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61" r:id="rId2"/>
    <p:sldMasterId id="2147483673" r:id="rId3"/>
    <p:sldMasterId id="2147483685" r:id="rId4"/>
    <p:sldMasterId id="2147483698" r:id="rId5"/>
    <p:sldMasterId id="2147483722" r:id="rId6"/>
    <p:sldMasterId id="2147483734" r:id="rId7"/>
  </p:sldMasterIdLst>
  <p:notesMasterIdLst>
    <p:notesMasterId r:id="rId29"/>
  </p:notesMasterIdLst>
  <p:handoutMasterIdLst>
    <p:handoutMasterId r:id="rId30"/>
  </p:handoutMasterIdLst>
  <p:sldIdLst>
    <p:sldId id="421" r:id="rId8"/>
    <p:sldId id="383" r:id="rId9"/>
    <p:sldId id="427" r:id="rId10"/>
    <p:sldId id="429" r:id="rId11"/>
    <p:sldId id="428" r:id="rId12"/>
    <p:sldId id="381" r:id="rId13"/>
    <p:sldId id="359" r:id="rId14"/>
    <p:sldId id="440" r:id="rId15"/>
    <p:sldId id="422" r:id="rId16"/>
    <p:sldId id="430" r:id="rId17"/>
    <p:sldId id="426" r:id="rId18"/>
    <p:sldId id="382" r:id="rId19"/>
    <p:sldId id="384" r:id="rId20"/>
    <p:sldId id="431" r:id="rId21"/>
    <p:sldId id="385" r:id="rId22"/>
    <p:sldId id="386" r:id="rId23"/>
    <p:sldId id="437" r:id="rId24"/>
    <p:sldId id="434" r:id="rId25"/>
    <p:sldId id="392" r:id="rId26"/>
    <p:sldId id="441" r:id="rId27"/>
    <p:sldId id="436" r:id="rId28"/>
  </p:sldIdLst>
  <p:sldSz cx="12192000" cy="6858000"/>
  <p:notesSz cx="6858000" cy="9144000"/>
  <p:embeddedFontLst>
    <p:embeddedFont>
      <p:font typeface="DengXian" panose="02010600030101010101" pitchFamily="2" charset="-122"/>
      <p:regular r:id="rId31"/>
      <p:bold r:id="rId32"/>
    </p:embeddedFont>
    <p:embeddedFont>
      <p:font typeface="DengXian" panose="02010600030101010101" pitchFamily="2" charset="-122"/>
      <p:regular r:id="rId31"/>
      <p:bold r:id="rId32"/>
    </p:embeddedFont>
    <p:embeddedFont>
      <p:font typeface="等线 Light" panose="02010600030101010101" pitchFamily="2" charset="-122"/>
      <p:regular r:id="rId33"/>
    </p:embeddedFont>
    <p:embeddedFont>
      <p:font typeface="#9Slide05 IcielRukola" panose="020B0604020202020204" charset="0"/>
      <p:regular r:id="rId34"/>
    </p:embeddedFont>
    <p:embeddedFont>
      <p:font typeface="#9Slide07 Altus" panose="020B0604020202020204" charset="0"/>
      <p:regular r:id="rId35"/>
    </p:embeddedFont>
    <p:embeddedFont>
      <p:font typeface="#9Slide07 Bungee Inline" panose="020B0604020202020204" charset="0"/>
      <p:regular r:id="rId36"/>
    </p:embeddedFont>
    <p:embeddedFont>
      <p:font typeface="#9Slide07 HoneyCream" panose="020B0604020202020204" charset="0"/>
      <p:regular r:id="rId37"/>
    </p:embeddedFont>
    <p:embeddedFont>
      <p:font typeface="#9Slide07 SVNZiclets" panose="02000603000000000000" charset="0"/>
      <p:regular r:id="rId38"/>
    </p:embeddedFont>
    <p:embeddedFont>
      <p:font typeface="Calibri" panose="020F0502020204030204" pitchFamily="3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Lst>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F15"/>
    <a:srgbClr val="F00505"/>
    <a:srgbClr val="FAB246"/>
    <a:srgbClr val="FD6104"/>
    <a:srgbClr val="A8186E"/>
    <a:srgbClr val="FFCE03"/>
    <a:srgbClr val="FF2C05"/>
    <a:srgbClr val="DC00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960" autoAdjust="0"/>
  </p:normalViewPr>
  <p:slideViewPr>
    <p:cSldViewPr snapToGrid="0" snapToObjects="1">
      <p:cViewPr varScale="1">
        <p:scale>
          <a:sx n="73" d="100"/>
          <a:sy n="73" d="100"/>
        </p:scale>
        <p:origin x="1070"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7" d="100"/>
        <a:sy n="197"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9.fntdata"/><Relationship Id="rId21" Type="http://schemas.openxmlformats.org/officeDocument/2006/relationships/slide" Target="slides/slide14.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notesMaster" Target="notesMasters/notes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3.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2022/11/13</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2022/11/13</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70782-008B-5B48-B01C-A994AC4AA046}" type="slidenum">
              <a:rPr kumimoji="1" lang="zh-CN" altLang="en-US" smtClean="0"/>
              <a:t>1</a:t>
            </a:fld>
            <a:endParaRPr kumimoji="1" lang="zh-CN" altLang="en-US"/>
          </a:p>
        </p:txBody>
      </p:sp>
    </p:spTree>
    <p:extLst>
      <p:ext uri="{BB962C8B-B14F-4D97-AF65-F5344CB8AC3E}">
        <p14:creationId xmlns:p14="http://schemas.microsoft.com/office/powerpoint/2010/main" val="365783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7</a:t>
            </a:fld>
            <a:endParaRPr lang="zh-CN" altLang="en-US"/>
          </a:p>
        </p:txBody>
      </p:sp>
    </p:spTree>
    <p:extLst>
      <p:ext uri="{BB962C8B-B14F-4D97-AF65-F5344CB8AC3E}">
        <p14:creationId xmlns:p14="http://schemas.microsoft.com/office/powerpoint/2010/main" val="1566711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70782-008B-5B48-B01C-A994AC4AA046}" type="slidenum">
              <a:rPr kumimoji="1" lang="zh-CN" altLang="en-US" smtClean="0"/>
              <a:t>11</a:t>
            </a:fld>
            <a:endParaRPr kumimoji="1" lang="zh-CN" altLang="en-US"/>
          </a:p>
        </p:txBody>
      </p:sp>
    </p:spTree>
    <p:extLst>
      <p:ext uri="{BB962C8B-B14F-4D97-AF65-F5344CB8AC3E}">
        <p14:creationId xmlns:p14="http://schemas.microsoft.com/office/powerpoint/2010/main" val="744099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70782-008B-5B48-B01C-A994AC4AA046}" type="slidenum">
              <a:rPr kumimoji="1" lang="zh-CN" altLang="en-US" smtClean="0"/>
              <a:t>16</a:t>
            </a:fld>
            <a:endParaRPr kumimoji="1" lang="zh-CN" altLang="en-US"/>
          </a:p>
        </p:txBody>
      </p:sp>
    </p:spTree>
    <p:extLst>
      <p:ext uri="{BB962C8B-B14F-4D97-AF65-F5344CB8AC3E}">
        <p14:creationId xmlns:p14="http://schemas.microsoft.com/office/powerpoint/2010/main" val="2250787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70782-008B-5B48-B01C-A994AC4AA046}" type="slidenum">
              <a:rPr kumimoji="1" lang="zh-CN" altLang="en-US" smtClean="0"/>
              <a:t>19</a:t>
            </a:fld>
            <a:endParaRPr kumimoji="1" lang="zh-CN" altLang="en-US"/>
          </a:p>
        </p:txBody>
      </p:sp>
    </p:spTree>
    <p:extLst>
      <p:ext uri="{BB962C8B-B14F-4D97-AF65-F5344CB8AC3E}">
        <p14:creationId xmlns:p14="http://schemas.microsoft.com/office/powerpoint/2010/main" val="2749621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3AAF9A23-D612-3849-A22F-31E5B6AFA31D}"/>
              </a:ext>
            </a:extLst>
          </p:cNvPr>
          <p:cNvSpPr/>
          <p:nvPr userDrawn="1"/>
        </p:nvSpPr>
        <p:spPr>
          <a:xfrm>
            <a:off x="177800" y="203200"/>
            <a:ext cx="11849100" cy="6451600"/>
          </a:xfrm>
          <a:prstGeom prst="roundRect">
            <a:avLst>
              <a:gd name="adj" fmla="val 48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711E948E-8EA2-1A4B-8CC4-57E0490070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028700" cy="1028700"/>
          </a:xfrm>
          <a:prstGeom prst="rect">
            <a:avLst/>
          </a:prstGeom>
        </p:spPr>
      </p:pic>
    </p:spTree>
    <p:extLst>
      <p:ext uri="{BB962C8B-B14F-4D97-AF65-F5344CB8AC3E}">
        <p14:creationId xmlns:p14="http://schemas.microsoft.com/office/powerpoint/2010/main" val="812436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17949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85691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74649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13093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85631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32932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1759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52132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8467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6077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471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68531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2753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10283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6695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59516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2593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44363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19295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8674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21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2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32980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73941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18114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36835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79981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39778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3447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25181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45845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4970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802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95223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78162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3849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2397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75834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4505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57697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71209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1923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5866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96054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29505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4926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6530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95594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71230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09709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827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48990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6085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22895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39153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0AED93-6A8C-40E8-83A3-E904E2A8483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7B8D9-F644-4389-9219-024615BB4F34}"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9812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0AED93-6A8C-40E8-83A3-E904E2A8483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7B8D9-F644-4389-9219-024615BB4F34}"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84773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0AED93-6A8C-40E8-83A3-E904E2A8483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7B8D9-F644-4389-9219-024615BB4F34}"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09959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0AED93-6A8C-40E8-83A3-E904E2A8483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7B8D9-F644-4389-9219-024615BB4F34}"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71449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0AED93-6A8C-40E8-83A3-E904E2A8483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7B8D9-F644-4389-9219-024615BB4F34}"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9541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0AED93-6A8C-40E8-83A3-E904E2A8483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7B8D9-F644-4389-9219-024615BB4F34}"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70595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0AED93-6A8C-40E8-83A3-E904E2A8483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7B8D9-F644-4389-9219-024615BB4F34}"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525200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0AED93-6A8C-40E8-83A3-E904E2A8483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7B8D9-F644-4389-9219-024615BB4F34}"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2021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0AED93-6A8C-40E8-83A3-E904E2A8483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7B8D9-F644-4389-9219-024615BB4F34}"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501489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0AED93-6A8C-40E8-83A3-E904E2A8483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7B8D9-F644-4389-9219-024615BB4F34}"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15800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75402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0AED93-6A8C-40E8-83A3-E904E2A8483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7B8D9-F644-4389-9219-024615BB4F34}"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20261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5986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43962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6" Type="http://schemas.openxmlformats.org/officeDocument/2006/relationships/image" Target="../media/image3.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6" Type="http://schemas.openxmlformats.org/officeDocument/2006/relationships/image" Target="../media/image3.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6" Type="http://schemas.openxmlformats.org/officeDocument/2006/relationships/image" Target="../media/image3.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7" name="Picture 6">
            <a:extLst>
              <a:ext uri="{FF2B5EF4-FFF2-40B4-BE49-F238E27FC236}">
                <a16:creationId xmlns:a16="http://schemas.microsoft.com/office/drawing/2014/main" id="{2C38DA38-71FB-4CEB-B777-09292390EC4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7B3E06E2-B8CD-4348-A929-48748D52322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D1A0A433-1C81-43D6-86C9-906F9D1CD5C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57AB7940-731C-4B6C-8537-33EBAD98DEB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Linh</a:t>
            </a: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5"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822378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360206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Linh</a:t>
            </a: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93163938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Linh</a:t>
            </a: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98264167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13-Nov-22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Linh</a:t>
            </a: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10342672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0AED93-6A8C-40E8-83A3-E904E2A8483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97B8D9-F644-4389-9219-024615BB4F34}"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Linh</a:t>
            </a: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9621043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8.png"/><Relationship Id="rId5" Type="http://schemas.openxmlformats.org/officeDocument/2006/relationships/image" Target="../media/image22.jpe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22.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33.xml"/><Relationship Id="rId7" Type="http://schemas.microsoft.com/office/2007/relationships/hdphoto" Target="../media/hdphoto1.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27.png"/><Relationship Id="rId4" Type="http://schemas.openxmlformats.org/officeDocument/2006/relationships/image" Target="../media/image11.pn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61.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3.wav"/><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4.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61.xm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slide" Target="slide21.xml"/><Relationship Id="rId3" Type="http://schemas.openxmlformats.org/officeDocument/2006/relationships/image" Target="../media/image34.png"/><Relationship Id="rId7" Type="http://schemas.openxmlformats.org/officeDocument/2006/relationships/slide" Target="slide5.xml"/><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notesSlide" Target="../notesSlides/notesSlide5.xml"/><Relationship Id="rId16" Type="http://schemas.openxmlformats.org/officeDocument/2006/relationships/image" Target="../media/image46.png"/><Relationship Id="rId20" Type="http://schemas.openxmlformats.org/officeDocument/2006/relationships/image" Target="../media/image49.png"/><Relationship Id="rId1" Type="http://schemas.openxmlformats.org/officeDocument/2006/relationships/slideLayout" Target="../slideLayouts/slideLayout55.xml"/><Relationship Id="rId6" Type="http://schemas.openxmlformats.org/officeDocument/2006/relationships/image" Target="../media/image37.svg"/><Relationship Id="rId11" Type="http://schemas.openxmlformats.org/officeDocument/2006/relationships/image" Target="../media/image41.svg"/><Relationship Id="rId5" Type="http://schemas.openxmlformats.org/officeDocument/2006/relationships/image" Target="../media/image36.png"/><Relationship Id="rId15" Type="http://schemas.openxmlformats.org/officeDocument/2006/relationships/image" Target="../media/image45.svg"/><Relationship Id="rId10" Type="http://schemas.openxmlformats.org/officeDocument/2006/relationships/image" Target="../media/image40.png"/><Relationship Id="rId19" Type="http://schemas.openxmlformats.org/officeDocument/2006/relationships/image" Target="../media/image48.png"/><Relationship Id="rId4" Type="http://schemas.openxmlformats.org/officeDocument/2006/relationships/image" Target="../media/image35.svg"/><Relationship Id="rId9" Type="http://schemas.openxmlformats.org/officeDocument/2006/relationships/image" Target="../media/image39.svg"/><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12.svg"/><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55.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61.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3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16.tif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6.tiff"/></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61.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15"/>
          <p:cNvPicPr>
            <a:picLocks noChangeAspect="1"/>
          </p:cNvPicPr>
          <p:nvPr/>
        </p:nvPicPr>
        <p:blipFill>
          <a:blip r:embed="rId4"/>
          <a:stretch>
            <a:fillRect/>
          </a:stretch>
        </p:blipFill>
        <p:spPr>
          <a:xfrm>
            <a:off x="0" y="107950"/>
            <a:ext cx="3222625" cy="1998980"/>
          </a:xfrm>
          <a:prstGeom prst="rect">
            <a:avLst/>
          </a:prstGeom>
        </p:spPr>
      </p:pic>
      <p:pic>
        <p:nvPicPr>
          <p:cNvPr id="8" name="图片 7" descr="C:\Users\Am'be'r\Desktop\千库网_敬礼红领巾少先队_元素编号12952984.png千库网_敬礼红领巾少先队_元素编号12952984"/>
          <p:cNvPicPr>
            <a:picLocks noChangeAspect="1"/>
          </p:cNvPicPr>
          <p:nvPr/>
        </p:nvPicPr>
        <p:blipFill>
          <a:blip r:embed="rId5"/>
          <a:srcRect t="36603"/>
          <a:stretch>
            <a:fillRect/>
          </a:stretch>
        </p:blipFill>
        <p:spPr>
          <a:xfrm flipH="1">
            <a:off x="-542290" y="3783330"/>
            <a:ext cx="4849495" cy="307467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6899" y="847222"/>
            <a:ext cx="6697945" cy="5218298"/>
          </a:xfrm>
          <a:prstGeom prst="rect">
            <a:avLst/>
          </a:prstGeom>
        </p:spPr>
      </p:pic>
    </p:spTree>
    <p:extLst>
      <p:ext uri="{BB962C8B-B14F-4D97-AF65-F5344CB8AC3E}">
        <p14:creationId xmlns:p14="http://schemas.microsoft.com/office/powerpoint/2010/main" val="419314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000"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0" name="Group 20"/>
          <p:cNvGrpSpPr/>
          <p:nvPr/>
        </p:nvGrpSpPr>
        <p:grpSpPr>
          <a:xfrm>
            <a:off x="600611" y="615951"/>
            <a:ext cx="11118013" cy="5769609"/>
            <a:chOff x="0" y="0"/>
            <a:chExt cx="5637179" cy="2428505"/>
          </a:xfrm>
        </p:grpSpPr>
        <p:sp>
          <p:nvSpPr>
            <p:cNvPr id="21" name="Freeform 21"/>
            <p:cNvSpPr/>
            <p:nvPr/>
          </p:nvSpPr>
          <p:spPr>
            <a:xfrm>
              <a:off x="16510" y="11430"/>
              <a:ext cx="5606699" cy="2404375"/>
            </a:xfrm>
            <a:custGeom>
              <a:avLst/>
              <a:gdLst/>
              <a:ahLst/>
              <a:cxnLst/>
              <a:rect l="l" t="t" r="r" b="b"/>
              <a:pathLst>
                <a:path w="5606699" h="2404375">
                  <a:moveTo>
                    <a:pt x="1270" y="0"/>
                  </a:moveTo>
                  <a:lnTo>
                    <a:pt x="5606699" y="15240"/>
                  </a:lnTo>
                  <a:lnTo>
                    <a:pt x="5574949" y="2404375"/>
                  </a:lnTo>
                  <a:lnTo>
                    <a:pt x="2029182" y="2404375"/>
                  </a:lnTo>
                  <a:lnTo>
                    <a:pt x="0" y="2377705"/>
                  </a:lnTo>
                  <a:lnTo>
                    <a:pt x="11430" y="771934"/>
                  </a:lnTo>
                  <a:close/>
                </a:path>
              </a:pathLst>
            </a:custGeom>
            <a:solidFill>
              <a:srgbClr val="FFFAF7"/>
            </a:solidFill>
          </p:spPr>
        </p:sp>
        <p:sp>
          <p:nvSpPr>
            <p:cNvPr id="22" name="Freeform 22"/>
            <p:cNvSpPr/>
            <p:nvPr/>
          </p:nvSpPr>
          <p:spPr>
            <a:xfrm>
              <a:off x="0" y="-1270"/>
              <a:ext cx="5635909" cy="2429775"/>
            </a:xfrm>
            <a:custGeom>
              <a:avLst/>
              <a:gdLst/>
              <a:ahLst/>
              <a:cxnLst/>
              <a:rect l="l" t="t" r="r" b="b"/>
              <a:pathLst>
                <a:path w="5635909" h="2429775">
                  <a:moveTo>
                    <a:pt x="5601619" y="2404375"/>
                  </a:moveTo>
                  <a:cubicBezTo>
                    <a:pt x="5599079" y="2408185"/>
                    <a:pt x="5595269" y="2413265"/>
                    <a:pt x="5591459" y="2417075"/>
                  </a:cubicBezTo>
                  <a:cubicBezTo>
                    <a:pt x="5587649" y="2419615"/>
                    <a:pt x="5582569" y="2422155"/>
                    <a:pt x="5578759" y="2422155"/>
                  </a:cubicBezTo>
                  <a:cubicBezTo>
                    <a:pt x="5406791" y="2420885"/>
                    <a:pt x="5165756" y="2427235"/>
                    <a:pt x="4920257" y="2429775"/>
                  </a:cubicBezTo>
                  <a:cubicBezTo>
                    <a:pt x="4844376" y="2429775"/>
                    <a:pt x="4764031" y="2428505"/>
                    <a:pt x="4688149" y="2428505"/>
                  </a:cubicBezTo>
                  <a:cubicBezTo>
                    <a:pt x="4518532" y="2427235"/>
                    <a:pt x="4348915" y="2425965"/>
                    <a:pt x="4179298" y="2425965"/>
                  </a:cubicBezTo>
                  <a:lnTo>
                    <a:pt x="3625810" y="2425965"/>
                  </a:lnTo>
                  <a:cubicBezTo>
                    <a:pt x="3500829" y="2425965"/>
                    <a:pt x="3380311" y="2424695"/>
                    <a:pt x="3255330" y="2424695"/>
                  </a:cubicBezTo>
                  <a:cubicBezTo>
                    <a:pt x="3148204" y="2424695"/>
                    <a:pt x="3036613" y="2424695"/>
                    <a:pt x="2929487" y="2425965"/>
                  </a:cubicBezTo>
                  <a:lnTo>
                    <a:pt x="2862533" y="2425965"/>
                  </a:lnTo>
                  <a:cubicBezTo>
                    <a:pt x="2706306" y="2424695"/>
                    <a:pt x="965498" y="2423425"/>
                    <a:pt x="809272" y="2420885"/>
                  </a:cubicBezTo>
                  <a:cubicBezTo>
                    <a:pt x="715536" y="2419615"/>
                    <a:pt x="621801" y="2414535"/>
                    <a:pt x="528065" y="2411995"/>
                  </a:cubicBezTo>
                  <a:cubicBezTo>
                    <a:pt x="358448" y="2406915"/>
                    <a:pt x="188830" y="2403105"/>
                    <a:pt x="41910" y="2398025"/>
                  </a:cubicBezTo>
                  <a:cubicBezTo>
                    <a:pt x="33020" y="2396755"/>
                    <a:pt x="24130" y="2394215"/>
                    <a:pt x="16510" y="2390405"/>
                  </a:cubicBezTo>
                  <a:cubicBezTo>
                    <a:pt x="5080" y="2385325"/>
                    <a:pt x="0" y="2373895"/>
                    <a:pt x="1270" y="2356139"/>
                  </a:cubicBezTo>
                  <a:cubicBezTo>
                    <a:pt x="2540" y="2248781"/>
                    <a:pt x="3810" y="2139571"/>
                    <a:pt x="3810" y="2032213"/>
                  </a:cubicBezTo>
                  <a:cubicBezTo>
                    <a:pt x="5080" y="1923003"/>
                    <a:pt x="17780" y="777230"/>
                    <a:pt x="17780" y="668021"/>
                  </a:cubicBezTo>
                  <a:cubicBezTo>
                    <a:pt x="19050" y="562513"/>
                    <a:pt x="20320" y="457006"/>
                    <a:pt x="19050" y="349648"/>
                  </a:cubicBezTo>
                  <a:cubicBezTo>
                    <a:pt x="17780" y="244140"/>
                    <a:pt x="16510" y="140484"/>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4"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2"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0506"/>
                    <a:pt x="5632099" y="146037"/>
                    <a:pt x="5628289" y="201567"/>
                  </a:cubicBezTo>
                  <a:cubicBezTo>
                    <a:pt x="5624479" y="247842"/>
                    <a:pt x="5623209" y="295968"/>
                    <a:pt x="5621939" y="342243"/>
                  </a:cubicBezTo>
                  <a:cubicBezTo>
                    <a:pt x="5619399" y="419986"/>
                    <a:pt x="5618129" y="497728"/>
                    <a:pt x="5616859" y="575470"/>
                  </a:cubicBezTo>
                  <a:cubicBezTo>
                    <a:pt x="5615589" y="647660"/>
                    <a:pt x="5614319" y="719849"/>
                    <a:pt x="5614319" y="792038"/>
                  </a:cubicBezTo>
                  <a:cubicBezTo>
                    <a:pt x="5614319" y="912354"/>
                    <a:pt x="5602889" y="2067382"/>
                    <a:pt x="5601619" y="2187697"/>
                  </a:cubicBezTo>
                  <a:cubicBezTo>
                    <a:pt x="5604159" y="2265440"/>
                    <a:pt x="5602889" y="2343182"/>
                    <a:pt x="5601619" y="2404375"/>
                  </a:cubicBezTo>
                  <a:close/>
                  <a:moveTo>
                    <a:pt x="17780" y="2373895"/>
                  </a:moveTo>
                  <a:cubicBezTo>
                    <a:pt x="22860" y="2375165"/>
                    <a:pt x="29210" y="2377705"/>
                    <a:pt x="36830" y="2377705"/>
                  </a:cubicBezTo>
                  <a:cubicBezTo>
                    <a:pt x="184367" y="2382785"/>
                    <a:pt x="367375" y="2387865"/>
                    <a:pt x="545919" y="2391675"/>
                  </a:cubicBezTo>
                  <a:cubicBezTo>
                    <a:pt x="630728" y="2394215"/>
                    <a:pt x="715536" y="2398025"/>
                    <a:pt x="804808" y="2399295"/>
                  </a:cubicBezTo>
                  <a:cubicBezTo>
                    <a:pt x="862835" y="2400565"/>
                    <a:pt x="2505444" y="2396755"/>
                    <a:pt x="2559007" y="2398025"/>
                  </a:cubicBezTo>
                  <a:cubicBezTo>
                    <a:pt x="2652743" y="2399295"/>
                    <a:pt x="2746479" y="2401835"/>
                    <a:pt x="2840215" y="2403105"/>
                  </a:cubicBezTo>
                  <a:cubicBezTo>
                    <a:pt x="2884851" y="2404375"/>
                    <a:pt x="2925023" y="2404375"/>
                    <a:pt x="2969659" y="2404375"/>
                  </a:cubicBezTo>
                  <a:cubicBezTo>
                    <a:pt x="3170522" y="2404375"/>
                    <a:pt x="3366920" y="2403105"/>
                    <a:pt x="3567783" y="2404375"/>
                  </a:cubicBezTo>
                  <a:cubicBezTo>
                    <a:pt x="3643664" y="2404375"/>
                    <a:pt x="3724010" y="2406915"/>
                    <a:pt x="3799891" y="2406915"/>
                  </a:cubicBezTo>
                  <a:cubicBezTo>
                    <a:pt x="3915945" y="2406915"/>
                    <a:pt x="4027535" y="2403105"/>
                    <a:pt x="4143589" y="2403105"/>
                  </a:cubicBezTo>
                  <a:cubicBezTo>
                    <a:pt x="4281961" y="2403105"/>
                    <a:pt x="4415869" y="2404375"/>
                    <a:pt x="4554241" y="2404375"/>
                  </a:cubicBezTo>
                  <a:cubicBezTo>
                    <a:pt x="4737249" y="2404375"/>
                    <a:pt x="4924721" y="2404375"/>
                    <a:pt x="5107729" y="2403105"/>
                  </a:cubicBezTo>
                  <a:cubicBezTo>
                    <a:pt x="5272882" y="2401835"/>
                    <a:pt x="5433572" y="2399295"/>
                    <a:pt x="5563519" y="2396755"/>
                  </a:cubicBezTo>
                  <a:cubicBezTo>
                    <a:pt x="5568599" y="2396755"/>
                    <a:pt x="5573679" y="2394215"/>
                    <a:pt x="5580029" y="2392945"/>
                  </a:cubicBezTo>
                  <a:cubicBezTo>
                    <a:pt x="5580029" y="2380245"/>
                    <a:pt x="5581299" y="2367545"/>
                    <a:pt x="5581299" y="2350586"/>
                  </a:cubicBezTo>
                  <a:lnTo>
                    <a:pt x="5581299" y="2293205"/>
                  </a:lnTo>
                  <a:cubicBezTo>
                    <a:pt x="5582569" y="2198803"/>
                    <a:pt x="5585109" y="2102551"/>
                    <a:pt x="5583839" y="2008150"/>
                  </a:cubicBezTo>
                  <a:cubicBezTo>
                    <a:pt x="5582569" y="1874877"/>
                    <a:pt x="5595269" y="708743"/>
                    <a:pt x="5599079" y="575470"/>
                  </a:cubicBezTo>
                  <a:cubicBezTo>
                    <a:pt x="5601619" y="497728"/>
                    <a:pt x="5604159" y="419986"/>
                    <a:pt x="5604159" y="342243"/>
                  </a:cubicBezTo>
                  <a:cubicBezTo>
                    <a:pt x="5604159" y="277458"/>
                    <a:pt x="5605429" y="214524"/>
                    <a:pt x="5613049" y="151590"/>
                  </a:cubicBezTo>
                  <a:cubicBezTo>
                    <a:pt x="5616859" y="114569"/>
                    <a:pt x="5619399" y="77549"/>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4953"/>
                    <a:pt x="31750" y="144186"/>
                    <a:pt x="34290" y="201567"/>
                  </a:cubicBezTo>
                  <a:cubicBezTo>
                    <a:pt x="36830" y="305223"/>
                    <a:pt x="38100" y="408880"/>
                    <a:pt x="38100" y="512536"/>
                  </a:cubicBezTo>
                  <a:cubicBezTo>
                    <a:pt x="38100" y="579172"/>
                    <a:pt x="36830" y="643957"/>
                    <a:pt x="35560" y="710594"/>
                  </a:cubicBezTo>
                  <a:cubicBezTo>
                    <a:pt x="34290" y="775379"/>
                    <a:pt x="22860" y="1873026"/>
                    <a:pt x="21590" y="1935960"/>
                  </a:cubicBezTo>
                  <a:lnTo>
                    <a:pt x="21590" y="2058127"/>
                  </a:lnTo>
                  <a:cubicBezTo>
                    <a:pt x="21590" y="2150677"/>
                    <a:pt x="20320" y="2245078"/>
                    <a:pt x="20320" y="2337629"/>
                  </a:cubicBezTo>
                  <a:cubicBezTo>
                    <a:pt x="20320" y="2350586"/>
                    <a:pt x="19050" y="2361692"/>
                    <a:pt x="17780" y="2373895"/>
                  </a:cubicBezTo>
                  <a:close/>
                </a:path>
              </a:pathLst>
            </a:custGeom>
            <a:solidFill>
              <a:srgbClr val="442816"/>
            </a:solidFill>
          </p:spPr>
        </p:sp>
      </p:grpSp>
      <p:pic>
        <p:nvPicPr>
          <p:cNvPr id="27" name="Picture 2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30210" flipH="1">
            <a:off x="10943063" y="35182"/>
            <a:ext cx="806775" cy="1489014"/>
          </a:xfrm>
          <a:prstGeom prst="rect">
            <a:avLst/>
          </a:prstGeom>
        </p:spPr>
      </p:pic>
      <p:sp>
        <p:nvSpPr>
          <p:cNvPr id="30" name="Rectangle 29"/>
          <p:cNvSpPr/>
          <p:nvPr/>
        </p:nvSpPr>
        <p:spPr>
          <a:xfrm>
            <a:off x="889619" y="1421754"/>
            <a:ext cx="8848368" cy="4154984"/>
          </a:xfrm>
          <a:prstGeom prst="rect">
            <a:avLst/>
          </a:prstGeom>
        </p:spPr>
        <p:txBody>
          <a:bodyPr wrap="square">
            <a:spAutoFit/>
          </a:bodyPr>
          <a:lstStyle/>
          <a:p>
            <a:pPr algn="ctr"/>
            <a:r>
              <a:rPr lang="nl-NL" sz="6600" b="1" spc="300" dirty="0">
                <a:ln>
                  <a:solidFill>
                    <a:schemeClr val="tx1"/>
                  </a:solidFill>
                </a:ln>
                <a:solidFill>
                  <a:srgbClr val="FFFF00"/>
                </a:solidFill>
                <a:latin typeface="Cambria" panose="02040503050406030204" pitchFamily="18" charset="0"/>
                <a:ea typeface="Cambria" panose="02040503050406030204" pitchFamily="18" charset="0"/>
              </a:rPr>
              <a:t>Hoạt động 1: </a:t>
            </a:r>
          </a:p>
          <a:p>
            <a:pPr algn="ctr"/>
            <a:r>
              <a:rPr lang="nl-NL" sz="6600" b="1" spc="300" dirty="0">
                <a:ln w="19050">
                  <a:solidFill>
                    <a:schemeClr val="tx1">
                      <a:lumMod val="75000"/>
                      <a:lumOff val="25000"/>
                    </a:schemeClr>
                  </a:solidFill>
                </a:ln>
                <a:solidFill>
                  <a:srgbClr val="FF0000"/>
                </a:solidFill>
                <a:latin typeface="Cambria" panose="02040503050406030204" pitchFamily="18" charset="0"/>
                <a:ea typeface="Cambria" panose="02040503050406030204" pitchFamily="18" charset="0"/>
              </a:rPr>
              <a:t>Tìm hiểu về Đội Thiếu niên Tiền phong Hồ Chí Minh  </a:t>
            </a:r>
            <a:endParaRPr lang="en-US" sz="6600" spc="300" dirty="0">
              <a:ln w="19050">
                <a:solidFill>
                  <a:schemeClr val="tx1">
                    <a:lumMod val="75000"/>
                    <a:lumOff val="25000"/>
                  </a:schemeClr>
                </a:solidFill>
              </a:ln>
              <a:solidFill>
                <a:srgbClr val="FF0000"/>
              </a:solidFill>
              <a:latin typeface="Cambria" panose="02040503050406030204" pitchFamily="18" charset="0"/>
              <a:ea typeface="Cambria" panose="02040503050406030204" pitchFamily="18" charset="0"/>
            </a:endParaRPr>
          </a:p>
        </p:txBody>
      </p:sp>
      <p:pic>
        <p:nvPicPr>
          <p:cNvPr id="2050" name="Picture 2" descr="Infographic – Đội ta lớn lên cùng đất nước – chia sẻ chibi vector đội viên  - Thái Triể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099290" y="1325040"/>
            <a:ext cx="2725456" cy="5008886"/>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193641" y="216913"/>
            <a:ext cx="1925486" cy="1628956"/>
            <a:chOff x="1933349" y="1443500"/>
            <a:chExt cx="4002844" cy="3725059"/>
          </a:xfrm>
        </p:grpSpPr>
        <p:sp>
          <p:nvSpPr>
            <p:cNvPr id="32" name="Google Shape;786;p35"/>
            <p:cNvSpPr/>
            <p:nvPr/>
          </p:nvSpPr>
          <p:spPr>
            <a:xfrm>
              <a:off x="1933349" y="1443500"/>
              <a:ext cx="4002844" cy="3725059"/>
            </a:xfrm>
            <a:custGeom>
              <a:avLst/>
              <a:gdLst/>
              <a:ahLst/>
              <a:cxnLst/>
              <a:rect l="l" t="t" r="r" b="b"/>
              <a:pathLst>
                <a:path w="9359" h="8546" extrusionOk="0">
                  <a:moveTo>
                    <a:pt x="3496" y="0"/>
                  </a:moveTo>
                  <a:cubicBezTo>
                    <a:pt x="3487" y="0"/>
                    <a:pt x="3479" y="1"/>
                    <a:pt x="3470" y="2"/>
                  </a:cubicBezTo>
                  <a:cubicBezTo>
                    <a:pt x="3361" y="19"/>
                    <a:pt x="3255" y="43"/>
                    <a:pt x="3151" y="73"/>
                  </a:cubicBezTo>
                  <a:cubicBezTo>
                    <a:pt x="3144" y="74"/>
                    <a:pt x="3137" y="74"/>
                    <a:pt x="3130" y="76"/>
                  </a:cubicBezTo>
                  <a:cubicBezTo>
                    <a:pt x="3106" y="80"/>
                    <a:pt x="3089" y="86"/>
                    <a:pt x="3073" y="98"/>
                  </a:cubicBezTo>
                  <a:cubicBezTo>
                    <a:pt x="2313" y="341"/>
                    <a:pt x="1679" y="912"/>
                    <a:pt x="1203" y="1526"/>
                  </a:cubicBezTo>
                  <a:cubicBezTo>
                    <a:pt x="638" y="2254"/>
                    <a:pt x="270" y="3127"/>
                    <a:pt x="176" y="4038"/>
                  </a:cubicBezTo>
                  <a:cubicBezTo>
                    <a:pt x="0" y="5746"/>
                    <a:pt x="943" y="7549"/>
                    <a:pt x="2588" y="8228"/>
                  </a:cubicBezTo>
                  <a:cubicBezTo>
                    <a:pt x="3115" y="8446"/>
                    <a:pt x="3674" y="8546"/>
                    <a:pt x="4234" y="8546"/>
                  </a:cubicBezTo>
                  <a:cubicBezTo>
                    <a:pt x="5514" y="8546"/>
                    <a:pt x="6805" y="8026"/>
                    <a:pt x="7762" y="7210"/>
                  </a:cubicBezTo>
                  <a:cubicBezTo>
                    <a:pt x="8486" y="6595"/>
                    <a:pt x="9034" y="5765"/>
                    <a:pt x="9195" y="4830"/>
                  </a:cubicBezTo>
                  <a:cubicBezTo>
                    <a:pt x="9359" y="3863"/>
                    <a:pt x="9070" y="2946"/>
                    <a:pt x="8472" y="2175"/>
                  </a:cubicBezTo>
                  <a:cubicBezTo>
                    <a:pt x="7419" y="818"/>
                    <a:pt x="5684" y="14"/>
                    <a:pt x="3949" y="14"/>
                  </a:cubicBezTo>
                  <a:cubicBezTo>
                    <a:pt x="3890" y="14"/>
                    <a:pt x="3831" y="15"/>
                    <a:pt x="3772" y="17"/>
                  </a:cubicBezTo>
                  <a:cubicBezTo>
                    <a:pt x="3709" y="20"/>
                    <a:pt x="3646" y="26"/>
                    <a:pt x="3582" y="29"/>
                  </a:cubicBezTo>
                  <a:cubicBezTo>
                    <a:pt x="3559" y="12"/>
                    <a:pt x="3529" y="0"/>
                    <a:pt x="349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3" name="Picture 32"/>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Lst>
            </a:blip>
            <a:stretch>
              <a:fillRect/>
            </a:stretch>
          </p:blipFill>
          <p:spPr>
            <a:xfrm>
              <a:off x="2152818" y="1748763"/>
              <a:ext cx="3331732" cy="3419796"/>
            </a:xfrm>
            <a:prstGeom prst="rect">
              <a:avLst/>
            </a:prstGeom>
          </p:spPr>
        </p:pic>
      </p:grpSp>
    </p:spTree>
    <p:extLst>
      <p:ext uri="{BB962C8B-B14F-4D97-AF65-F5344CB8AC3E}">
        <p14:creationId xmlns:p14="http://schemas.microsoft.com/office/powerpoint/2010/main" val="252882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0" name="Group 20"/>
          <p:cNvGrpSpPr/>
          <p:nvPr/>
        </p:nvGrpSpPr>
        <p:grpSpPr>
          <a:xfrm>
            <a:off x="685800" y="685800"/>
            <a:ext cx="6267879" cy="5584185"/>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19"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5"/>
                    <a:pt x="3142450" y="2807226"/>
                  </a:cubicBezTo>
                  <a:close/>
                  <a:moveTo>
                    <a:pt x="17780" y="2776746"/>
                  </a:moveTo>
                  <a:cubicBezTo>
                    <a:pt x="22860" y="2778016"/>
                    <a:pt x="29210" y="2780556"/>
                    <a:pt x="36830" y="2780556"/>
                  </a:cubicBezTo>
                  <a:cubicBezTo>
                    <a:pt x="124691"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80"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6"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7215780" y="685800"/>
            <a:ext cx="4701900" cy="4761721"/>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pic>
        <p:nvPicPr>
          <p:cNvPr id="29" name="Picture 2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646131">
            <a:off x="6547387" y="3212605"/>
            <a:ext cx="872698" cy="1610684"/>
          </a:xfrm>
          <a:prstGeom prst="rect">
            <a:avLst/>
          </a:prstGeom>
        </p:spPr>
      </p:pic>
      <p:sp>
        <p:nvSpPr>
          <p:cNvPr id="34" name="TextBox 34"/>
          <p:cNvSpPr txBox="1"/>
          <p:nvPr/>
        </p:nvSpPr>
        <p:spPr>
          <a:xfrm>
            <a:off x="7964567" y="4296368"/>
            <a:ext cx="2735696" cy="738664"/>
          </a:xfrm>
          <a:prstGeom prst="rect">
            <a:avLst/>
          </a:prstGeom>
        </p:spPr>
        <p:txBody>
          <a:bodyPr lIns="0" tIns="0" rIns="0" bIns="0" rtlCol="0" anchor="t">
            <a:spAutoFit/>
          </a:bodyPr>
          <a:lstStyle/>
          <a:p>
            <a:pPr algn="ctr" defTabSz="609630">
              <a:spcBef>
                <a:spcPct val="0"/>
              </a:spcBef>
            </a:pPr>
            <a:r>
              <a:rPr lang="en-US" sz="2400" dirty="0" err="1">
                <a:solidFill>
                  <a:srgbClr val="442816"/>
                </a:solidFill>
                <a:latin typeface="Cambria" panose="02040503050406030204" pitchFamily="18" charset="0"/>
                <a:ea typeface="Cambria" panose="02040503050406030204" pitchFamily="18" charset="0"/>
              </a:rPr>
              <a:t>Đội</a:t>
            </a:r>
            <a:r>
              <a:rPr lang="en-US" sz="2400" dirty="0">
                <a:solidFill>
                  <a:srgbClr val="442816"/>
                </a:solidFill>
                <a:latin typeface="Cambria" panose="02040503050406030204" pitchFamily="18" charset="0"/>
                <a:ea typeface="Cambria" panose="02040503050406030204" pitchFamily="18" charset="0"/>
              </a:rPr>
              <a:t> </a:t>
            </a:r>
            <a:r>
              <a:rPr lang="en-US" sz="2400" dirty="0" err="1">
                <a:solidFill>
                  <a:srgbClr val="442816"/>
                </a:solidFill>
                <a:latin typeface="Cambria" panose="02040503050406030204" pitchFamily="18" charset="0"/>
                <a:ea typeface="Cambria" panose="02040503050406030204" pitchFamily="18" charset="0"/>
              </a:rPr>
              <a:t>Thiếu</a:t>
            </a:r>
            <a:r>
              <a:rPr lang="en-US" sz="2400" dirty="0">
                <a:solidFill>
                  <a:srgbClr val="442816"/>
                </a:solidFill>
                <a:latin typeface="Cambria" panose="02040503050406030204" pitchFamily="18" charset="0"/>
                <a:ea typeface="Cambria" panose="02040503050406030204" pitchFamily="18" charset="0"/>
              </a:rPr>
              <a:t> </a:t>
            </a:r>
            <a:r>
              <a:rPr lang="en-US" sz="2400" dirty="0" err="1">
                <a:solidFill>
                  <a:srgbClr val="442816"/>
                </a:solidFill>
                <a:latin typeface="Cambria" panose="02040503050406030204" pitchFamily="18" charset="0"/>
                <a:ea typeface="Cambria" panose="02040503050406030204" pitchFamily="18" charset="0"/>
              </a:rPr>
              <a:t>niên</a:t>
            </a:r>
            <a:r>
              <a:rPr lang="en-US" sz="2400" dirty="0">
                <a:solidFill>
                  <a:srgbClr val="442816"/>
                </a:solidFill>
                <a:latin typeface="Cambria" panose="02040503050406030204" pitchFamily="18" charset="0"/>
                <a:ea typeface="Cambria" panose="02040503050406030204" pitchFamily="18" charset="0"/>
              </a:rPr>
              <a:t> </a:t>
            </a:r>
            <a:r>
              <a:rPr lang="en-US" sz="2400" dirty="0" err="1">
                <a:solidFill>
                  <a:srgbClr val="442816"/>
                </a:solidFill>
                <a:latin typeface="Cambria" panose="02040503050406030204" pitchFamily="18" charset="0"/>
                <a:ea typeface="Cambria" panose="02040503050406030204" pitchFamily="18" charset="0"/>
              </a:rPr>
              <a:t>tiền</a:t>
            </a:r>
            <a:r>
              <a:rPr lang="en-US" sz="2400" dirty="0">
                <a:solidFill>
                  <a:srgbClr val="442816"/>
                </a:solidFill>
                <a:latin typeface="Cambria" panose="02040503050406030204" pitchFamily="18" charset="0"/>
                <a:ea typeface="Cambria" panose="02040503050406030204" pitchFamily="18" charset="0"/>
              </a:rPr>
              <a:t> </a:t>
            </a:r>
            <a:r>
              <a:rPr lang="en-US" sz="2400" dirty="0" err="1">
                <a:solidFill>
                  <a:srgbClr val="442816"/>
                </a:solidFill>
                <a:latin typeface="Cambria" panose="02040503050406030204" pitchFamily="18" charset="0"/>
                <a:ea typeface="Cambria" panose="02040503050406030204" pitchFamily="18" charset="0"/>
              </a:rPr>
              <a:t>phong</a:t>
            </a:r>
            <a:r>
              <a:rPr lang="en-US" sz="2400" dirty="0">
                <a:solidFill>
                  <a:srgbClr val="442816"/>
                </a:solidFill>
                <a:latin typeface="Cambria" panose="02040503050406030204" pitchFamily="18" charset="0"/>
                <a:ea typeface="Cambria" panose="02040503050406030204" pitchFamily="18" charset="0"/>
              </a:rPr>
              <a:t> </a:t>
            </a:r>
            <a:r>
              <a:rPr lang="en-US" sz="2400" dirty="0" err="1">
                <a:solidFill>
                  <a:srgbClr val="442816"/>
                </a:solidFill>
                <a:latin typeface="Cambria" panose="02040503050406030204" pitchFamily="18" charset="0"/>
                <a:ea typeface="Cambria" panose="02040503050406030204" pitchFamily="18" charset="0"/>
              </a:rPr>
              <a:t>Hồ</a:t>
            </a:r>
            <a:r>
              <a:rPr lang="en-US" sz="2400" dirty="0">
                <a:solidFill>
                  <a:srgbClr val="442816"/>
                </a:solidFill>
                <a:latin typeface="Cambria" panose="02040503050406030204" pitchFamily="18" charset="0"/>
                <a:ea typeface="Cambria" panose="02040503050406030204" pitchFamily="18" charset="0"/>
              </a:rPr>
              <a:t> </a:t>
            </a:r>
            <a:r>
              <a:rPr lang="en-US" sz="2400" dirty="0" err="1">
                <a:solidFill>
                  <a:srgbClr val="442816"/>
                </a:solidFill>
                <a:latin typeface="Cambria" panose="02040503050406030204" pitchFamily="18" charset="0"/>
                <a:ea typeface="Cambria" panose="02040503050406030204" pitchFamily="18" charset="0"/>
              </a:rPr>
              <a:t>Chí</a:t>
            </a:r>
            <a:r>
              <a:rPr lang="en-US" sz="2400" dirty="0">
                <a:solidFill>
                  <a:srgbClr val="442816"/>
                </a:solidFill>
                <a:latin typeface="Cambria" panose="02040503050406030204" pitchFamily="18" charset="0"/>
                <a:ea typeface="Cambria" panose="02040503050406030204" pitchFamily="18" charset="0"/>
              </a:rPr>
              <a:t> Minh</a:t>
            </a:r>
          </a:p>
        </p:txBody>
      </p:sp>
      <p:sp>
        <p:nvSpPr>
          <p:cNvPr id="36" name="TextBox 36"/>
          <p:cNvSpPr txBox="1"/>
          <p:nvPr/>
        </p:nvSpPr>
        <p:spPr>
          <a:xfrm>
            <a:off x="971264" y="1243212"/>
            <a:ext cx="5694445" cy="3323987"/>
          </a:xfrm>
          <a:prstGeom prst="rect">
            <a:avLst/>
          </a:prstGeom>
        </p:spPr>
        <p:txBody>
          <a:bodyPr wrap="square" lIns="0" tIns="0" rIns="0" bIns="0" rtlCol="0" anchor="t">
            <a:spAutoFit/>
          </a:bodyPr>
          <a:lstStyle/>
          <a:p>
            <a:pPr algn="ctr" defTabSz="609630"/>
            <a:r>
              <a:rPr lang="en-US" sz="5400" dirty="0">
                <a:solidFill>
                  <a:srgbClr val="C00000"/>
                </a:solidFill>
                <a:latin typeface="Cambria" panose="02040503050406030204" pitchFamily="18" charset="0"/>
                <a:ea typeface="Cambria" panose="02040503050406030204" pitchFamily="18" charset="0"/>
              </a:rPr>
              <a:t>Chia </a:t>
            </a:r>
            <a:r>
              <a:rPr lang="en-US" sz="5400" dirty="0" err="1">
                <a:solidFill>
                  <a:srgbClr val="C00000"/>
                </a:solidFill>
                <a:latin typeface="Cambria" panose="02040503050406030204" pitchFamily="18" charset="0"/>
                <a:ea typeface="Cambria" panose="02040503050406030204" pitchFamily="18" charset="0"/>
              </a:rPr>
              <a:t>sẻ</a:t>
            </a:r>
            <a:r>
              <a:rPr lang="en-US" sz="5400" dirty="0">
                <a:solidFill>
                  <a:srgbClr val="C00000"/>
                </a:solidFill>
                <a:latin typeface="Cambria" panose="02040503050406030204" pitchFamily="18" charset="0"/>
                <a:ea typeface="Cambria" panose="02040503050406030204" pitchFamily="18" charset="0"/>
              </a:rPr>
              <a:t> </a:t>
            </a:r>
            <a:r>
              <a:rPr lang="en-US" sz="5400" dirty="0" err="1">
                <a:solidFill>
                  <a:srgbClr val="C00000"/>
                </a:solidFill>
                <a:latin typeface="Cambria" panose="02040503050406030204" pitchFamily="18" charset="0"/>
                <a:ea typeface="Cambria" panose="02040503050406030204" pitchFamily="18" charset="0"/>
              </a:rPr>
              <a:t>một</a:t>
            </a:r>
            <a:r>
              <a:rPr lang="en-US" sz="5400" dirty="0">
                <a:solidFill>
                  <a:srgbClr val="C00000"/>
                </a:solidFill>
                <a:latin typeface="Cambria" panose="02040503050406030204" pitchFamily="18" charset="0"/>
                <a:ea typeface="Cambria" panose="02040503050406030204" pitchFamily="18" charset="0"/>
              </a:rPr>
              <a:t> </a:t>
            </a:r>
            <a:r>
              <a:rPr lang="en-US" sz="5400" dirty="0" err="1">
                <a:solidFill>
                  <a:srgbClr val="C00000"/>
                </a:solidFill>
                <a:latin typeface="Cambria" panose="02040503050406030204" pitchFamily="18" charset="0"/>
                <a:ea typeface="Cambria" panose="02040503050406030204" pitchFamily="18" charset="0"/>
              </a:rPr>
              <a:t>số</a:t>
            </a:r>
            <a:r>
              <a:rPr lang="en-US" sz="5400" dirty="0">
                <a:solidFill>
                  <a:srgbClr val="C00000"/>
                </a:solidFill>
                <a:latin typeface="Cambria" panose="02040503050406030204" pitchFamily="18" charset="0"/>
                <a:ea typeface="Cambria" panose="02040503050406030204" pitchFamily="18" charset="0"/>
              </a:rPr>
              <a:t> </a:t>
            </a:r>
            <a:r>
              <a:rPr lang="en-US" sz="5400" dirty="0" err="1">
                <a:solidFill>
                  <a:srgbClr val="C00000"/>
                </a:solidFill>
                <a:latin typeface="Cambria" panose="02040503050406030204" pitchFamily="18" charset="0"/>
                <a:ea typeface="Cambria" panose="02040503050406030204" pitchFamily="18" charset="0"/>
              </a:rPr>
              <a:t>hiểu</a:t>
            </a:r>
            <a:r>
              <a:rPr lang="en-US" sz="5400" dirty="0">
                <a:solidFill>
                  <a:srgbClr val="C00000"/>
                </a:solidFill>
                <a:latin typeface="Cambria" panose="02040503050406030204" pitchFamily="18" charset="0"/>
                <a:ea typeface="Cambria" panose="02040503050406030204" pitchFamily="18" charset="0"/>
              </a:rPr>
              <a:t> </a:t>
            </a:r>
            <a:r>
              <a:rPr lang="en-US" sz="5400" dirty="0" err="1">
                <a:solidFill>
                  <a:srgbClr val="C00000"/>
                </a:solidFill>
                <a:latin typeface="Cambria" panose="02040503050406030204" pitchFamily="18" charset="0"/>
                <a:ea typeface="Cambria" panose="02040503050406030204" pitchFamily="18" charset="0"/>
              </a:rPr>
              <a:t>biết</a:t>
            </a:r>
            <a:r>
              <a:rPr lang="en-US" sz="5400" dirty="0">
                <a:solidFill>
                  <a:srgbClr val="C00000"/>
                </a:solidFill>
                <a:latin typeface="Cambria" panose="02040503050406030204" pitchFamily="18" charset="0"/>
                <a:ea typeface="Cambria" panose="02040503050406030204" pitchFamily="18" charset="0"/>
              </a:rPr>
              <a:t> </a:t>
            </a:r>
            <a:r>
              <a:rPr lang="en-US" sz="5400" dirty="0" err="1">
                <a:solidFill>
                  <a:srgbClr val="C00000"/>
                </a:solidFill>
                <a:latin typeface="Cambria" panose="02040503050406030204" pitchFamily="18" charset="0"/>
                <a:ea typeface="Cambria" panose="02040503050406030204" pitchFamily="18" charset="0"/>
              </a:rPr>
              <a:t>về</a:t>
            </a:r>
            <a:r>
              <a:rPr lang="en-US" sz="5400" dirty="0">
                <a:solidFill>
                  <a:srgbClr val="C00000"/>
                </a:solidFill>
                <a:latin typeface="Cambria" panose="02040503050406030204" pitchFamily="18" charset="0"/>
                <a:ea typeface="Cambria" panose="02040503050406030204" pitchFamily="18" charset="0"/>
              </a:rPr>
              <a:t> </a:t>
            </a:r>
            <a:r>
              <a:rPr lang="en-US" sz="5400" dirty="0" err="1">
                <a:solidFill>
                  <a:srgbClr val="C00000"/>
                </a:solidFill>
                <a:latin typeface="Cambria" panose="02040503050406030204" pitchFamily="18" charset="0"/>
                <a:ea typeface="Cambria" panose="02040503050406030204" pitchFamily="18" charset="0"/>
              </a:rPr>
              <a:t>Đội</a:t>
            </a:r>
            <a:r>
              <a:rPr lang="en-US" sz="5400" dirty="0">
                <a:solidFill>
                  <a:srgbClr val="C00000"/>
                </a:solidFill>
                <a:latin typeface="Cambria" panose="02040503050406030204" pitchFamily="18" charset="0"/>
                <a:ea typeface="Cambria" panose="02040503050406030204" pitchFamily="18" charset="0"/>
              </a:rPr>
              <a:t> </a:t>
            </a:r>
            <a:r>
              <a:rPr lang="en-US" sz="5400" dirty="0" err="1">
                <a:solidFill>
                  <a:srgbClr val="C00000"/>
                </a:solidFill>
                <a:latin typeface="Cambria" panose="02040503050406030204" pitchFamily="18" charset="0"/>
                <a:ea typeface="Cambria" panose="02040503050406030204" pitchFamily="18" charset="0"/>
              </a:rPr>
              <a:t>Thiếu</a:t>
            </a:r>
            <a:r>
              <a:rPr lang="en-US" sz="5400" dirty="0">
                <a:solidFill>
                  <a:srgbClr val="C00000"/>
                </a:solidFill>
                <a:latin typeface="Cambria" panose="02040503050406030204" pitchFamily="18" charset="0"/>
                <a:ea typeface="Cambria" panose="02040503050406030204" pitchFamily="18" charset="0"/>
              </a:rPr>
              <a:t> </a:t>
            </a:r>
            <a:r>
              <a:rPr lang="en-US" sz="5400" dirty="0" err="1">
                <a:solidFill>
                  <a:srgbClr val="C00000"/>
                </a:solidFill>
                <a:latin typeface="Cambria" panose="02040503050406030204" pitchFamily="18" charset="0"/>
                <a:ea typeface="Cambria" panose="02040503050406030204" pitchFamily="18" charset="0"/>
              </a:rPr>
              <a:t>niên</a:t>
            </a:r>
            <a:r>
              <a:rPr lang="en-US" sz="5400" dirty="0">
                <a:solidFill>
                  <a:srgbClr val="C00000"/>
                </a:solidFill>
                <a:latin typeface="Cambria" panose="02040503050406030204" pitchFamily="18" charset="0"/>
                <a:ea typeface="Cambria" panose="02040503050406030204" pitchFamily="18" charset="0"/>
              </a:rPr>
              <a:t> </a:t>
            </a:r>
            <a:r>
              <a:rPr lang="en-US" sz="5400" dirty="0" err="1">
                <a:solidFill>
                  <a:srgbClr val="C00000"/>
                </a:solidFill>
                <a:latin typeface="Cambria" panose="02040503050406030204" pitchFamily="18" charset="0"/>
                <a:ea typeface="Cambria" panose="02040503050406030204" pitchFamily="18" charset="0"/>
              </a:rPr>
              <a:t>Tiền</a:t>
            </a:r>
            <a:r>
              <a:rPr lang="en-US" sz="5400" dirty="0">
                <a:solidFill>
                  <a:srgbClr val="C00000"/>
                </a:solidFill>
                <a:latin typeface="Cambria" panose="02040503050406030204" pitchFamily="18" charset="0"/>
                <a:ea typeface="Cambria" panose="02040503050406030204" pitchFamily="18" charset="0"/>
              </a:rPr>
              <a:t> </a:t>
            </a:r>
            <a:r>
              <a:rPr lang="en-US" sz="5400" dirty="0" err="1">
                <a:solidFill>
                  <a:srgbClr val="C00000"/>
                </a:solidFill>
                <a:latin typeface="Cambria" panose="02040503050406030204" pitchFamily="18" charset="0"/>
                <a:ea typeface="Cambria" panose="02040503050406030204" pitchFamily="18" charset="0"/>
              </a:rPr>
              <a:t>phong</a:t>
            </a:r>
            <a:r>
              <a:rPr lang="en-US" sz="5400" dirty="0">
                <a:solidFill>
                  <a:srgbClr val="C00000"/>
                </a:solidFill>
                <a:latin typeface="Cambria" panose="02040503050406030204" pitchFamily="18" charset="0"/>
                <a:ea typeface="Cambria" panose="02040503050406030204" pitchFamily="18" charset="0"/>
              </a:rPr>
              <a:t> </a:t>
            </a:r>
            <a:r>
              <a:rPr lang="en-US" sz="5400" dirty="0" err="1">
                <a:solidFill>
                  <a:srgbClr val="C00000"/>
                </a:solidFill>
                <a:latin typeface="Cambria" panose="02040503050406030204" pitchFamily="18" charset="0"/>
                <a:ea typeface="Cambria" panose="02040503050406030204" pitchFamily="18" charset="0"/>
              </a:rPr>
              <a:t>Hồ</a:t>
            </a:r>
            <a:r>
              <a:rPr lang="en-US" sz="5400" dirty="0">
                <a:solidFill>
                  <a:srgbClr val="C00000"/>
                </a:solidFill>
                <a:latin typeface="Cambria" panose="02040503050406030204" pitchFamily="18" charset="0"/>
                <a:ea typeface="Cambria" panose="02040503050406030204" pitchFamily="18" charset="0"/>
              </a:rPr>
              <a:t> </a:t>
            </a:r>
            <a:r>
              <a:rPr lang="en-US" sz="5400" dirty="0" err="1">
                <a:solidFill>
                  <a:srgbClr val="C00000"/>
                </a:solidFill>
                <a:latin typeface="Cambria" panose="02040503050406030204" pitchFamily="18" charset="0"/>
                <a:ea typeface="Cambria" panose="02040503050406030204" pitchFamily="18" charset="0"/>
              </a:rPr>
              <a:t>Chí</a:t>
            </a:r>
            <a:r>
              <a:rPr lang="en-US" sz="5400" dirty="0">
                <a:solidFill>
                  <a:srgbClr val="C00000"/>
                </a:solidFill>
                <a:latin typeface="Cambria" panose="02040503050406030204" pitchFamily="18" charset="0"/>
                <a:ea typeface="Cambria" panose="02040503050406030204" pitchFamily="18" charset="0"/>
              </a:rPr>
              <a:t> Minh</a:t>
            </a:r>
          </a:p>
        </p:txBody>
      </p:sp>
      <p:pic>
        <p:nvPicPr>
          <p:cNvPr id="1026" name="Picture 2" descr="Ngày thành lập đội Thiếu niên tiền phong Hồ Chí Minh là ngày mấ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6037" y="1259337"/>
            <a:ext cx="3949216" cy="2858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6" name="AutoShape 2" descr="Vector chibi đội v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Cloud 27"/>
          <p:cNvSpPr/>
          <p:nvPr/>
        </p:nvSpPr>
        <p:spPr>
          <a:xfrm>
            <a:off x="3364159" y="4567199"/>
            <a:ext cx="4600408" cy="2281085"/>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dirty="0">
                <a:solidFill>
                  <a:schemeClr val="bg1"/>
                </a:solidFill>
                <a:latin typeface="Cambria" panose="02040503050406030204" pitchFamily="18" charset="0"/>
                <a:ea typeface="Cambria" panose="02040503050406030204" pitchFamily="18" charset="0"/>
              </a:rPr>
              <a:t>THẢO LUẬN NHÓM 4</a:t>
            </a:r>
          </a:p>
        </p:txBody>
      </p:sp>
      <p:pic>
        <p:nvPicPr>
          <p:cNvPr id="33" name="图片 7" descr="C:\Users\Am'be'r\Desktop\千库网_敬礼红领巾少先队_元素编号12952984.png千库网_敬礼红领巾少先队_元素编号12952984"/>
          <p:cNvPicPr>
            <a:picLocks noChangeAspect="1"/>
          </p:cNvPicPr>
          <p:nvPr/>
        </p:nvPicPr>
        <p:blipFill>
          <a:blip r:embed="rId6"/>
          <a:srcRect t="36603"/>
          <a:stretch>
            <a:fillRect/>
          </a:stretch>
        </p:blipFill>
        <p:spPr>
          <a:xfrm flipH="1">
            <a:off x="-542290" y="3783330"/>
            <a:ext cx="4849495" cy="3074670"/>
          </a:xfrm>
          <a:prstGeom prst="rect">
            <a:avLst/>
          </a:prstGeom>
        </p:spPr>
      </p:pic>
    </p:spTree>
    <p:extLst>
      <p:ext uri="{BB962C8B-B14F-4D97-AF65-F5344CB8AC3E}">
        <p14:creationId xmlns:p14="http://schemas.microsoft.com/office/powerpoint/2010/main" val="3916888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80">
                                          <p:stCondLst>
                                            <p:cond delay="0"/>
                                          </p:stCondLst>
                                        </p:cTn>
                                        <p:tgtEl>
                                          <p:spTgt spid="36"/>
                                        </p:tgtEl>
                                      </p:cBhvr>
                                    </p:animEffect>
                                    <p:anim calcmode="lin" valueType="num">
                                      <p:cBhvr>
                                        <p:cTn id="22"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27" dur="26">
                                          <p:stCondLst>
                                            <p:cond delay="650"/>
                                          </p:stCondLst>
                                        </p:cTn>
                                        <p:tgtEl>
                                          <p:spTgt spid="36"/>
                                        </p:tgtEl>
                                      </p:cBhvr>
                                      <p:to x="100000" y="60000"/>
                                    </p:animScale>
                                    <p:animScale>
                                      <p:cBhvr>
                                        <p:cTn id="28" dur="166" decel="50000">
                                          <p:stCondLst>
                                            <p:cond delay="676"/>
                                          </p:stCondLst>
                                        </p:cTn>
                                        <p:tgtEl>
                                          <p:spTgt spid="36"/>
                                        </p:tgtEl>
                                      </p:cBhvr>
                                      <p:to x="100000" y="100000"/>
                                    </p:animScale>
                                    <p:animScale>
                                      <p:cBhvr>
                                        <p:cTn id="29" dur="26">
                                          <p:stCondLst>
                                            <p:cond delay="1312"/>
                                          </p:stCondLst>
                                        </p:cTn>
                                        <p:tgtEl>
                                          <p:spTgt spid="36"/>
                                        </p:tgtEl>
                                      </p:cBhvr>
                                      <p:to x="100000" y="80000"/>
                                    </p:animScale>
                                    <p:animScale>
                                      <p:cBhvr>
                                        <p:cTn id="30" dur="166" decel="50000">
                                          <p:stCondLst>
                                            <p:cond delay="1338"/>
                                          </p:stCondLst>
                                        </p:cTn>
                                        <p:tgtEl>
                                          <p:spTgt spid="36"/>
                                        </p:tgtEl>
                                      </p:cBhvr>
                                      <p:to x="100000" y="100000"/>
                                    </p:animScale>
                                    <p:animScale>
                                      <p:cBhvr>
                                        <p:cTn id="31" dur="26">
                                          <p:stCondLst>
                                            <p:cond delay="1642"/>
                                          </p:stCondLst>
                                        </p:cTn>
                                        <p:tgtEl>
                                          <p:spTgt spid="36"/>
                                        </p:tgtEl>
                                      </p:cBhvr>
                                      <p:to x="100000" y="90000"/>
                                    </p:animScale>
                                    <p:animScale>
                                      <p:cBhvr>
                                        <p:cTn id="32" dur="166" decel="50000">
                                          <p:stCondLst>
                                            <p:cond delay="1668"/>
                                          </p:stCondLst>
                                        </p:cTn>
                                        <p:tgtEl>
                                          <p:spTgt spid="36"/>
                                        </p:tgtEl>
                                      </p:cBhvr>
                                      <p:to x="100000" y="100000"/>
                                    </p:animScale>
                                    <p:animScale>
                                      <p:cBhvr>
                                        <p:cTn id="33" dur="26">
                                          <p:stCondLst>
                                            <p:cond delay="1808"/>
                                          </p:stCondLst>
                                        </p:cTn>
                                        <p:tgtEl>
                                          <p:spTgt spid="36"/>
                                        </p:tgtEl>
                                      </p:cBhvr>
                                      <p:to x="100000" y="95000"/>
                                    </p:animScale>
                                    <p:animScale>
                                      <p:cBhvr>
                                        <p:cTn id="34" dur="166" decel="50000">
                                          <p:stCondLst>
                                            <p:cond delay="1834"/>
                                          </p:stCondLst>
                                        </p:cTn>
                                        <p:tgtEl>
                                          <p:spTgt spid="36"/>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80">
                                          <p:stCondLst>
                                            <p:cond delay="0"/>
                                          </p:stCondLst>
                                        </p:cTn>
                                        <p:tgtEl>
                                          <p:spTgt spid="20"/>
                                        </p:tgtEl>
                                      </p:cBhvr>
                                    </p:animEffect>
                                    <p:anim calcmode="lin" valueType="num">
                                      <p:cBhvr>
                                        <p:cTn id="3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3" dur="26">
                                          <p:stCondLst>
                                            <p:cond delay="650"/>
                                          </p:stCondLst>
                                        </p:cTn>
                                        <p:tgtEl>
                                          <p:spTgt spid="20"/>
                                        </p:tgtEl>
                                      </p:cBhvr>
                                      <p:to x="100000" y="60000"/>
                                    </p:animScale>
                                    <p:animScale>
                                      <p:cBhvr>
                                        <p:cTn id="44" dur="166" decel="50000">
                                          <p:stCondLst>
                                            <p:cond delay="676"/>
                                          </p:stCondLst>
                                        </p:cTn>
                                        <p:tgtEl>
                                          <p:spTgt spid="20"/>
                                        </p:tgtEl>
                                      </p:cBhvr>
                                      <p:to x="100000" y="100000"/>
                                    </p:animScale>
                                    <p:animScale>
                                      <p:cBhvr>
                                        <p:cTn id="45" dur="26">
                                          <p:stCondLst>
                                            <p:cond delay="1312"/>
                                          </p:stCondLst>
                                        </p:cTn>
                                        <p:tgtEl>
                                          <p:spTgt spid="20"/>
                                        </p:tgtEl>
                                      </p:cBhvr>
                                      <p:to x="100000" y="80000"/>
                                    </p:animScale>
                                    <p:animScale>
                                      <p:cBhvr>
                                        <p:cTn id="46" dur="166" decel="50000">
                                          <p:stCondLst>
                                            <p:cond delay="1338"/>
                                          </p:stCondLst>
                                        </p:cTn>
                                        <p:tgtEl>
                                          <p:spTgt spid="20"/>
                                        </p:tgtEl>
                                      </p:cBhvr>
                                      <p:to x="100000" y="100000"/>
                                    </p:animScale>
                                    <p:animScale>
                                      <p:cBhvr>
                                        <p:cTn id="47" dur="26">
                                          <p:stCondLst>
                                            <p:cond delay="1642"/>
                                          </p:stCondLst>
                                        </p:cTn>
                                        <p:tgtEl>
                                          <p:spTgt spid="20"/>
                                        </p:tgtEl>
                                      </p:cBhvr>
                                      <p:to x="100000" y="90000"/>
                                    </p:animScale>
                                    <p:animScale>
                                      <p:cBhvr>
                                        <p:cTn id="48" dur="166" decel="50000">
                                          <p:stCondLst>
                                            <p:cond delay="1668"/>
                                          </p:stCondLst>
                                        </p:cTn>
                                        <p:tgtEl>
                                          <p:spTgt spid="20"/>
                                        </p:tgtEl>
                                      </p:cBhvr>
                                      <p:to x="100000" y="100000"/>
                                    </p:animScale>
                                    <p:animScale>
                                      <p:cBhvr>
                                        <p:cTn id="49" dur="26">
                                          <p:stCondLst>
                                            <p:cond delay="1808"/>
                                          </p:stCondLst>
                                        </p:cTn>
                                        <p:tgtEl>
                                          <p:spTgt spid="20"/>
                                        </p:tgtEl>
                                      </p:cBhvr>
                                      <p:to x="100000" y="95000"/>
                                    </p:animScale>
                                    <p:animScale>
                                      <p:cBhvr>
                                        <p:cTn id="50" dur="166" decel="50000">
                                          <p:stCondLst>
                                            <p:cond delay="1834"/>
                                          </p:stCondLst>
                                        </p:cTn>
                                        <p:tgtEl>
                                          <p:spTgt spid="20"/>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1000" fill="hold"/>
                                        <p:tgtEl>
                                          <p:spTgt spid="29"/>
                                        </p:tgtEl>
                                        <p:attrNameLst>
                                          <p:attrName>ppt_w</p:attrName>
                                        </p:attrNameLst>
                                      </p:cBhvr>
                                      <p:tavLst>
                                        <p:tav tm="0">
                                          <p:val>
                                            <p:fltVal val="0"/>
                                          </p:val>
                                        </p:tav>
                                        <p:tav tm="100000">
                                          <p:val>
                                            <p:strVal val="#ppt_w"/>
                                          </p:val>
                                        </p:tav>
                                      </p:tavLst>
                                    </p:anim>
                                    <p:anim calcmode="lin" valueType="num">
                                      <p:cBhvr>
                                        <p:cTn id="56" dur="1000" fill="hold"/>
                                        <p:tgtEl>
                                          <p:spTgt spid="29"/>
                                        </p:tgtEl>
                                        <p:attrNameLst>
                                          <p:attrName>ppt_h</p:attrName>
                                        </p:attrNameLst>
                                      </p:cBhvr>
                                      <p:tavLst>
                                        <p:tav tm="0">
                                          <p:val>
                                            <p:fltVal val="0"/>
                                          </p:val>
                                        </p:tav>
                                        <p:tav tm="100000">
                                          <p:val>
                                            <p:strVal val="#ppt_h"/>
                                          </p:val>
                                        </p:tav>
                                      </p:tavLst>
                                    </p:anim>
                                    <p:anim calcmode="lin" valueType="num">
                                      <p:cBhvr>
                                        <p:cTn id="57" dur="1000" fill="hold"/>
                                        <p:tgtEl>
                                          <p:spTgt spid="29"/>
                                        </p:tgtEl>
                                        <p:attrNameLst>
                                          <p:attrName>style.rotation</p:attrName>
                                        </p:attrNameLst>
                                      </p:cBhvr>
                                      <p:tavLst>
                                        <p:tav tm="0">
                                          <p:val>
                                            <p:fltVal val="90"/>
                                          </p:val>
                                        </p:tav>
                                        <p:tav tm="100000">
                                          <p:val>
                                            <p:fltVal val="0"/>
                                          </p:val>
                                        </p:tav>
                                      </p:tavLst>
                                    </p:anim>
                                    <p:animEffect transition="in" filter="fade">
                                      <p:cBhvr>
                                        <p:cTn id="58" dur="1000"/>
                                        <p:tgtEl>
                                          <p:spTgt spid="29"/>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p:cTn id="61" dur="1000" fill="hold"/>
                                        <p:tgtEl>
                                          <p:spTgt spid="28"/>
                                        </p:tgtEl>
                                        <p:attrNameLst>
                                          <p:attrName>ppt_w</p:attrName>
                                        </p:attrNameLst>
                                      </p:cBhvr>
                                      <p:tavLst>
                                        <p:tav tm="0">
                                          <p:val>
                                            <p:fltVal val="0"/>
                                          </p:val>
                                        </p:tav>
                                        <p:tav tm="100000">
                                          <p:val>
                                            <p:strVal val="#ppt_w"/>
                                          </p:val>
                                        </p:tav>
                                      </p:tavLst>
                                    </p:anim>
                                    <p:anim calcmode="lin" valueType="num">
                                      <p:cBhvr>
                                        <p:cTn id="62" dur="1000" fill="hold"/>
                                        <p:tgtEl>
                                          <p:spTgt spid="28"/>
                                        </p:tgtEl>
                                        <p:attrNameLst>
                                          <p:attrName>ppt_h</p:attrName>
                                        </p:attrNameLst>
                                      </p:cBhvr>
                                      <p:tavLst>
                                        <p:tav tm="0">
                                          <p:val>
                                            <p:fltVal val="0"/>
                                          </p:val>
                                        </p:tav>
                                        <p:tav tm="100000">
                                          <p:val>
                                            <p:strVal val="#ppt_h"/>
                                          </p:val>
                                        </p:tav>
                                      </p:tavLst>
                                    </p:anim>
                                    <p:anim calcmode="lin" valueType="num">
                                      <p:cBhvr>
                                        <p:cTn id="63" dur="1000" fill="hold"/>
                                        <p:tgtEl>
                                          <p:spTgt spid="28"/>
                                        </p:tgtEl>
                                        <p:attrNameLst>
                                          <p:attrName>style.rotation</p:attrName>
                                        </p:attrNameLst>
                                      </p:cBhvr>
                                      <p:tavLst>
                                        <p:tav tm="0">
                                          <p:val>
                                            <p:fltVal val="90"/>
                                          </p:val>
                                        </p:tav>
                                        <p:tav tm="100000">
                                          <p:val>
                                            <p:fltVal val="0"/>
                                          </p:val>
                                        </p:tav>
                                      </p:tavLst>
                                    </p:anim>
                                    <p:animEffect transition="in" filter="fade">
                                      <p:cBhvr>
                                        <p:cTn id="6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37" name="Group 20"/>
          <p:cNvGrpSpPr/>
          <p:nvPr/>
        </p:nvGrpSpPr>
        <p:grpSpPr>
          <a:xfrm>
            <a:off x="5245157" y="3582878"/>
            <a:ext cx="6709638" cy="3148989"/>
            <a:chOff x="0" y="0"/>
            <a:chExt cx="2525970" cy="1405302"/>
          </a:xfrm>
        </p:grpSpPr>
        <p:sp>
          <p:nvSpPr>
            <p:cNvPr id="38" name="Freeform 21"/>
            <p:cNvSpPr/>
            <p:nvPr/>
          </p:nvSpPr>
          <p:spPr>
            <a:xfrm>
              <a:off x="16510" y="11430"/>
              <a:ext cx="2495490" cy="1381172"/>
            </a:xfrm>
            <a:custGeom>
              <a:avLst/>
              <a:gdLst/>
              <a:ahLst/>
              <a:cxnLst/>
              <a:rect l="l" t="t" r="r" b="b"/>
              <a:pathLst>
                <a:path w="2495490" h="1381172">
                  <a:moveTo>
                    <a:pt x="1270" y="0"/>
                  </a:moveTo>
                  <a:lnTo>
                    <a:pt x="2495490" y="15240"/>
                  </a:lnTo>
                  <a:lnTo>
                    <a:pt x="2463740" y="1381172"/>
                  </a:lnTo>
                  <a:lnTo>
                    <a:pt x="900509" y="1381172"/>
                  </a:lnTo>
                  <a:lnTo>
                    <a:pt x="0" y="1354502"/>
                  </a:lnTo>
                  <a:lnTo>
                    <a:pt x="11430" y="454204"/>
                  </a:lnTo>
                  <a:close/>
                </a:path>
              </a:pathLst>
            </a:custGeom>
            <a:solidFill>
              <a:srgbClr val="FFFAF7"/>
            </a:solidFill>
          </p:spPr>
        </p:sp>
        <p:sp>
          <p:nvSpPr>
            <p:cNvPr id="39" name="Freeform 22"/>
            <p:cNvSpPr/>
            <p:nvPr/>
          </p:nvSpPr>
          <p:spPr>
            <a:xfrm>
              <a:off x="0" y="-1270"/>
              <a:ext cx="2524700" cy="1406572"/>
            </a:xfrm>
            <a:custGeom>
              <a:avLst/>
              <a:gdLst/>
              <a:ahLst/>
              <a:cxnLst/>
              <a:rect l="l" t="t" r="r" b="b"/>
              <a:pathLst>
                <a:path w="2524700" h="1406572">
                  <a:moveTo>
                    <a:pt x="2490410" y="1381172"/>
                  </a:moveTo>
                  <a:cubicBezTo>
                    <a:pt x="2487870" y="1384982"/>
                    <a:pt x="2484060" y="1390062"/>
                    <a:pt x="2480250" y="1393872"/>
                  </a:cubicBezTo>
                  <a:cubicBezTo>
                    <a:pt x="2476440" y="1396412"/>
                    <a:pt x="2471360" y="1398952"/>
                    <a:pt x="2467550" y="1398952"/>
                  </a:cubicBezTo>
                  <a:cubicBezTo>
                    <a:pt x="2376340" y="1397682"/>
                    <a:pt x="2271688" y="1404032"/>
                    <a:pt x="2165097" y="1406572"/>
                  </a:cubicBezTo>
                  <a:cubicBezTo>
                    <a:pt x="2132151" y="1406572"/>
                    <a:pt x="2097267" y="1405302"/>
                    <a:pt x="2064321" y="1405302"/>
                  </a:cubicBezTo>
                  <a:cubicBezTo>
                    <a:pt x="1990676" y="1404032"/>
                    <a:pt x="1917032" y="1402762"/>
                    <a:pt x="1843387" y="1402762"/>
                  </a:cubicBezTo>
                  <a:lnTo>
                    <a:pt x="1603074" y="1402762"/>
                  </a:lnTo>
                  <a:cubicBezTo>
                    <a:pt x="1548810" y="1402762"/>
                    <a:pt x="1496484" y="1401492"/>
                    <a:pt x="1442219" y="1401492"/>
                  </a:cubicBezTo>
                  <a:cubicBezTo>
                    <a:pt x="1395707" y="1401492"/>
                    <a:pt x="1347257" y="1401492"/>
                    <a:pt x="1300745" y="1402762"/>
                  </a:cubicBezTo>
                  <a:lnTo>
                    <a:pt x="1271675" y="1402762"/>
                  </a:lnTo>
                  <a:cubicBezTo>
                    <a:pt x="1203844" y="1401492"/>
                    <a:pt x="448021" y="1400222"/>
                    <a:pt x="380190" y="1397682"/>
                  </a:cubicBezTo>
                  <a:cubicBezTo>
                    <a:pt x="339492" y="1396412"/>
                    <a:pt x="298794" y="1391332"/>
                    <a:pt x="258096" y="1388792"/>
                  </a:cubicBezTo>
                  <a:cubicBezTo>
                    <a:pt x="184451" y="1383712"/>
                    <a:pt x="110807" y="1379902"/>
                    <a:pt x="41910" y="1374822"/>
                  </a:cubicBezTo>
                  <a:cubicBezTo>
                    <a:pt x="33020" y="1373552"/>
                    <a:pt x="24130" y="1371012"/>
                    <a:pt x="16510" y="1367202"/>
                  </a:cubicBezTo>
                  <a:cubicBezTo>
                    <a:pt x="5080" y="1362122"/>
                    <a:pt x="0" y="1350692"/>
                    <a:pt x="1270" y="1336516"/>
                  </a:cubicBezTo>
                  <a:cubicBezTo>
                    <a:pt x="2540" y="1277108"/>
                    <a:pt x="3810" y="1216676"/>
                    <a:pt x="3810" y="1157267"/>
                  </a:cubicBezTo>
                  <a:cubicBezTo>
                    <a:pt x="5080" y="1096835"/>
                    <a:pt x="17780" y="462807"/>
                    <a:pt x="17780" y="402374"/>
                  </a:cubicBezTo>
                  <a:cubicBezTo>
                    <a:pt x="19050" y="343990"/>
                    <a:pt x="20320" y="285606"/>
                    <a:pt x="19050" y="226198"/>
                  </a:cubicBezTo>
                  <a:cubicBezTo>
                    <a:pt x="17780" y="167814"/>
                    <a:pt x="16510" y="110455"/>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7"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799"/>
                    <a:pt x="2520890" y="113528"/>
                    <a:pt x="2517080" y="144256"/>
                  </a:cubicBezTo>
                  <a:cubicBezTo>
                    <a:pt x="2513270" y="169863"/>
                    <a:pt x="2512000" y="196494"/>
                    <a:pt x="2510730" y="222101"/>
                  </a:cubicBezTo>
                  <a:cubicBezTo>
                    <a:pt x="2508190" y="265121"/>
                    <a:pt x="2506920" y="308141"/>
                    <a:pt x="2505650" y="351160"/>
                  </a:cubicBezTo>
                  <a:cubicBezTo>
                    <a:pt x="2504380" y="391107"/>
                    <a:pt x="2503110" y="431054"/>
                    <a:pt x="2503110" y="471001"/>
                  </a:cubicBezTo>
                  <a:cubicBezTo>
                    <a:pt x="2503110" y="537579"/>
                    <a:pt x="2491680" y="1176729"/>
                    <a:pt x="2490410" y="1243307"/>
                  </a:cubicBezTo>
                  <a:cubicBezTo>
                    <a:pt x="2492950" y="1286327"/>
                    <a:pt x="2491680" y="1329346"/>
                    <a:pt x="2490410" y="1381172"/>
                  </a:cubicBezTo>
                  <a:close/>
                  <a:moveTo>
                    <a:pt x="17780" y="1350692"/>
                  </a:moveTo>
                  <a:cubicBezTo>
                    <a:pt x="22860" y="1351962"/>
                    <a:pt x="29210" y="1354502"/>
                    <a:pt x="36830" y="1354502"/>
                  </a:cubicBezTo>
                  <a:cubicBezTo>
                    <a:pt x="108869" y="1359582"/>
                    <a:pt x="188327" y="1364662"/>
                    <a:pt x="265848" y="1368472"/>
                  </a:cubicBezTo>
                  <a:cubicBezTo>
                    <a:pt x="302670" y="1371012"/>
                    <a:pt x="339492" y="1374822"/>
                    <a:pt x="378252" y="1376092"/>
                  </a:cubicBezTo>
                  <a:cubicBezTo>
                    <a:pt x="403446" y="1377362"/>
                    <a:pt x="1116634" y="1373552"/>
                    <a:pt x="1139890" y="1374822"/>
                  </a:cubicBezTo>
                  <a:cubicBezTo>
                    <a:pt x="1180588" y="1376092"/>
                    <a:pt x="1221286" y="1378632"/>
                    <a:pt x="1261985" y="1379902"/>
                  </a:cubicBezTo>
                  <a:cubicBezTo>
                    <a:pt x="1281365" y="1381172"/>
                    <a:pt x="1298807" y="1381172"/>
                    <a:pt x="1318187" y="1381172"/>
                  </a:cubicBezTo>
                  <a:cubicBezTo>
                    <a:pt x="1405397" y="1381172"/>
                    <a:pt x="1490670" y="1379902"/>
                    <a:pt x="1577880" y="1381172"/>
                  </a:cubicBezTo>
                  <a:cubicBezTo>
                    <a:pt x="1610826" y="1381172"/>
                    <a:pt x="1645710" y="1383712"/>
                    <a:pt x="1678657" y="1383712"/>
                  </a:cubicBezTo>
                  <a:cubicBezTo>
                    <a:pt x="1729045" y="1383712"/>
                    <a:pt x="1777495" y="1379902"/>
                    <a:pt x="1827883" y="1379902"/>
                  </a:cubicBezTo>
                  <a:cubicBezTo>
                    <a:pt x="1887962" y="1379902"/>
                    <a:pt x="1946102" y="1381172"/>
                    <a:pt x="2006180" y="1381172"/>
                  </a:cubicBezTo>
                  <a:cubicBezTo>
                    <a:pt x="2085639" y="1381172"/>
                    <a:pt x="2167035" y="1381172"/>
                    <a:pt x="2246493" y="1379902"/>
                  </a:cubicBezTo>
                  <a:cubicBezTo>
                    <a:pt x="2318200" y="1378632"/>
                    <a:pt x="2387968" y="1376092"/>
                    <a:pt x="2452310" y="1373552"/>
                  </a:cubicBezTo>
                  <a:cubicBezTo>
                    <a:pt x="2457390" y="1373552"/>
                    <a:pt x="2462470" y="1371012"/>
                    <a:pt x="2468820" y="1369742"/>
                  </a:cubicBezTo>
                  <a:cubicBezTo>
                    <a:pt x="2468820" y="1357042"/>
                    <a:pt x="2470090" y="1344342"/>
                    <a:pt x="2470090" y="1333443"/>
                  </a:cubicBezTo>
                  <a:lnTo>
                    <a:pt x="2470090" y="1301691"/>
                  </a:lnTo>
                  <a:cubicBezTo>
                    <a:pt x="2471360" y="1249452"/>
                    <a:pt x="2473900" y="1196190"/>
                    <a:pt x="2472630" y="1143952"/>
                  </a:cubicBezTo>
                  <a:cubicBezTo>
                    <a:pt x="2471360" y="1070204"/>
                    <a:pt x="2484060" y="424908"/>
                    <a:pt x="2487870" y="351160"/>
                  </a:cubicBezTo>
                  <a:cubicBezTo>
                    <a:pt x="2490410" y="308140"/>
                    <a:pt x="2492950" y="265121"/>
                    <a:pt x="2492950" y="222101"/>
                  </a:cubicBezTo>
                  <a:cubicBezTo>
                    <a:pt x="2492950" y="186251"/>
                    <a:pt x="2494220" y="151426"/>
                    <a:pt x="2501840" y="116600"/>
                  </a:cubicBezTo>
                  <a:cubicBezTo>
                    <a:pt x="2505650" y="96115"/>
                    <a:pt x="2508190" y="75629"/>
                    <a:pt x="2503110" y="49530"/>
                  </a:cubicBezTo>
                  <a:cubicBezTo>
                    <a:pt x="2495490" y="49530"/>
                    <a:pt x="2489140" y="48260"/>
                    <a:pt x="2481520" y="48260"/>
                  </a:cubicBezTo>
                  <a:cubicBezTo>
                    <a:pt x="2448500" y="45720"/>
                    <a:pt x="2403472" y="45720"/>
                    <a:pt x="2351146" y="40640"/>
                  </a:cubicBezTo>
                  <a:cubicBezTo>
                    <a:pt x="2254246" y="33020"/>
                    <a:pt x="2155407" y="27940"/>
                    <a:pt x="2058507" y="27940"/>
                  </a:cubicBezTo>
                  <a:cubicBezTo>
                    <a:pt x="1990676" y="27940"/>
                    <a:pt x="1920908" y="31750"/>
                    <a:pt x="1853077" y="24130"/>
                  </a:cubicBezTo>
                  <a:lnTo>
                    <a:pt x="1833697" y="24130"/>
                  </a:lnTo>
                  <a:cubicBezTo>
                    <a:pt x="1777495" y="27940"/>
                    <a:pt x="1717417" y="33020"/>
                    <a:pt x="1659276" y="34290"/>
                  </a:cubicBezTo>
                  <a:cubicBezTo>
                    <a:pt x="1595322" y="35560"/>
                    <a:pt x="1533306" y="31750"/>
                    <a:pt x="1469352" y="30480"/>
                  </a:cubicBezTo>
                  <a:cubicBezTo>
                    <a:pt x="1409273" y="29210"/>
                    <a:pt x="1349195" y="27940"/>
                    <a:pt x="1291055" y="27940"/>
                  </a:cubicBezTo>
                  <a:cubicBezTo>
                    <a:pt x="1269737" y="27940"/>
                    <a:pt x="1250356" y="29210"/>
                    <a:pt x="1229038" y="27940"/>
                  </a:cubicBezTo>
                  <a:cubicBezTo>
                    <a:pt x="1155394" y="26670"/>
                    <a:pt x="393756" y="24130"/>
                    <a:pt x="318174" y="24130"/>
                  </a:cubicBezTo>
                  <a:cubicBezTo>
                    <a:pt x="252282" y="22860"/>
                    <a:pt x="186389" y="24130"/>
                    <a:pt x="120497" y="24130"/>
                  </a:cubicBezTo>
                  <a:cubicBezTo>
                    <a:pt x="85613" y="24130"/>
                    <a:pt x="45720" y="24130"/>
                    <a:pt x="21590" y="25400"/>
                  </a:cubicBezTo>
                  <a:cubicBezTo>
                    <a:pt x="20320" y="25400"/>
                    <a:pt x="21590" y="36830"/>
                    <a:pt x="22860" y="41910"/>
                  </a:cubicBezTo>
                  <a:cubicBezTo>
                    <a:pt x="26670" y="79726"/>
                    <a:pt x="31750" y="112503"/>
                    <a:pt x="34290" y="144256"/>
                  </a:cubicBezTo>
                  <a:cubicBezTo>
                    <a:pt x="36830" y="201616"/>
                    <a:pt x="38100" y="258975"/>
                    <a:pt x="38100" y="316335"/>
                  </a:cubicBezTo>
                  <a:cubicBezTo>
                    <a:pt x="38100" y="353209"/>
                    <a:pt x="36830" y="389058"/>
                    <a:pt x="35560" y="425932"/>
                  </a:cubicBezTo>
                  <a:cubicBezTo>
                    <a:pt x="34290" y="461782"/>
                    <a:pt x="22860" y="1069179"/>
                    <a:pt x="21590" y="1104005"/>
                  </a:cubicBezTo>
                  <a:lnTo>
                    <a:pt x="21590" y="1171607"/>
                  </a:lnTo>
                  <a:cubicBezTo>
                    <a:pt x="21590" y="1222821"/>
                    <a:pt x="20320" y="1275059"/>
                    <a:pt x="20320" y="1326273"/>
                  </a:cubicBezTo>
                  <a:cubicBezTo>
                    <a:pt x="20320" y="1333443"/>
                    <a:pt x="19050" y="1339589"/>
                    <a:pt x="17780" y="1350692"/>
                  </a:cubicBezTo>
                  <a:close/>
                </a:path>
              </a:pathLst>
            </a:custGeom>
            <a:solidFill>
              <a:srgbClr val="442816"/>
            </a:solidFill>
          </p:spPr>
        </p:sp>
      </p:grpSp>
      <p:grpSp>
        <p:nvGrpSpPr>
          <p:cNvPr id="40" name="Group 23"/>
          <p:cNvGrpSpPr/>
          <p:nvPr/>
        </p:nvGrpSpPr>
        <p:grpSpPr>
          <a:xfrm>
            <a:off x="6122568" y="120412"/>
            <a:ext cx="5832226" cy="3467378"/>
            <a:chOff x="-174398" y="-153733"/>
            <a:chExt cx="2699098" cy="1676356"/>
          </a:xfrm>
        </p:grpSpPr>
        <p:sp>
          <p:nvSpPr>
            <p:cNvPr id="41" name="Freeform 24"/>
            <p:cNvSpPr/>
            <p:nvPr/>
          </p:nvSpPr>
          <p:spPr>
            <a:xfrm>
              <a:off x="-174398" y="-153733"/>
              <a:ext cx="2686399" cy="1630672"/>
            </a:xfrm>
            <a:custGeom>
              <a:avLst/>
              <a:gdLst/>
              <a:ahLst/>
              <a:cxnLst/>
              <a:rect l="l" t="t" r="r" b="b"/>
              <a:pathLst>
                <a:path w="2495490" h="1342384">
                  <a:moveTo>
                    <a:pt x="1270" y="0"/>
                  </a:moveTo>
                  <a:lnTo>
                    <a:pt x="2495490" y="15240"/>
                  </a:lnTo>
                  <a:lnTo>
                    <a:pt x="2463740" y="1342384"/>
                  </a:lnTo>
                  <a:lnTo>
                    <a:pt x="900509" y="1342384"/>
                  </a:lnTo>
                  <a:lnTo>
                    <a:pt x="0" y="1315714"/>
                  </a:lnTo>
                  <a:lnTo>
                    <a:pt x="11430" y="442159"/>
                  </a:lnTo>
                  <a:close/>
                </a:path>
              </a:pathLst>
            </a:custGeom>
            <a:solidFill>
              <a:srgbClr val="FFFAF7"/>
            </a:solidFill>
          </p:spPr>
        </p:sp>
        <p:sp>
          <p:nvSpPr>
            <p:cNvPr id="42" name="Freeform 25"/>
            <p:cNvSpPr/>
            <p:nvPr/>
          </p:nvSpPr>
          <p:spPr>
            <a:xfrm>
              <a:off x="-174398" y="-153733"/>
              <a:ext cx="2699098" cy="1676356"/>
            </a:xfrm>
            <a:custGeom>
              <a:avLst/>
              <a:gdLst/>
              <a:ahLst/>
              <a:cxnLst/>
              <a:rect l="l" t="t" r="r" b="b"/>
              <a:pathLst>
                <a:path w="2524700" h="1367785">
                  <a:moveTo>
                    <a:pt x="2490410" y="1342385"/>
                  </a:moveTo>
                  <a:cubicBezTo>
                    <a:pt x="2487870" y="1346195"/>
                    <a:pt x="2484060" y="1351275"/>
                    <a:pt x="2480250" y="1355085"/>
                  </a:cubicBezTo>
                  <a:cubicBezTo>
                    <a:pt x="2476440" y="1357625"/>
                    <a:pt x="2471360" y="1360165"/>
                    <a:pt x="2467550" y="1360165"/>
                  </a:cubicBezTo>
                  <a:cubicBezTo>
                    <a:pt x="2376340" y="1358895"/>
                    <a:pt x="2271688" y="1365245"/>
                    <a:pt x="2165097" y="1367785"/>
                  </a:cubicBezTo>
                  <a:cubicBezTo>
                    <a:pt x="2132151" y="1367785"/>
                    <a:pt x="2097267" y="1366515"/>
                    <a:pt x="2064321" y="1366515"/>
                  </a:cubicBezTo>
                  <a:cubicBezTo>
                    <a:pt x="1990676" y="1365245"/>
                    <a:pt x="1917032" y="1363975"/>
                    <a:pt x="1843387"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5"/>
                    <a:pt x="41910" y="1336035"/>
                  </a:cubicBezTo>
                  <a:cubicBezTo>
                    <a:pt x="33020" y="1334765"/>
                    <a:pt x="24130" y="1332225"/>
                    <a:pt x="16510" y="1328415"/>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7"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4"/>
                  </a:cubicBezTo>
                  <a:close/>
                  <a:moveTo>
                    <a:pt x="17780" y="1311904"/>
                  </a:moveTo>
                  <a:cubicBezTo>
                    <a:pt x="22860" y="1313174"/>
                    <a:pt x="29210" y="1315714"/>
                    <a:pt x="36830" y="1315714"/>
                  </a:cubicBezTo>
                  <a:cubicBezTo>
                    <a:pt x="108869" y="1320794"/>
                    <a:pt x="188327" y="1325874"/>
                    <a:pt x="265848" y="1329684"/>
                  </a:cubicBezTo>
                  <a:cubicBezTo>
                    <a:pt x="302670" y="1332224"/>
                    <a:pt x="339492" y="1336034"/>
                    <a:pt x="378252" y="1337304"/>
                  </a:cubicBezTo>
                  <a:cubicBezTo>
                    <a:pt x="403446" y="1338574"/>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4"/>
                    <a:pt x="1678657" y="1344924"/>
                  </a:cubicBezTo>
                  <a:cubicBezTo>
                    <a:pt x="1729045" y="1344924"/>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4"/>
                    <a:pt x="2468820" y="1330954"/>
                  </a:cubicBezTo>
                  <a:cubicBezTo>
                    <a:pt x="2468820" y="1318254"/>
                    <a:pt x="2470090" y="1305554"/>
                    <a:pt x="2470090" y="1294885"/>
                  </a:cubicBezTo>
                  <a:lnTo>
                    <a:pt x="2470090" y="1264104"/>
                  </a:lnTo>
                  <a:cubicBezTo>
                    <a:pt x="2471360" y="1213464"/>
                    <a:pt x="2473900" y="1161832"/>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6" y="33020"/>
                    <a:pt x="2155407" y="27940"/>
                    <a:pt x="2058507" y="27940"/>
                  </a:cubicBezTo>
                  <a:cubicBezTo>
                    <a:pt x="1990676" y="27940"/>
                    <a:pt x="1920908" y="31750"/>
                    <a:pt x="1853077" y="24130"/>
                  </a:cubicBezTo>
                  <a:lnTo>
                    <a:pt x="1833697" y="24130"/>
                  </a:lnTo>
                  <a:cubicBezTo>
                    <a:pt x="1777495" y="27940"/>
                    <a:pt x="1717417" y="33020"/>
                    <a:pt x="1659276" y="34290"/>
                  </a:cubicBezTo>
                  <a:cubicBezTo>
                    <a:pt x="1595322" y="35560"/>
                    <a:pt x="1533306" y="31750"/>
                    <a:pt x="1469352" y="30480"/>
                  </a:cubicBezTo>
                  <a:cubicBezTo>
                    <a:pt x="1409273" y="29210"/>
                    <a:pt x="1349195" y="27940"/>
                    <a:pt x="1291055" y="27940"/>
                  </a:cubicBezTo>
                  <a:cubicBezTo>
                    <a:pt x="1269737" y="27940"/>
                    <a:pt x="1250356" y="29210"/>
                    <a:pt x="1229038" y="27940"/>
                  </a:cubicBezTo>
                  <a:cubicBezTo>
                    <a:pt x="1155394" y="26670"/>
                    <a:pt x="393756" y="24130"/>
                    <a:pt x="318174" y="24130"/>
                  </a:cubicBezTo>
                  <a:cubicBezTo>
                    <a:pt x="252282"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sp>
      </p:grpSp>
      <p:grpSp>
        <p:nvGrpSpPr>
          <p:cNvPr id="43" name="Group 26"/>
          <p:cNvGrpSpPr/>
          <p:nvPr/>
        </p:nvGrpSpPr>
        <p:grpSpPr>
          <a:xfrm>
            <a:off x="120094" y="257704"/>
            <a:ext cx="5764198" cy="4081844"/>
            <a:chOff x="0" y="-1270"/>
            <a:chExt cx="2785064" cy="2672694"/>
          </a:xfrm>
        </p:grpSpPr>
        <p:sp>
          <p:nvSpPr>
            <p:cNvPr id="44" name="Freeform 27"/>
            <p:cNvSpPr/>
            <p:nvPr/>
          </p:nvSpPr>
          <p:spPr>
            <a:xfrm>
              <a:off x="16510" y="11430"/>
              <a:ext cx="2755854" cy="263186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sp>
        <p:sp>
          <p:nvSpPr>
            <p:cNvPr id="45" name="Freeform 28"/>
            <p:cNvSpPr/>
            <p:nvPr/>
          </p:nvSpPr>
          <p:spPr>
            <a:xfrm>
              <a:off x="0" y="-1270"/>
              <a:ext cx="2785064" cy="2672694"/>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4" y="2540"/>
                    <a:pt x="2092604" y="2540"/>
                  </a:cubicBezTo>
                  <a:cubicBezTo>
                    <a:pt x="2174280" y="2540"/>
                    <a:pt x="2255956" y="1270"/>
                    <a:pt x="2337632" y="3810"/>
                  </a:cubicBezTo>
                  <a:cubicBezTo>
                    <a:pt x="2440801" y="6350"/>
                    <a:pt x="2541821" y="13970"/>
                    <a:pt x="2644991" y="17780"/>
                  </a:cubicBezTo>
                  <a:cubicBezTo>
                    <a:pt x="2690127"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7"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8"/>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1"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8"/>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29" name="Picture 2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46131">
            <a:off x="5971456" y="2933113"/>
            <a:ext cx="872698" cy="1610684"/>
          </a:xfrm>
          <a:prstGeom prst="rect">
            <a:avLst/>
          </a:prstGeom>
        </p:spPr>
      </p:pic>
      <p:pic>
        <p:nvPicPr>
          <p:cNvPr id="46" name="Picture 45"/>
          <p:cNvPicPr/>
          <p:nvPr/>
        </p:nvPicPr>
        <p:blipFill>
          <a:blip r:embed="rId4"/>
          <a:srcRect l="47890" t="38571" r="23945" b="39143"/>
          <a:stretch>
            <a:fillRect/>
          </a:stretch>
        </p:blipFill>
        <p:spPr bwMode="auto">
          <a:xfrm>
            <a:off x="195664" y="426548"/>
            <a:ext cx="5329537" cy="2915601"/>
          </a:xfrm>
          <a:prstGeom prst="rect">
            <a:avLst/>
          </a:prstGeom>
          <a:noFill/>
          <a:ln w="9525">
            <a:noFill/>
            <a:miter lim="800000"/>
            <a:headEnd/>
            <a:tailEnd/>
          </a:ln>
        </p:spPr>
      </p:pic>
      <p:sp>
        <p:nvSpPr>
          <p:cNvPr id="47" name="TextBox 36"/>
          <p:cNvSpPr txBox="1"/>
          <p:nvPr/>
        </p:nvSpPr>
        <p:spPr>
          <a:xfrm>
            <a:off x="37252" y="3208344"/>
            <a:ext cx="5965827" cy="992516"/>
          </a:xfrm>
          <a:prstGeom prst="rect">
            <a:avLst/>
          </a:prstGeom>
        </p:spPr>
        <p:txBody>
          <a:bodyPr wrap="square" lIns="0" tIns="0" rIns="0" bIns="0" rtlCol="0" anchor="t">
            <a:spAutoFit/>
          </a:bodyPr>
          <a:lstStyle/>
          <a:p>
            <a:pPr algn="ctr" defTabSz="609630">
              <a:lnSpc>
                <a:spcPts val="8480"/>
              </a:lnSpc>
            </a:pPr>
            <a:r>
              <a:rPr lang="en-US" sz="6000" dirty="0" err="1">
                <a:solidFill>
                  <a:schemeClr val="tx2">
                    <a:lumMod val="75000"/>
                  </a:schemeClr>
                </a:solidFill>
                <a:latin typeface="Cambria" panose="02040503050406030204" pitchFamily="18" charset="0"/>
                <a:ea typeface="Cambria" panose="02040503050406030204" pitchFamily="18" charset="0"/>
              </a:rPr>
              <a:t>Biểu</a:t>
            </a:r>
            <a:r>
              <a:rPr lang="en-US" sz="6000" dirty="0">
                <a:solidFill>
                  <a:schemeClr val="tx2">
                    <a:lumMod val="75000"/>
                  </a:schemeClr>
                </a:solidFill>
                <a:latin typeface="Cambria" panose="02040503050406030204" pitchFamily="18" charset="0"/>
                <a:ea typeface="Cambria" panose="02040503050406030204" pitchFamily="18" charset="0"/>
              </a:rPr>
              <a:t> </a:t>
            </a:r>
            <a:r>
              <a:rPr lang="en-US" sz="6000" dirty="0" err="1">
                <a:solidFill>
                  <a:schemeClr val="tx2">
                    <a:lumMod val="75000"/>
                  </a:schemeClr>
                </a:solidFill>
                <a:latin typeface="Cambria" panose="02040503050406030204" pitchFamily="18" charset="0"/>
                <a:ea typeface="Cambria" panose="02040503050406030204" pitchFamily="18" charset="0"/>
              </a:rPr>
              <a:t>tượng</a:t>
            </a:r>
            <a:r>
              <a:rPr lang="en-US" sz="6000" dirty="0">
                <a:solidFill>
                  <a:schemeClr val="tx2">
                    <a:lumMod val="75000"/>
                  </a:schemeClr>
                </a:solidFill>
                <a:latin typeface="Cambria" panose="02040503050406030204" pitchFamily="18" charset="0"/>
                <a:ea typeface="Cambria" panose="02040503050406030204" pitchFamily="18" charset="0"/>
              </a:rPr>
              <a:t> </a:t>
            </a:r>
            <a:r>
              <a:rPr lang="en-US" sz="6000" dirty="0" err="1">
                <a:solidFill>
                  <a:schemeClr val="tx2">
                    <a:lumMod val="75000"/>
                  </a:schemeClr>
                </a:solidFill>
                <a:latin typeface="Cambria" panose="02040503050406030204" pitchFamily="18" charset="0"/>
                <a:ea typeface="Cambria" panose="02040503050406030204" pitchFamily="18" charset="0"/>
              </a:rPr>
              <a:t>Đội</a:t>
            </a:r>
            <a:endParaRPr lang="en-US" sz="6000" dirty="0">
              <a:solidFill>
                <a:schemeClr val="tx2">
                  <a:lumMod val="75000"/>
                </a:schemeClr>
              </a:solidFill>
              <a:latin typeface="Cambria" panose="02040503050406030204" pitchFamily="18" charset="0"/>
              <a:ea typeface="Cambria" panose="02040503050406030204" pitchFamily="18" charset="0"/>
            </a:endParaRPr>
          </a:p>
        </p:txBody>
      </p:sp>
      <p:pic>
        <p:nvPicPr>
          <p:cNvPr id="48" name="Picture 47"/>
          <p:cNvPicPr/>
          <p:nvPr/>
        </p:nvPicPr>
        <p:blipFill rotWithShape="1">
          <a:blip r:embed="rId5">
            <a:extLst>
              <a:ext uri="{BEBA8EAE-BF5A-486C-A8C5-ECC9F3942E4B}">
                <a14:imgProps xmlns:a14="http://schemas.microsoft.com/office/drawing/2010/main">
                  <a14:imgLayer r:embed="rId6">
                    <a14:imgEffect>
                      <a14:backgroundRemoval t="40309" b="54217" l="49240" r="60039"/>
                    </a14:imgEffect>
                  </a14:imgLayer>
                </a14:imgProps>
              </a:ext>
            </a:extLst>
          </a:blip>
          <a:srcRect l="47890" t="38571" r="38611" b="44045"/>
          <a:stretch/>
        </p:blipFill>
        <p:spPr bwMode="auto">
          <a:xfrm>
            <a:off x="10629117" y="70838"/>
            <a:ext cx="1593073" cy="1387183"/>
          </a:xfrm>
          <a:prstGeom prst="rect">
            <a:avLst/>
          </a:prstGeom>
          <a:noFill/>
          <a:ln w="9525">
            <a:noFill/>
            <a:miter lim="800000"/>
            <a:headEnd/>
            <a:tailEnd/>
          </a:ln>
        </p:spPr>
      </p:pic>
      <p:sp>
        <p:nvSpPr>
          <p:cNvPr id="50" name="Rectangle 49"/>
          <p:cNvSpPr/>
          <p:nvPr/>
        </p:nvSpPr>
        <p:spPr>
          <a:xfrm>
            <a:off x="6389567" y="257703"/>
            <a:ext cx="4841001" cy="3046988"/>
          </a:xfrm>
          <a:prstGeom prst="rect">
            <a:avLst/>
          </a:prstGeom>
        </p:spPr>
        <p:txBody>
          <a:bodyPr wrap="square">
            <a:spAutoFit/>
          </a:bodyPr>
          <a:lstStyle/>
          <a:p>
            <a:pPr marL="342900" indent="-342900" algn="just">
              <a:spcAft>
                <a:spcPts val="0"/>
              </a:spcAft>
              <a:buFont typeface="Arial" panose="020B0604020202020204" pitchFamily="34" charset="0"/>
              <a:buChar char="•"/>
            </a:pPr>
            <a:r>
              <a:rPr lang="nl-NL" sz="2400" dirty="0">
                <a:latin typeface="Cambria" panose="02040503050406030204" pitchFamily="18" charset="0"/>
                <a:ea typeface="Cambria" panose="02040503050406030204" pitchFamily="18" charset="0"/>
              </a:rPr>
              <a:t>Hình tam giác, là một phần cờ Tổ quốc, màu đỏ tượng trưng cho lí tưởng cách mạng.</a:t>
            </a:r>
          </a:p>
          <a:p>
            <a:pPr marL="342900" indent="-342900" algn="just">
              <a:spcAft>
                <a:spcPts val="0"/>
              </a:spcAft>
              <a:buFont typeface="Arial" panose="020B0604020202020204" pitchFamily="34" charset="0"/>
              <a:buChar char="•"/>
            </a:pPr>
            <a:r>
              <a:rPr lang="nl-NL" sz="2400" dirty="0">
                <a:latin typeface="Cambria" panose="02040503050406030204" pitchFamily="18" charset="0"/>
                <a:ea typeface="Cambria" panose="02040503050406030204" pitchFamily="18" charset="0"/>
              </a:rPr>
              <a:t>Đeo khăn quàng đỏ, đội viên tự hào về Tổ quốc</a:t>
            </a:r>
          </a:p>
          <a:p>
            <a:pPr marL="342900" indent="-342900" algn="just">
              <a:spcAft>
                <a:spcPts val="0"/>
              </a:spcAft>
              <a:buFont typeface="Arial" panose="020B0604020202020204" pitchFamily="34" charset="0"/>
              <a:buChar char="•"/>
            </a:pPr>
            <a:r>
              <a:rPr lang="nl-NL" sz="2400" dirty="0">
                <a:latin typeface="Cambria" panose="02040503050406030204" pitchFamily="18" charset="0"/>
                <a:ea typeface="Cambria" panose="02040503050406030204" pitchFamily="18" charset="0"/>
              </a:rPr>
              <a:t>Đội viên đeo khăn quàng đỏ khi đến trường, trong mọi sinh hoạt và hoạt động của Đội.</a:t>
            </a:r>
            <a:endParaRPr lang="en-US" sz="2000" dirty="0">
              <a:effectLst/>
              <a:latin typeface="Cambria" panose="02040503050406030204" pitchFamily="18" charset="0"/>
              <a:ea typeface="Cambria" panose="02040503050406030204" pitchFamily="18" charset="0"/>
            </a:endParaRPr>
          </a:p>
        </p:txBody>
      </p:sp>
      <p:grpSp>
        <p:nvGrpSpPr>
          <p:cNvPr id="52" name="Group 20"/>
          <p:cNvGrpSpPr/>
          <p:nvPr/>
        </p:nvGrpSpPr>
        <p:grpSpPr>
          <a:xfrm>
            <a:off x="305899" y="4348764"/>
            <a:ext cx="4997485" cy="2395271"/>
            <a:chOff x="0" y="0"/>
            <a:chExt cx="2525970" cy="1405302"/>
          </a:xfrm>
        </p:grpSpPr>
        <p:sp>
          <p:nvSpPr>
            <p:cNvPr id="53" name="Freeform 21"/>
            <p:cNvSpPr/>
            <p:nvPr/>
          </p:nvSpPr>
          <p:spPr>
            <a:xfrm>
              <a:off x="16510" y="11430"/>
              <a:ext cx="2495490" cy="1381172"/>
            </a:xfrm>
            <a:custGeom>
              <a:avLst/>
              <a:gdLst/>
              <a:ahLst/>
              <a:cxnLst/>
              <a:rect l="l" t="t" r="r" b="b"/>
              <a:pathLst>
                <a:path w="2495490" h="1381172">
                  <a:moveTo>
                    <a:pt x="1270" y="0"/>
                  </a:moveTo>
                  <a:lnTo>
                    <a:pt x="2495490" y="15240"/>
                  </a:lnTo>
                  <a:lnTo>
                    <a:pt x="2463740" y="1381172"/>
                  </a:lnTo>
                  <a:lnTo>
                    <a:pt x="900509" y="1381172"/>
                  </a:lnTo>
                  <a:lnTo>
                    <a:pt x="0" y="1354502"/>
                  </a:lnTo>
                  <a:lnTo>
                    <a:pt x="11430" y="454204"/>
                  </a:lnTo>
                  <a:close/>
                </a:path>
              </a:pathLst>
            </a:custGeom>
            <a:solidFill>
              <a:srgbClr val="FFFAF7"/>
            </a:solidFill>
          </p:spPr>
        </p:sp>
        <p:sp>
          <p:nvSpPr>
            <p:cNvPr id="54" name="Freeform 22"/>
            <p:cNvSpPr/>
            <p:nvPr/>
          </p:nvSpPr>
          <p:spPr>
            <a:xfrm>
              <a:off x="0" y="-1270"/>
              <a:ext cx="2524700" cy="1406572"/>
            </a:xfrm>
            <a:custGeom>
              <a:avLst/>
              <a:gdLst/>
              <a:ahLst/>
              <a:cxnLst/>
              <a:rect l="l" t="t" r="r" b="b"/>
              <a:pathLst>
                <a:path w="2524700" h="1406572">
                  <a:moveTo>
                    <a:pt x="2490410" y="1381172"/>
                  </a:moveTo>
                  <a:cubicBezTo>
                    <a:pt x="2487870" y="1384982"/>
                    <a:pt x="2484060" y="1390062"/>
                    <a:pt x="2480250" y="1393872"/>
                  </a:cubicBezTo>
                  <a:cubicBezTo>
                    <a:pt x="2476440" y="1396412"/>
                    <a:pt x="2471360" y="1398952"/>
                    <a:pt x="2467550" y="1398952"/>
                  </a:cubicBezTo>
                  <a:cubicBezTo>
                    <a:pt x="2376340" y="1397682"/>
                    <a:pt x="2271688" y="1404032"/>
                    <a:pt x="2165097" y="1406572"/>
                  </a:cubicBezTo>
                  <a:cubicBezTo>
                    <a:pt x="2132151" y="1406572"/>
                    <a:pt x="2097267" y="1405302"/>
                    <a:pt x="2064321" y="1405302"/>
                  </a:cubicBezTo>
                  <a:cubicBezTo>
                    <a:pt x="1990676" y="1404032"/>
                    <a:pt x="1917032" y="1402762"/>
                    <a:pt x="1843387" y="1402762"/>
                  </a:cubicBezTo>
                  <a:lnTo>
                    <a:pt x="1603074" y="1402762"/>
                  </a:lnTo>
                  <a:cubicBezTo>
                    <a:pt x="1548810" y="1402762"/>
                    <a:pt x="1496484" y="1401492"/>
                    <a:pt x="1442219" y="1401492"/>
                  </a:cubicBezTo>
                  <a:cubicBezTo>
                    <a:pt x="1395707" y="1401492"/>
                    <a:pt x="1347257" y="1401492"/>
                    <a:pt x="1300745" y="1402762"/>
                  </a:cubicBezTo>
                  <a:lnTo>
                    <a:pt x="1271675" y="1402762"/>
                  </a:lnTo>
                  <a:cubicBezTo>
                    <a:pt x="1203844" y="1401492"/>
                    <a:pt x="448021" y="1400222"/>
                    <a:pt x="380190" y="1397682"/>
                  </a:cubicBezTo>
                  <a:cubicBezTo>
                    <a:pt x="339492" y="1396412"/>
                    <a:pt x="298794" y="1391332"/>
                    <a:pt x="258096" y="1388792"/>
                  </a:cubicBezTo>
                  <a:cubicBezTo>
                    <a:pt x="184451" y="1383712"/>
                    <a:pt x="110807" y="1379902"/>
                    <a:pt x="41910" y="1374822"/>
                  </a:cubicBezTo>
                  <a:cubicBezTo>
                    <a:pt x="33020" y="1373552"/>
                    <a:pt x="24130" y="1371012"/>
                    <a:pt x="16510" y="1367202"/>
                  </a:cubicBezTo>
                  <a:cubicBezTo>
                    <a:pt x="5080" y="1362122"/>
                    <a:pt x="0" y="1350692"/>
                    <a:pt x="1270" y="1336516"/>
                  </a:cubicBezTo>
                  <a:cubicBezTo>
                    <a:pt x="2540" y="1277108"/>
                    <a:pt x="3810" y="1216676"/>
                    <a:pt x="3810" y="1157267"/>
                  </a:cubicBezTo>
                  <a:cubicBezTo>
                    <a:pt x="5080" y="1096835"/>
                    <a:pt x="17780" y="462807"/>
                    <a:pt x="17780" y="402374"/>
                  </a:cubicBezTo>
                  <a:cubicBezTo>
                    <a:pt x="19050" y="343990"/>
                    <a:pt x="20320" y="285606"/>
                    <a:pt x="19050" y="226198"/>
                  </a:cubicBezTo>
                  <a:cubicBezTo>
                    <a:pt x="17780" y="167814"/>
                    <a:pt x="16510" y="110455"/>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7"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799"/>
                    <a:pt x="2520890" y="113528"/>
                    <a:pt x="2517080" y="144256"/>
                  </a:cubicBezTo>
                  <a:cubicBezTo>
                    <a:pt x="2513270" y="169863"/>
                    <a:pt x="2512000" y="196494"/>
                    <a:pt x="2510730" y="222101"/>
                  </a:cubicBezTo>
                  <a:cubicBezTo>
                    <a:pt x="2508190" y="265121"/>
                    <a:pt x="2506920" y="308141"/>
                    <a:pt x="2505650" y="351160"/>
                  </a:cubicBezTo>
                  <a:cubicBezTo>
                    <a:pt x="2504380" y="391107"/>
                    <a:pt x="2503110" y="431054"/>
                    <a:pt x="2503110" y="471001"/>
                  </a:cubicBezTo>
                  <a:cubicBezTo>
                    <a:pt x="2503110" y="537579"/>
                    <a:pt x="2491680" y="1176729"/>
                    <a:pt x="2490410" y="1243307"/>
                  </a:cubicBezTo>
                  <a:cubicBezTo>
                    <a:pt x="2492950" y="1286327"/>
                    <a:pt x="2491680" y="1329346"/>
                    <a:pt x="2490410" y="1381172"/>
                  </a:cubicBezTo>
                  <a:close/>
                  <a:moveTo>
                    <a:pt x="17780" y="1350692"/>
                  </a:moveTo>
                  <a:cubicBezTo>
                    <a:pt x="22860" y="1351962"/>
                    <a:pt x="29210" y="1354502"/>
                    <a:pt x="36830" y="1354502"/>
                  </a:cubicBezTo>
                  <a:cubicBezTo>
                    <a:pt x="108869" y="1359582"/>
                    <a:pt x="188327" y="1364662"/>
                    <a:pt x="265848" y="1368472"/>
                  </a:cubicBezTo>
                  <a:cubicBezTo>
                    <a:pt x="302670" y="1371012"/>
                    <a:pt x="339492" y="1374822"/>
                    <a:pt x="378252" y="1376092"/>
                  </a:cubicBezTo>
                  <a:cubicBezTo>
                    <a:pt x="403446" y="1377362"/>
                    <a:pt x="1116634" y="1373552"/>
                    <a:pt x="1139890" y="1374822"/>
                  </a:cubicBezTo>
                  <a:cubicBezTo>
                    <a:pt x="1180588" y="1376092"/>
                    <a:pt x="1221286" y="1378632"/>
                    <a:pt x="1261985" y="1379902"/>
                  </a:cubicBezTo>
                  <a:cubicBezTo>
                    <a:pt x="1281365" y="1381172"/>
                    <a:pt x="1298807" y="1381172"/>
                    <a:pt x="1318187" y="1381172"/>
                  </a:cubicBezTo>
                  <a:cubicBezTo>
                    <a:pt x="1405397" y="1381172"/>
                    <a:pt x="1490670" y="1379902"/>
                    <a:pt x="1577880" y="1381172"/>
                  </a:cubicBezTo>
                  <a:cubicBezTo>
                    <a:pt x="1610826" y="1381172"/>
                    <a:pt x="1645710" y="1383712"/>
                    <a:pt x="1678657" y="1383712"/>
                  </a:cubicBezTo>
                  <a:cubicBezTo>
                    <a:pt x="1729045" y="1383712"/>
                    <a:pt x="1777495" y="1379902"/>
                    <a:pt x="1827883" y="1379902"/>
                  </a:cubicBezTo>
                  <a:cubicBezTo>
                    <a:pt x="1887962" y="1379902"/>
                    <a:pt x="1946102" y="1381172"/>
                    <a:pt x="2006180" y="1381172"/>
                  </a:cubicBezTo>
                  <a:cubicBezTo>
                    <a:pt x="2085639" y="1381172"/>
                    <a:pt x="2167035" y="1381172"/>
                    <a:pt x="2246493" y="1379902"/>
                  </a:cubicBezTo>
                  <a:cubicBezTo>
                    <a:pt x="2318200" y="1378632"/>
                    <a:pt x="2387968" y="1376092"/>
                    <a:pt x="2452310" y="1373552"/>
                  </a:cubicBezTo>
                  <a:cubicBezTo>
                    <a:pt x="2457390" y="1373552"/>
                    <a:pt x="2462470" y="1371012"/>
                    <a:pt x="2468820" y="1369742"/>
                  </a:cubicBezTo>
                  <a:cubicBezTo>
                    <a:pt x="2468820" y="1357042"/>
                    <a:pt x="2470090" y="1344342"/>
                    <a:pt x="2470090" y="1333443"/>
                  </a:cubicBezTo>
                  <a:lnTo>
                    <a:pt x="2470090" y="1301691"/>
                  </a:lnTo>
                  <a:cubicBezTo>
                    <a:pt x="2471360" y="1249452"/>
                    <a:pt x="2473900" y="1196190"/>
                    <a:pt x="2472630" y="1143952"/>
                  </a:cubicBezTo>
                  <a:cubicBezTo>
                    <a:pt x="2471360" y="1070204"/>
                    <a:pt x="2484060" y="424908"/>
                    <a:pt x="2487870" y="351160"/>
                  </a:cubicBezTo>
                  <a:cubicBezTo>
                    <a:pt x="2490410" y="308140"/>
                    <a:pt x="2492950" y="265121"/>
                    <a:pt x="2492950" y="222101"/>
                  </a:cubicBezTo>
                  <a:cubicBezTo>
                    <a:pt x="2492950" y="186251"/>
                    <a:pt x="2494220" y="151426"/>
                    <a:pt x="2501840" y="116600"/>
                  </a:cubicBezTo>
                  <a:cubicBezTo>
                    <a:pt x="2505650" y="96115"/>
                    <a:pt x="2508190" y="75629"/>
                    <a:pt x="2503110" y="49530"/>
                  </a:cubicBezTo>
                  <a:cubicBezTo>
                    <a:pt x="2495490" y="49530"/>
                    <a:pt x="2489140" y="48260"/>
                    <a:pt x="2481520" y="48260"/>
                  </a:cubicBezTo>
                  <a:cubicBezTo>
                    <a:pt x="2448500" y="45720"/>
                    <a:pt x="2403472" y="45720"/>
                    <a:pt x="2351146" y="40640"/>
                  </a:cubicBezTo>
                  <a:cubicBezTo>
                    <a:pt x="2254246" y="33020"/>
                    <a:pt x="2155407" y="27940"/>
                    <a:pt x="2058507" y="27940"/>
                  </a:cubicBezTo>
                  <a:cubicBezTo>
                    <a:pt x="1990676" y="27940"/>
                    <a:pt x="1920908" y="31750"/>
                    <a:pt x="1853077" y="24130"/>
                  </a:cubicBezTo>
                  <a:lnTo>
                    <a:pt x="1833697" y="24130"/>
                  </a:lnTo>
                  <a:cubicBezTo>
                    <a:pt x="1777495" y="27940"/>
                    <a:pt x="1717417" y="33020"/>
                    <a:pt x="1659276" y="34290"/>
                  </a:cubicBezTo>
                  <a:cubicBezTo>
                    <a:pt x="1595322" y="35560"/>
                    <a:pt x="1533306" y="31750"/>
                    <a:pt x="1469352" y="30480"/>
                  </a:cubicBezTo>
                  <a:cubicBezTo>
                    <a:pt x="1409273" y="29210"/>
                    <a:pt x="1349195" y="27940"/>
                    <a:pt x="1291055" y="27940"/>
                  </a:cubicBezTo>
                  <a:cubicBezTo>
                    <a:pt x="1269737" y="27940"/>
                    <a:pt x="1250356" y="29210"/>
                    <a:pt x="1229038" y="27940"/>
                  </a:cubicBezTo>
                  <a:cubicBezTo>
                    <a:pt x="1155394" y="26670"/>
                    <a:pt x="393756" y="24130"/>
                    <a:pt x="318174" y="24130"/>
                  </a:cubicBezTo>
                  <a:cubicBezTo>
                    <a:pt x="252282" y="22860"/>
                    <a:pt x="186389" y="24130"/>
                    <a:pt x="120497" y="24130"/>
                  </a:cubicBezTo>
                  <a:cubicBezTo>
                    <a:pt x="85613" y="24130"/>
                    <a:pt x="45720" y="24130"/>
                    <a:pt x="21590" y="25400"/>
                  </a:cubicBezTo>
                  <a:cubicBezTo>
                    <a:pt x="20320" y="25400"/>
                    <a:pt x="21590" y="36830"/>
                    <a:pt x="22860" y="41910"/>
                  </a:cubicBezTo>
                  <a:cubicBezTo>
                    <a:pt x="26670" y="79726"/>
                    <a:pt x="31750" y="112503"/>
                    <a:pt x="34290" y="144256"/>
                  </a:cubicBezTo>
                  <a:cubicBezTo>
                    <a:pt x="36830" y="201616"/>
                    <a:pt x="38100" y="258975"/>
                    <a:pt x="38100" y="316335"/>
                  </a:cubicBezTo>
                  <a:cubicBezTo>
                    <a:pt x="38100" y="353209"/>
                    <a:pt x="36830" y="389058"/>
                    <a:pt x="35560" y="425932"/>
                  </a:cubicBezTo>
                  <a:cubicBezTo>
                    <a:pt x="34290" y="461782"/>
                    <a:pt x="22860" y="1069179"/>
                    <a:pt x="21590" y="1104005"/>
                  </a:cubicBezTo>
                  <a:lnTo>
                    <a:pt x="21590" y="1171607"/>
                  </a:lnTo>
                  <a:cubicBezTo>
                    <a:pt x="21590" y="1222821"/>
                    <a:pt x="20320" y="1275059"/>
                    <a:pt x="20320" y="1326273"/>
                  </a:cubicBezTo>
                  <a:cubicBezTo>
                    <a:pt x="20320" y="1333443"/>
                    <a:pt x="19050" y="1339589"/>
                    <a:pt x="17780" y="1350692"/>
                  </a:cubicBezTo>
                  <a:close/>
                </a:path>
              </a:pathLst>
            </a:custGeom>
            <a:solidFill>
              <a:srgbClr val="442816"/>
            </a:solidFill>
          </p:spPr>
        </p:sp>
      </p:grpSp>
      <p:sp>
        <p:nvSpPr>
          <p:cNvPr id="51" name="Rectangle 50"/>
          <p:cNvSpPr/>
          <p:nvPr/>
        </p:nvSpPr>
        <p:spPr>
          <a:xfrm>
            <a:off x="6034672" y="3718880"/>
            <a:ext cx="5426141" cy="2677656"/>
          </a:xfrm>
          <a:prstGeom prst="rect">
            <a:avLst/>
          </a:prstGeom>
        </p:spPr>
        <p:txBody>
          <a:bodyPr wrap="square">
            <a:spAutoFit/>
          </a:bodyPr>
          <a:lstStyle/>
          <a:p>
            <a:pPr algn="just"/>
            <a:r>
              <a:rPr lang="nl-NL" sz="2800" dirty="0">
                <a:latin typeface="Cambria" panose="02040503050406030204" pitchFamily="18" charset="0"/>
                <a:ea typeface="Cambria" panose="02040503050406030204" pitchFamily="18" charset="0"/>
              </a:rPr>
              <a:t>. </a:t>
            </a:r>
          </a:p>
          <a:p>
            <a:pPr marL="285750" indent="-285750" algn="just">
              <a:buFont typeface="Wingdings" panose="05000000000000000000" pitchFamily="2" charset="2"/>
              <a:buChar char="§"/>
            </a:pPr>
            <a:r>
              <a:rPr lang="nl-NL" sz="2800" dirty="0">
                <a:latin typeface="Cambria" panose="02040503050406030204" pitchFamily="18" charset="0"/>
                <a:ea typeface="Cambria" panose="02040503050406030204" pitchFamily="18" charset="0"/>
              </a:rPr>
              <a:t>Đeo huy hiệu Đội nhắc nhở đội viên học tập và rèn luyện để sẵn sàng kế tục sự nghiệp cách mạng vinh quang của Đảng, của Bác Hồ và của dân tộc.</a:t>
            </a:r>
            <a:endParaRPr lang="en-US" sz="2800" dirty="0">
              <a:latin typeface="Cambria" panose="02040503050406030204" pitchFamily="18" charset="0"/>
              <a:ea typeface="Cambria" panose="02040503050406030204" pitchFamily="18" charset="0"/>
            </a:endParaRPr>
          </a:p>
        </p:txBody>
      </p:sp>
      <p:pic>
        <p:nvPicPr>
          <p:cNvPr id="49" name="Picture 48"/>
          <p:cNvPicPr/>
          <p:nvPr/>
        </p:nvPicPr>
        <p:blipFill rotWithShape="1">
          <a:blip r:embed="rId7">
            <a:extLst>
              <a:ext uri="{BEBA8EAE-BF5A-486C-A8C5-ECC9F3942E4B}">
                <a14:imgProps xmlns:a14="http://schemas.microsoft.com/office/drawing/2010/main">
                  <a14:imgLayer r:embed="rId6">
                    <a14:imgEffect>
                      <a14:backgroundRemoval t="39453" b="54167" l="49195" r="78184"/>
                    </a14:imgEffect>
                  </a14:imgLayer>
                </a14:imgProps>
              </a:ext>
            </a:extLst>
          </a:blip>
          <a:srcRect l="64075" t="40033" r="26786" b="45569"/>
          <a:stretch/>
        </p:blipFill>
        <p:spPr bwMode="auto">
          <a:xfrm>
            <a:off x="4654652" y="5611031"/>
            <a:ext cx="1658202" cy="1479127"/>
          </a:xfrm>
          <a:prstGeom prst="rect">
            <a:avLst/>
          </a:prstGeom>
          <a:noFill/>
          <a:ln w="9525">
            <a:noFill/>
            <a:miter lim="800000"/>
            <a:headEnd/>
            <a:tailEnd/>
          </a:ln>
        </p:spPr>
      </p:pic>
      <p:sp>
        <p:nvSpPr>
          <p:cNvPr id="55" name="Rectangle 54"/>
          <p:cNvSpPr/>
          <p:nvPr/>
        </p:nvSpPr>
        <p:spPr>
          <a:xfrm>
            <a:off x="335476" y="4558272"/>
            <a:ext cx="4707444" cy="1938992"/>
          </a:xfrm>
          <a:prstGeom prst="rect">
            <a:avLst/>
          </a:prstGeom>
        </p:spPr>
        <p:txBody>
          <a:bodyPr wrap="square">
            <a:spAutoFit/>
          </a:bodyPr>
          <a:lstStyle/>
          <a:p>
            <a:pPr marL="285750" indent="-285750" algn="just">
              <a:buFont typeface="Wingdings" panose="05000000000000000000" pitchFamily="2" charset="2"/>
              <a:buChar char="§"/>
            </a:pPr>
            <a:r>
              <a:rPr lang="nl-NL" sz="2400" dirty="0">
                <a:latin typeface="Cambria" panose="02040503050406030204" pitchFamily="18" charset="0"/>
                <a:ea typeface="Cambria" panose="02040503050406030204" pitchFamily="18" charset="0"/>
              </a:rPr>
              <a:t> Búp măng non tượng trưng cho lửa tuổi thiếu niên</a:t>
            </a:r>
          </a:p>
          <a:p>
            <a:pPr marL="285750" indent="-285750" algn="just">
              <a:buFont typeface="Wingdings" panose="05000000000000000000" pitchFamily="2" charset="2"/>
              <a:buChar char="§"/>
            </a:pPr>
            <a:r>
              <a:rPr lang="nl-NL" sz="2400" dirty="0">
                <a:latin typeface="Cambria" panose="02040503050406030204" pitchFamily="18" charset="0"/>
                <a:ea typeface="Cambria" panose="02040503050406030204" pitchFamily="18" charset="0"/>
              </a:rPr>
              <a:t> Băng chữ “SẴN SÀNG” là khẩu hiệu hành động của Đội Thiếu niên Tiền phong Hồ Chí Minh</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0503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par>
                                <p:cTn id="8" presetID="14" presetClass="entr" presetSubtype="1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randombar(horizontal)">
                                      <p:cBhvr>
                                        <p:cTn id="10" dur="500"/>
                                        <p:tgtEl>
                                          <p:spTgt spid="4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randombar(horizontal)">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strips(downLeft)">
                                      <p:cBhvr>
                                        <p:cTn id="18" dur="500"/>
                                        <p:tgtEl>
                                          <p:spTgt spid="48"/>
                                        </p:tgtEl>
                                      </p:cBhvr>
                                    </p:animEffect>
                                  </p:childTnLst>
                                </p:cTn>
                              </p:par>
                            </p:childTnLst>
                          </p:cTn>
                        </p:par>
                        <p:par>
                          <p:cTn id="19" fill="hold">
                            <p:stCondLst>
                              <p:cond delay="500"/>
                            </p:stCondLst>
                            <p:childTnLst>
                              <p:par>
                                <p:cTn id="20" presetID="18" presetClass="entr" presetSubtype="12"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strips(down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randombar(horizontal)">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randombar(horizontal)">
                                      <p:cBhvr>
                                        <p:cTn id="32" dur="500"/>
                                        <p:tgtEl>
                                          <p:spTgt spid="49"/>
                                        </p:tgtEl>
                                      </p:cBhvr>
                                    </p:animEffect>
                                  </p:childTnLst>
                                </p:cTn>
                              </p:par>
                            </p:childTnLst>
                          </p:cTn>
                        </p:par>
                        <p:par>
                          <p:cTn id="33" fill="hold">
                            <p:stCondLst>
                              <p:cond delay="500"/>
                            </p:stCondLst>
                            <p:childTnLst>
                              <p:par>
                                <p:cTn id="34" presetID="14" presetClass="entr" presetSubtype="10"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randombar(horizontal)">
                                      <p:cBhvr>
                                        <p:cTn id="36" dur="500"/>
                                        <p:tgtEl>
                                          <p:spTgt spid="5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randombar(horizontal)">
                                      <p:cBhvr>
                                        <p:cTn id="39" dur="500"/>
                                        <p:tgtEl>
                                          <p:spTgt spid="5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randombar(horizontal)">
                                      <p:cBhvr>
                                        <p:cTn id="44" dur="500"/>
                                        <p:tgtEl>
                                          <p:spTgt spid="51"/>
                                        </p:tgtEl>
                                      </p:cBhvr>
                                    </p:animEffect>
                                  </p:childTnLst>
                                </p:cTn>
                              </p:par>
                              <p:par>
                                <p:cTn id="45" presetID="14" presetClass="entr" presetSubtype="1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randombar(horizontal)">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0" grpId="0"/>
      <p:bldP spid="51"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0" name="Group 20"/>
          <p:cNvGrpSpPr/>
          <p:nvPr/>
        </p:nvGrpSpPr>
        <p:grpSpPr>
          <a:xfrm>
            <a:off x="254644" y="386118"/>
            <a:ext cx="7435976" cy="4710583"/>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19"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5"/>
                    <a:pt x="3142450" y="2807226"/>
                  </a:cubicBezTo>
                  <a:close/>
                  <a:moveTo>
                    <a:pt x="17780" y="2776746"/>
                  </a:moveTo>
                  <a:cubicBezTo>
                    <a:pt x="22860" y="2778016"/>
                    <a:pt x="29210" y="2780556"/>
                    <a:pt x="36830" y="2780556"/>
                  </a:cubicBezTo>
                  <a:cubicBezTo>
                    <a:pt x="124691"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80"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6"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7747006" y="876105"/>
            <a:ext cx="4233270" cy="4761721"/>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pic>
        <p:nvPicPr>
          <p:cNvPr id="29" name="Picture 2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46131">
            <a:off x="6547387" y="3212605"/>
            <a:ext cx="872698" cy="1610684"/>
          </a:xfrm>
          <a:prstGeom prst="rect">
            <a:avLst/>
          </a:prstGeom>
        </p:spPr>
      </p:pic>
      <p:sp>
        <p:nvSpPr>
          <p:cNvPr id="34" name="TextBox 34"/>
          <p:cNvSpPr txBox="1"/>
          <p:nvPr/>
        </p:nvSpPr>
        <p:spPr>
          <a:xfrm>
            <a:off x="8522624" y="4836375"/>
            <a:ext cx="2735696" cy="497316"/>
          </a:xfrm>
          <a:prstGeom prst="rect">
            <a:avLst/>
          </a:prstGeom>
        </p:spPr>
        <p:txBody>
          <a:bodyPr lIns="0" tIns="0" rIns="0" bIns="0" rtlCol="0" anchor="t">
            <a:spAutoFit/>
          </a:bodyPr>
          <a:lstStyle/>
          <a:p>
            <a:pPr algn="ctr" defTabSz="609630">
              <a:lnSpc>
                <a:spcPts val="1820"/>
              </a:lnSpc>
              <a:spcBef>
                <a:spcPct val="0"/>
              </a:spcBef>
            </a:pPr>
            <a:r>
              <a:rPr lang="en-US" sz="3200" dirty="0" err="1">
                <a:solidFill>
                  <a:srgbClr val="C00000"/>
                </a:solidFill>
                <a:latin typeface="Cambria" panose="02040503050406030204" pitchFamily="18" charset="0"/>
                <a:ea typeface="Cambria" panose="02040503050406030204" pitchFamily="18" charset="0"/>
              </a:rPr>
              <a:t>Lễ</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kết</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nạp</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Đội</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viên</a:t>
            </a:r>
            <a:endParaRPr lang="en-US" sz="3200" dirty="0">
              <a:solidFill>
                <a:srgbClr val="C00000"/>
              </a:solidFill>
              <a:latin typeface="Cambria" panose="02040503050406030204" pitchFamily="18" charset="0"/>
              <a:ea typeface="Cambria" panose="02040503050406030204" pitchFamily="18" charset="0"/>
            </a:endParaRPr>
          </a:p>
        </p:txBody>
      </p:sp>
      <p:sp>
        <p:nvSpPr>
          <p:cNvPr id="26" name="AutoShape 2" descr="Vector chibi đội v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mbria" panose="02040503050406030204" pitchFamily="18" charset="0"/>
              <a:ea typeface="Cambria" panose="02040503050406030204" pitchFamily="18" charset="0"/>
            </a:endParaRPr>
          </a:p>
        </p:txBody>
      </p:sp>
      <p:pic>
        <p:nvPicPr>
          <p:cNvPr id="27" name="Picture 26"/>
          <p:cNvPicPr>
            <a:picLocks noChangeAspect="1"/>
          </p:cNvPicPr>
          <p:nvPr/>
        </p:nvPicPr>
        <p:blipFill>
          <a:blip r:embed="rId6">
            <a:extLst>
              <a:ext uri="{BEBA8EAE-BF5A-486C-A8C5-ECC9F3942E4B}">
                <a14:imgProps xmlns:a14="http://schemas.microsoft.com/office/drawing/2010/main">
                  <a14:imgLayer r:embed="rId7">
                    <a14:imgEffect>
                      <a14:backgroundRemoval t="0" b="100000" l="9409" r="100000">
                        <a14:foregroundMark x1="35215" y1="6799" x2="29839" y2="97167"/>
                      </a14:backgroundRemoval>
                    </a14:imgEffect>
                  </a14:imgLayer>
                </a14:imgProps>
              </a:ext>
            </a:extLst>
          </a:blip>
          <a:stretch>
            <a:fillRect/>
          </a:stretch>
        </p:blipFill>
        <p:spPr>
          <a:xfrm>
            <a:off x="-156844" y="4304158"/>
            <a:ext cx="2507551" cy="2379477"/>
          </a:xfrm>
          <a:prstGeom prst="rect">
            <a:avLst/>
          </a:prstGeom>
        </p:spPr>
      </p:pic>
      <p:pic>
        <p:nvPicPr>
          <p:cNvPr id="33" name="Picture 2" descr="Bài 16: Ngày em vào Đội trang 70, 71 SGK Tiếng Việt 3 tập 1 Kết nối tri  thức với cuộc sống | Tiếng Việt 3 - Kết nối tri thức"/>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275017" y="1200360"/>
            <a:ext cx="3240155" cy="3378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 name="Cách thắt khăn quàng đỏ">
            <a:hlinkClick r:id="" action="ppaction://media"/>
          </p:cNvPr>
          <p:cNvPicPr>
            <a:picLocks noChangeAspect="1"/>
          </p:cNvPicPr>
          <p:nvPr>
            <a:videoFile r:link="rId1"/>
            <p:extLst>
              <p:ext uri="{DAA4B4D4-6D71-4841-9C94-3DE7FCFB9230}">
                <p14:media xmlns:p14="http://schemas.microsoft.com/office/powerpoint/2010/main" r:embed="rId2">
                  <p14:trim st="9536" end="25830.4666"/>
                </p14:media>
              </p:ext>
            </p:extLst>
          </p:nvPr>
        </p:nvPicPr>
        <p:blipFill>
          <a:blip r:embed="rId10"/>
          <a:stretch>
            <a:fillRect/>
          </a:stretch>
        </p:blipFill>
        <p:spPr>
          <a:xfrm>
            <a:off x="379825" y="532346"/>
            <a:ext cx="7200893" cy="4083654"/>
          </a:xfrm>
          <a:prstGeom prst="rect">
            <a:avLst/>
          </a:prstGeom>
        </p:spPr>
      </p:pic>
      <p:sp>
        <p:nvSpPr>
          <p:cNvPr id="28" name="Cloud 27"/>
          <p:cNvSpPr/>
          <p:nvPr/>
        </p:nvSpPr>
        <p:spPr>
          <a:xfrm>
            <a:off x="3012055" y="4858168"/>
            <a:ext cx="5092675" cy="198813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bg1"/>
                </a:solidFill>
                <a:latin typeface="Cambria" panose="02040503050406030204" pitchFamily="18" charset="0"/>
                <a:ea typeface="Cambria" panose="02040503050406030204" pitchFamily="18" charset="0"/>
              </a:rPr>
              <a:t>Xem</a:t>
            </a:r>
            <a:r>
              <a:rPr lang="en-US" sz="2400" dirty="0">
                <a:solidFill>
                  <a:schemeClr val="bg1"/>
                </a:solidFill>
                <a:latin typeface="Cambria" panose="02040503050406030204" pitchFamily="18" charset="0"/>
                <a:ea typeface="Cambria" panose="02040503050406030204" pitchFamily="18" charset="0"/>
              </a:rPr>
              <a:t> video </a:t>
            </a:r>
            <a:r>
              <a:rPr lang="en-US" sz="2400" dirty="0" err="1">
                <a:solidFill>
                  <a:schemeClr val="bg1"/>
                </a:solidFill>
                <a:latin typeface="Cambria" panose="02040503050406030204" pitchFamily="18" charset="0"/>
                <a:ea typeface="Cambria" panose="02040503050406030204" pitchFamily="18" charset="0"/>
              </a:rPr>
              <a:t>hướng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dẫn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thắt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khăn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quàng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và</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thực</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hành</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theo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nhóm</a:t>
            </a:r>
            <a:endParaRPr lang="en-US" sz="2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6795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randombar(horizontal)">
                                      <p:cBhvr>
                                        <p:cTn id="10" dur="500"/>
                                        <p:tgtEl>
                                          <p:spTgt spid="34"/>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0"/>
                </p:tgtEl>
              </p:cMediaNode>
            </p:video>
          </p:childTnLst>
        </p:cTn>
      </p:par>
    </p:tnLst>
    <p:bldLst>
      <p:bldP spid="34" grpId="0"/>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16"/>
          <p:cNvPicPr>
            <a:picLocks noChangeAspect="1"/>
          </p:cNvPicPr>
          <p:nvPr/>
        </p:nvPicPr>
        <p:blipFill>
          <a:blip r:embed="rId3"/>
          <a:stretch>
            <a:fillRect/>
          </a:stretch>
        </p:blipFill>
        <p:spPr>
          <a:xfrm>
            <a:off x="7679055" y="0"/>
            <a:ext cx="4512945" cy="6858000"/>
          </a:xfrm>
          <a:prstGeom prst="rect">
            <a:avLst/>
          </a:prstGeom>
        </p:spPr>
      </p:pic>
      <p:pic>
        <p:nvPicPr>
          <p:cNvPr id="5" name="图片 4" descr="15"/>
          <p:cNvPicPr>
            <a:picLocks noChangeAspect="1"/>
          </p:cNvPicPr>
          <p:nvPr/>
        </p:nvPicPr>
        <p:blipFill>
          <a:blip r:embed="rId4"/>
          <a:stretch>
            <a:fillRect/>
          </a:stretch>
        </p:blipFill>
        <p:spPr>
          <a:xfrm>
            <a:off x="0" y="107950"/>
            <a:ext cx="3222625" cy="1998980"/>
          </a:xfrm>
          <a:prstGeom prst="rect">
            <a:avLst/>
          </a:prstGeom>
        </p:spPr>
      </p:pic>
      <p:pic>
        <p:nvPicPr>
          <p:cNvPr id="8" name="图片 7" descr="C:\Users\Am'be'r\Desktop\千库网_敬礼红领巾少先队_元素编号12952984.png千库网_敬礼红领巾少先队_元素编号12952984"/>
          <p:cNvPicPr>
            <a:picLocks noChangeAspect="1"/>
          </p:cNvPicPr>
          <p:nvPr/>
        </p:nvPicPr>
        <p:blipFill>
          <a:blip r:embed="rId5"/>
          <a:srcRect t="36603"/>
          <a:stretch>
            <a:fillRect/>
          </a:stretch>
        </p:blipFill>
        <p:spPr>
          <a:xfrm flipH="1">
            <a:off x="-542290" y="3783330"/>
            <a:ext cx="4849495" cy="3074670"/>
          </a:xfrm>
          <a:prstGeom prst="rect">
            <a:avLst/>
          </a:prstGeom>
        </p:spPr>
      </p:pic>
      <p:sp>
        <p:nvSpPr>
          <p:cNvPr id="2" name="TextBox 1"/>
          <p:cNvSpPr txBox="1"/>
          <p:nvPr/>
        </p:nvSpPr>
        <p:spPr>
          <a:xfrm>
            <a:off x="3583622" y="657225"/>
            <a:ext cx="1609725" cy="2646878"/>
          </a:xfrm>
          <a:prstGeom prst="rect">
            <a:avLst/>
          </a:prstGeom>
          <a:noFill/>
        </p:spPr>
        <p:txBody>
          <a:bodyPr wrap="square" rtlCol="0">
            <a:spAutoFit/>
          </a:bodyPr>
          <a:lstStyle/>
          <a:p>
            <a:r>
              <a:rPr lang="en-US" sz="16600" dirty="0">
                <a:solidFill>
                  <a:schemeClr val="accent2">
                    <a:lumMod val="75000"/>
                  </a:schemeClr>
                </a:solidFill>
                <a:latin typeface="#9Slide07 Bungee Inline" pitchFamily="2" charset="0"/>
              </a:rPr>
              <a:t>t</a:t>
            </a:r>
          </a:p>
        </p:txBody>
      </p:sp>
      <p:sp>
        <p:nvSpPr>
          <p:cNvPr id="9" name="TextBox 8"/>
          <p:cNvSpPr txBox="1"/>
          <p:nvPr/>
        </p:nvSpPr>
        <p:spPr>
          <a:xfrm>
            <a:off x="4617084" y="1297940"/>
            <a:ext cx="1609725" cy="2646878"/>
          </a:xfrm>
          <a:prstGeom prst="rect">
            <a:avLst/>
          </a:prstGeom>
          <a:noFill/>
        </p:spPr>
        <p:txBody>
          <a:bodyPr wrap="square" rtlCol="0">
            <a:spAutoFit/>
          </a:bodyPr>
          <a:lstStyle/>
          <a:p>
            <a:r>
              <a:rPr lang="en-US" sz="16600" dirty="0">
                <a:solidFill>
                  <a:srgbClr val="C00000"/>
                </a:solidFill>
                <a:latin typeface="#9Slide07 Bungee Inline" pitchFamily="2" charset="0"/>
              </a:rPr>
              <a:t>h</a:t>
            </a:r>
          </a:p>
        </p:txBody>
      </p:sp>
      <p:sp>
        <p:nvSpPr>
          <p:cNvPr id="10" name="TextBox 9"/>
          <p:cNvSpPr txBox="1"/>
          <p:nvPr/>
        </p:nvSpPr>
        <p:spPr>
          <a:xfrm>
            <a:off x="5574347" y="734924"/>
            <a:ext cx="1609725" cy="2646878"/>
          </a:xfrm>
          <a:prstGeom prst="rect">
            <a:avLst/>
          </a:prstGeom>
          <a:noFill/>
        </p:spPr>
        <p:txBody>
          <a:bodyPr wrap="square" rtlCol="0">
            <a:spAutoFit/>
          </a:bodyPr>
          <a:lstStyle/>
          <a:p>
            <a:r>
              <a:rPr lang="en-US" sz="16600" dirty="0">
                <a:solidFill>
                  <a:srgbClr val="FFCE03"/>
                </a:solidFill>
                <a:latin typeface="#9Slide07 Bungee Inline" pitchFamily="2" charset="0"/>
              </a:rPr>
              <a:t>Ự</a:t>
            </a:r>
          </a:p>
        </p:txBody>
      </p:sp>
      <p:sp>
        <p:nvSpPr>
          <p:cNvPr id="11" name="TextBox 10"/>
          <p:cNvSpPr txBox="1"/>
          <p:nvPr/>
        </p:nvSpPr>
        <p:spPr>
          <a:xfrm>
            <a:off x="6819898" y="1106399"/>
            <a:ext cx="1609725" cy="2646878"/>
          </a:xfrm>
          <a:prstGeom prst="rect">
            <a:avLst/>
          </a:prstGeom>
          <a:noFill/>
        </p:spPr>
        <p:txBody>
          <a:bodyPr wrap="square" rtlCol="0">
            <a:spAutoFit/>
          </a:bodyPr>
          <a:lstStyle/>
          <a:p>
            <a:r>
              <a:rPr lang="en-US" sz="16600" dirty="0">
                <a:solidFill>
                  <a:srgbClr val="F00505"/>
                </a:solidFill>
                <a:latin typeface="#9Slide07 Bungee Inline" pitchFamily="2" charset="0"/>
              </a:rPr>
              <a:t>c</a:t>
            </a:r>
          </a:p>
        </p:txBody>
      </p:sp>
      <p:sp>
        <p:nvSpPr>
          <p:cNvPr id="12" name="TextBox 11"/>
          <p:cNvSpPr txBox="1"/>
          <p:nvPr/>
        </p:nvSpPr>
        <p:spPr>
          <a:xfrm>
            <a:off x="3440586" y="3267443"/>
            <a:ext cx="1609725" cy="2646878"/>
          </a:xfrm>
          <a:prstGeom prst="rect">
            <a:avLst/>
          </a:prstGeom>
          <a:noFill/>
        </p:spPr>
        <p:txBody>
          <a:bodyPr wrap="square" rtlCol="0">
            <a:spAutoFit/>
          </a:bodyPr>
          <a:lstStyle/>
          <a:p>
            <a:r>
              <a:rPr lang="en-US" sz="16600" dirty="0">
                <a:solidFill>
                  <a:srgbClr val="F00505"/>
                </a:solidFill>
                <a:latin typeface="#9Slide07 Bungee Inline" pitchFamily="2" charset="0"/>
              </a:rPr>
              <a:t>h</a:t>
            </a:r>
          </a:p>
        </p:txBody>
      </p:sp>
      <p:sp>
        <p:nvSpPr>
          <p:cNvPr id="13" name="TextBox 12"/>
          <p:cNvSpPr txBox="1"/>
          <p:nvPr/>
        </p:nvSpPr>
        <p:spPr>
          <a:xfrm>
            <a:off x="4489607" y="3783330"/>
            <a:ext cx="1609725" cy="2646878"/>
          </a:xfrm>
          <a:prstGeom prst="rect">
            <a:avLst/>
          </a:prstGeom>
          <a:noFill/>
        </p:spPr>
        <p:txBody>
          <a:bodyPr wrap="square" rtlCol="0">
            <a:spAutoFit/>
          </a:bodyPr>
          <a:lstStyle/>
          <a:p>
            <a:r>
              <a:rPr lang="en-US" sz="16600" dirty="0">
                <a:solidFill>
                  <a:srgbClr val="FD6104"/>
                </a:solidFill>
                <a:latin typeface="#9Slide07 Bungee Inline" pitchFamily="2" charset="0"/>
              </a:rPr>
              <a:t>à</a:t>
            </a:r>
          </a:p>
        </p:txBody>
      </p:sp>
      <p:sp>
        <p:nvSpPr>
          <p:cNvPr id="14" name="TextBox 13"/>
          <p:cNvSpPr txBox="1"/>
          <p:nvPr/>
        </p:nvSpPr>
        <p:spPr>
          <a:xfrm>
            <a:off x="7001669" y="3088447"/>
            <a:ext cx="1609725" cy="2646878"/>
          </a:xfrm>
          <a:prstGeom prst="rect">
            <a:avLst/>
          </a:prstGeom>
          <a:noFill/>
        </p:spPr>
        <p:txBody>
          <a:bodyPr wrap="square" rtlCol="0">
            <a:spAutoFit/>
          </a:bodyPr>
          <a:lstStyle/>
          <a:p>
            <a:r>
              <a:rPr lang="en-US" sz="16600" dirty="0">
                <a:solidFill>
                  <a:schemeClr val="bg2">
                    <a:lumMod val="50000"/>
                  </a:schemeClr>
                </a:solidFill>
                <a:latin typeface="#9Slide07 Bungee Inline" pitchFamily="2" charset="0"/>
              </a:rPr>
              <a:t>h</a:t>
            </a:r>
          </a:p>
        </p:txBody>
      </p:sp>
      <p:sp>
        <p:nvSpPr>
          <p:cNvPr id="15" name="TextBox 14"/>
          <p:cNvSpPr txBox="1"/>
          <p:nvPr/>
        </p:nvSpPr>
        <p:spPr>
          <a:xfrm>
            <a:off x="5870891" y="3581400"/>
            <a:ext cx="1609725" cy="2646878"/>
          </a:xfrm>
          <a:prstGeom prst="rect">
            <a:avLst/>
          </a:prstGeom>
          <a:noFill/>
        </p:spPr>
        <p:txBody>
          <a:bodyPr wrap="square" rtlCol="0">
            <a:spAutoFit/>
          </a:bodyPr>
          <a:lstStyle/>
          <a:p>
            <a:r>
              <a:rPr lang="en-US" sz="16600" dirty="0">
                <a:solidFill>
                  <a:srgbClr val="FFBF15"/>
                </a:solidFill>
                <a:latin typeface="#9Slide07 Bungee Inline" pitchFamily="2" charset="0"/>
              </a:rPr>
              <a:t>n</a:t>
            </a:r>
          </a:p>
        </p:txBody>
      </p:sp>
    </p:spTree>
    <p:extLst>
      <p:ext uri="{BB962C8B-B14F-4D97-AF65-F5344CB8AC3E}">
        <p14:creationId xmlns:p14="http://schemas.microsoft.com/office/powerpoint/2010/main" val="403634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6" fill="hold" nodeType="withEffect">
                                  <p:stCondLst>
                                    <p:cond delay="0"/>
                                  </p:stCondLst>
                                  <p:childTnLst>
                                    <p:set>
                                      <p:cBhvr>
                                        <p:cTn id="9" dur="1000"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1+#ppt_w/2"/>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0" name="Group 20"/>
          <p:cNvGrpSpPr/>
          <p:nvPr/>
        </p:nvGrpSpPr>
        <p:grpSpPr>
          <a:xfrm>
            <a:off x="600611" y="615951"/>
            <a:ext cx="11118013" cy="4789655"/>
            <a:chOff x="0" y="0"/>
            <a:chExt cx="5637179" cy="2428505"/>
          </a:xfrm>
        </p:grpSpPr>
        <p:sp>
          <p:nvSpPr>
            <p:cNvPr id="21" name="Freeform 21"/>
            <p:cNvSpPr/>
            <p:nvPr/>
          </p:nvSpPr>
          <p:spPr>
            <a:xfrm>
              <a:off x="16510" y="11430"/>
              <a:ext cx="5606699" cy="2404375"/>
            </a:xfrm>
            <a:custGeom>
              <a:avLst/>
              <a:gdLst/>
              <a:ahLst/>
              <a:cxnLst/>
              <a:rect l="l" t="t" r="r" b="b"/>
              <a:pathLst>
                <a:path w="5606699" h="2404375">
                  <a:moveTo>
                    <a:pt x="1270" y="0"/>
                  </a:moveTo>
                  <a:lnTo>
                    <a:pt x="5606699" y="15240"/>
                  </a:lnTo>
                  <a:lnTo>
                    <a:pt x="5574949" y="2404375"/>
                  </a:lnTo>
                  <a:lnTo>
                    <a:pt x="2029182" y="2404375"/>
                  </a:lnTo>
                  <a:lnTo>
                    <a:pt x="0" y="2377705"/>
                  </a:lnTo>
                  <a:lnTo>
                    <a:pt x="11430" y="771934"/>
                  </a:lnTo>
                  <a:close/>
                </a:path>
              </a:pathLst>
            </a:custGeom>
            <a:solidFill>
              <a:srgbClr val="FFFAF7"/>
            </a:solidFill>
          </p:spPr>
        </p:sp>
        <p:sp>
          <p:nvSpPr>
            <p:cNvPr id="22" name="Freeform 22"/>
            <p:cNvSpPr/>
            <p:nvPr/>
          </p:nvSpPr>
          <p:spPr>
            <a:xfrm>
              <a:off x="0" y="-1270"/>
              <a:ext cx="5635909" cy="2429775"/>
            </a:xfrm>
            <a:custGeom>
              <a:avLst/>
              <a:gdLst/>
              <a:ahLst/>
              <a:cxnLst/>
              <a:rect l="l" t="t" r="r" b="b"/>
              <a:pathLst>
                <a:path w="5635909" h="2429775">
                  <a:moveTo>
                    <a:pt x="5601619" y="2404375"/>
                  </a:moveTo>
                  <a:cubicBezTo>
                    <a:pt x="5599079" y="2408185"/>
                    <a:pt x="5595269" y="2413265"/>
                    <a:pt x="5591459" y="2417075"/>
                  </a:cubicBezTo>
                  <a:cubicBezTo>
                    <a:pt x="5587649" y="2419615"/>
                    <a:pt x="5582569" y="2422155"/>
                    <a:pt x="5578759" y="2422155"/>
                  </a:cubicBezTo>
                  <a:cubicBezTo>
                    <a:pt x="5406791" y="2420885"/>
                    <a:pt x="5165756" y="2427235"/>
                    <a:pt x="4920257" y="2429775"/>
                  </a:cubicBezTo>
                  <a:cubicBezTo>
                    <a:pt x="4844376" y="2429775"/>
                    <a:pt x="4764031" y="2428505"/>
                    <a:pt x="4688149" y="2428505"/>
                  </a:cubicBezTo>
                  <a:cubicBezTo>
                    <a:pt x="4518532" y="2427235"/>
                    <a:pt x="4348915" y="2425965"/>
                    <a:pt x="4179298" y="2425965"/>
                  </a:cubicBezTo>
                  <a:lnTo>
                    <a:pt x="3625810" y="2425965"/>
                  </a:lnTo>
                  <a:cubicBezTo>
                    <a:pt x="3500829" y="2425965"/>
                    <a:pt x="3380311" y="2424695"/>
                    <a:pt x="3255330" y="2424695"/>
                  </a:cubicBezTo>
                  <a:cubicBezTo>
                    <a:pt x="3148204" y="2424695"/>
                    <a:pt x="3036613" y="2424695"/>
                    <a:pt x="2929487" y="2425965"/>
                  </a:cubicBezTo>
                  <a:lnTo>
                    <a:pt x="2862533" y="2425965"/>
                  </a:lnTo>
                  <a:cubicBezTo>
                    <a:pt x="2706306" y="2424695"/>
                    <a:pt x="965498" y="2423425"/>
                    <a:pt x="809272" y="2420885"/>
                  </a:cubicBezTo>
                  <a:cubicBezTo>
                    <a:pt x="715536" y="2419615"/>
                    <a:pt x="621801" y="2414535"/>
                    <a:pt x="528065" y="2411995"/>
                  </a:cubicBezTo>
                  <a:cubicBezTo>
                    <a:pt x="358448" y="2406915"/>
                    <a:pt x="188830" y="2403105"/>
                    <a:pt x="41910" y="2398025"/>
                  </a:cubicBezTo>
                  <a:cubicBezTo>
                    <a:pt x="33020" y="2396755"/>
                    <a:pt x="24130" y="2394215"/>
                    <a:pt x="16510" y="2390405"/>
                  </a:cubicBezTo>
                  <a:cubicBezTo>
                    <a:pt x="5080" y="2385325"/>
                    <a:pt x="0" y="2373895"/>
                    <a:pt x="1270" y="2356139"/>
                  </a:cubicBezTo>
                  <a:cubicBezTo>
                    <a:pt x="2540" y="2248781"/>
                    <a:pt x="3810" y="2139571"/>
                    <a:pt x="3810" y="2032213"/>
                  </a:cubicBezTo>
                  <a:cubicBezTo>
                    <a:pt x="5080" y="1923003"/>
                    <a:pt x="17780" y="777230"/>
                    <a:pt x="17780" y="668021"/>
                  </a:cubicBezTo>
                  <a:cubicBezTo>
                    <a:pt x="19050" y="562513"/>
                    <a:pt x="20320" y="457006"/>
                    <a:pt x="19050" y="349648"/>
                  </a:cubicBezTo>
                  <a:cubicBezTo>
                    <a:pt x="17780" y="244140"/>
                    <a:pt x="16510" y="140484"/>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4"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2"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0506"/>
                    <a:pt x="5632099" y="146037"/>
                    <a:pt x="5628289" y="201567"/>
                  </a:cubicBezTo>
                  <a:cubicBezTo>
                    <a:pt x="5624479" y="247842"/>
                    <a:pt x="5623209" y="295968"/>
                    <a:pt x="5621939" y="342243"/>
                  </a:cubicBezTo>
                  <a:cubicBezTo>
                    <a:pt x="5619399" y="419986"/>
                    <a:pt x="5618129" y="497728"/>
                    <a:pt x="5616859" y="575470"/>
                  </a:cubicBezTo>
                  <a:cubicBezTo>
                    <a:pt x="5615589" y="647660"/>
                    <a:pt x="5614319" y="719849"/>
                    <a:pt x="5614319" y="792038"/>
                  </a:cubicBezTo>
                  <a:cubicBezTo>
                    <a:pt x="5614319" y="912354"/>
                    <a:pt x="5602889" y="2067382"/>
                    <a:pt x="5601619" y="2187697"/>
                  </a:cubicBezTo>
                  <a:cubicBezTo>
                    <a:pt x="5604159" y="2265440"/>
                    <a:pt x="5602889" y="2343182"/>
                    <a:pt x="5601619" y="2404375"/>
                  </a:cubicBezTo>
                  <a:close/>
                  <a:moveTo>
                    <a:pt x="17780" y="2373895"/>
                  </a:moveTo>
                  <a:cubicBezTo>
                    <a:pt x="22860" y="2375165"/>
                    <a:pt x="29210" y="2377705"/>
                    <a:pt x="36830" y="2377705"/>
                  </a:cubicBezTo>
                  <a:cubicBezTo>
                    <a:pt x="184367" y="2382785"/>
                    <a:pt x="367375" y="2387865"/>
                    <a:pt x="545919" y="2391675"/>
                  </a:cubicBezTo>
                  <a:cubicBezTo>
                    <a:pt x="630728" y="2394215"/>
                    <a:pt x="715536" y="2398025"/>
                    <a:pt x="804808" y="2399295"/>
                  </a:cubicBezTo>
                  <a:cubicBezTo>
                    <a:pt x="862835" y="2400565"/>
                    <a:pt x="2505444" y="2396755"/>
                    <a:pt x="2559007" y="2398025"/>
                  </a:cubicBezTo>
                  <a:cubicBezTo>
                    <a:pt x="2652743" y="2399295"/>
                    <a:pt x="2746479" y="2401835"/>
                    <a:pt x="2840215" y="2403105"/>
                  </a:cubicBezTo>
                  <a:cubicBezTo>
                    <a:pt x="2884851" y="2404375"/>
                    <a:pt x="2925023" y="2404375"/>
                    <a:pt x="2969659" y="2404375"/>
                  </a:cubicBezTo>
                  <a:cubicBezTo>
                    <a:pt x="3170522" y="2404375"/>
                    <a:pt x="3366920" y="2403105"/>
                    <a:pt x="3567783" y="2404375"/>
                  </a:cubicBezTo>
                  <a:cubicBezTo>
                    <a:pt x="3643664" y="2404375"/>
                    <a:pt x="3724010" y="2406915"/>
                    <a:pt x="3799891" y="2406915"/>
                  </a:cubicBezTo>
                  <a:cubicBezTo>
                    <a:pt x="3915945" y="2406915"/>
                    <a:pt x="4027535" y="2403105"/>
                    <a:pt x="4143589" y="2403105"/>
                  </a:cubicBezTo>
                  <a:cubicBezTo>
                    <a:pt x="4281961" y="2403105"/>
                    <a:pt x="4415869" y="2404375"/>
                    <a:pt x="4554241" y="2404375"/>
                  </a:cubicBezTo>
                  <a:cubicBezTo>
                    <a:pt x="4737249" y="2404375"/>
                    <a:pt x="4924721" y="2404375"/>
                    <a:pt x="5107729" y="2403105"/>
                  </a:cubicBezTo>
                  <a:cubicBezTo>
                    <a:pt x="5272882" y="2401835"/>
                    <a:pt x="5433572" y="2399295"/>
                    <a:pt x="5563519" y="2396755"/>
                  </a:cubicBezTo>
                  <a:cubicBezTo>
                    <a:pt x="5568599" y="2396755"/>
                    <a:pt x="5573679" y="2394215"/>
                    <a:pt x="5580029" y="2392945"/>
                  </a:cubicBezTo>
                  <a:cubicBezTo>
                    <a:pt x="5580029" y="2380245"/>
                    <a:pt x="5581299" y="2367545"/>
                    <a:pt x="5581299" y="2350586"/>
                  </a:cubicBezTo>
                  <a:lnTo>
                    <a:pt x="5581299" y="2293205"/>
                  </a:lnTo>
                  <a:cubicBezTo>
                    <a:pt x="5582569" y="2198803"/>
                    <a:pt x="5585109" y="2102551"/>
                    <a:pt x="5583839" y="2008150"/>
                  </a:cubicBezTo>
                  <a:cubicBezTo>
                    <a:pt x="5582569" y="1874877"/>
                    <a:pt x="5595269" y="708743"/>
                    <a:pt x="5599079" y="575470"/>
                  </a:cubicBezTo>
                  <a:cubicBezTo>
                    <a:pt x="5601619" y="497728"/>
                    <a:pt x="5604159" y="419986"/>
                    <a:pt x="5604159" y="342243"/>
                  </a:cubicBezTo>
                  <a:cubicBezTo>
                    <a:pt x="5604159" y="277458"/>
                    <a:pt x="5605429" y="214524"/>
                    <a:pt x="5613049" y="151590"/>
                  </a:cubicBezTo>
                  <a:cubicBezTo>
                    <a:pt x="5616859" y="114569"/>
                    <a:pt x="5619399" y="77549"/>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4953"/>
                    <a:pt x="31750" y="144186"/>
                    <a:pt x="34290" y="201567"/>
                  </a:cubicBezTo>
                  <a:cubicBezTo>
                    <a:pt x="36830" y="305223"/>
                    <a:pt x="38100" y="408880"/>
                    <a:pt x="38100" y="512536"/>
                  </a:cubicBezTo>
                  <a:cubicBezTo>
                    <a:pt x="38100" y="579172"/>
                    <a:pt x="36830" y="643957"/>
                    <a:pt x="35560" y="710594"/>
                  </a:cubicBezTo>
                  <a:cubicBezTo>
                    <a:pt x="34290" y="775379"/>
                    <a:pt x="22860" y="1873026"/>
                    <a:pt x="21590" y="1935960"/>
                  </a:cubicBezTo>
                  <a:lnTo>
                    <a:pt x="21590" y="2058127"/>
                  </a:lnTo>
                  <a:cubicBezTo>
                    <a:pt x="21590" y="2150677"/>
                    <a:pt x="20320" y="2245078"/>
                    <a:pt x="20320" y="2337629"/>
                  </a:cubicBezTo>
                  <a:cubicBezTo>
                    <a:pt x="20320" y="2350586"/>
                    <a:pt x="19050" y="2361692"/>
                    <a:pt x="17780" y="2373895"/>
                  </a:cubicBezTo>
                  <a:close/>
                </a:path>
              </a:pathLst>
            </a:custGeom>
            <a:solidFill>
              <a:srgbClr val="442816"/>
            </a:solidFill>
          </p:spPr>
        </p:sp>
      </p:grpSp>
      <p:grpSp>
        <p:nvGrpSpPr>
          <p:cNvPr id="24" name="Group 24"/>
          <p:cNvGrpSpPr/>
          <p:nvPr/>
        </p:nvGrpSpPr>
        <p:grpSpPr>
          <a:xfrm>
            <a:off x="549577" y="5547770"/>
            <a:ext cx="11118013" cy="864788"/>
            <a:chOff x="0" y="0"/>
            <a:chExt cx="5637179" cy="438474"/>
          </a:xfrm>
        </p:grpSpPr>
        <p:sp>
          <p:nvSpPr>
            <p:cNvPr id="25" name="Freeform 25"/>
            <p:cNvSpPr/>
            <p:nvPr/>
          </p:nvSpPr>
          <p:spPr>
            <a:xfrm>
              <a:off x="16510" y="11430"/>
              <a:ext cx="5606699" cy="414344"/>
            </a:xfrm>
            <a:custGeom>
              <a:avLst/>
              <a:gdLst/>
              <a:ahLst/>
              <a:cxnLst/>
              <a:rect l="l" t="t" r="r" b="b"/>
              <a:pathLst>
                <a:path w="5606699" h="414344">
                  <a:moveTo>
                    <a:pt x="1270" y="0"/>
                  </a:moveTo>
                  <a:lnTo>
                    <a:pt x="5606699" y="15240"/>
                  </a:lnTo>
                  <a:lnTo>
                    <a:pt x="5574949" y="414344"/>
                  </a:lnTo>
                  <a:lnTo>
                    <a:pt x="2029182" y="414344"/>
                  </a:lnTo>
                  <a:lnTo>
                    <a:pt x="0" y="387674"/>
                  </a:lnTo>
                  <a:lnTo>
                    <a:pt x="11430" y="153979"/>
                  </a:lnTo>
                  <a:close/>
                </a:path>
              </a:pathLst>
            </a:custGeom>
            <a:solidFill>
              <a:srgbClr val="FFFAF7"/>
            </a:solidFill>
          </p:spPr>
        </p:sp>
        <p:sp>
          <p:nvSpPr>
            <p:cNvPr id="26" name="Freeform 26"/>
            <p:cNvSpPr/>
            <p:nvPr/>
          </p:nvSpPr>
          <p:spPr>
            <a:xfrm>
              <a:off x="0" y="-1270"/>
              <a:ext cx="5635909" cy="439745"/>
            </a:xfrm>
            <a:custGeom>
              <a:avLst/>
              <a:gdLst/>
              <a:ahLst/>
              <a:cxnLst/>
              <a:rect l="l" t="t" r="r" b="b"/>
              <a:pathLst>
                <a:path w="5635909" h="439745">
                  <a:moveTo>
                    <a:pt x="5601619" y="414345"/>
                  </a:moveTo>
                  <a:cubicBezTo>
                    <a:pt x="5599079" y="418155"/>
                    <a:pt x="5595269" y="423235"/>
                    <a:pt x="5591459" y="427045"/>
                  </a:cubicBezTo>
                  <a:cubicBezTo>
                    <a:pt x="5587649" y="429585"/>
                    <a:pt x="5582569" y="432125"/>
                    <a:pt x="5578759" y="432125"/>
                  </a:cubicBezTo>
                  <a:cubicBezTo>
                    <a:pt x="5406791" y="430855"/>
                    <a:pt x="5165756" y="437205"/>
                    <a:pt x="4920257" y="439745"/>
                  </a:cubicBezTo>
                  <a:cubicBezTo>
                    <a:pt x="4844376" y="439745"/>
                    <a:pt x="4764031" y="438475"/>
                    <a:pt x="4688149" y="438475"/>
                  </a:cubicBezTo>
                  <a:cubicBezTo>
                    <a:pt x="4518532" y="437205"/>
                    <a:pt x="4348915" y="435935"/>
                    <a:pt x="4179298" y="435935"/>
                  </a:cubicBezTo>
                  <a:lnTo>
                    <a:pt x="3625810" y="435935"/>
                  </a:lnTo>
                  <a:cubicBezTo>
                    <a:pt x="3500829" y="435935"/>
                    <a:pt x="3380311" y="434665"/>
                    <a:pt x="3255330" y="434665"/>
                  </a:cubicBezTo>
                  <a:cubicBezTo>
                    <a:pt x="3148204" y="434665"/>
                    <a:pt x="3036613" y="434665"/>
                    <a:pt x="2929487" y="435935"/>
                  </a:cubicBezTo>
                  <a:lnTo>
                    <a:pt x="2862533" y="435935"/>
                  </a:lnTo>
                  <a:cubicBezTo>
                    <a:pt x="2706306" y="434665"/>
                    <a:pt x="965498" y="433395"/>
                    <a:pt x="809272" y="430855"/>
                  </a:cubicBezTo>
                  <a:cubicBezTo>
                    <a:pt x="715536" y="429585"/>
                    <a:pt x="621801" y="424505"/>
                    <a:pt x="528065" y="421965"/>
                  </a:cubicBezTo>
                  <a:cubicBezTo>
                    <a:pt x="358448" y="416885"/>
                    <a:pt x="188830" y="413075"/>
                    <a:pt x="41910" y="407995"/>
                  </a:cubicBezTo>
                  <a:cubicBezTo>
                    <a:pt x="33020" y="406725"/>
                    <a:pt x="24130" y="404185"/>
                    <a:pt x="16510" y="400375"/>
                  </a:cubicBezTo>
                  <a:cubicBezTo>
                    <a:pt x="5080" y="395295"/>
                    <a:pt x="0" y="383865"/>
                    <a:pt x="1270" y="373071"/>
                  </a:cubicBezTo>
                  <a:cubicBezTo>
                    <a:pt x="2540" y="358971"/>
                    <a:pt x="3810" y="344628"/>
                    <a:pt x="3810" y="330528"/>
                  </a:cubicBezTo>
                  <a:cubicBezTo>
                    <a:pt x="5080" y="316186"/>
                    <a:pt x="17780" y="165707"/>
                    <a:pt x="17780" y="151364"/>
                  </a:cubicBezTo>
                  <a:cubicBezTo>
                    <a:pt x="19050" y="137507"/>
                    <a:pt x="20320" y="123651"/>
                    <a:pt x="19050" y="109551"/>
                  </a:cubicBezTo>
                  <a:cubicBezTo>
                    <a:pt x="17780" y="95694"/>
                    <a:pt x="16510" y="82080"/>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4"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2"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75517"/>
                    <a:pt x="5632099" y="82810"/>
                    <a:pt x="5628289" y="90103"/>
                  </a:cubicBezTo>
                  <a:cubicBezTo>
                    <a:pt x="5624479" y="96180"/>
                    <a:pt x="5623209" y="102501"/>
                    <a:pt x="5621939" y="108578"/>
                  </a:cubicBezTo>
                  <a:cubicBezTo>
                    <a:pt x="5619399" y="118789"/>
                    <a:pt x="5618129" y="128999"/>
                    <a:pt x="5616859" y="139209"/>
                  </a:cubicBezTo>
                  <a:cubicBezTo>
                    <a:pt x="5615589" y="148690"/>
                    <a:pt x="5614319" y="158171"/>
                    <a:pt x="5614319" y="167652"/>
                  </a:cubicBezTo>
                  <a:cubicBezTo>
                    <a:pt x="5614319" y="183453"/>
                    <a:pt x="5602889" y="335147"/>
                    <a:pt x="5601619" y="350949"/>
                  </a:cubicBezTo>
                  <a:cubicBezTo>
                    <a:pt x="5604159" y="361159"/>
                    <a:pt x="5602889" y="371369"/>
                    <a:pt x="5601619" y="414344"/>
                  </a:cubicBezTo>
                  <a:close/>
                  <a:moveTo>
                    <a:pt x="17780" y="383864"/>
                  </a:moveTo>
                  <a:cubicBezTo>
                    <a:pt x="22860" y="385134"/>
                    <a:pt x="29210" y="387674"/>
                    <a:pt x="36830" y="387674"/>
                  </a:cubicBezTo>
                  <a:cubicBezTo>
                    <a:pt x="184367" y="392754"/>
                    <a:pt x="367375" y="397834"/>
                    <a:pt x="545919" y="401644"/>
                  </a:cubicBezTo>
                  <a:cubicBezTo>
                    <a:pt x="630728" y="404184"/>
                    <a:pt x="715536" y="407994"/>
                    <a:pt x="804808" y="409264"/>
                  </a:cubicBezTo>
                  <a:cubicBezTo>
                    <a:pt x="862835" y="410534"/>
                    <a:pt x="2505444" y="406724"/>
                    <a:pt x="2559007" y="407994"/>
                  </a:cubicBezTo>
                  <a:cubicBezTo>
                    <a:pt x="2652743" y="409264"/>
                    <a:pt x="2746479" y="411804"/>
                    <a:pt x="2840215" y="413074"/>
                  </a:cubicBezTo>
                  <a:cubicBezTo>
                    <a:pt x="2884851" y="414344"/>
                    <a:pt x="2925023" y="414344"/>
                    <a:pt x="2969659" y="414344"/>
                  </a:cubicBezTo>
                  <a:cubicBezTo>
                    <a:pt x="3170522" y="414344"/>
                    <a:pt x="3366920" y="413074"/>
                    <a:pt x="3567783" y="414344"/>
                  </a:cubicBezTo>
                  <a:cubicBezTo>
                    <a:pt x="3643664" y="414344"/>
                    <a:pt x="3724010" y="416884"/>
                    <a:pt x="3799891" y="416884"/>
                  </a:cubicBezTo>
                  <a:cubicBezTo>
                    <a:pt x="3915945" y="416884"/>
                    <a:pt x="4027535" y="413074"/>
                    <a:pt x="4143589" y="413074"/>
                  </a:cubicBezTo>
                  <a:cubicBezTo>
                    <a:pt x="4281961" y="413074"/>
                    <a:pt x="4415869" y="414344"/>
                    <a:pt x="4554241" y="414344"/>
                  </a:cubicBezTo>
                  <a:cubicBezTo>
                    <a:pt x="4737249" y="414344"/>
                    <a:pt x="4924721" y="414344"/>
                    <a:pt x="5107729" y="413074"/>
                  </a:cubicBezTo>
                  <a:cubicBezTo>
                    <a:pt x="5272882" y="411804"/>
                    <a:pt x="5433572" y="409264"/>
                    <a:pt x="5563519" y="406724"/>
                  </a:cubicBezTo>
                  <a:cubicBezTo>
                    <a:pt x="5568599" y="406724"/>
                    <a:pt x="5573679" y="404184"/>
                    <a:pt x="5580029" y="402914"/>
                  </a:cubicBezTo>
                  <a:cubicBezTo>
                    <a:pt x="5580029" y="390214"/>
                    <a:pt x="5581299" y="377514"/>
                    <a:pt x="5581299" y="372342"/>
                  </a:cubicBezTo>
                  <a:lnTo>
                    <a:pt x="5581299" y="364805"/>
                  </a:lnTo>
                  <a:cubicBezTo>
                    <a:pt x="5582569" y="352407"/>
                    <a:pt x="5585109" y="339766"/>
                    <a:pt x="5583839" y="327368"/>
                  </a:cubicBezTo>
                  <a:cubicBezTo>
                    <a:pt x="5582569" y="309865"/>
                    <a:pt x="5595269" y="156712"/>
                    <a:pt x="5599079" y="139209"/>
                  </a:cubicBezTo>
                  <a:cubicBezTo>
                    <a:pt x="5601619" y="128999"/>
                    <a:pt x="5604159" y="118789"/>
                    <a:pt x="5604159" y="108578"/>
                  </a:cubicBezTo>
                  <a:cubicBezTo>
                    <a:pt x="5604159" y="100070"/>
                    <a:pt x="5605429" y="91804"/>
                    <a:pt x="5613049" y="83539"/>
                  </a:cubicBezTo>
                  <a:cubicBezTo>
                    <a:pt x="5616859" y="78677"/>
                    <a:pt x="5619399" y="73815"/>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74787"/>
                    <a:pt x="31750" y="82567"/>
                    <a:pt x="34290" y="90103"/>
                  </a:cubicBezTo>
                  <a:cubicBezTo>
                    <a:pt x="36830" y="103716"/>
                    <a:pt x="38100" y="117330"/>
                    <a:pt x="38100" y="130944"/>
                  </a:cubicBezTo>
                  <a:cubicBezTo>
                    <a:pt x="38100" y="139695"/>
                    <a:pt x="36830" y="148204"/>
                    <a:pt x="35560" y="156955"/>
                  </a:cubicBezTo>
                  <a:cubicBezTo>
                    <a:pt x="34290" y="165464"/>
                    <a:pt x="22860" y="309622"/>
                    <a:pt x="21590" y="317887"/>
                  </a:cubicBezTo>
                  <a:lnTo>
                    <a:pt x="21590" y="333932"/>
                  </a:lnTo>
                  <a:cubicBezTo>
                    <a:pt x="21590" y="346087"/>
                    <a:pt x="20320" y="358485"/>
                    <a:pt x="20320" y="370640"/>
                  </a:cubicBezTo>
                  <a:cubicBezTo>
                    <a:pt x="20320" y="372342"/>
                    <a:pt x="19050" y="373800"/>
                    <a:pt x="17780" y="383864"/>
                  </a:cubicBezTo>
                  <a:close/>
                </a:path>
              </a:pathLst>
            </a:custGeom>
            <a:solidFill>
              <a:srgbClr val="442816"/>
            </a:solidFill>
          </p:spPr>
        </p:sp>
      </p:grpSp>
      <p:pic>
        <p:nvPicPr>
          <p:cNvPr id="27" name="Picture 2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30210" flipH="1">
            <a:off x="10943063" y="35182"/>
            <a:ext cx="806775" cy="1489014"/>
          </a:xfrm>
          <a:prstGeom prst="rect">
            <a:avLst/>
          </a:prstGeom>
        </p:spPr>
      </p:pic>
      <p:sp>
        <p:nvSpPr>
          <p:cNvPr id="30" name="Rectangle 29"/>
          <p:cNvSpPr/>
          <p:nvPr/>
        </p:nvSpPr>
        <p:spPr>
          <a:xfrm>
            <a:off x="1859440" y="644047"/>
            <a:ext cx="6895854" cy="4524315"/>
          </a:xfrm>
          <a:prstGeom prst="rect">
            <a:avLst/>
          </a:prstGeom>
        </p:spPr>
        <p:txBody>
          <a:bodyPr wrap="square">
            <a:spAutoFit/>
          </a:bodyPr>
          <a:lstStyle/>
          <a:p>
            <a:pPr algn="ctr"/>
            <a:r>
              <a:rPr lang="nl-NL" sz="7200" b="1" spc="300" dirty="0">
                <a:ln>
                  <a:solidFill>
                    <a:schemeClr val="tx1"/>
                  </a:solidFill>
                </a:ln>
                <a:solidFill>
                  <a:srgbClr val="FFFF00"/>
                </a:solidFill>
                <a:latin typeface="Cambria" panose="02040503050406030204" pitchFamily="18" charset="0"/>
                <a:ea typeface="Cambria" panose="02040503050406030204" pitchFamily="18" charset="0"/>
              </a:rPr>
              <a:t>Hoạt động 2: </a:t>
            </a:r>
          </a:p>
          <a:p>
            <a:pPr algn="ctr"/>
            <a:r>
              <a:rPr lang="nl-NL" sz="7200" b="1" spc="300" dirty="0">
                <a:ln w="19050">
                  <a:solidFill>
                    <a:schemeClr val="tx1">
                      <a:lumMod val="75000"/>
                      <a:lumOff val="25000"/>
                    </a:schemeClr>
                  </a:solidFill>
                </a:ln>
                <a:solidFill>
                  <a:srgbClr val="FF0000"/>
                </a:solidFill>
                <a:latin typeface="Cambria" panose="02040503050406030204" pitchFamily="18" charset="0"/>
                <a:ea typeface="Cambria" panose="02040503050406030204" pitchFamily="18" charset="0"/>
              </a:rPr>
              <a:t>Xây dựng </a:t>
            </a:r>
            <a:endParaRPr lang="vi-VN" sz="7200" b="1" spc="300" dirty="0">
              <a:ln w="19050">
                <a:solidFill>
                  <a:schemeClr val="tx1">
                    <a:lumMod val="75000"/>
                    <a:lumOff val="25000"/>
                  </a:schemeClr>
                </a:solidFill>
              </a:ln>
              <a:solidFill>
                <a:srgbClr val="FF0000"/>
              </a:solidFill>
              <a:latin typeface="Cambria" panose="02040503050406030204" pitchFamily="18" charset="0"/>
              <a:ea typeface="Cambria" panose="02040503050406030204" pitchFamily="18" charset="0"/>
            </a:endParaRPr>
          </a:p>
          <a:p>
            <a:pPr algn="ctr"/>
            <a:r>
              <a:rPr lang="nl-NL" sz="7200" b="1" spc="300" dirty="0">
                <a:ln w="19050">
                  <a:solidFill>
                    <a:schemeClr val="tx1">
                      <a:lumMod val="75000"/>
                      <a:lumOff val="25000"/>
                    </a:schemeClr>
                  </a:solidFill>
                </a:ln>
                <a:solidFill>
                  <a:srgbClr val="FF0000"/>
                </a:solidFill>
                <a:latin typeface="Cambria" panose="02040503050406030204" pitchFamily="18" charset="0"/>
                <a:ea typeface="Cambria" panose="02040503050406030204" pitchFamily="18" charset="0"/>
              </a:rPr>
              <a:t>kế hoạch </a:t>
            </a:r>
          </a:p>
          <a:p>
            <a:pPr algn="ctr"/>
            <a:r>
              <a:rPr lang="nl-NL" sz="7200" b="1" spc="300" dirty="0">
                <a:ln w="19050">
                  <a:solidFill>
                    <a:schemeClr val="tx1">
                      <a:lumMod val="75000"/>
                      <a:lumOff val="25000"/>
                    </a:schemeClr>
                  </a:solidFill>
                </a:ln>
                <a:solidFill>
                  <a:srgbClr val="FF0000"/>
                </a:solidFill>
                <a:latin typeface="Cambria" panose="02040503050406030204" pitchFamily="18" charset="0"/>
                <a:ea typeface="Cambria" panose="02040503050406030204" pitchFamily="18" charset="0"/>
              </a:rPr>
              <a:t>phấn đấu</a:t>
            </a:r>
            <a:endParaRPr lang="en-US" sz="7200" spc="300" dirty="0">
              <a:ln w="19050">
                <a:solidFill>
                  <a:schemeClr val="tx1">
                    <a:lumMod val="75000"/>
                    <a:lumOff val="25000"/>
                  </a:schemeClr>
                </a:solidFill>
              </a:ln>
              <a:solidFill>
                <a:srgbClr val="FF0000"/>
              </a:solidFill>
              <a:latin typeface="Cambria" panose="02040503050406030204" pitchFamily="18" charset="0"/>
              <a:ea typeface="Cambria" panose="02040503050406030204" pitchFamily="18" charset="0"/>
            </a:endParaRPr>
          </a:p>
        </p:txBody>
      </p:sp>
      <p:pic>
        <p:nvPicPr>
          <p:cNvPr id="34" name="图片 7">
            <a:extLst>
              <a:ext uri="{FF2B5EF4-FFF2-40B4-BE49-F238E27FC236}">
                <a16:creationId xmlns:a16="http://schemas.microsoft.com/office/drawing/2014/main" id="{0873E205-033A-0847-A920-BFA024C803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5906" y="369438"/>
            <a:ext cx="5186908" cy="5186908"/>
          </a:xfrm>
          <a:prstGeom prst="rect">
            <a:avLst/>
          </a:prstGeom>
        </p:spPr>
      </p:pic>
    </p:spTree>
    <p:extLst>
      <p:ext uri="{BB962C8B-B14F-4D97-AF65-F5344CB8AC3E}">
        <p14:creationId xmlns:p14="http://schemas.microsoft.com/office/powerpoint/2010/main" val="1680365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0" name="Group 20"/>
          <p:cNvGrpSpPr/>
          <p:nvPr/>
        </p:nvGrpSpPr>
        <p:grpSpPr>
          <a:xfrm>
            <a:off x="600611" y="615950"/>
            <a:ext cx="11118013" cy="5697543"/>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3" y="2885022"/>
                    <a:pt x="2929487" y="2886292"/>
                  </a:cubicBezTo>
                  <a:lnTo>
                    <a:pt x="2862533" y="2886292"/>
                  </a:lnTo>
                  <a:cubicBezTo>
                    <a:pt x="2706306" y="2885022"/>
                    <a:pt x="965498" y="2883752"/>
                    <a:pt x="809272" y="2881212"/>
                  </a:cubicBezTo>
                  <a:cubicBezTo>
                    <a:pt x="715536" y="2879942"/>
                    <a:pt x="621801" y="2874862"/>
                    <a:pt x="528065" y="2872322"/>
                  </a:cubicBezTo>
                  <a:cubicBezTo>
                    <a:pt x="358448"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4"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2"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5"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10" y="2867242"/>
                    <a:pt x="3799891" y="2867242"/>
                  </a:cubicBezTo>
                  <a:cubicBezTo>
                    <a:pt x="3915945" y="2867242"/>
                    <a:pt x="4027535" y="2863432"/>
                    <a:pt x="4143589" y="2863432"/>
                  </a:cubicBezTo>
                  <a:cubicBezTo>
                    <a:pt x="4281961" y="2863432"/>
                    <a:pt x="4415869" y="2864702"/>
                    <a:pt x="4554241" y="2864702"/>
                  </a:cubicBezTo>
                  <a:cubicBezTo>
                    <a:pt x="4737249" y="2864702"/>
                    <a:pt x="4924721"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8"/>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8"/>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32" name="Picture 3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5513" flipH="1">
            <a:off x="75838" y="114288"/>
            <a:ext cx="1563685" cy="1191243"/>
          </a:xfrm>
          <a:prstGeom prst="rect">
            <a:avLst/>
          </a:prstGeom>
        </p:spPr>
      </p:pic>
      <p:sp>
        <p:nvSpPr>
          <p:cNvPr id="44" name="Rectangle 43"/>
          <p:cNvSpPr/>
          <p:nvPr/>
        </p:nvSpPr>
        <p:spPr>
          <a:xfrm>
            <a:off x="1153068" y="781325"/>
            <a:ext cx="10421616" cy="1569660"/>
          </a:xfrm>
          <a:prstGeom prst="rect">
            <a:avLst/>
          </a:prstGeom>
        </p:spPr>
        <p:txBody>
          <a:bodyPr wrap="square">
            <a:spAutoFit/>
          </a:bodyPr>
          <a:lstStyle/>
          <a:p>
            <a:r>
              <a:rPr lang="nl-NL" sz="4800" dirty="0">
                <a:solidFill>
                  <a:srgbClr val="FF0000"/>
                </a:solidFill>
                <a:latin typeface="Cambria" panose="02040503050406030204" pitchFamily="18" charset="0"/>
                <a:ea typeface="Cambria" panose="02040503050406030204" pitchFamily="18" charset="0"/>
              </a:rPr>
              <a:t>Để trở thành đội viên, em cần rèn luyện những phẩm chất, đức tính gì?</a:t>
            </a:r>
            <a:endParaRPr lang="en-US" sz="4800" dirty="0">
              <a:solidFill>
                <a:srgbClr val="FF0000"/>
              </a:solidFill>
              <a:latin typeface="Cambria" panose="02040503050406030204" pitchFamily="18" charset="0"/>
              <a:ea typeface="Cambria" panose="02040503050406030204" pitchFamily="18" charset="0"/>
            </a:endParaRPr>
          </a:p>
        </p:txBody>
      </p:sp>
      <p:grpSp>
        <p:nvGrpSpPr>
          <p:cNvPr id="53" name="Group 52"/>
          <p:cNvGrpSpPr/>
          <p:nvPr/>
        </p:nvGrpSpPr>
        <p:grpSpPr>
          <a:xfrm>
            <a:off x="5973212" y="1848158"/>
            <a:ext cx="6172479" cy="4335212"/>
            <a:chOff x="5865741" y="1648911"/>
            <a:chExt cx="6172479" cy="4335212"/>
          </a:xfrm>
        </p:grpSpPr>
        <p:grpSp>
          <p:nvGrpSpPr>
            <p:cNvPr id="45" name="Group 23"/>
            <p:cNvGrpSpPr/>
            <p:nvPr/>
          </p:nvGrpSpPr>
          <p:grpSpPr>
            <a:xfrm>
              <a:off x="5865741" y="1648911"/>
              <a:ext cx="5371918" cy="4040849"/>
              <a:chOff x="0" y="0"/>
              <a:chExt cx="2146400" cy="2414341"/>
            </a:xfrm>
          </p:grpSpPr>
          <p:sp>
            <p:nvSpPr>
              <p:cNvPr id="46"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47"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grpSp>
          <p:nvGrpSpPr>
            <p:cNvPr id="51" name="Group 50"/>
            <p:cNvGrpSpPr/>
            <p:nvPr/>
          </p:nvGrpSpPr>
          <p:grpSpPr>
            <a:xfrm>
              <a:off x="6033198" y="1787723"/>
              <a:ext cx="5033824" cy="3858648"/>
              <a:chOff x="6033198" y="1787723"/>
              <a:chExt cx="5033824" cy="3858648"/>
            </a:xfrm>
          </p:grpSpPr>
          <p:sp>
            <p:nvSpPr>
              <p:cNvPr id="49" name="Rectangle 48"/>
              <p:cNvSpPr/>
              <p:nvPr/>
            </p:nvSpPr>
            <p:spPr>
              <a:xfrm>
                <a:off x="6033198" y="1787723"/>
                <a:ext cx="5033824" cy="954107"/>
              </a:xfrm>
              <a:prstGeom prst="rect">
                <a:avLst/>
              </a:prstGeom>
            </p:spPr>
            <p:txBody>
              <a:bodyPr wrap="square">
                <a:spAutoFit/>
              </a:bodyPr>
              <a:lstStyle/>
              <a:p>
                <a:r>
                  <a:rPr lang="nl-NL" sz="2800" dirty="0">
                    <a:solidFill>
                      <a:schemeClr val="accent2">
                        <a:lumMod val="75000"/>
                      </a:schemeClr>
                    </a:solidFill>
                    <a:latin typeface="Cambria" panose="02040503050406030204" pitchFamily="18" charset="0"/>
                    <a:ea typeface="Cambria" panose="02040503050406030204" pitchFamily="18" charset="0"/>
                  </a:rPr>
                  <a:t>Kế hoạch phấn đấu để trở thành đội viên</a:t>
                </a:r>
                <a:endParaRPr lang="en-US" sz="2800" dirty="0">
                  <a:solidFill>
                    <a:schemeClr val="accent2">
                      <a:lumMod val="75000"/>
                    </a:schemeClr>
                  </a:solidFill>
                  <a:latin typeface="Cambria" panose="02040503050406030204" pitchFamily="18" charset="0"/>
                  <a:ea typeface="Cambria" panose="02040503050406030204" pitchFamily="18" charset="0"/>
                </a:endParaRPr>
              </a:p>
            </p:txBody>
          </p:sp>
          <p:sp>
            <p:nvSpPr>
              <p:cNvPr id="50" name="Rectangle 49"/>
              <p:cNvSpPr/>
              <p:nvPr/>
            </p:nvSpPr>
            <p:spPr>
              <a:xfrm>
                <a:off x="6128079" y="2537828"/>
                <a:ext cx="4068107" cy="3108543"/>
              </a:xfrm>
              <a:prstGeom prst="rect">
                <a:avLst/>
              </a:prstGeom>
            </p:spPr>
            <p:txBody>
              <a:bodyPr wrap="square">
                <a:spAutoFit/>
              </a:bodyPr>
              <a:lstStyle/>
              <a:p>
                <a:r>
                  <a:rPr lang="nl-NL" sz="2800" dirty="0">
                    <a:solidFill>
                      <a:schemeClr val="tx1">
                        <a:lumMod val="75000"/>
                        <a:lumOff val="25000"/>
                      </a:schemeClr>
                    </a:solidFill>
                    <a:latin typeface="Cambria" panose="02040503050406030204" pitchFamily="18" charset="0"/>
                    <a:ea typeface="Cambria" panose="02040503050406030204" pitchFamily="18" charset="0"/>
                  </a:rPr>
                  <a:t>Hằng ngày, em sẽ</a:t>
                </a:r>
              </a:p>
              <a:p>
                <a:pPr marL="457200" indent="-457200">
                  <a:buFont typeface="Arial" panose="020B0604020202020204" pitchFamily="34" charset="0"/>
                  <a:buChar char="•"/>
                </a:pPr>
                <a:r>
                  <a:rPr lang="nl-NL" sz="2800" dirty="0">
                    <a:solidFill>
                      <a:schemeClr val="tx1">
                        <a:lumMod val="75000"/>
                        <a:lumOff val="25000"/>
                      </a:schemeClr>
                    </a:solidFill>
                    <a:latin typeface="Cambria" panose="02040503050406030204" pitchFamily="18" charset="0"/>
                    <a:ea typeface="Cambria" panose="02040503050406030204" pitchFamily="18" charset="0"/>
                  </a:rPr>
                  <a:t>Tập thể dục buổi sáng</a:t>
                </a:r>
              </a:p>
              <a:p>
                <a:pPr marL="457200" indent="-457200">
                  <a:buFont typeface="Arial" panose="020B0604020202020204" pitchFamily="34" charset="0"/>
                  <a:buChar char="•"/>
                </a:pPr>
                <a:r>
                  <a:rPr lang="nl-NL" sz="2800" dirty="0">
                    <a:solidFill>
                      <a:schemeClr val="tx1">
                        <a:lumMod val="75000"/>
                        <a:lumOff val="25000"/>
                      </a:schemeClr>
                    </a:solidFill>
                    <a:latin typeface="Cambria" panose="02040503050406030204" pitchFamily="18" charset="0"/>
                    <a:ea typeface="Cambria" panose="02040503050406030204" pitchFamily="18" charset="0"/>
                  </a:rPr>
                  <a:t>Ngủ đúng giờ, đi học đúng giờ</a:t>
                </a:r>
              </a:p>
              <a:p>
                <a:pPr marL="457200" indent="-457200">
                  <a:buFont typeface="Arial" panose="020B0604020202020204" pitchFamily="34" charset="0"/>
                  <a:buChar char="•"/>
                </a:pPr>
                <a:r>
                  <a:rPr lang="nl-NL" sz="2800" dirty="0">
                    <a:solidFill>
                      <a:schemeClr val="tx1">
                        <a:lumMod val="75000"/>
                        <a:lumOff val="25000"/>
                      </a:schemeClr>
                    </a:solidFill>
                    <a:latin typeface="Cambria" panose="02040503050406030204" pitchFamily="18" charset="0"/>
                    <a:ea typeface="Cambria" panose="02040503050406030204" pitchFamily="18" charset="0"/>
                  </a:rPr>
                  <a:t>Tích cực học tập</a:t>
                </a:r>
              </a:p>
              <a:p>
                <a:pPr marL="457200" indent="-457200">
                  <a:buFont typeface="Arial" panose="020B0604020202020204" pitchFamily="34" charset="0"/>
                  <a:buChar char="•"/>
                </a:pPr>
                <a:r>
                  <a:rPr lang="nl-NL" sz="2800" dirty="0">
                    <a:solidFill>
                      <a:schemeClr val="tx1">
                        <a:lumMod val="75000"/>
                        <a:lumOff val="25000"/>
                      </a:schemeClr>
                    </a:solidFill>
                    <a:latin typeface="Cambria" panose="02040503050406030204" pitchFamily="18" charset="0"/>
                    <a:ea typeface="Cambria" panose="02040503050406030204" pitchFamily="18" charset="0"/>
                  </a:rPr>
                  <a:t>- Giữ vệ sinh cá nhân sạch sẽ</a:t>
                </a:r>
                <a:endParaRPr lang="en-US" sz="2800" dirty="0">
                  <a:solidFill>
                    <a:schemeClr val="tx1">
                      <a:lumMod val="75000"/>
                      <a:lumOff val="25000"/>
                    </a:schemeClr>
                  </a:solidFill>
                  <a:latin typeface="Cambria" panose="02040503050406030204" pitchFamily="18" charset="0"/>
                  <a:ea typeface="Cambria" panose="02040503050406030204" pitchFamily="18" charset="0"/>
                </a:endParaRPr>
              </a:p>
            </p:txBody>
          </p:sp>
        </p:grpSp>
        <p:pic>
          <p:nvPicPr>
            <p:cNvPr id="52" name="Picture 51"/>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37199" y1="46417" x2="49453" y2="71498"/>
                          <a14:foregroundMark x1="54267" y1="42182" x2="54267" y2="42182"/>
                          <a14:foregroundMark x1="44858" y1="42345" x2="44858" y2="42345"/>
                          <a14:foregroundMark x1="51422" y1="13681" x2="51422" y2="13681"/>
                          <a14:foregroundMark x1="59737" y1="8143" x2="60175" y2="16775"/>
                          <a14:foregroundMark x1="63895" y1="13844" x2="63895" y2="20358"/>
                          <a14:foregroundMark x1="74836" y1="38762" x2="74836" y2="38762"/>
                          <a14:foregroundMark x1="74179" y1="40391" x2="74179" y2="40391"/>
                          <a14:foregroundMark x1="61269" y1="41531" x2="59737" y2="61075"/>
                          <a14:foregroundMark x1="41357" y1="14495" x2="43326" y2="14169"/>
                        </a14:backgroundRemoval>
                      </a14:imgEffect>
                    </a14:imgLayer>
                  </a14:imgProps>
                </a:ext>
              </a:extLst>
            </a:blip>
            <a:stretch>
              <a:fillRect/>
            </a:stretch>
          </p:blipFill>
          <p:spPr>
            <a:xfrm>
              <a:off x="9257124" y="2247596"/>
              <a:ext cx="2781096" cy="3736527"/>
            </a:xfrm>
            <a:prstGeom prst="rect">
              <a:avLst/>
            </a:prstGeom>
          </p:spPr>
        </p:pic>
      </p:grpSp>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66" y="3987198"/>
            <a:ext cx="3129821" cy="3129821"/>
          </a:xfrm>
          <a:prstGeom prst="rect">
            <a:avLst/>
          </a:prstGeom>
        </p:spPr>
      </p:pic>
      <p:sp>
        <p:nvSpPr>
          <p:cNvPr id="54" name="Cloud 53"/>
          <p:cNvSpPr/>
          <p:nvPr/>
        </p:nvSpPr>
        <p:spPr>
          <a:xfrm>
            <a:off x="1396719" y="2199634"/>
            <a:ext cx="4606249" cy="2401941"/>
          </a:xfrm>
          <a:prstGeom prst="cloud">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err="1">
                <a:solidFill>
                  <a:schemeClr val="bg1"/>
                </a:solidFill>
                <a:latin typeface="Cambria" panose="02040503050406030204" pitchFamily="18" charset="0"/>
                <a:ea typeface="Cambria" panose="02040503050406030204" pitchFamily="18" charset="0"/>
              </a:rPr>
              <a:t>Thảo</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luận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nhóm</a:t>
            </a:r>
            <a:r>
              <a:rPr lang="en-US" sz="3200" dirty="0">
                <a:solidFill>
                  <a:schemeClr val="bg1"/>
                </a:solidFill>
                <a:latin typeface="Cambria" panose="02040503050406030204" pitchFamily="18" charset="0"/>
                <a:ea typeface="Cambria" panose="02040503050406030204" pitchFamily="18" charset="0"/>
              </a:rPr>
              <a:t> 2, </a:t>
            </a:r>
            <a:r>
              <a:rPr lang="en-US" sz="3200" dirty="0" err="1">
                <a:solidFill>
                  <a:schemeClr val="bg1"/>
                </a:solidFill>
                <a:latin typeface="Cambria" panose="02040503050406030204" pitchFamily="18" charset="0"/>
                <a:ea typeface="Cambria" panose="02040503050406030204" pitchFamily="18" charset="0"/>
              </a:rPr>
              <a:t>viết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kế</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hoạch</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cá</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nhân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của</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em</a:t>
            </a:r>
            <a:endParaRPr lang="en-US" sz="32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95079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arn(inVertical)">
                                      <p:cBhvr>
                                        <p:cTn id="15" dur="500"/>
                                        <p:tgtEl>
                                          <p:spTgt spid="44"/>
                                        </p:tgtEl>
                                      </p:cBhvr>
                                    </p:animEffect>
                                  </p:childTnLst>
                                  <p:subTnLst>
                                    <p:audio>
                                      <p:cMediaNode>
                                        <p:cTn display="0" masterRel="sameClick">
                                          <p:stCondLst>
                                            <p:cond evt="begin" delay="0">
                                              <p:tn val="13"/>
                                            </p:cond>
                                          </p:stCondLst>
                                          <p:endCondLst>
                                            <p:cond evt="onStopAudio" delay="0">
                                              <p:tgtEl>
                                                <p:sldTgt/>
                                              </p:tgtEl>
                                            </p:cond>
                                          </p:endCondLst>
                                        </p:cTn>
                                        <p:tgtEl>
                                          <p:sndTgt r:embed="rId3" name="push.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randombar(horizontal)">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barn(inVertical)">
                                      <p:cBhvr>
                                        <p:cTn id="25" dur="500"/>
                                        <p:tgtEl>
                                          <p:spTgt spid="5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barn(inVertical)">
                                      <p:cBhvr>
                                        <p:cTn id="2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0" name="Group 20"/>
          <p:cNvGrpSpPr/>
          <p:nvPr/>
        </p:nvGrpSpPr>
        <p:grpSpPr>
          <a:xfrm>
            <a:off x="600611" y="615950"/>
            <a:ext cx="11118013" cy="5697543"/>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3" y="2885022"/>
                    <a:pt x="2929487" y="2886292"/>
                  </a:cubicBezTo>
                  <a:lnTo>
                    <a:pt x="2862533" y="2886292"/>
                  </a:lnTo>
                  <a:cubicBezTo>
                    <a:pt x="2706306" y="2885022"/>
                    <a:pt x="965498" y="2883752"/>
                    <a:pt x="809272" y="2881212"/>
                  </a:cubicBezTo>
                  <a:cubicBezTo>
                    <a:pt x="715536" y="2879942"/>
                    <a:pt x="621801" y="2874862"/>
                    <a:pt x="528065" y="2872322"/>
                  </a:cubicBezTo>
                  <a:cubicBezTo>
                    <a:pt x="358448"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4"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2"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5"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10" y="2867242"/>
                    <a:pt x="3799891" y="2867242"/>
                  </a:cubicBezTo>
                  <a:cubicBezTo>
                    <a:pt x="3915945" y="2867242"/>
                    <a:pt x="4027535" y="2863432"/>
                    <a:pt x="4143589" y="2863432"/>
                  </a:cubicBezTo>
                  <a:cubicBezTo>
                    <a:pt x="4281961" y="2863432"/>
                    <a:pt x="4415869" y="2864702"/>
                    <a:pt x="4554241" y="2864702"/>
                  </a:cubicBezTo>
                  <a:cubicBezTo>
                    <a:pt x="4737249" y="2864702"/>
                    <a:pt x="4924721"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8"/>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8"/>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32" name="Picture 3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5513" flipH="1">
            <a:off x="75838" y="114288"/>
            <a:ext cx="1563685" cy="1191243"/>
          </a:xfrm>
          <a:prstGeom prst="rect">
            <a:avLst/>
          </a:prstGeom>
        </p:spPr>
      </p:pic>
      <p:sp>
        <p:nvSpPr>
          <p:cNvPr id="36" name="Rounded Rectangle 35"/>
          <p:cNvSpPr/>
          <p:nvPr/>
        </p:nvSpPr>
        <p:spPr>
          <a:xfrm>
            <a:off x="756971" y="926196"/>
            <a:ext cx="6069186" cy="4749351"/>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7200" dirty="0">
                <a:solidFill>
                  <a:schemeClr val="tx1"/>
                </a:solidFill>
                <a:latin typeface="Cambria" panose="02040503050406030204" pitchFamily="18" charset="0"/>
                <a:ea typeface="Cambria" panose="02040503050406030204" pitchFamily="18" charset="0"/>
              </a:rPr>
              <a:t>CHIA SẺ </a:t>
            </a:r>
          </a:p>
          <a:p>
            <a:pPr algn="ctr"/>
            <a:r>
              <a:rPr lang="vi-VN" sz="7200" dirty="0">
                <a:solidFill>
                  <a:schemeClr val="tx1"/>
                </a:solidFill>
                <a:latin typeface="Cambria" panose="02040503050406030204" pitchFamily="18" charset="0"/>
                <a:ea typeface="Cambria" panose="02040503050406030204" pitchFamily="18" charset="0"/>
              </a:rPr>
              <a:t>KẾ HOẠCH </a:t>
            </a:r>
          </a:p>
          <a:p>
            <a:pPr algn="ctr"/>
            <a:r>
              <a:rPr lang="vi-VN" sz="7200" dirty="0">
                <a:solidFill>
                  <a:schemeClr val="tx1"/>
                </a:solidFill>
                <a:latin typeface="Cambria" panose="02040503050406030204" pitchFamily="18" charset="0"/>
                <a:ea typeface="Cambria" panose="02040503050406030204" pitchFamily="18" charset="0"/>
              </a:rPr>
              <a:t>CÁ NHÂN</a:t>
            </a:r>
            <a:endParaRPr lang="en-US" sz="7200" dirty="0">
              <a:solidFill>
                <a:schemeClr val="tx1"/>
              </a:solidFill>
              <a:latin typeface="Cambria" panose="02040503050406030204" pitchFamily="18" charset="0"/>
              <a:ea typeface="Cambria" panose="02040503050406030204" pitchFamily="18" charset="0"/>
            </a:endParaRPr>
          </a:p>
        </p:txBody>
      </p:sp>
      <p:pic>
        <p:nvPicPr>
          <p:cNvPr id="37" name="图片 4">
            <a:extLst>
              <a:ext uri="{FF2B5EF4-FFF2-40B4-BE49-F238E27FC236}">
                <a16:creationId xmlns:a16="http://schemas.microsoft.com/office/drawing/2014/main" id="{BE9BB89C-25BE-E247-8D05-D906E184AA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8097" y="2047942"/>
            <a:ext cx="6581775" cy="4572000"/>
          </a:xfrm>
          <a:prstGeom prst="rect">
            <a:avLst/>
          </a:prstGeom>
        </p:spPr>
      </p:pic>
    </p:spTree>
    <p:extLst>
      <p:ext uri="{BB962C8B-B14F-4D97-AF65-F5344CB8AC3E}">
        <p14:creationId xmlns:p14="http://schemas.microsoft.com/office/powerpoint/2010/main" val="50547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16"/>
          <p:cNvPicPr>
            <a:picLocks noChangeAspect="1"/>
          </p:cNvPicPr>
          <p:nvPr/>
        </p:nvPicPr>
        <p:blipFill>
          <a:blip r:embed="rId3"/>
          <a:stretch>
            <a:fillRect/>
          </a:stretch>
        </p:blipFill>
        <p:spPr>
          <a:xfrm>
            <a:off x="7679055" y="0"/>
            <a:ext cx="4512945" cy="6858000"/>
          </a:xfrm>
          <a:prstGeom prst="rect">
            <a:avLst/>
          </a:prstGeom>
        </p:spPr>
      </p:pic>
      <p:pic>
        <p:nvPicPr>
          <p:cNvPr id="5" name="图片 4" descr="15"/>
          <p:cNvPicPr>
            <a:picLocks noChangeAspect="1"/>
          </p:cNvPicPr>
          <p:nvPr/>
        </p:nvPicPr>
        <p:blipFill>
          <a:blip r:embed="rId4"/>
          <a:stretch>
            <a:fillRect/>
          </a:stretch>
        </p:blipFill>
        <p:spPr>
          <a:xfrm>
            <a:off x="0" y="107950"/>
            <a:ext cx="3222625" cy="1998980"/>
          </a:xfrm>
          <a:prstGeom prst="rect">
            <a:avLst/>
          </a:prstGeom>
        </p:spPr>
      </p:pic>
      <p:pic>
        <p:nvPicPr>
          <p:cNvPr id="8" name="图片 7" descr="C:\Users\Am'be'r\Desktop\千库网_敬礼红领巾少先队_元素编号12952984.png千库网_敬礼红领巾少先队_元素编号12952984"/>
          <p:cNvPicPr>
            <a:picLocks noChangeAspect="1"/>
          </p:cNvPicPr>
          <p:nvPr/>
        </p:nvPicPr>
        <p:blipFill>
          <a:blip r:embed="rId5"/>
          <a:srcRect t="36603"/>
          <a:stretch>
            <a:fillRect/>
          </a:stretch>
        </p:blipFill>
        <p:spPr>
          <a:xfrm flipH="1">
            <a:off x="-542290" y="3783330"/>
            <a:ext cx="4849495" cy="3074670"/>
          </a:xfrm>
          <a:prstGeom prst="rect">
            <a:avLst/>
          </a:prstGeom>
        </p:spPr>
      </p:pic>
      <p:sp>
        <p:nvSpPr>
          <p:cNvPr id="2" name="TextBox 1"/>
          <p:cNvSpPr txBox="1"/>
          <p:nvPr/>
        </p:nvSpPr>
        <p:spPr>
          <a:xfrm>
            <a:off x="3583622" y="657225"/>
            <a:ext cx="1609725" cy="2646878"/>
          </a:xfrm>
          <a:prstGeom prst="rect">
            <a:avLst/>
          </a:prstGeom>
          <a:noFill/>
        </p:spPr>
        <p:txBody>
          <a:bodyPr wrap="square" rtlCol="0">
            <a:spAutoFit/>
          </a:bodyPr>
          <a:lstStyle/>
          <a:p>
            <a:r>
              <a:rPr lang="en-US" sz="16600" dirty="0">
                <a:solidFill>
                  <a:schemeClr val="accent2">
                    <a:lumMod val="75000"/>
                  </a:schemeClr>
                </a:solidFill>
                <a:latin typeface="#9Slide07 Bungee Inline" pitchFamily="2" charset="0"/>
              </a:rPr>
              <a:t>c</a:t>
            </a:r>
          </a:p>
        </p:txBody>
      </p:sp>
      <p:sp>
        <p:nvSpPr>
          <p:cNvPr id="9" name="TextBox 8"/>
          <p:cNvSpPr txBox="1"/>
          <p:nvPr/>
        </p:nvSpPr>
        <p:spPr>
          <a:xfrm>
            <a:off x="4617084" y="1297940"/>
            <a:ext cx="1609725" cy="2646878"/>
          </a:xfrm>
          <a:prstGeom prst="rect">
            <a:avLst/>
          </a:prstGeom>
          <a:noFill/>
        </p:spPr>
        <p:txBody>
          <a:bodyPr wrap="square" rtlCol="0">
            <a:spAutoFit/>
          </a:bodyPr>
          <a:lstStyle/>
          <a:p>
            <a:r>
              <a:rPr lang="en-US" sz="16600" dirty="0">
                <a:solidFill>
                  <a:srgbClr val="C00000"/>
                </a:solidFill>
                <a:latin typeface="#9Slide07 Bungee Inline" pitchFamily="2" charset="0"/>
              </a:rPr>
              <a:t>Ủ</a:t>
            </a:r>
          </a:p>
        </p:txBody>
      </p:sp>
      <p:sp>
        <p:nvSpPr>
          <p:cNvPr id="10" name="TextBox 9"/>
          <p:cNvSpPr txBox="1"/>
          <p:nvPr/>
        </p:nvSpPr>
        <p:spPr>
          <a:xfrm>
            <a:off x="5793582" y="688046"/>
            <a:ext cx="1609725" cy="2646878"/>
          </a:xfrm>
          <a:prstGeom prst="rect">
            <a:avLst/>
          </a:prstGeom>
          <a:noFill/>
        </p:spPr>
        <p:txBody>
          <a:bodyPr wrap="square" rtlCol="0">
            <a:spAutoFit/>
          </a:bodyPr>
          <a:lstStyle/>
          <a:p>
            <a:r>
              <a:rPr lang="en-US" sz="16600" dirty="0">
                <a:solidFill>
                  <a:srgbClr val="FFCE03"/>
                </a:solidFill>
                <a:latin typeface="#9Slide07 Bungee Inline" pitchFamily="2" charset="0"/>
              </a:rPr>
              <a:t>N</a:t>
            </a:r>
          </a:p>
        </p:txBody>
      </p:sp>
      <p:sp>
        <p:nvSpPr>
          <p:cNvPr id="11" name="TextBox 10"/>
          <p:cNvSpPr txBox="1"/>
          <p:nvPr/>
        </p:nvSpPr>
        <p:spPr>
          <a:xfrm>
            <a:off x="6985065" y="1272055"/>
            <a:ext cx="1609725" cy="2646878"/>
          </a:xfrm>
          <a:prstGeom prst="rect">
            <a:avLst/>
          </a:prstGeom>
          <a:noFill/>
        </p:spPr>
        <p:txBody>
          <a:bodyPr wrap="square" rtlCol="0">
            <a:spAutoFit/>
          </a:bodyPr>
          <a:lstStyle/>
          <a:p>
            <a:r>
              <a:rPr lang="en-US" sz="16600" dirty="0">
                <a:solidFill>
                  <a:srgbClr val="F00505"/>
                </a:solidFill>
                <a:latin typeface="#9Slide07 Bungee Inline" pitchFamily="2" charset="0"/>
              </a:rPr>
              <a:t>G</a:t>
            </a:r>
          </a:p>
        </p:txBody>
      </p:sp>
      <p:sp>
        <p:nvSpPr>
          <p:cNvPr id="13" name="TextBox 12"/>
          <p:cNvSpPr txBox="1"/>
          <p:nvPr/>
        </p:nvSpPr>
        <p:spPr>
          <a:xfrm>
            <a:off x="4409610" y="3985260"/>
            <a:ext cx="1609725" cy="2646878"/>
          </a:xfrm>
          <a:prstGeom prst="rect">
            <a:avLst/>
          </a:prstGeom>
          <a:noFill/>
        </p:spPr>
        <p:txBody>
          <a:bodyPr wrap="square" rtlCol="0">
            <a:spAutoFit/>
          </a:bodyPr>
          <a:lstStyle/>
          <a:p>
            <a:r>
              <a:rPr lang="en-US" sz="16600" dirty="0">
                <a:solidFill>
                  <a:srgbClr val="FD6104"/>
                </a:solidFill>
                <a:latin typeface="#9Slide07 Bungee Inline" pitchFamily="2" charset="0"/>
              </a:rPr>
              <a:t>C</a:t>
            </a:r>
          </a:p>
        </p:txBody>
      </p:sp>
      <p:sp>
        <p:nvSpPr>
          <p:cNvPr id="15" name="TextBox 14"/>
          <p:cNvSpPr txBox="1"/>
          <p:nvPr/>
        </p:nvSpPr>
        <p:spPr>
          <a:xfrm>
            <a:off x="5612997" y="3783330"/>
            <a:ext cx="1609725" cy="2646878"/>
          </a:xfrm>
          <a:prstGeom prst="rect">
            <a:avLst/>
          </a:prstGeom>
          <a:noFill/>
        </p:spPr>
        <p:txBody>
          <a:bodyPr wrap="square" rtlCol="0">
            <a:spAutoFit/>
          </a:bodyPr>
          <a:lstStyle/>
          <a:p>
            <a:r>
              <a:rPr lang="en-US" sz="16600" dirty="0">
                <a:solidFill>
                  <a:srgbClr val="FFBF15"/>
                </a:solidFill>
                <a:latin typeface="#9Slide07 Bungee Inline" pitchFamily="2" charset="0"/>
              </a:rPr>
              <a:t>Ố</a:t>
            </a:r>
          </a:p>
        </p:txBody>
      </p:sp>
    </p:spTree>
    <p:extLst>
      <p:ext uri="{BB962C8B-B14F-4D97-AF65-F5344CB8AC3E}">
        <p14:creationId xmlns:p14="http://schemas.microsoft.com/office/powerpoint/2010/main" val="232082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6" fill="hold" nodeType="withEffect">
                                  <p:stCondLst>
                                    <p:cond delay="0"/>
                                  </p:stCondLst>
                                  <p:childTnLst>
                                    <p:set>
                                      <p:cBhvr>
                                        <p:cTn id="9" dur="1000"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1+#ppt_w/2"/>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3065" y="202345"/>
            <a:ext cx="10745871" cy="6146059"/>
          </a:xfrm>
          <a:prstGeom prst="rect">
            <a:avLst/>
          </a:prstGeom>
        </p:spPr>
      </p:pic>
      <p:pic>
        <p:nvPicPr>
          <p:cNvPr id="114" name="Picture 1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38578">
            <a:off x="-793104" y="426239"/>
            <a:ext cx="1586207" cy="519123"/>
          </a:xfrm>
          <a:prstGeom prst="rect">
            <a:avLst/>
          </a:prstGeom>
        </p:spPr>
      </p:pic>
      <p:pic>
        <p:nvPicPr>
          <p:cNvPr id="118" name="Picture 118">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9270">
            <a:off x="6431" y="4351307"/>
            <a:ext cx="1400976" cy="1379271"/>
          </a:xfrm>
          <a:prstGeom prst="rect">
            <a:avLst/>
          </a:prstGeom>
        </p:spPr>
      </p:pic>
      <p:pic>
        <p:nvPicPr>
          <p:cNvPr id="119" name="Picture 1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34936">
            <a:off x="11109068" y="335815"/>
            <a:ext cx="1009635" cy="985771"/>
          </a:xfrm>
          <a:prstGeom prst="rect">
            <a:avLst/>
          </a:prstGeom>
        </p:spPr>
      </p:pic>
      <p:pic>
        <p:nvPicPr>
          <p:cNvPr id="120" name="Picture 1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3126" y="5965580"/>
            <a:ext cx="780795" cy="780795"/>
          </a:xfrm>
          <a:prstGeom prst="rect">
            <a:avLst/>
          </a:prstGeom>
        </p:spPr>
      </p:pic>
      <p:pic>
        <p:nvPicPr>
          <p:cNvPr id="121" name="Picture 12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4474">
            <a:off x="481471" y="-253533"/>
            <a:ext cx="684640" cy="689655"/>
          </a:xfrm>
          <a:prstGeom prst="rect">
            <a:avLst/>
          </a:prstGeom>
        </p:spPr>
      </p:pic>
      <p:pic>
        <p:nvPicPr>
          <p:cNvPr id="122" name="Picture 12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4474">
            <a:off x="11913316" y="5160639"/>
            <a:ext cx="304662" cy="306894"/>
          </a:xfrm>
          <a:prstGeom prst="rect">
            <a:avLst/>
          </a:prstGeom>
        </p:spPr>
      </p:pic>
      <p:pic>
        <p:nvPicPr>
          <p:cNvPr id="13" name="Picture 1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82551" y="940135"/>
            <a:ext cx="4401693" cy="5688061"/>
          </a:xfrm>
          <a:prstGeom prst="rect">
            <a:avLst/>
          </a:prstGeom>
        </p:spPr>
      </p:pic>
      <p:pic>
        <p:nvPicPr>
          <p:cNvPr id="8" name="Picture 7"/>
          <p:cNvPicPr>
            <a:picLocks noChangeAspect="1"/>
          </p:cNvPicPr>
          <p:nvPr/>
        </p:nvPicPr>
        <p:blipFill>
          <a:blip r:embed="rId20"/>
          <a:stretch>
            <a:fillRect/>
          </a:stretch>
        </p:blipFill>
        <p:spPr>
          <a:xfrm>
            <a:off x="823791" y="1564682"/>
            <a:ext cx="7443861" cy="3359187"/>
          </a:xfrm>
          <a:prstGeom prst="rect">
            <a:avLst/>
          </a:prstGeom>
        </p:spPr>
      </p:pic>
    </p:spTree>
    <p:extLst>
      <p:ext uri="{BB962C8B-B14F-4D97-AF65-F5344CB8AC3E}">
        <p14:creationId xmlns:p14="http://schemas.microsoft.com/office/powerpoint/2010/main" val="1807674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grpSp>
        <p:nvGrpSpPr>
          <p:cNvPr id="20" name="Group 20"/>
          <p:cNvGrpSpPr/>
          <p:nvPr/>
        </p:nvGrpSpPr>
        <p:grpSpPr>
          <a:xfrm>
            <a:off x="745431" y="531795"/>
            <a:ext cx="6267879" cy="4482562"/>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19"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5"/>
                    <a:pt x="3142450" y="2807226"/>
                  </a:cubicBezTo>
                  <a:close/>
                  <a:moveTo>
                    <a:pt x="17780" y="2776746"/>
                  </a:moveTo>
                  <a:cubicBezTo>
                    <a:pt x="22860" y="2778016"/>
                    <a:pt x="29210" y="2780556"/>
                    <a:pt x="36830" y="2780556"/>
                  </a:cubicBezTo>
                  <a:cubicBezTo>
                    <a:pt x="124691"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80"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6"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7215780" y="266218"/>
            <a:ext cx="4233270" cy="5181303"/>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pic>
        <p:nvPicPr>
          <p:cNvPr id="29"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646131">
            <a:off x="6547387" y="3212605"/>
            <a:ext cx="872698" cy="1610684"/>
          </a:xfrm>
          <a:prstGeom prst="rect">
            <a:avLst/>
          </a:prstGeom>
        </p:spPr>
      </p:pic>
      <p:sp>
        <p:nvSpPr>
          <p:cNvPr id="26" name="AutoShape 2" descr="Vector chibi đội v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latin typeface="Cambria" panose="02040503050406030204" pitchFamily="18" charset="0"/>
              <a:ea typeface="Cambria" panose="02040503050406030204" pitchFamily="18" charset="0"/>
            </a:endParaRPr>
          </a:p>
        </p:txBody>
      </p:sp>
      <p:pic>
        <p:nvPicPr>
          <p:cNvPr id="27" name="Picture 26"/>
          <p:cNvPicPr>
            <a:picLocks noChangeAspect="1"/>
          </p:cNvPicPr>
          <p:nvPr/>
        </p:nvPicPr>
        <p:blipFill>
          <a:blip r:embed="rId7">
            <a:extLst>
              <a:ext uri="{BEBA8EAE-BF5A-486C-A8C5-ECC9F3942E4B}">
                <a14:imgProps xmlns:a14="http://schemas.microsoft.com/office/drawing/2010/main">
                  <a14:imgLayer r:embed="rId8">
                    <a14:imgEffect>
                      <a14:backgroundRemoval t="0" b="100000" l="9409" r="100000">
                        <a14:foregroundMark x1="35215" y1="6799" x2="29839" y2="97167"/>
                      </a14:backgroundRemoval>
                    </a14:imgEffect>
                  </a14:imgLayer>
                </a14:imgProps>
              </a:ext>
            </a:extLst>
          </a:blip>
          <a:stretch>
            <a:fillRect/>
          </a:stretch>
        </p:blipFill>
        <p:spPr>
          <a:xfrm>
            <a:off x="-2872" y="4438144"/>
            <a:ext cx="2507551" cy="2379477"/>
          </a:xfrm>
          <a:prstGeom prst="rect">
            <a:avLst/>
          </a:prstGeom>
        </p:spPr>
      </p:pic>
      <p:grpSp>
        <p:nvGrpSpPr>
          <p:cNvPr id="32" name="Group 31"/>
          <p:cNvGrpSpPr/>
          <p:nvPr/>
        </p:nvGrpSpPr>
        <p:grpSpPr>
          <a:xfrm>
            <a:off x="1044588" y="806006"/>
            <a:ext cx="6194760" cy="1090042"/>
            <a:chOff x="1103454" y="1211938"/>
            <a:chExt cx="6194760" cy="1090042"/>
          </a:xfrm>
        </p:grpSpPr>
        <p:sp>
          <p:nvSpPr>
            <p:cNvPr id="36" name="TextBox 36"/>
            <p:cNvSpPr txBox="1"/>
            <p:nvPr/>
          </p:nvSpPr>
          <p:spPr>
            <a:xfrm>
              <a:off x="1332387" y="1211938"/>
              <a:ext cx="5965827" cy="1090042"/>
            </a:xfrm>
            <a:prstGeom prst="rect">
              <a:avLst/>
            </a:prstGeom>
          </p:spPr>
          <p:txBody>
            <a:bodyPr wrap="square" lIns="0" tIns="0" rIns="0" bIns="0" rtlCol="0" anchor="t">
              <a:spAutoFit/>
            </a:bodyPr>
            <a:lstStyle/>
            <a:p>
              <a:pPr algn="ctr" defTabSz="609630">
                <a:lnSpc>
                  <a:spcPts val="8480"/>
                </a:lnSpc>
              </a:pPr>
              <a:r>
                <a:rPr lang="en-US" sz="5400" dirty="0" err="1">
                  <a:solidFill>
                    <a:srgbClr val="C00000"/>
                  </a:solidFill>
                  <a:latin typeface="Cambria" panose="02040503050406030204" pitchFamily="18" charset="0"/>
                  <a:ea typeface="Cambria" panose="02040503050406030204" pitchFamily="18" charset="0"/>
                </a:rPr>
                <a:t>Chú</a:t>
              </a:r>
              <a:r>
                <a:rPr lang="en-US" sz="5400" dirty="0">
                  <a:solidFill>
                    <a:srgbClr val="C00000"/>
                  </a:solidFill>
                  <a:latin typeface="Cambria" panose="02040503050406030204" pitchFamily="18" charset="0"/>
                  <a:ea typeface="Cambria" panose="02040503050406030204" pitchFamily="18" charset="0"/>
                </a:rPr>
                <a:t> </a:t>
              </a:r>
              <a:r>
                <a:rPr lang="en-US" sz="5400" dirty="0" err="1">
                  <a:solidFill>
                    <a:srgbClr val="C00000"/>
                  </a:solidFill>
                  <a:latin typeface="Cambria" panose="02040503050406030204" pitchFamily="18" charset="0"/>
                  <a:ea typeface="Cambria" panose="02040503050406030204" pitchFamily="18" charset="0"/>
                </a:rPr>
                <a:t>bé</a:t>
              </a:r>
              <a:r>
                <a:rPr lang="en-US" sz="5400" dirty="0">
                  <a:solidFill>
                    <a:srgbClr val="C00000"/>
                  </a:solidFill>
                  <a:latin typeface="Cambria" panose="02040503050406030204" pitchFamily="18" charset="0"/>
                  <a:ea typeface="Cambria" panose="02040503050406030204" pitchFamily="18" charset="0"/>
                </a:rPr>
                <a:t> </a:t>
              </a:r>
              <a:r>
                <a:rPr lang="en-US" sz="5400" dirty="0" err="1">
                  <a:solidFill>
                    <a:srgbClr val="C00000"/>
                  </a:solidFill>
                  <a:latin typeface="Cambria" panose="02040503050406030204" pitchFamily="18" charset="0"/>
                  <a:ea typeface="Cambria" panose="02040503050406030204" pitchFamily="18" charset="0"/>
                </a:rPr>
                <a:t>Lượm</a:t>
              </a:r>
              <a:endParaRPr lang="en-US" sz="5400" dirty="0">
                <a:solidFill>
                  <a:srgbClr val="C00000"/>
                </a:solidFill>
                <a:latin typeface="Cambria" panose="02040503050406030204" pitchFamily="18" charset="0"/>
                <a:ea typeface="Cambria" panose="02040503050406030204" pitchFamily="18" charset="0"/>
              </a:endParaRPr>
            </a:p>
          </p:txBody>
        </p:sp>
        <p:grpSp>
          <p:nvGrpSpPr>
            <p:cNvPr id="31" name="Group 30"/>
            <p:cNvGrpSpPr/>
            <p:nvPr/>
          </p:nvGrpSpPr>
          <p:grpSpPr>
            <a:xfrm>
              <a:off x="1103454" y="1253123"/>
              <a:ext cx="1134618" cy="1019538"/>
              <a:chOff x="2893372" y="5699425"/>
              <a:chExt cx="1134618" cy="1019538"/>
            </a:xfrm>
          </p:grpSpPr>
          <p:sp>
            <p:nvSpPr>
              <p:cNvPr id="28" name="Cloud 27"/>
              <p:cNvSpPr/>
              <p:nvPr/>
            </p:nvSpPr>
            <p:spPr>
              <a:xfrm>
                <a:off x="2893372" y="5729468"/>
                <a:ext cx="1134618" cy="989495"/>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4400" dirty="0">
                  <a:solidFill>
                    <a:schemeClr val="bg1"/>
                  </a:solidFill>
                  <a:latin typeface="Cambria" panose="02040503050406030204" pitchFamily="18" charset="0"/>
                  <a:ea typeface="Cambria" panose="02040503050406030204" pitchFamily="18" charset="0"/>
                </a:endParaRPr>
              </a:p>
            </p:txBody>
          </p:sp>
          <p:sp>
            <p:nvSpPr>
              <p:cNvPr id="30" name="Rectangle 29"/>
              <p:cNvSpPr/>
              <p:nvPr/>
            </p:nvSpPr>
            <p:spPr>
              <a:xfrm>
                <a:off x="3187558" y="5699425"/>
                <a:ext cx="562405" cy="707886"/>
              </a:xfrm>
              <a:prstGeom prst="rect">
                <a:avLst/>
              </a:prstGeom>
            </p:spPr>
            <p:txBody>
              <a:bodyPr wrap="square">
                <a:spAutoFit/>
              </a:bodyPr>
              <a:lstStyle/>
              <a:p>
                <a:pPr algn="ctr"/>
                <a:r>
                  <a:rPr lang="en-US" sz="4000" dirty="0">
                    <a:solidFill>
                      <a:schemeClr val="bg1"/>
                    </a:solidFill>
                    <a:latin typeface="Cambria" panose="02040503050406030204" pitchFamily="18" charset="0"/>
                    <a:ea typeface="Cambria" panose="02040503050406030204" pitchFamily="18" charset="0"/>
                  </a:rPr>
                  <a:t>A</a:t>
                </a:r>
              </a:p>
            </p:txBody>
          </p:sp>
        </p:grpSp>
      </p:grpSp>
      <p:grpSp>
        <p:nvGrpSpPr>
          <p:cNvPr id="37" name="Group 36"/>
          <p:cNvGrpSpPr/>
          <p:nvPr/>
        </p:nvGrpSpPr>
        <p:grpSpPr>
          <a:xfrm>
            <a:off x="764103" y="2088169"/>
            <a:ext cx="5965827" cy="1166734"/>
            <a:chOff x="843515" y="1263290"/>
            <a:chExt cx="5965827" cy="1166734"/>
          </a:xfrm>
        </p:grpSpPr>
        <p:sp>
          <p:nvSpPr>
            <p:cNvPr id="38" name="TextBox 36"/>
            <p:cNvSpPr txBox="1"/>
            <p:nvPr/>
          </p:nvSpPr>
          <p:spPr>
            <a:xfrm>
              <a:off x="843515" y="1339982"/>
              <a:ext cx="5965827" cy="1090042"/>
            </a:xfrm>
            <a:prstGeom prst="rect">
              <a:avLst/>
            </a:prstGeom>
          </p:spPr>
          <p:txBody>
            <a:bodyPr wrap="square" lIns="0" tIns="0" rIns="0" bIns="0" rtlCol="0" anchor="t">
              <a:spAutoFit/>
            </a:bodyPr>
            <a:lstStyle/>
            <a:p>
              <a:pPr algn="ctr" defTabSz="609630">
                <a:lnSpc>
                  <a:spcPts val="8480"/>
                </a:lnSpc>
              </a:pPr>
              <a:r>
                <a:rPr lang="en-US" sz="5400" dirty="0">
                  <a:solidFill>
                    <a:srgbClr val="C00000"/>
                  </a:solidFill>
                  <a:latin typeface="Cambria" panose="02040503050406030204" pitchFamily="18" charset="0"/>
                  <a:ea typeface="Cambria" panose="02040503050406030204" pitchFamily="18" charset="0"/>
                </a:rPr>
                <a:t>Kim </a:t>
              </a:r>
              <a:r>
                <a:rPr lang="en-US" sz="5400" dirty="0" err="1">
                  <a:solidFill>
                    <a:srgbClr val="C00000"/>
                  </a:solidFill>
                  <a:latin typeface="Cambria" panose="02040503050406030204" pitchFamily="18" charset="0"/>
                  <a:ea typeface="Cambria" panose="02040503050406030204" pitchFamily="18" charset="0"/>
                </a:rPr>
                <a:t>Đồng</a:t>
              </a:r>
              <a:endParaRPr lang="en-US" sz="5400" dirty="0">
                <a:solidFill>
                  <a:srgbClr val="C00000"/>
                </a:solidFill>
                <a:latin typeface="Cambria" panose="02040503050406030204" pitchFamily="18" charset="0"/>
                <a:ea typeface="Cambria" panose="02040503050406030204" pitchFamily="18" charset="0"/>
              </a:endParaRPr>
            </a:p>
          </p:txBody>
        </p:sp>
        <p:grpSp>
          <p:nvGrpSpPr>
            <p:cNvPr id="39" name="Group 38"/>
            <p:cNvGrpSpPr/>
            <p:nvPr/>
          </p:nvGrpSpPr>
          <p:grpSpPr>
            <a:xfrm>
              <a:off x="1103454" y="1263290"/>
              <a:ext cx="1134618" cy="1009371"/>
              <a:chOff x="2893372" y="5709592"/>
              <a:chExt cx="1134618" cy="1009371"/>
            </a:xfrm>
          </p:grpSpPr>
          <p:sp>
            <p:nvSpPr>
              <p:cNvPr id="40" name="Cloud 39"/>
              <p:cNvSpPr/>
              <p:nvPr/>
            </p:nvSpPr>
            <p:spPr>
              <a:xfrm>
                <a:off x="2893372" y="5729468"/>
                <a:ext cx="1134618" cy="989495"/>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4400" dirty="0">
                  <a:solidFill>
                    <a:schemeClr val="bg1"/>
                  </a:solidFill>
                  <a:latin typeface="Cambria" panose="02040503050406030204" pitchFamily="18" charset="0"/>
                  <a:ea typeface="Cambria" panose="02040503050406030204" pitchFamily="18" charset="0"/>
                </a:endParaRPr>
              </a:p>
            </p:txBody>
          </p:sp>
          <p:sp>
            <p:nvSpPr>
              <p:cNvPr id="41" name="Rectangle 40"/>
              <p:cNvSpPr/>
              <p:nvPr/>
            </p:nvSpPr>
            <p:spPr>
              <a:xfrm>
                <a:off x="3144298" y="5709592"/>
                <a:ext cx="562405" cy="707886"/>
              </a:xfrm>
              <a:prstGeom prst="rect">
                <a:avLst/>
              </a:prstGeom>
            </p:spPr>
            <p:txBody>
              <a:bodyPr wrap="square">
                <a:spAutoFit/>
              </a:bodyPr>
              <a:lstStyle/>
              <a:p>
                <a:pPr algn="ctr"/>
                <a:r>
                  <a:rPr lang="en-US" sz="4000" dirty="0">
                    <a:solidFill>
                      <a:schemeClr val="bg1"/>
                    </a:solidFill>
                    <a:latin typeface="Cambria" panose="02040503050406030204" pitchFamily="18" charset="0"/>
                    <a:ea typeface="Cambria" panose="02040503050406030204" pitchFamily="18" charset="0"/>
                  </a:rPr>
                  <a:t>B</a:t>
                </a:r>
              </a:p>
            </p:txBody>
          </p:sp>
        </p:grpSp>
      </p:grpSp>
      <p:grpSp>
        <p:nvGrpSpPr>
          <p:cNvPr id="42" name="Group 41"/>
          <p:cNvGrpSpPr/>
          <p:nvPr/>
        </p:nvGrpSpPr>
        <p:grpSpPr>
          <a:xfrm>
            <a:off x="777992" y="3428686"/>
            <a:ext cx="5965827" cy="1146858"/>
            <a:chOff x="843515" y="1283166"/>
            <a:chExt cx="5965827" cy="1146858"/>
          </a:xfrm>
        </p:grpSpPr>
        <p:sp>
          <p:nvSpPr>
            <p:cNvPr id="43" name="TextBox 36"/>
            <p:cNvSpPr txBox="1"/>
            <p:nvPr/>
          </p:nvSpPr>
          <p:spPr>
            <a:xfrm>
              <a:off x="843515" y="1339982"/>
              <a:ext cx="5965827" cy="1090042"/>
            </a:xfrm>
            <a:prstGeom prst="rect">
              <a:avLst/>
            </a:prstGeom>
          </p:spPr>
          <p:txBody>
            <a:bodyPr wrap="square" lIns="0" tIns="0" rIns="0" bIns="0" rtlCol="0" anchor="t">
              <a:spAutoFit/>
            </a:bodyPr>
            <a:lstStyle/>
            <a:p>
              <a:pPr algn="ctr" defTabSz="609630">
                <a:lnSpc>
                  <a:spcPts val="8480"/>
                </a:lnSpc>
              </a:pPr>
              <a:r>
                <a:rPr lang="en-US" sz="5400" dirty="0" err="1">
                  <a:solidFill>
                    <a:srgbClr val="C00000"/>
                  </a:solidFill>
                  <a:latin typeface="Cambria" panose="02040503050406030204" pitchFamily="18" charset="0"/>
                  <a:ea typeface="Cambria" panose="02040503050406030204" pitchFamily="18" charset="0"/>
                </a:rPr>
                <a:t>Võ</a:t>
              </a:r>
              <a:r>
                <a:rPr lang="en-US" sz="5400" dirty="0">
                  <a:solidFill>
                    <a:srgbClr val="C00000"/>
                  </a:solidFill>
                  <a:latin typeface="Cambria" panose="02040503050406030204" pitchFamily="18" charset="0"/>
                  <a:ea typeface="Cambria" panose="02040503050406030204" pitchFamily="18" charset="0"/>
                </a:rPr>
                <a:t> Thị </a:t>
              </a:r>
              <a:r>
                <a:rPr lang="en-US" sz="5400" dirty="0" err="1">
                  <a:solidFill>
                    <a:srgbClr val="C00000"/>
                  </a:solidFill>
                  <a:latin typeface="Cambria" panose="02040503050406030204" pitchFamily="18" charset="0"/>
                  <a:ea typeface="Cambria" panose="02040503050406030204" pitchFamily="18" charset="0"/>
                </a:rPr>
                <a:t>Sáu</a:t>
              </a:r>
              <a:endParaRPr lang="en-US" sz="5400" dirty="0">
                <a:solidFill>
                  <a:srgbClr val="C00000"/>
                </a:solidFill>
                <a:latin typeface="Cambria" panose="02040503050406030204" pitchFamily="18" charset="0"/>
                <a:ea typeface="Cambria" panose="02040503050406030204" pitchFamily="18" charset="0"/>
              </a:endParaRPr>
            </a:p>
          </p:txBody>
        </p:sp>
        <p:grpSp>
          <p:nvGrpSpPr>
            <p:cNvPr id="44" name="Group 43"/>
            <p:cNvGrpSpPr/>
            <p:nvPr/>
          </p:nvGrpSpPr>
          <p:grpSpPr>
            <a:xfrm>
              <a:off x="1103454" y="1283166"/>
              <a:ext cx="1134618" cy="989495"/>
              <a:chOff x="2893372" y="5729468"/>
              <a:chExt cx="1134618" cy="989495"/>
            </a:xfrm>
          </p:grpSpPr>
          <p:sp>
            <p:nvSpPr>
              <p:cNvPr id="45" name="Cloud 44"/>
              <p:cNvSpPr/>
              <p:nvPr/>
            </p:nvSpPr>
            <p:spPr>
              <a:xfrm>
                <a:off x="2893372" y="5729468"/>
                <a:ext cx="1134618" cy="989495"/>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4400" dirty="0">
                  <a:solidFill>
                    <a:schemeClr val="bg1"/>
                  </a:solidFill>
                  <a:latin typeface="Cambria" panose="02040503050406030204" pitchFamily="18" charset="0"/>
                  <a:ea typeface="Cambria" panose="02040503050406030204" pitchFamily="18" charset="0"/>
                </a:endParaRPr>
              </a:p>
            </p:txBody>
          </p:sp>
          <p:sp>
            <p:nvSpPr>
              <p:cNvPr id="46" name="Rectangle 45"/>
              <p:cNvSpPr/>
              <p:nvPr/>
            </p:nvSpPr>
            <p:spPr>
              <a:xfrm>
                <a:off x="3184882" y="5730104"/>
                <a:ext cx="562405" cy="707886"/>
              </a:xfrm>
              <a:prstGeom prst="rect">
                <a:avLst/>
              </a:prstGeom>
            </p:spPr>
            <p:txBody>
              <a:bodyPr wrap="square">
                <a:spAutoFit/>
              </a:bodyPr>
              <a:lstStyle/>
              <a:p>
                <a:pPr algn="ctr"/>
                <a:r>
                  <a:rPr lang="en-US" sz="4000" dirty="0">
                    <a:solidFill>
                      <a:schemeClr val="bg1"/>
                    </a:solidFill>
                    <a:latin typeface="Cambria" panose="02040503050406030204" pitchFamily="18" charset="0"/>
                    <a:ea typeface="Cambria" panose="02040503050406030204" pitchFamily="18" charset="0"/>
                  </a:rPr>
                  <a:t>C</a:t>
                </a:r>
              </a:p>
            </p:txBody>
          </p:sp>
        </p:grpSp>
      </p:grpSp>
      <p:grpSp>
        <p:nvGrpSpPr>
          <p:cNvPr id="47" name="Group 23"/>
          <p:cNvGrpSpPr/>
          <p:nvPr/>
        </p:nvGrpSpPr>
        <p:grpSpPr>
          <a:xfrm>
            <a:off x="2954194" y="5270472"/>
            <a:ext cx="8917766" cy="1517205"/>
            <a:chOff x="0" y="0"/>
            <a:chExt cx="2146400" cy="2414341"/>
          </a:xfrm>
          <a:solidFill>
            <a:schemeClr val="accent2">
              <a:lumMod val="60000"/>
              <a:lumOff val="40000"/>
            </a:schemeClr>
          </a:solidFill>
        </p:grpSpPr>
        <p:sp>
          <p:nvSpPr>
            <p:cNvPr id="48"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49"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pic>
        <p:nvPicPr>
          <p:cNvPr id="33" name="Picture 2" descr="Tranh vẽ chibi về chị Võ Thị Sáu, anh Kim Đồng và Nguyễn Bá Ngọc của Nguyễn Việt Thắn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0660" b="89410" l="42090" r="65918">
                        <a14:foregroundMark x1="62012" y1="69792" x2="62012" y2="69792"/>
                        <a14:foregroundMark x1="62012" y1="61979" x2="62012" y2="63021"/>
                        <a14:foregroundMark x1="62012" y1="60417" x2="62402" y2="67361"/>
                        <a14:foregroundMark x1="63086" y1="63715" x2="63867" y2="66667"/>
                        <a14:foregroundMark x1="63574" y1="62674" x2="63574" y2="62674"/>
                        <a14:foregroundMark x1="43457" y1="35243" x2="45996" y2="54514"/>
                        <a14:foregroundMark x1="60156" y1="65451" x2="60156" y2="65451"/>
                        <a14:foregroundMark x1="61328" y1="64757" x2="61328" y2="64757"/>
                        <a14:backgroundMark x1="52832" y1="70486" x2="52832" y2="70486"/>
                        <a14:backgroundMark x1="58203" y1="73438" x2="58203" y2="73438"/>
                        <a14:backgroundMark x1="58984" y1="57986" x2="58984" y2="57986"/>
                        <a14:backgroundMark x1="55762" y1="46875" x2="55762" y2="46875"/>
                      </a14:backgroundRemoval>
                    </a14:imgEffect>
                  </a14:imgLayer>
                </a14:imgProps>
              </a:ext>
              <a:ext uri="{28A0092B-C50C-407E-A947-70E740481C1C}">
                <a14:useLocalDpi xmlns:a14="http://schemas.microsoft.com/office/drawing/2010/main" val="0"/>
              </a:ext>
            </a:extLst>
          </a:blip>
          <a:srcRect l="41519" t="24904" r="33442" b="8641"/>
          <a:stretch/>
        </p:blipFill>
        <p:spPr bwMode="auto">
          <a:xfrm>
            <a:off x="7806102" y="485974"/>
            <a:ext cx="3325449" cy="496453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4"/>
          <p:cNvSpPr txBox="1"/>
          <p:nvPr/>
        </p:nvSpPr>
        <p:spPr>
          <a:xfrm>
            <a:off x="3192286" y="5498527"/>
            <a:ext cx="8112111" cy="1107996"/>
          </a:xfrm>
          <a:prstGeom prst="rect">
            <a:avLst/>
          </a:prstGeom>
        </p:spPr>
        <p:txBody>
          <a:bodyPr wrap="square" lIns="0" tIns="0" rIns="0" bIns="0" rtlCol="0" anchor="t">
            <a:spAutoFit/>
          </a:bodyPr>
          <a:lstStyle/>
          <a:p>
            <a:pPr algn="ctr" defTabSz="609630">
              <a:spcBef>
                <a:spcPct val="0"/>
              </a:spcBef>
            </a:pPr>
            <a:r>
              <a:rPr lang="en-US" sz="3600" dirty="0">
                <a:latin typeface="Cambria" panose="02040503050406030204" pitchFamily="18" charset="0"/>
                <a:ea typeface="Cambria" panose="02040503050406030204" pitchFamily="18" charset="0"/>
              </a:rPr>
              <a:t>Theo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ai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người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đầu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Thiếu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niên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Tiền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Hồ</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Chí</a:t>
            </a:r>
            <a:r>
              <a:rPr lang="en-US" sz="3600" dirty="0">
                <a:latin typeface="Cambria" panose="02040503050406030204" pitchFamily="18" charset="0"/>
                <a:ea typeface="Cambria" panose="02040503050406030204" pitchFamily="18" charset="0"/>
              </a:rPr>
              <a:t> Minh</a:t>
            </a:r>
          </a:p>
        </p:txBody>
      </p:sp>
    </p:spTree>
    <p:extLst>
      <p:ext uri="{BB962C8B-B14F-4D97-AF65-F5344CB8AC3E}">
        <p14:creationId xmlns:p14="http://schemas.microsoft.com/office/powerpoint/2010/main" val="3154466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9" presetID="17" presetClass="entr" presetSubtype="1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par>
                                <p:cTn id="13" presetID="17" presetClass="entr" presetSubtype="1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par>
                                <p:cTn id="17" presetID="17" presetClass="entr" presetSubtype="10" fill="hold" grpId="0" nodeType="withEffect" nodePh="1">
                                  <p:stCondLst>
                                    <p:cond delay="0"/>
                                  </p:stCondLst>
                                  <p:endCondLst>
                                    <p:cond evt="begin" delay="0">
                                      <p:tn val="17"/>
                                    </p:cond>
                                  </p:end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par>
                                <p:cTn id="21" presetID="17" presetClass="entr" presetSubtype="1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2" name="cashreg.wav"/>
                                        </p:tgtEl>
                                      </p:cMediaNode>
                                    </p:audio>
                                  </p:subTnLst>
                                </p:cTn>
                              </p:par>
                              <p:par>
                                <p:cTn id="25" presetID="17" presetClass="entr" presetSubtype="1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3" name="Am-thanh-chuc-mung-chien-thang-www_tiengdong_com.wav"/>
                                        </p:tgtEl>
                                      </p:cMediaNode>
                                    </p:audio>
                                  </p:subTnLst>
                                </p:cTn>
                              </p:par>
                              <p:par>
                                <p:cTn id="29" presetID="17" presetClass="entr" presetSubtype="1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p:cTn id="31" dur="500" fill="hold"/>
                                        <p:tgtEl>
                                          <p:spTgt spid="42"/>
                                        </p:tgtEl>
                                        <p:attrNameLst>
                                          <p:attrName>ppt_w</p:attrName>
                                        </p:attrNameLst>
                                      </p:cBhvr>
                                      <p:tavLst>
                                        <p:tav tm="0">
                                          <p:val>
                                            <p:fltVal val="0"/>
                                          </p:val>
                                        </p:tav>
                                        <p:tav tm="100000">
                                          <p:val>
                                            <p:strVal val="#ppt_w"/>
                                          </p:val>
                                        </p:tav>
                                      </p:tavLst>
                                    </p:anim>
                                    <p:anim calcmode="lin" valueType="num">
                                      <p:cBhvr>
                                        <p:cTn id="32" dur="500" fill="hold"/>
                                        <p:tgtEl>
                                          <p:spTgt spid="4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par>
                                <p:cTn id="33" presetID="17" presetClass="entr" presetSubtype="1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par>
                                <p:cTn id="37" presetID="17" presetClass="entr" presetSubtype="1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par>
                                <p:cTn id="41" presetID="17" presetClass="entr" presetSubtype="1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fltVal val="0"/>
                                          </p:val>
                                        </p:tav>
                                        <p:tav tm="100000">
                                          <p:val>
                                            <p:strVal val="#ppt_w"/>
                                          </p:val>
                                        </p:tav>
                                      </p:tavLst>
                                    </p:anim>
                                    <p:anim calcmode="lin" valueType="num">
                                      <p:cBhvr>
                                        <p:cTn id="44" dur="500" fill="hold"/>
                                        <p:tgtEl>
                                          <p:spTgt spid="3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2" name="cashreg.wav"/>
                                        </p:tgtEl>
                                      </p:cMediaNode>
                                    </p:audio>
                                  </p:subTnLst>
                                </p:cTn>
                              </p:par>
                              <p:par>
                                <p:cTn id="45" presetID="17" presetClass="entr" presetSubtype="1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2" name="cashreg.wav"/>
                                        </p:tgtEl>
                                      </p:cMediaNode>
                                    </p:audio>
                                  </p:subTnLst>
                                </p:cTn>
                              </p:par>
                            </p:childTnLst>
                          </p:cTn>
                        </p:par>
                      </p:childTnLst>
                    </p:cTn>
                  </p:par>
                  <p:par>
                    <p:cTn id="49" fill="hold">
                      <p:stCondLst>
                        <p:cond delay="indefinite"/>
                      </p:stCondLst>
                      <p:childTnLst>
                        <p:par>
                          <p:cTn id="50" fill="hold">
                            <p:stCondLst>
                              <p:cond delay="0"/>
                            </p:stCondLst>
                            <p:childTnLst>
                              <p:par>
                                <p:cTn id="51" presetID="26" presetClass="emph" presetSubtype="0" repeatCount="4000" fill="hold" nodeType="clickEffect">
                                  <p:stCondLst>
                                    <p:cond delay="0"/>
                                  </p:stCondLst>
                                  <p:childTnLst>
                                    <p:animEffect transition="out" filter="fade">
                                      <p:cBhvr>
                                        <p:cTn id="52" dur="500" tmFilter="0, 0; .2, .5; .8, .5; 1, 0"/>
                                        <p:tgtEl>
                                          <p:spTgt spid="37"/>
                                        </p:tgtEl>
                                      </p:cBhvr>
                                    </p:animEffect>
                                    <p:animScale>
                                      <p:cBhvr>
                                        <p:cTn id="53" dur="250" autoRev="1" fill="hold"/>
                                        <p:tgtEl>
                                          <p:spTgt spid="37"/>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3" name="Am-thanh-chuc-mung-chien-tha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0"/>
          <p:cNvGrpSpPr/>
          <p:nvPr/>
        </p:nvGrpSpPr>
        <p:grpSpPr>
          <a:xfrm>
            <a:off x="600611" y="615951"/>
            <a:ext cx="11118013" cy="5769609"/>
            <a:chOff x="0" y="0"/>
            <a:chExt cx="5637179" cy="2428505"/>
          </a:xfrm>
        </p:grpSpPr>
        <p:sp>
          <p:nvSpPr>
            <p:cNvPr id="21" name="Freeform 21"/>
            <p:cNvSpPr/>
            <p:nvPr/>
          </p:nvSpPr>
          <p:spPr>
            <a:xfrm>
              <a:off x="16510" y="11430"/>
              <a:ext cx="5606699" cy="2404375"/>
            </a:xfrm>
            <a:custGeom>
              <a:avLst/>
              <a:gdLst/>
              <a:ahLst/>
              <a:cxnLst/>
              <a:rect l="l" t="t" r="r" b="b"/>
              <a:pathLst>
                <a:path w="5606699" h="2404375">
                  <a:moveTo>
                    <a:pt x="1270" y="0"/>
                  </a:moveTo>
                  <a:lnTo>
                    <a:pt x="5606699" y="15240"/>
                  </a:lnTo>
                  <a:lnTo>
                    <a:pt x="5574949" y="2404375"/>
                  </a:lnTo>
                  <a:lnTo>
                    <a:pt x="2029182" y="2404375"/>
                  </a:lnTo>
                  <a:lnTo>
                    <a:pt x="0" y="2377705"/>
                  </a:lnTo>
                  <a:lnTo>
                    <a:pt x="11430" y="771934"/>
                  </a:lnTo>
                  <a:close/>
                </a:path>
              </a:pathLst>
            </a:custGeom>
            <a:solidFill>
              <a:srgbClr val="FFFAF7"/>
            </a:solidFill>
          </p:spPr>
        </p:sp>
        <p:sp>
          <p:nvSpPr>
            <p:cNvPr id="22" name="Freeform 22"/>
            <p:cNvSpPr/>
            <p:nvPr/>
          </p:nvSpPr>
          <p:spPr>
            <a:xfrm>
              <a:off x="0" y="-1270"/>
              <a:ext cx="5635909" cy="2429775"/>
            </a:xfrm>
            <a:custGeom>
              <a:avLst/>
              <a:gdLst/>
              <a:ahLst/>
              <a:cxnLst/>
              <a:rect l="l" t="t" r="r" b="b"/>
              <a:pathLst>
                <a:path w="5635909" h="2429775">
                  <a:moveTo>
                    <a:pt x="5601619" y="2404375"/>
                  </a:moveTo>
                  <a:cubicBezTo>
                    <a:pt x="5599079" y="2408185"/>
                    <a:pt x="5595269" y="2413265"/>
                    <a:pt x="5591459" y="2417075"/>
                  </a:cubicBezTo>
                  <a:cubicBezTo>
                    <a:pt x="5587649" y="2419615"/>
                    <a:pt x="5582569" y="2422155"/>
                    <a:pt x="5578759" y="2422155"/>
                  </a:cubicBezTo>
                  <a:cubicBezTo>
                    <a:pt x="5406791" y="2420885"/>
                    <a:pt x="5165756" y="2427235"/>
                    <a:pt x="4920257" y="2429775"/>
                  </a:cubicBezTo>
                  <a:cubicBezTo>
                    <a:pt x="4844376" y="2429775"/>
                    <a:pt x="4764031" y="2428505"/>
                    <a:pt x="4688149" y="2428505"/>
                  </a:cubicBezTo>
                  <a:cubicBezTo>
                    <a:pt x="4518532" y="2427235"/>
                    <a:pt x="4348915" y="2425965"/>
                    <a:pt x="4179298" y="2425965"/>
                  </a:cubicBezTo>
                  <a:lnTo>
                    <a:pt x="3625810" y="2425965"/>
                  </a:lnTo>
                  <a:cubicBezTo>
                    <a:pt x="3500829" y="2425965"/>
                    <a:pt x="3380311" y="2424695"/>
                    <a:pt x="3255330" y="2424695"/>
                  </a:cubicBezTo>
                  <a:cubicBezTo>
                    <a:pt x="3148204" y="2424695"/>
                    <a:pt x="3036613" y="2424695"/>
                    <a:pt x="2929487" y="2425965"/>
                  </a:cubicBezTo>
                  <a:lnTo>
                    <a:pt x="2862533" y="2425965"/>
                  </a:lnTo>
                  <a:cubicBezTo>
                    <a:pt x="2706306" y="2424695"/>
                    <a:pt x="965498" y="2423425"/>
                    <a:pt x="809272" y="2420885"/>
                  </a:cubicBezTo>
                  <a:cubicBezTo>
                    <a:pt x="715536" y="2419615"/>
                    <a:pt x="621801" y="2414535"/>
                    <a:pt x="528065" y="2411995"/>
                  </a:cubicBezTo>
                  <a:cubicBezTo>
                    <a:pt x="358448" y="2406915"/>
                    <a:pt x="188830" y="2403105"/>
                    <a:pt x="41910" y="2398025"/>
                  </a:cubicBezTo>
                  <a:cubicBezTo>
                    <a:pt x="33020" y="2396755"/>
                    <a:pt x="24130" y="2394215"/>
                    <a:pt x="16510" y="2390405"/>
                  </a:cubicBezTo>
                  <a:cubicBezTo>
                    <a:pt x="5080" y="2385325"/>
                    <a:pt x="0" y="2373895"/>
                    <a:pt x="1270" y="2356139"/>
                  </a:cubicBezTo>
                  <a:cubicBezTo>
                    <a:pt x="2540" y="2248781"/>
                    <a:pt x="3810" y="2139571"/>
                    <a:pt x="3810" y="2032213"/>
                  </a:cubicBezTo>
                  <a:cubicBezTo>
                    <a:pt x="5080" y="1923003"/>
                    <a:pt x="17780" y="777230"/>
                    <a:pt x="17780" y="668021"/>
                  </a:cubicBezTo>
                  <a:cubicBezTo>
                    <a:pt x="19050" y="562513"/>
                    <a:pt x="20320" y="457006"/>
                    <a:pt x="19050" y="349648"/>
                  </a:cubicBezTo>
                  <a:cubicBezTo>
                    <a:pt x="17780" y="244140"/>
                    <a:pt x="16510" y="140484"/>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4"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2"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0506"/>
                    <a:pt x="5632099" y="146037"/>
                    <a:pt x="5628289" y="201567"/>
                  </a:cubicBezTo>
                  <a:cubicBezTo>
                    <a:pt x="5624479" y="247842"/>
                    <a:pt x="5623209" y="295968"/>
                    <a:pt x="5621939" y="342243"/>
                  </a:cubicBezTo>
                  <a:cubicBezTo>
                    <a:pt x="5619399" y="419986"/>
                    <a:pt x="5618129" y="497728"/>
                    <a:pt x="5616859" y="575470"/>
                  </a:cubicBezTo>
                  <a:cubicBezTo>
                    <a:pt x="5615589" y="647660"/>
                    <a:pt x="5614319" y="719849"/>
                    <a:pt x="5614319" y="792038"/>
                  </a:cubicBezTo>
                  <a:cubicBezTo>
                    <a:pt x="5614319" y="912354"/>
                    <a:pt x="5602889" y="2067382"/>
                    <a:pt x="5601619" y="2187697"/>
                  </a:cubicBezTo>
                  <a:cubicBezTo>
                    <a:pt x="5604159" y="2265440"/>
                    <a:pt x="5602889" y="2343182"/>
                    <a:pt x="5601619" y="2404375"/>
                  </a:cubicBezTo>
                  <a:close/>
                  <a:moveTo>
                    <a:pt x="17780" y="2373895"/>
                  </a:moveTo>
                  <a:cubicBezTo>
                    <a:pt x="22860" y="2375165"/>
                    <a:pt x="29210" y="2377705"/>
                    <a:pt x="36830" y="2377705"/>
                  </a:cubicBezTo>
                  <a:cubicBezTo>
                    <a:pt x="184367" y="2382785"/>
                    <a:pt x="367375" y="2387865"/>
                    <a:pt x="545919" y="2391675"/>
                  </a:cubicBezTo>
                  <a:cubicBezTo>
                    <a:pt x="630728" y="2394215"/>
                    <a:pt x="715536" y="2398025"/>
                    <a:pt x="804808" y="2399295"/>
                  </a:cubicBezTo>
                  <a:cubicBezTo>
                    <a:pt x="862835" y="2400565"/>
                    <a:pt x="2505444" y="2396755"/>
                    <a:pt x="2559007" y="2398025"/>
                  </a:cubicBezTo>
                  <a:cubicBezTo>
                    <a:pt x="2652743" y="2399295"/>
                    <a:pt x="2746479" y="2401835"/>
                    <a:pt x="2840215" y="2403105"/>
                  </a:cubicBezTo>
                  <a:cubicBezTo>
                    <a:pt x="2884851" y="2404375"/>
                    <a:pt x="2925023" y="2404375"/>
                    <a:pt x="2969659" y="2404375"/>
                  </a:cubicBezTo>
                  <a:cubicBezTo>
                    <a:pt x="3170522" y="2404375"/>
                    <a:pt x="3366920" y="2403105"/>
                    <a:pt x="3567783" y="2404375"/>
                  </a:cubicBezTo>
                  <a:cubicBezTo>
                    <a:pt x="3643664" y="2404375"/>
                    <a:pt x="3724010" y="2406915"/>
                    <a:pt x="3799891" y="2406915"/>
                  </a:cubicBezTo>
                  <a:cubicBezTo>
                    <a:pt x="3915945" y="2406915"/>
                    <a:pt x="4027535" y="2403105"/>
                    <a:pt x="4143589" y="2403105"/>
                  </a:cubicBezTo>
                  <a:cubicBezTo>
                    <a:pt x="4281961" y="2403105"/>
                    <a:pt x="4415869" y="2404375"/>
                    <a:pt x="4554241" y="2404375"/>
                  </a:cubicBezTo>
                  <a:cubicBezTo>
                    <a:pt x="4737249" y="2404375"/>
                    <a:pt x="4924721" y="2404375"/>
                    <a:pt x="5107729" y="2403105"/>
                  </a:cubicBezTo>
                  <a:cubicBezTo>
                    <a:pt x="5272882" y="2401835"/>
                    <a:pt x="5433572" y="2399295"/>
                    <a:pt x="5563519" y="2396755"/>
                  </a:cubicBezTo>
                  <a:cubicBezTo>
                    <a:pt x="5568599" y="2396755"/>
                    <a:pt x="5573679" y="2394215"/>
                    <a:pt x="5580029" y="2392945"/>
                  </a:cubicBezTo>
                  <a:cubicBezTo>
                    <a:pt x="5580029" y="2380245"/>
                    <a:pt x="5581299" y="2367545"/>
                    <a:pt x="5581299" y="2350586"/>
                  </a:cubicBezTo>
                  <a:lnTo>
                    <a:pt x="5581299" y="2293205"/>
                  </a:lnTo>
                  <a:cubicBezTo>
                    <a:pt x="5582569" y="2198803"/>
                    <a:pt x="5585109" y="2102551"/>
                    <a:pt x="5583839" y="2008150"/>
                  </a:cubicBezTo>
                  <a:cubicBezTo>
                    <a:pt x="5582569" y="1874877"/>
                    <a:pt x="5595269" y="708743"/>
                    <a:pt x="5599079" y="575470"/>
                  </a:cubicBezTo>
                  <a:cubicBezTo>
                    <a:pt x="5601619" y="497728"/>
                    <a:pt x="5604159" y="419986"/>
                    <a:pt x="5604159" y="342243"/>
                  </a:cubicBezTo>
                  <a:cubicBezTo>
                    <a:pt x="5604159" y="277458"/>
                    <a:pt x="5605429" y="214524"/>
                    <a:pt x="5613049" y="151590"/>
                  </a:cubicBezTo>
                  <a:cubicBezTo>
                    <a:pt x="5616859" y="114569"/>
                    <a:pt x="5619399" y="77549"/>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4953"/>
                    <a:pt x="31750" y="144186"/>
                    <a:pt x="34290" y="201567"/>
                  </a:cubicBezTo>
                  <a:cubicBezTo>
                    <a:pt x="36830" y="305223"/>
                    <a:pt x="38100" y="408880"/>
                    <a:pt x="38100" y="512536"/>
                  </a:cubicBezTo>
                  <a:cubicBezTo>
                    <a:pt x="38100" y="579172"/>
                    <a:pt x="36830" y="643957"/>
                    <a:pt x="35560" y="710594"/>
                  </a:cubicBezTo>
                  <a:cubicBezTo>
                    <a:pt x="34290" y="775379"/>
                    <a:pt x="22860" y="1873026"/>
                    <a:pt x="21590" y="1935960"/>
                  </a:cubicBezTo>
                  <a:lnTo>
                    <a:pt x="21590" y="2058127"/>
                  </a:lnTo>
                  <a:cubicBezTo>
                    <a:pt x="21590" y="2150677"/>
                    <a:pt x="20320" y="2245078"/>
                    <a:pt x="20320" y="2337629"/>
                  </a:cubicBezTo>
                  <a:cubicBezTo>
                    <a:pt x="20320" y="2350586"/>
                    <a:pt x="19050" y="2361692"/>
                    <a:pt x="17780" y="2373895"/>
                  </a:cubicBezTo>
                  <a:close/>
                </a:path>
              </a:pathLst>
            </a:custGeom>
            <a:solidFill>
              <a:srgbClr val="442816"/>
            </a:solidFill>
          </p:spPr>
        </p:sp>
      </p:grpSp>
      <p:pic>
        <p:nvPicPr>
          <p:cNvPr id="27" name="Picture 2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30210" flipH="1">
            <a:off x="10943063" y="35182"/>
            <a:ext cx="806775" cy="1489014"/>
          </a:xfrm>
          <a:prstGeom prst="rect">
            <a:avLst/>
          </a:prstGeom>
        </p:spPr>
      </p:pic>
      <p:sp>
        <p:nvSpPr>
          <p:cNvPr id="30" name="Rectangle 29"/>
          <p:cNvSpPr/>
          <p:nvPr/>
        </p:nvSpPr>
        <p:spPr>
          <a:xfrm>
            <a:off x="1088072" y="880335"/>
            <a:ext cx="7902591" cy="6186309"/>
          </a:xfrm>
          <a:prstGeom prst="rect">
            <a:avLst/>
          </a:prstGeom>
        </p:spPr>
        <p:txBody>
          <a:bodyPr wrap="square">
            <a:spAutoFit/>
          </a:bodyPr>
          <a:lstStyle/>
          <a:p>
            <a:pPr algn="ctr"/>
            <a:r>
              <a:rPr lang="nl-NL" sz="6600" b="1" spc="300" dirty="0">
                <a:ln>
                  <a:solidFill>
                    <a:schemeClr val="tx1"/>
                  </a:solidFill>
                </a:ln>
                <a:solidFill>
                  <a:srgbClr val="FFFF00"/>
                </a:solidFill>
                <a:latin typeface="Cambria" panose="02040503050406030204" pitchFamily="18" charset="0"/>
                <a:ea typeface="Cambria" panose="02040503050406030204" pitchFamily="18" charset="0"/>
              </a:rPr>
              <a:t>YÊU CẦU CẦN ĐẠT</a:t>
            </a:r>
          </a:p>
          <a:p>
            <a:pPr algn="ctr"/>
            <a:endParaRPr lang="nl-NL" sz="6600" b="1" spc="300" dirty="0">
              <a:ln>
                <a:solidFill>
                  <a:schemeClr val="tx1"/>
                </a:solidFill>
              </a:ln>
              <a:solidFill>
                <a:srgbClr val="FFFF00"/>
              </a:solidFill>
              <a:latin typeface="Cambria" panose="02040503050406030204" pitchFamily="18" charset="0"/>
              <a:ea typeface="Cambria" panose="02040503050406030204" pitchFamily="18" charset="0"/>
            </a:endParaRPr>
          </a:p>
          <a:p>
            <a:r>
              <a:rPr lang="nl-NL" sz="3600" b="1"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T</a:t>
            </a:r>
            <a:r>
              <a:rPr lang="nl-NL" sz="3600" b="1" dirty="0">
                <a:latin typeface="Times New Roman" panose="02020603050405020304" pitchFamily="18" charset="0"/>
                <a:cs typeface="Times New Roman" panose="02020603050405020304" pitchFamily="18" charset="0"/>
              </a:rPr>
              <a:t>ìm hiểu được về Đội Thiếu niên Tiền phong Hồ Chí Minh.</a:t>
            </a:r>
            <a:endParaRPr lang="en-US" sz="3600" b="1" dirty="0">
              <a:latin typeface="Times New Roman" panose="02020603050405020304" pitchFamily="18" charset="0"/>
              <a:cs typeface="Times New Roman" panose="02020603050405020304" pitchFamily="18" charset="0"/>
            </a:endParaRPr>
          </a:p>
          <a:p>
            <a:r>
              <a:rPr lang="nl-NL" sz="3600" b="1" dirty="0">
                <a:latin typeface="Times New Roman" panose="02020603050405020304" pitchFamily="18" charset="0"/>
                <a:cs typeface="Times New Roman" panose="02020603050405020304" pitchFamily="18" charset="0"/>
              </a:rPr>
              <a:t>- Xây dựng được kế hoạch phấn đấu trở thành đội viên.</a:t>
            </a:r>
            <a:endParaRPr lang="en-US" sz="3600" b="1" dirty="0">
              <a:latin typeface="Times New Roman" panose="02020603050405020304" pitchFamily="18" charset="0"/>
              <a:cs typeface="Times New Roman" panose="02020603050405020304" pitchFamily="18" charset="0"/>
            </a:endParaRPr>
          </a:p>
          <a:p>
            <a:endParaRPr lang="nl-NL" sz="5400" b="1" spc="300" dirty="0">
              <a:ln>
                <a:solidFill>
                  <a:schemeClr val="tx1"/>
                </a:solidFill>
              </a:ln>
              <a:latin typeface="Cambria" panose="02040503050406030204" pitchFamily="18" charset="0"/>
              <a:ea typeface="Cambria" panose="02040503050406030204" pitchFamily="18" charset="0"/>
            </a:endParaRPr>
          </a:p>
          <a:p>
            <a:pPr algn="ctr"/>
            <a:endParaRPr lang="nl-NL" sz="6600" b="1" spc="300" dirty="0">
              <a:ln>
                <a:solidFill>
                  <a:schemeClr val="tx1"/>
                </a:solidFill>
              </a:ln>
              <a:solidFill>
                <a:srgbClr val="FFFF00"/>
              </a:solidFill>
              <a:latin typeface="Cambria" panose="02040503050406030204" pitchFamily="18" charset="0"/>
              <a:ea typeface="Cambria" panose="02040503050406030204" pitchFamily="18" charset="0"/>
            </a:endParaRPr>
          </a:p>
        </p:txBody>
      </p:sp>
      <p:pic>
        <p:nvPicPr>
          <p:cNvPr id="2050" name="Picture 2" descr="Infographic – Đội ta lớn lên cùng đất nước – chia sẻ chibi vector đội viên  - Thái Triể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099290" y="1325040"/>
            <a:ext cx="2725456" cy="500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417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16"/>
          <p:cNvPicPr>
            <a:picLocks noChangeAspect="1"/>
          </p:cNvPicPr>
          <p:nvPr/>
        </p:nvPicPr>
        <p:blipFill>
          <a:blip r:embed="rId3"/>
          <a:stretch>
            <a:fillRect/>
          </a:stretch>
        </p:blipFill>
        <p:spPr>
          <a:xfrm>
            <a:off x="7679055" y="0"/>
            <a:ext cx="4512945" cy="6858000"/>
          </a:xfrm>
          <a:prstGeom prst="rect">
            <a:avLst/>
          </a:prstGeom>
        </p:spPr>
      </p:pic>
      <p:pic>
        <p:nvPicPr>
          <p:cNvPr id="5" name="图片 4" descr="15"/>
          <p:cNvPicPr>
            <a:picLocks noChangeAspect="1"/>
          </p:cNvPicPr>
          <p:nvPr/>
        </p:nvPicPr>
        <p:blipFill>
          <a:blip r:embed="rId4"/>
          <a:stretch>
            <a:fillRect/>
          </a:stretch>
        </p:blipFill>
        <p:spPr>
          <a:xfrm>
            <a:off x="0" y="107950"/>
            <a:ext cx="3222625" cy="1998980"/>
          </a:xfrm>
          <a:prstGeom prst="rect">
            <a:avLst/>
          </a:prstGeom>
        </p:spPr>
      </p:pic>
      <p:pic>
        <p:nvPicPr>
          <p:cNvPr id="8" name="图片 7" descr="C:\Users\Am'be'r\Desktop\千库网_敬礼红领巾少先队_元素编号12952984.png千库网_敬礼红领巾少先队_元素编号12952984"/>
          <p:cNvPicPr>
            <a:picLocks noChangeAspect="1"/>
          </p:cNvPicPr>
          <p:nvPr/>
        </p:nvPicPr>
        <p:blipFill>
          <a:blip r:embed="rId5"/>
          <a:srcRect t="36603"/>
          <a:stretch>
            <a:fillRect/>
          </a:stretch>
        </p:blipFill>
        <p:spPr>
          <a:xfrm flipH="1">
            <a:off x="-542290" y="3783330"/>
            <a:ext cx="4849495" cy="3074670"/>
          </a:xfrm>
          <a:prstGeom prst="rect">
            <a:avLst/>
          </a:prstGeom>
        </p:spPr>
      </p:pic>
      <p:sp>
        <p:nvSpPr>
          <p:cNvPr id="9" name="TextBox 8"/>
          <p:cNvSpPr txBox="1"/>
          <p:nvPr/>
        </p:nvSpPr>
        <p:spPr>
          <a:xfrm>
            <a:off x="3166337" y="944261"/>
            <a:ext cx="5653587" cy="2646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600" b="0" i="0" u="none" strike="noStrike" kern="1200" cap="none" spc="0" normalizeH="0" baseline="0" noProof="0" dirty="0">
                <a:ln>
                  <a:noFill/>
                </a:ln>
                <a:solidFill>
                  <a:srgbClr val="C00000"/>
                </a:solidFill>
                <a:effectLst/>
                <a:uLnTx/>
                <a:uFillTx/>
                <a:latin typeface="#9Slide07 Bungee Inline" pitchFamily="2" charset="0"/>
                <a:ea typeface="+mn-ea"/>
                <a:cs typeface="+mn-cs"/>
              </a:rPr>
              <a:t>Tạm</a:t>
            </a:r>
            <a:endParaRPr kumimoji="0" lang="en-US" sz="16600" b="0" i="0" u="none" strike="noStrike" kern="1200" cap="none" spc="0" normalizeH="0" baseline="0" noProof="0" dirty="0">
              <a:ln>
                <a:noFill/>
              </a:ln>
              <a:solidFill>
                <a:srgbClr val="C00000"/>
              </a:solidFill>
              <a:effectLst/>
              <a:uLnTx/>
              <a:uFillTx/>
              <a:latin typeface="#9Slide07 Bungee Inline" pitchFamily="2" charset="0"/>
              <a:ea typeface="+mn-ea"/>
              <a:cs typeface="+mn-cs"/>
            </a:endParaRPr>
          </a:p>
        </p:txBody>
      </p:sp>
      <p:sp>
        <p:nvSpPr>
          <p:cNvPr id="14" name="TextBox 13"/>
          <p:cNvSpPr txBox="1"/>
          <p:nvPr/>
        </p:nvSpPr>
        <p:spPr>
          <a:xfrm>
            <a:off x="4093389" y="3429000"/>
            <a:ext cx="5842138" cy="2646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600" b="0" i="0" u="none" strike="noStrike" kern="1200" cap="none" spc="0" normalizeH="0" baseline="0" noProof="0" dirty="0">
                <a:ln>
                  <a:noFill/>
                </a:ln>
                <a:solidFill>
                  <a:srgbClr val="FFBF15"/>
                </a:solidFill>
                <a:effectLst/>
                <a:uLnTx/>
                <a:uFillTx/>
                <a:latin typeface="#9Slide07 Bungee Inline" pitchFamily="2" charset="0"/>
                <a:ea typeface="+mn-ea"/>
                <a:cs typeface="+mn-cs"/>
              </a:rPr>
              <a:t>Biệt</a:t>
            </a:r>
            <a:endParaRPr kumimoji="0" lang="en-US" sz="16600" b="0" i="0" u="none" strike="noStrike" kern="1200" cap="none" spc="0" normalizeH="0" baseline="0" noProof="0" dirty="0">
              <a:ln>
                <a:noFill/>
              </a:ln>
              <a:solidFill>
                <a:srgbClr val="FFBF15"/>
              </a:solidFill>
              <a:effectLst/>
              <a:uLnTx/>
              <a:uFillTx/>
              <a:latin typeface="#9Slide07 Bungee Inline" pitchFamily="2" charset="0"/>
              <a:ea typeface="+mn-ea"/>
              <a:cs typeface="+mn-cs"/>
            </a:endParaRPr>
          </a:p>
        </p:txBody>
      </p:sp>
    </p:spTree>
    <p:extLst>
      <p:ext uri="{BB962C8B-B14F-4D97-AF65-F5344CB8AC3E}">
        <p14:creationId xmlns:p14="http://schemas.microsoft.com/office/powerpoint/2010/main" val="1851728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6" fill="hold" nodeType="withEffect">
                                  <p:stCondLst>
                                    <p:cond delay="0"/>
                                  </p:stCondLst>
                                  <p:childTnLst>
                                    <p:set>
                                      <p:cBhvr>
                                        <p:cTn id="9" dur="1000"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1+#ppt_w/2"/>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0" name="Group 20"/>
          <p:cNvGrpSpPr/>
          <p:nvPr/>
        </p:nvGrpSpPr>
        <p:grpSpPr>
          <a:xfrm>
            <a:off x="745431" y="204477"/>
            <a:ext cx="6267879" cy="4809880"/>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19"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5"/>
                    <a:pt x="3142450" y="2807226"/>
                  </a:cubicBezTo>
                  <a:close/>
                  <a:moveTo>
                    <a:pt x="17780" y="2776746"/>
                  </a:moveTo>
                  <a:cubicBezTo>
                    <a:pt x="22860" y="2778016"/>
                    <a:pt x="29210" y="2780556"/>
                    <a:pt x="36830" y="2780556"/>
                  </a:cubicBezTo>
                  <a:cubicBezTo>
                    <a:pt x="124691"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80"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6"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7215779" y="266218"/>
            <a:ext cx="4782833" cy="5723102"/>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26" name="AutoShape 2" descr="Vector chibi đội v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3" name="Picture 2" descr="Tranh vẽ chibi về chị Võ Thị Sáu, anh Kim Đồng và Nguyễn Bá Ngọc của Nguyễn Việt Thắ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0660" b="89410" l="42090" r="65918">
                        <a14:foregroundMark x1="62012" y1="69792" x2="62012" y2="69792"/>
                        <a14:foregroundMark x1="62012" y1="61979" x2="62012" y2="63021"/>
                        <a14:foregroundMark x1="62012" y1="60417" x2="62402" y2="67361"/>
                        <a14:foregroundMark x1="63086" y1="63715" x2="63867" y2="66667"/>
                        <a14:foregroundMark x1="63574" y1="62674" x2="63574" y2="62674"/>
                        <a14:foregroundMark x1="43457" y1="35243" x2="45996" y2="54514"/>
                        <a14:foregroundMark x1="60156" y1="65451" x2="60156" y2="65451"/>
                        <a14:foregroundMark x1="61328" y1="64757" x2="61328" y2="64757"/>
                        <a14:backgroundMark x1="52832" y1="70486" x2="52832" y2="70486"/>
                        <a14:backgroundMark x1="58203" y1="73438" x2="58203" y2="73438"/>
                        <a14:backgroundMark x1="58984" y1="57986" x2="58984" y2="57986"/>
                        <a14:backgroundMark x1="55762" y1="46875" x2="55762" y2="46875"/>
                      </a14:backgroundRemoval>
                    </a14:imgEffect>
                  </a14:imgLayer>
                </a14:imgProps>
              </a:ext>
              <a:ext uri="{28A0092B-C50C-407E-A947-70E740481C1C}">
                <a14:useLocalDpi xmlns:a14="http://schemas.microsoft.com/office/drawing/2010/main" val="0"/>
              </a:ext>
            </a:extLst>
          </a:blip>
          <a:srcRect l="41519" t="24904" r="33442" b="8641"/>
          <a:stretch/>
        </p:blipFill>
        <p:spPr bwMode="auto">
          <a:xfrm>
            <a:off x="8110191" y="365004"/>
            <a:ext cx="3325449" cy="4964534"/>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155575" y="5253052"/>
            <a:ext cx="10018905" cy="1518003"/>
            <a:chOff x="155575" y="5253052"/>
            <a:chExt cx="10018905" cy="1518003"/>
          </a:xfrm>
        </p:grpSpPr>
        <p:grpSp>
          <p:nvGrpSpPr>
            <p:cNvPr id="47" name="Group 23"/>
            <p:cNvGrpSpPr/>
            <p:nvPr/>
          </p:nvGrpSpPr>
          <p:grpSpPr>
            <a:xfrm>
              <a:off x="271779" y="5253052"/>
              <a:ext cx="9902701" cy="1518003"/>
              <a:chOff x="-5235" y="-1270"/>
              <a:chExt cx="2300888" cy="2415611"/>
            </a:xfrm>
            <a:solidFill>
              <a:schemeClr val="accent2">
                <a:lumMod val="75000"/>
              </a:schemeClr>
            </a:solidFill>
          </p:grpSpPr>
          <p:sp>
            <p:nvSpPr>
              <p:cNvPr id="48" name="Freeform 24"/>
              <p:cNvSpPr/>
              <p:nvPr/>
            </p:nvSpPr>
            <p:spPr>
              <a:xfrm>
                <a:off x="-5235" y="11430"/>
                <a:ext cx="2300888"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49"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34" name="TextBox 34"/>
            <p:cNvSpPr txBox="1"/>
            <p:nvPr/>
          </p:nvSpPr>
          <p:spPr>
            <a:xfrm>
              <a:off x="155575" y="5526981"/>
              <a:ext cx="9706273" cy="984885"/>
            </a:xfrm>
            <a:prstGeom prst="rect">
              <a:avLst/>
            </a:prstGeom>
          </p:spPr>
          <p:txBody>
            <a:bodyPr wrap="square" lIns="0" tIns="0" rIns="0" bIns="0" rtlCol="0" anchor="t">
              <a:spAutoFit/>
            </a:bodyPr>
            <a:lstStyle/>
            <a:p>
              <a:pPr algn="ctr" defTabSz="609630">
                <a:spcBef>
                  <a:spcPct val="0"/>
                </a:spcBef>
              </a:pPr>
              <a:r>
                <a:rPr lang="en-US" sz="3200" dirty="0" err="1">
                  <a:solidFill>
                    <a:schemeClr val="bg1"/>
                  </a:solidFill>
                  <a:latin typeface="Cambria" panose="02040503050406030204" pitchFamily="18" charset="0"/>
                  <a:ea typeface="Cambria" panose="02040503050406030204" pitchFamily="18" charset="0"/>
                </a:rPr>
                <a:t>Các</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em</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cùng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xem</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phim</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về</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anh</a:t>
              </a:r>
              <a:r>
                <a:rPr lang="en-US" sz="3200" dirty="0">
                  <a:solidFill>
                    <a:schemeClr val="bg1"/>
                  </a:solidFill>
                  <a:latin typeface="Cambria" panose="02040503050406030204" pitchFamily="18" charset="0"/>
                  <a:ea typeface="Cambria" panose="02040503050406030204" pitchFamily="18" charset="0"/>
                </a:rPr>
                <a:t> </a:t>
              </a:r>
            </a:p>
            <a:p>
              <a:pPr algn="ctr" defTabSz="609630">
                <a:spcBef>
                  <a:spcPct val="0"/>
                </a:spcBef>
              </a:pPr>
              <a:r>
                <a:rPr lang="en-US" sz="3200" dirty="0">
                  <a:solidFill>
                    <a:schemeClr val="bg1"/>
                  </a:solidFill>
                  <a:latin typeface="Cambria" panose="02040503050406030204" pitchFamily="18" charset="0"/>
                  <a:ea typeface="Cambria" panose="02040503050406030204" pitchFamily="18" charset="0"/>
                </a:rPr>
                <a:t>Kim </a:t>
              </a:r>
              <a:r>
                <a:rPr lang="en-US" sz="3200" dirty="0" err="1">
                  <a:solidFill>
                    <a:schemeClr val="bg1"/>
                  </a:solidFill>
                  <a:latin typeface="Cambria" panose="02040503050406030204" pitchFamily="18" charset="0"/>
                  <a:ea typeface="Cambria" panose="02040503050406030204" pitchFamily="18" charset="0"/>
                </a:rPr>
                <a:t>Đồng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và</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viết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lại</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những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thông</a:t>
              </a:r>
              <a:r>
                <a:rPr lang="en-US" sz="3200" dirty="0">
                  <a:solidFill>
                    <a:schemeClr val="bg1"/>
                  </a:solidFill>
                  <a:latin typeface="Cambria" panose="02040503050406030204" pitchFamily="18" charset="0"/>
                  <a:ea typeface="Cambria" panose="02040503050406030204" pitchFamily="18" charset="0"/>
                </a:rPr>
                <a:t> tin </a:t>
              </a:r>
              <a:r>
                <a:rPr lang="en-US" sz="3200" dirty="0" err="1">
                  <a:solidFill>
                    <a:schemeClr val="bg1"/>
                  </a:solidFill>
                  <a:latin typeface="Cambria" panose="02040503050406030204" pitchFamily="18" charset="0"/>
                  <a:ea typeface="Cambria" panose="02040503050406030204" pitchFamily="18" charset="0"/>
                </a:rPr>
                <a:t>chính</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về</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anh</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nhé</a:t>
              </a:r>
              <a:r>
                <a:rPr lang="en-US" sz="3200" dirty="0">
                  <a:solidFill>
                    <a:schemeClr val="bg1"/>
                  </a:solidFill>
                  <a:latin typeface="Cambria" panose="02040503050406030204" pitchFamily="18" charset="0"/>
                  <a:ea typeface="Cambria" panose="02040503050406030204" pitchFamily="18" charset="0"/>
                </a:rPr>
                <a:t>!</a:t>
              </a:r>
            </a:p>
          </p:txBody>
        </p:sp>
      </p:grpSp>
      <p:pic>
        <p:nvPicPr>
          <p:cNvPr id="50" name="Picture 49"/>
          <p:cNvPicPr>
            <a:picLocks noChangeAspect="1"/>
          </p:cNvPicPr>
          <p:nvPr/>
        </p:nvPicPr>
        <p:blipFill>
          <a:blip r:embed="rId4"/>
          <a:stretch>
            <a:fillRect/>
          </a:stretch>
        </p:blipFill>
        <p:spPr>
          <a:xfrm>
            <a:off x="930854" y="399067"/>
            <a:ext cx="5910010" cy="4380569"/>
          </a:xfrm>
          <a:prstGeom prst="rect">
            <a:avLst/>
          </a:prstGeom>
        </p:spPr>
      </p:pic>
      <p:pic>
        <p:nvPicPr>
          <p:cNvPr id="29"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646131">
            <a:off x="6547387" y="3212605"/>
            <a:ext cx="872698" cy="1610684"/>
          </a:xfrm>
          <a:prstGeom prst="rect">
            <a:avLst/>
          </a:prstGeom>
        </p:spPr>
      </p:pic>
    </p:spTree>
    <p:extLst>
      <p:ext uri="{BB962C8B-B14F-4D97-AF65-F5344CB8AC3E}">
        <p14:creationId xmlns:p14="http://schemas.microsoft.com/office/powerpoint/2010/main" val="414753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randombar(horizontal)">
                                      <p:cBhvr>
                                        <p:cTn id="11" dur="500"/>
                                        <p:tgtEl>
                                          <p:spTgt spid="50"/>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492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BF15"/>
        </a:solidFill>
        <a:effectLst/>
      </p:bgPr>
    </p:bg>
    <p:spTree>
      <p:nvGrpSpPr>
        <p:cNvPr id="1" name=""/>
        <p:cNvGrpSpPr/>
        <p:nvPr/>
      </p:nvGrpSpPr>
      <p:grpSpPr>
        <a:xfrm>
          <a:off x="0" y="0"/>
          <a:ext cx="0" cy="0"/>
          <a:chOff x="0" y="0"/>
          <a:chExt cx="0" cy="0"/>
        </a:xfrm>
      </p:grpSpPr>
      <p:grpSp>
        <p:nvGrpSpPr>
          <p:cNvPr id="23" name="Group 23"/>
          <p:cNvGrpSpPr/>
          <p:nvPr/>
        </p:nvGrpSpPr>
        <p:grpSpPr>
          <a:xfrm>
            <a:off x="2917497" y="624839"/>
            <a:ext cx="9072655" cy="5989321"/>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26" name="AutoShape 2" descr="Vector chibi đội v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latin typeface="Cambria" panose="02040503050406030204" pitchFamily="18" charset="0"/>
              <a:ea typeface="Cambria" panose="02040503050406030204" pitchFamily="18" charset="0"/>
            </a:endParaRPr>
          </a:p>
        </p:txBody>
      </p:sp>
      <p:sp>
        <p:nvSpPr>
          <p:cNvPr id="38" name="TextBox 36"/>
          <p:cNvSpPr txBox="1"/>
          <p:nvPr/>
        </p:nvSpPr>
        <p:spPr>
          <a:xfrm>
            <a:off x="64191" y="5294905"/>
            <a:ext cx="2858387" cy="492443"/>
          </a:xfrm>
          <a:prstGeom prst="rect">
            <a:avLst/>
          </a:prstGeom>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pPr algn="ctr" defTabSz="609630"/>
            <a:r>
              <a:rPr lang="en-US" sz="3200" dirty="0">
                <a:solidFill>
                  <a:schemeClr val="tx1"/>
                </a:solidFill>
                <a:latin typeface="Cambria" panose="02040503050406030204" pitchFamily="18" charset="0"/>
                <a:ea typeface="Cambria" panose="02040503050406030204" pitchFamily="18" charset="0"/>
              </a:rPr>
              <a:t>KIM ĐỒNG</a:t>
            </a:r>
          </a:p>
        </p:txBody>
      </p:sp>
      <p:pic>
        <p:nvPicPr>
          <p:cNvPr id="33" name="Picture 2" descr="Tranh vẽ chibi về chị Võ Thị Sáu, anh Kim Đồng và Nguyễn Bá Ngọc của Nguyễn Việt Thắ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660" b="89410" l="42090" r="65918">
                        <a14:foregroundMark x1="62012" y1="69792" x2="62012" y2="69792"/>
                        <a14:foregroundMark x1="62012" y1="61979" x2="62012" y2="63021"/>
                        <a14:foregroundMark x1="62012" y1="60417" x2="62402" y2="67361"/>
                        <a14:foregroundMark x1="63086" y1="63715" x2="63867" y2="66667"/>
                        <a14:foregroundMark x1="63574" y1="62674" x2="63574" y2="62674"/>
                        <a14:foregroundMark x1="43457" y1="35243" x2="45996" y2="54514"/>
                        <a14:foregroundMark x1="60156" y1="65451" x2="60156" y2="65451"/>
                        <a14:foregroundMark x1="61328" y1="64757" x2="61328" y2="64757"/>
                        <a14:backgroundMark x1="52832" y1="70486" x2="52832" y2="70486"/>
                        <a14:backgroundMark x1="58203" y1="73438" x2="58203" y2="73438"/>
                        <a14:backgroundMark x1="58984" y1="57986" x2="58984" y2="57986"/>
                        <a14:backgroundMark x1="55762" y1="46875" x2="55762" y2="46875"/>
                      </a14:backgroundRemoval>
                    </a14:imgEffect>
                  </a14:imgLayer>
                </a14:imgProps>
              </a:ext>
              <a:ext uri="{28A0092B-C50C-407E-A947-70E740481C1C}">
                <a14:useLocalDpi xmlns:a14="http://schemas.microsoft.com/office/drawing/2010/main" val="0"/>
              </a:ext>
            </a:extLst>
          </a:blip>
          <a:srcRect l="41519" t="24904" r="33442" b="8641"/>
          <a:stretch/>
        </p:blipFill>
        <p:spPr bwMode="auto">
          <a:xfrm>
            <a:off x="198425" y="1427844"/>
            <a:ext cx="2706136" cy="403996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4"/>
          <p:cNvSpPr txBox="1"/>
          <p:nvPr/>
        </p:nvSpPr>
        <p:spPr>
          <a:xfrm>
            <a:off x="3045915" y="1007444"/>
            <a:ext cx="7552941" cy="830997"/>
          </a:xfrm>
          <a:prstGeom prst="rect">
            <a:avLst/>
          </a:prstGeom>
        </p:spPr>
        <p:txBody>
          <a:bodyPr wrap="square" lIns="0" tIns="0" rIns="0" bIns="0" rtlCol="0" anchor="t">
            <a:spAutoFit/>
          </a:bodyPr>
          <a:lstStyle/>
          <a:p>
            <a:pPr algn="ctr" defTabSz="609630">
              <a:spcBef>
                <a:spcPct val="0"/>
              </a:spcBef>
            </a:pPr>
            <a:r>
              <a:rPr lang="en-US" sz="5400" dirty="0" err="1">
                <a:solidFill>
                  <a:srgbClr val="C00000"/>
                </a:solidFill>
                <a:latin typeface="Cambria" panose="02040503050406030204" pitchFamily="18" charset="0"/>
                <a:ea typeface="Cambria" panose="02040503050406030204" pitchFamily="18" charset="0"/>
              </a:rPr>
              <a:t>Tên</a:t>
            </a:r>
            <a:r>
              <a:rPr lang="en-US" sz="5400" dirty="0">
                <a:solidFill>
                  <a:srgbClr val="C00000"/>
                </a:solidFill>
                <a:latin typeface="Cambria" panose="02040503050406030204" pitchFamily="18" charset="0"/>
                <a:ea typeface="Cambria" panose="02040503050406030204" pitchFamily="18" charset="0"/>
              </a:rPr>
              <a:t> </a:t>
            </a:r>
            <a:r>
              <a:rPr lang="en-US" sz="5400" dirty="0" err="1">
                <a:solidFill>
                  <a:srgbClr val="C00000"/>
                </a:solidFill>
                <a:latin typeface="Cambria" panose="02040503050406030204" pitchFamily="18" charset="0"/>
                <a:ea typeface="Cambria" panose="02040503050406030204" pitchFamily="18" charset="0"/>
              </a:rPr>
              <a:t>thật</a:t>
            </a:r>
            <a:r>
              <a:rPr lang="en-US" sz="5400" dirty="0">
                <a:solidFill>
                  <a:srgbClr val="C00000"/>
                </a:solidFill>
                <a:latin typeface="Cambria" panose="02040503050406030204" pitchFamily="18" charset="0"/>
                <a:ea typeface="Cambria" panose="02040503050406030204" pitchFamily="18" charset="0"/>
              </a:rPr>
              <a:t>: </a:t>
            </a:r>
            <a:r>
              <a:rPr lang="en-US" sz="5400" dirty="0" err="1">
                <a:solidFill>
                  <a:srgbClr val="C00000"/>
                </a:solidFill>
                <a:latin typeface="Cambria" panose="02040503050406030204" pitchFamily="18" charset="0"/>
                <a:ea typeface="Cambria" panose="02040503050406030204" pitchFamily="18" charset="0"/>
              </a:rPr>
              <a:t>Nông</a:t>
            </a:r>
            <a:r>
              <a:rPr lang="en-US" sz="5400" dirty="0">
                <a:solidFill>
                  <a:srgbClr val="C00000"/>
                </a:solidFill>
                <a:latin typeface="Cambria" panose="02040503050406030204" pitchFamily="18" charset="0"/>
                <a:ea typeface="Cambria" panose="02040503050406030204" pitchFamily="18" charset="0"/>
              </a:rPr>
              <a:t> </a:t>
            </a:r>
            <a:r>
              <a:rPr lang="en-US" sz="5400" dirty="0" err="1">
                <a:solidFill>
                  <a:srgbClr val="C00000"/>
                </a:solidFill>
                <a:latin typeface="Cambria" panose="02040503050406030204" pitchFamily="18" charset="0"/>
                <a:ea typeface="Cambria" panose="02040503050406030204" pitchFamily="18" charset="0"/>
              </a:rPr>
              <a:t>Văn</a:t>
            </a:r>
            <a:r>
              <a:rPr lang="en-US" sz="5400" dirty="0">
                <a:solidFill>
                  <a:srgbClr val="C00000"/>
                </a:solidFill>
                <a:latin typeface="Cambria" panose="02040503050406030204" pitchFamily="18" charset="0"/>
                <a:ea typeface="Cambria" panose="02040503050406030204" pitchFamily="18" charset="0"/>
              </a:rPr>
              <a:t> </a:t>
            </a:r>
            <a:r>
              <a:rPr lang="en-US" sz="5400" dirty="0" err="1">
                <a:solidFill>
                  <a:srgbClr val="C00000"/>
                </a:solidFill>
                <a:latin typeface="Cambria" panose="02040503050406030204" pitchFamily="18" charset="0"/>
                <a:ea typeface="Cambria" panose="02040503050406030204" pitchFamily="18" charset="0"/>
              </a:rPr>
              <a:t>Dền</a:t>
            </a:r>
            <a:endParaRPr lang="en-US" sz="5400" dirty="0">
              <a:solidFill>
                <a:srgbClr val="C00000"/>
              </a:solidFill>
              <a:latin typeface="Cambria" panose="02040503050406030204" pitchFamily="18" charset="0"/>
              <a:ea typeface="Cambria" panose="02040503050406030204" pitchFamily="18" charset="0"/>
            </a:endParaRPr>
          </a:p>
        </p:txBody>
      </p:sp>
      <p:pic>
        <p:nvPicPr>
          <p:cNvPr id="29"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28424">
            <a:off x="2690112" y="-247536"/>
            <a:ext cx="872698" cy="1610684"/>
          </a:xfrm>
          <a:prstGeom prst="rect">
            <a:avLst/>
          </a:prstGeom>
        </p:spPr>
      </p:pic>
      <p:sp>
        <p:nvSpPr>
          <p:cNvPr id="36" name="TextBox 34"/>
          <p:cNvSpPr txBox="1"/>
          <p:nvPr/>
        </p:nvSpPr>
        <p:spPr>
          <a:xfrm>
            <a:off x="2736846" y="2063623"/>
            <a:ext cx="7010030" cy="830997"/>
          </a:xfrm>
          <a:prstGeom prst="rect">
            <a:avLst/>
          </a:prstGeom>
        </p:spPr>
        <p:txBody>
          <a:bodyPr wrap="square" lIns="0" tIns="0" rIns="0" bIns="0" rtlCol="0" anchor="t">
            <a:spAutoFit/>
          </a:bodyPr>
          <a:lstStyle/>
          <a:p>
            <a:pPr algn="ctr" defTabSz="609630">
              <a:spcBef>
                <a:spcPct val="0"/>
              </a:spcBef>
            </a:pPr>
            <a:r>
              <a:rPr lang="en-US" sz="5400" dirty="0" err="1">
                <a:solidFill>
                  <a:schemeClr val="tx2">
                    <a:lumMod val="75000"/>
                  </a:schemeClr>
                </a:solidFill>
                <a:latin typeface="Cambria" panose="02040503050406030204" pitchFamily="18" charset="0"/>
                <a:ea typeface="Cambria" panose="02040503050406030204" pitchFamily="18" charset="0"/>
              </a:rPr>
              <a:t>Người</a:t>
            </a:r>
            <a:r>
              <a:rPr lang="en-US" sz="5400" dirty="0">
                <a:solidFill>
                  <a:schemeClr val="tx2">
                    <a:lumMod val="75000"/>
                  </a:schemeClr>
                </a:solidFill>
                <a:latin typeface="Cambria" panose="02040503050406030204" pitchFamily="18" charset="0"/>
                <a:ea typeface="Cambria" panose="02040503050406030204" pitchFamily="18" charset="0"/>
              </a:rPr>
              <a:t> </a:t>
            </a:r>
            <a:r>
              <a:rPr lang="en-US" sz="5400" dirty="0" err="1">
                <a:solidFill>
                  <a:schemeClr val="tx2">
                    <a:lumMod val="75000"/>
                  </a:schemeClr>
                </a:solidFill>
                <a:latin typeface="Cambria" panose="02040503050406030204" pitchFamily="18" charset="0"/>
                <a:ea typeface="Cambria" panose="02040503050406030204" pitchFamily="18" charset="0"/>
              </a:rPr>
              <a:t>dân</a:t>
            </a:r>
            <a:r>
              <a:rPr lang="en-US" sz="5400" dirty="0">
                <a:solidFill>
                  <a:schemeClr val="tx2">
                    <a:lumMod val="75000"/>
                  </a:schemeClr>
                </a:solidFill>
                <a:latin typeface="Cambria" panose="02040503050406030204" pitchFamily="18" charset="0"/>
                <a:ea typeface="Cambria" panose="02040503050406030204" pitchFamily="18" charset="0"/>
              </a:rPr>
              <a:t> </a:t>
            </a:r>
            <a:r>
              <a:rPr lang="en-US" sz="5400" dirty="0" err="1">
                <a:solidFill>
                  <a:schemeClr val="tx2">
                    <a:lumMod val="75000"/>
                  </a:schemeClr>
                </a:solidFill>
                <a:latin typeface="Cambria" panose="02040503050406030204" pitchFamily="18" charset="0"/>
                <a:ea typeface="Cambria" panose="02040503050406030204" pitchFamily="18" charset="0"/>
              </a:rPr>
              <a:t>tộc</a:t>
            </a:r>
            <a:r>
              <a:rPr lang="en-US" sz="5400" dirty="0">
                <a:solidFill>
                  <a:schemeClr val="tx2">
                    <a:lumMod val="75000"/>
                  </a:schemeClr>
                </a:solidFill>
                <a:latin typeface="Cambria" panose="02040503050406030204" pitchFamily="18" charset="0"/>
                <a:ea typeface="Cambria" panose="02040503050406030204" pitchFamily="18" charset="0"/>
              </a:rPr>
              <a:t> </a:t>
            </a:r>
            <a:r>
              <a:rPr lang="en-US" sz="5400" dirty="0" err="1">
                <a:solidFill>
                  <a:schemeClr val="tx2">
                    <a:lumMod val="75000"/>
                  </a:schemeClr>
                </a:solidFill>
                <a:latin typeface="Cambria" panose="02040503050406030204" pitchFamily="18" charset="0"/>
                <a:ea typeface="Cambria" panose="02040503050406030204" pitchFamily="18" charset="0"/>
              </a:rPr>
              <a:t>Nùng</a:t>
            </a:r>
            <a:endParaRPr lang="en-US" sz="5400" dirty="0">
              <a:solidFill>
                <a:schemeClr val="tx2">
                  <a:lumMod val="75000"/>
                </a:schemeClr>
              </a:solidFill>
              <a:latin typeface="Cambria" panose="02040503050406030204" pitchFamily="18" charset="0"/>
              <a:ea typeface="Cambria" panose="02040503050406030204" pitchFamily="18" charset="0"/>
            </a:endParaRPr>
          </a:p>
        </p:txBody>
      </p:sp>
      <p:sp>
        <p:nvSpPr>
          <p:cNvPr id="37" name="TextBox 34"/>
          <p:cNvSpPr txBox="1"/>
          <p:nvPr/>
        </p:nvSpPr>
        <p:spPr>
          <a:xfrm>
            <a:off x="3794760" y="3068844"/>
            <a:ext cx="7793091" cy="1354217"/>
          </a:xfrm>
          <a:prstGeom prst="rect">
            <a:avLst/>
          </a:prstGeom>
        </p:spPr>
        <p:txBody>
          <a:bodyPr wrap="square" lIns="0" tIns="0" rIns="0" bIns="0" rtlCol="0" anchor="t">
            <a:spAutoFit/>
          </a:bodyPr>
          <a:lstStyle/>
          <a:p>
            <a:pPr algn="ctr" defTabSz="609630">
              <a:spcBef>
                <a:spcPct val="0"/>
              </a:spcBef>
            </a:pPr>
            <a:r>
              <a:rPr lang="en-US" sz="4400" dirty="0" err="1">
                <a:solidFill>
                  <a:schemeClr val="accent6">
                    <a:lumMod val="75000"/>
                  </a:schemeClr>
                </a:solidFill>
                <a:latin typeface="Cambria" panose="02040503050406030204" pitchFamily="18" charset="0"/>
                <a:ea typeface="Cambria" panose="02040503050406030204" pitchFamily="18" charset="0"/>
              </a:rPr>
              <a:t>Làm</a:t>
            </a:r>
            <a:r>
              <a:rPr lang="en-US" sz="4400" dirty="0">
                <a:solidFill>
                  <a:schemeClr val="accent6">
                    <a:lumMod val="75000"/>
                  </a:schemeClr>
                </a:solidFill>
                <a:latin typeface="Cambria" panose="02040503050406030204" pitchFamily="18" charset="0"/>
                <a:ea typeface="Cambria" panose="02040503050406030204" pitchFamily="18" charset="0"/>
              </a:rPr>
              <a:t> </a:t>
            </a:r>
            <a:r>
              <a:rPr lang="en-US" sz="4400" dirty="0" err="1">
                <a:solidFill>
                  <a:schemeClr val="accent6">
                    <a:lumMod val="75000"/>
                  </a:schemeClr>
                </a:solidFill>
                <a:latin typeface="Cambria" panose="02040503050406030204" pitchFamily="18" charset="0"/>
                <a:ea typeface="Cambria" panose="02040503050406030204" pitchFamily="18" charset="0"/>
              </a:rPr>
              <a:t>nhiệm</a:t>
            </a:r>
            <a:r>
              <a:rPr lang="en-US" sz="4400" dirty="0">
                <a:solidFill>
                  <a:schemeClr val="accent6">
                    <a:lumMod val="75000"/>
                  </a:schemeClr>
                </a:solidFill>
                <a:latin typeface="Cambria" panose="02040503050406030204" pitchFamily="18" charset="0"/>
                <a:ea typeface="Cambria" panose="02040503050406030204" pitchFamily="18" charset="0"/>
              </a:rPr>
              <a:t> </a:t>
            </a:r>
            <a:r>
              <a:rPr lang="en-US" sz="4400" dirty="0" err="1">
                <a:solidFill>
                  <a:schemeClr val="accent6">
                    <a:lumMod val="75000"/>
                  </a:schemeClr>
                </a:solidFill>
                <a:latin typeface="Cambria" panose="02040503050406030204" pitchFamily="18" charset="0"/>
                <a:ea typeface="Cambria" panose="02040503050406030204" pitchFamily="18" charset="0"/>
              </a:rPr>
              <a:t>vụ</a:t>
            </a:r>
            <a:r>
              <a:rPr lang="en-US" sz="4400" dirty="0">
                <a:solidFill>
                  <a:schemeClr val="accent6">
                    <a:lumMod val="75000"/>
                  </a:schemeClr>
                </a:solidFill>
                <a:latin typeface="Cambria" panose="02040503050406030204" pitchFamily="18" charset="0"/>
                <a:ea typeface="Cambria" panose="02040503050406030204" pitchFamily="18" charset="0"/>
              </a:rPr>
              <a:t> </a:t>
            </a:r>
            <a:r>
              <a:rPr lang="en-US" sz="4400" dirty="0" err="1">
                <a:solidFill>
                  <a:schemeClr val="accent6">
                    <a:lumMod val="75000"/>
                  </a:schemeClr>
                </a:solidFill>
                <a:latin typeface="Cambria" panose="02040503050406030204" pitchFamily="18" charset="0"/>
                <a:ea typeface="Cambria" panose="02040503050406030204" pitchFamily="18" charset="0"/>
              </a:rPr>
              <a:t>giao</a:t>
            </a:r>
            <a:r>
              <a:rPr lang="en-US" sz="4400" dirty="0">
                <a:solidFill>
                  <a:schemeClr val="accent6">
                    <a:lumMod val="75000"/>
                  </a:schemeClr>
                </a:solidFill>
                <a:latin typeface="Cambria" panose="02040503050406030204" pitchFamily="18" charset="0"/>
                <a:ea typeface="Cambria" panose="02040503050406030204" pitchFamily="18" charset="0"/>
              </a:rPr>
              <a:t> </a:t>
            </a:r>
            <a:r>
              <a:rPr lang="en-US" sz="4400" dirty="0" err="1">
                <a:solidFill>
                  <a:schemeClr val="accent6">
                    <a:lumMod val="75000"/>
                  </a:schemeClr>
                </a:solidFill>
                <a:latin typeface="Cambria" panose="02040503050406030204" pitchFamily="18" charset="0"/>
                <a:ea typeface="Cambria" panose="02040503050406030204" pitchFamily="18" charset="0"/>
              </a:rPr>
              <a:t>liên</a:t>
            </a:r>
            <a:r>
              <a:rPr lang="en-US" sz="4400" dirty="0">
                <a:solidFill>
                  <a:schemeClr val="accent6">
                    <a:lumMod val="75000"/>
                  </a:schemeClr>
                </a:solidFill>
                <a:latin typeface="Cambria" panose="02040503050406030204" pitchFamily="18" charset="0"/>
                <a:ea typeface="Cambria" panose="02040503050406030204" pitchFamily="18" charset="0"/>
              </a:rPr>
              <a:t>, </a:t>
            </a:r>
            <a:r>
              <a:rPr lang="en-US" sz="4400" dirty="0" err="1">
                <a:solidFill>
                  <a:schemeClr val="accent6">
                    <a:lumMod val="75000"/>
                  </a:schemeClr>
                </a:solidFill>
                <a:latin typeface="Cambria" panose="02040503050406030204" pitchFamily="18" charset="0"/>
                <a:ea typeface="Cambria" panose="02040503050406030204" pitchFamily="18" charset="0"/>
              </a:rPr>
              <a:t>đưa</a:t>
            </a:r>
            <a:r>
              <a:rPr lang="en-US" sz="4400" dirty="0">
                <a:solidFill>
                  <a:schemeClr val="accent6">
                    <a:lumMod val="75000"/>
                  </a:schemeClr>
                </a:solidFill>
                <a:latin typeface="Cambria" panose="02040503050406030204" pitchFamily="18" charset="0"/>
                <a:ea typeface="Cambria" panose="02040503050406030204" pitchFamily="18" charset="0"/>
              </a:rPr>
              <a:t> </a:t>
            </a:r>
            <a:r>
              <a:rPr lang="en-US" sz="4400" dirty="0" err="1">
                <a:solidFill>
                  <a:schemeClr val="accent6">
                    <a:lumMod val="75000"/>
                  </a:schemeClr>
                </a:solidFill>
                <a:latin typeface="Cambria" panose="02040503050406030204" pitchFamily="18" charset="0"/>
                <a:ea typeface="Cambria" panose="02040503050406030204" pitchFamily="18" charset="0"/>
              </a:rPr>
              <a:t>đón</a:t>
            </a:r>
            <a:r>
              <a:rPr lang="en-US" sz="4400" dirty="0">
                <a:solidFill>
                  <a:schemeClr val="accent6">
                    <a:lumMod val="75000"/>
                  </a:schemeClr>
                </a:solidFill>
                <a:latin typeface="Cambria" panose="02040503050406030204" pitchFamily="18" charset="0"/>
                <a:ea typeface="Cambria" panose="02040503050406030204" pitchFamily="18" charset="0"/>
              </a:rPr>
              <a:t> </a:t>
            </a:r>
            <a:r>
              <a:rPr lang="en-US" sz="4400" dirty="0" err="1">
                <a:solidFill>
                  <a:schemeClr val="accent6">
                    <a:lumMod val="75000"/>
                  </a:schemeClr>
                </a:solidFill>
                <a:latin typeface="Cambria" panose="02040503050406030204" pitchFamily="18" charset="0"/>
                <a:ea typeface="Cambria" panose="02040503050406030204" pitchFamily="18" charset="0"/>
              </a:rPr>
              <a:t>Việt</a:t>
            </a:r>
            <a:r>
              <a:rPr lang="en-US" sz="4400" dirty="0">
                <a:solidFill>
                  <a:schemeClr val="accent6">
                    <a:lumMod val="75000"/>
                  </a:schemeClr>
                </a:solidFill>
                <a:latin typeface="Cambria" panose="02040503050406030204" pitchFamily="18" charset="0"/>
                <a:ea typeface="Cambria" panose="02040503050406030204" pitchFamily="18" charset="0"/>
              </a:rPr>
              <a:t> Minh </a:t>
            </a:r>
            <a:r>
              <a:rPr lang="en-US" sz="4400" dirty="0" err="1">
                <a:solidFill>
                  <a:schemeClr val="accent6">
                    <a:lumMod val="75000"/>
                  </a:schemeClr>
                </a:solidFill>
                <a:latin typeface="Cambria" panose="02040503050406030204" pitchFamily="18" charset="0"/>
                <a:ea typeface="Cambria" panose="02040503050406030204" pitchFamily="18" charset="0"/>
              </a:rPr>
              <a:t>và</a:t>
            </a:r>
            <a:r>
              <a:rPr lang="en-US" sz="4400" dirty="0">
                <a:solidFill>
                  <a:schemeClr val="accent6">
                    <a:lumMod val="75000"/>
                  </a:schemeClr>
                </a:solidFill>
                <a:latin typeface="Cambria" panose="02040503050406030204" pitchFamily="18" charset="0"/>
                <a:ea typeface="Cambria" panose="02040503050406030204" pitchFamily="18" charset="0"/>
              </a:rPr>
              <a:t> </a:t>
            </a:r>
            <a:r>
              <a:rPr lang="en-US" sz="4400" dirty="0" err="1">
                <a:solidFill>
                  <a:schemeClr val="accent6">
                    <a:lumMod val="75000"/>
                  </a:schemeClr>
                </a:solidFill>
                <a:latin typeface="Cambria" panose="02040503050406030204" pitchFamily="18" charset="0"/>
                <a:ea typeface="Cambria" panose="02040503050406030204" pitchFamily="18" charset="0"/>
              </a:rPr>
              <a:t>chuyển</a:t>
            </a:r>
            <a:r>
              <a:rPr lang="en-US" sz="4400" dirty="0">
                <a:solidFill>
                  <a:schemeClr val="accent6">
                    <a:lumMod val="75000"/>
                  </a:schemeClr>
                </a:solidFill>
                <a:latin typeface="Cambria" panose="02040503050406030204" pitchFamily="18" charset="0"/>
                <a:ea typeface="Cambria" panose="02040503050406030204" pitchFamily="18" charset="0"/>
              </a:rPr>
              <a:t> </a:t>
            </a:r>
            <a:r>
              <a:rPr lang="en-US" sz="4400" dirty="0" err="1">
                <a:solidFill>
                  <a:schemeClr val="accent6">
                    <a:lumMod val="75000"/>
                  </a:schemeClr>
                </a:solidFill>
                <a:latin typeface="Cambria" panose="02040503050406030204" pitchFamily="18" charset="0"/>
                <a:ea typeface="Cambria" panose="02040503050406030204" pitchFamily="18" charset="0"/>
              </a:rPr>
              <a:t>thư</a:t>
            </a:r>
            <a:r>
              <a:rPr lang="en-US" sz="4400" dirty="0">
                <a:solidFill>
                  <a:schemeClr val="accent6">
                    <a:lumMod val="75000"/>
                  </a:schemeClr>
                </a:solidFill>
                <a:latin typeface="Cambria" panose="02040503050406030204" pitchFamily="18" charset="0"/>
                <a:ea typeface="Cambria" panose="02040503050406030204" pitchFamily="18" charset="0"/>
              </a:rPr>
              <a:t> </a:t>
            </a:r>
            <a:r>
              <a:rPr lang="en-US" sz="4400" dirty="0" err="1">
                <a:solidFill>
                  <a:schemeClr val="accent6">
                    <a:lumMod val="75000"/>
                  </a:schemeClr>
                </a:solidFill>
                <a:latin typeface="Cambria" panose="02040503050406030204" pitchFamily="18" charset="0"/>
                <a:ea typeface="Cambria" panose="02040503050406030204" pitchFamily="18" charset="0"/>
              </a:rPr>
              <a:t>từ</a:t>
            </a:r>
            <a:endParaRPr lang="en-US" sz="4400" dirty="0">
              <a:solidFill>
                <a:schemeClr val="accent6">
                  <a:lumMod val="75000"/>
                </a:schemeClr>
              </a:solidFill>
              <a:latin typeface="Cambria" panose="02040503050406030204" pitchFamily="18" charset="0"/>
              <a:ea typeface="Cambria" panose="02040503050406030204" pitchFamily="18" charset="0"/>
            </a:endParaRPr>
          </a:p>
        </p:txBody>
      </p:sp>
      <p:sp>
        <p:nvSpPr>
          <p:cNvPr id="39" name="TextBox 34"/>
          <p:cNvSpPr txBox="1"/>
          <p:nvPr/>
        </p:nvSpPr>
        <p:spPr>
          <a:xfrm>
            <a:off x="3386718" y="4595946"/>
            <a:ext cx="8035667" cy="1477328"/>
          </a:xfrm>
          <a:prstGeom prst="rect">
            <a:avLst/>
          </a:prstGeom>
        </p:spPr>
        <p:txBody>
          <a:bodyPr wrap="square" lIns="0" tIns="0" rIns="0" bIns="0" rtlCol="0" anchor="t">
            <a:spAutoFit/>
          </a:bodyPr>
          <a:lstStyle/>
          <a:p>
            <a:pPr algn="ctr" defTabSz="609630">
              <a:spcBef>
                <a:spcPct val="0"/>
              </a:spcBef>
            </a:pPr>
            <a:r>
              <a:rPr lang="en-US" sz="4800" b="1" dirty="0" err="1">
                <a:solidFill>
                  <a:srgbClr val="FF0000"/>
                </a:solidFill>
                <a:latin typeface="Cambria" panose="02040503050406030204" pitchFamily="18" charset="0"/>
                <a:ea typeface="Cambria" panose="02040503050406030204" pitchFamily="18" charset="0"/>
              </a:rPr>
              <a:t>Đội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viên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đầu</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tiên</a:t>
            </a:r>
            <a:r>
              <a:rPr lang="en-US" sz="4800" b="1" dirty="0">
                <a:solidFill>
                  <a:srgbClr val="FF0000"/>
                </a:solidFill>
                <a:latin typeface="Cambria" panose="02040503050406030204" pitchFamily="18" charset="0"/>
                <a:ea typeface="Cambria" panose="02040503050406030204" pitchFamily="18" charset="0"/>
              </a:rPr>
              <a:t> </a:t>
            </a:r>
            <a:r>
              <a:rPr lang="en-US" sz="4800" dirty="0" err="1">
                <a:solidFill>
                  <a:schemeClr val="bg2">
                    <a:lumMod val="25000"/>
                  </a:schemeClr>
                </a:solidFill>
                <a:latin typeface="Cambria" panose="02040503050406030204" pitchFamily="18" charset="0"/>
                <a:ea typeface="Cambria" panose="02040503050406030204" pitchFamily="18" charset="0"/>
              </a:rPr>
              <a:t>của</a:t>
            </a:r>
            <a:r>
              <a:rPr lang="en-US" sz="4800" dirty="0">
                <a:solidFill>
                  <a:schemeClr val="bg2">
                    <a:lumMod val="25000"/>
                  </a:schemeClr>
                </a:solidFill>
                <a:latin typeface="Cambria" panose="02040503050406030204" pitchFamily="18" charset="0"/>
                <a:ea typeface="Cambria" panose="02040503050406030204" pitchFamily="18" charset="0"/>
              </a:rPr>
              <a:t> </a:t>
            </a:r>
            <a:r>
              <a:rPr lang="en-US" sz="4800" dirty="0" err="1">
                <a:solidFill>
                  <a:schemeClr val="bg2">
                    <a:lumMod val="25000"/>
                  </a:schemeClr>
                </a:solidFill>
                <a:latin typeface="Cambria" panose="02040503050406030204" pitchFamily="18" charset="0"/>
                <a:ea typeface="Cambria" panose="02040503050406030204" pitchFamily="18" charset="0"/>
              </a:rPr>
              <a:t>Đội</a:t>
            </a:r>
            <a:r>
              <a:rPr lang="en-US" sz="4800" dirty="0">
                <a:solidFill>
                  <a:schemeClr val="bg2">
                    <a:lumMod val="25000"/>
                  </a:schemeClr>
                </a:solidFill>
                <a:latin typeface="Cambria" panose="02040503050406030204" pitchFamily="18" charset="0"/>
                <a:ea typeface="Cambria" panose="02040503050406030204" pitchFamily="18" charset="0"/>
              </a:rPr>
              <a:t> TNTP </a:t>
            </a:r>
            <a:r>
              <a:rPr lang="en-US" sz="4800" dirty="0" err="1">
                <a:solidFill>
                  <a:schemeClr val="bg2">
                    <a:lumMod val="25000"/>
                  </a:schemeClr>
                </a:solidFill>
                <a:latin typeface="Cambria" panose="02040503050406030204" pitchFamily="18" charset="0"/>
                <a:ea typeface="Cambria" panose="02040503050406030204" pitchFamily="18" charset="0"/>
              </a:rPr>
              <a:t>Hồ</a:t>
            </a:r>
            <a:r>
              <a:rPr lang="en-US" sz="4800" dirty="0">
                <a:solidFill>
                  <a:schemeClr val="bg2">
                    <a:lumMod val="25000"/>
                  </a:schemeClr>
                </a:solidFill>
                <a:latin typeface="Cambria" panose="02040503050406030204" pitchFamily="18" charset="0"/>
                <a:ea typeface="Cambria" panose="02040503050406030204" pitchFamily="18" charset="0"/>
              </a:rPr>
              <a:t> </a:t>
            </a:r>
            <a:r>
              <a:rPr lang="en-US" sz="4800" dirty="0" err="1">
                <a:solidFill>
                  <a:schemeClr val="bg2">
                    <a:lumMod val="25000"/>
                  </a:schemeClr>
                </a:solidFill>
                <a:latin typeface="Cambria" panose="02040503050406030204" pitchFamily="18" charset="0"/>
                <a:ea typeface="Cambria" panose="02040503050406030204" pitchFamily="18" charset="0"/>
              </a:rPr>
              <a:t>Chí</a:t>
            </a:r>
            <a:r>
              <a:rPr lang="en-US" sz="4800" dirty="0">
                <a:solidFill>
                  <a:schemeClr val="bg2">
                    <a:lumMod val="25000"/>
                  </a:schemeClr>
                </a:solidFill>
                <a:latin typeface="Cambria" panose="02040503050406030204" pitchFamily="18" charset="0"/>
                <a:ea typeface="Cambria" panose="02040503050406030204" pitchFamily="18" charset="0"/>
              </a:rPr>
              <a:t> Minh</a:t>
            </a:r>
          </a:p>
        </p:txBody>
      </p:sp>
    </p:spTree>
    <p:extLst>
      <p:ext uri="{BB962C8B-B14F-4D97-AF65-F5344CB8AC3E}">
        <p14:creationId xmlns:p14="http://schemas.microsoft.com/office/powerpoint/2010/main" val="287620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subTnLst>
                                    <p:audio>
                                      <p:cMediaNode>
                                        <p:cTn display="0" masterRel="sameClick">
                                          <p:stCondLst>
                                            <p:cond evt="begin" delay="0">
                                              <p:tn val="21"/>
                                            </p:cond>
                                          </p:stCondLst>
                                          <p:endCondLst>
                                            <p:cond evt="onStopAudio" delay="0">
                                              <p:tgtEl>
                                                <p:sldTgt/>
                                              </p:tgtEl>
                                            </p:cond>
                                          </p:endCondLst>
                                        </p:cTn>
                                        <p:tgtEl>
                                          <p:sndTgt r:embed="rId2" name="cashreg.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down)">
                                      <p:cBhvr>
                                        <p:cTn id="28" dur="500"/>
                                        <p:tgtEl>
                                          <p:spTgt spid="36"/>
                                        </p:tgtEl>
                                      </p:cBhvr>
                                    </p:animEffec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randombar(horizontal)">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2" name="cashreg.wav"/>
                                        </p:tgtEl>
                                      </p:cMediaNode>
                                    </p:audio>
                                  </p:sub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p:cTn id="38" dur="1000" fill="hold"/>
                                        <p:tgtEl>
                                          <p:spTgt spid="39"/>
                                        </p:tgtEl>
                                        <p:attrNameLst>
                                          <p:attrName>ppt_w</p:attrName>
                                        </p:attrNameLst>
                                      </p:cBhvr>
                                      <p:tavLst>
                                        <p:tav tm="0">
                                          <p:val>
                                            <p:fltVal val="0"/>
                                          </p:val>
                                        </p:tav>
                                        <p:tav tm="100000">
                                          <p:val>
                                            <p:strVal val="#ppt_w"/>
                                          </p:val>
                                        </p:tav>
                                      </p:tavLst>
                                    </p:anim>
                                    <p:anim calcmode="lin" valueType="num">
                                      <p:cBhvr>
                                        <p:cTn id="39" dur="1000" fill="hold"/>
                                        <p:tgtEl>
                                          <p:spTgt spid="39"/>
                                        </p:tgtEl>
                                        <p:attrNameLst>
                                          <p:attrName>ppt_h</p:attrName>
                                        </p:attrNameLst>
                                      </p:cBhvr>
                                      <p:tavLst>
                                        <p:tav tm="0">
                                          <p:val>
                                            <p:fltVal val="0"/>
                                          </p:val>
                                        </p:tav>
                                        <p:tav tm="100000">
                                          <p:val>
                                            <p:strVal val="#ppt_h"/>
                                          </p:val>
                                        </p:tav>
                                      </p:tavLst>
                                    </p:anim>
                                    <p:anim calcmode="lin" valueType="num">
                                      <p:cBhvr>
                                        <p:cTn id="40" dur="1000" fill="hold"/>
                                        <p:tgtEl>
                                          <p:spTgt spid="39"/>
                                        </p:tgtEl>
                                        <p:attrNameLst>
                                          <p:attrName>style.rotation</p:attrName>
                                        </p:attrNameLst>
                                      </p:cBhvr>
                                      <p:tavLst>
                                        <p:tav tm="0">
                                          <p:val>
                                            <p:fltVal val="90"/>
                                          </p:val>
                                        </p:tav>
                                        <p:tav tm="100000">
                                          <p:val>
                                            <p:fltVal val="0"/>
                                          </p:val>
                                        </p:tav>
                                      </p:tavLst>
                                    </p:anim>
                                    <p:animEffect transition="in" filter="fade">
                                      <p:cBhvr>
                                        <p:cTn id="41" dur="1000"/>
                                        <p:tgtEl>
                                          <p:spTgt spid="39"/>
                                        </p:tgtEl>
                                      </p:cBhvr>
                                    </p:animEffec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4" grpId="0"/>
      <p:bldP spid="36" grpId="0"/>
      <p:bldP spid="37"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0" name="Group 20"/>
          <p:cNvGrpSpPr/>
          <p:nvPr/>
        </p:nvGrpSpPr>
        <p:grpSpPr>
          <a:xfrm>
            <a:off x="600611" y="899160"/>
            <a:ext cx="11118013" cy="5196840"/>
            <a:chOff x="0" y="0"/>
            <a:chExt cx="5637179" cy="2428505"/>
          </a:xfrm>
        </p:grpSpPr>
        <p:sp>
          <p:nvSpPr>
            <p:cNvPr id="21" name="Freeform 21"/>
            <p:cNvSpPr/>
            <p:nvPr/>
          </p:nvSpPr>
          <p:spPr>
            <a:xfrm>
              <a:off x="16510" y="11430"/>
              <a:ext cx="5606699" cy="2404375"/>
            </a:xfrm>
            <a:custGeom>
              <a:avLst/>
              <a:gdLst/>
              <a:ahLst/>
              <a:cxnLst/>
              <a:rect l="l" t="t" r="r" b="b"/>
              <a:pathLst>
                <a:path w="5606699" h="2404375">
                  <a:moveTo>
                    <a:pt x="1270" y="0"/>
                  </a:moveTo>
                  <a:lnTo>
                    <a:pt x="5606699" y="15240"/>
                  </a:lnTo>
                  <a:lnTo>
                    <a:pt x="5574949" y="2404375"/>
                  </a:lnTo>
                  <a:lnTo>
                    <a:pt x="2029182" y="2404375"/>
                  </a:lnTo>
                  <a:lnTo>
                    <a:pt x="0" y="2377705"/>
                  </a:lnTo>
                  <a:lnTo>
                    <a:pt x="11430" y="771934"/>
                  </a:lnTo>
                  <a:close/>
                </a:path>
              </a:pathLst>
            </a:custGeom>
            <a:solidFill>
              <a:srgbClr val="FFFAF7"/>
            </a:solidFill>
          </p:spPr>
        </p:sp>
        <p:sp>
          <p:nvSpPr>
            <p:cNvPr id="22" name="Freeform 22"/>
            <p:cNvSpPr/>
            <p:nvPr/>
          </p:nvSpPr>
          <p:spPr>
            <a:xfrm>
              <a:off x="0" y="-1270"/>
              <a:ext cx="5635909" cy="2429775"/>
            </a:xfrm>
            <a:custGeom>
              <a:avLst/>
              <a:gdLst/>
              <a:ahLst/>
              <a:cxnLst/>
              <a:rect l="l" t="t" r="r" b="b"/>
              <a:pathLst>
                <a:path w="5635909" h="2429775">
                  <a:moveTo>
                    <a:pt x="5601619" y="2404375"/>
                  </a:moveTo>
                  <a:cubicBezTo>
                    <a:pt x="5599079" y="2408185"/>
                    <a:pt x="5595269" y="2413265"/>
                    <a:pt x="5591459" y="2417075"/>
                  </a:cubicBezTo>
                  <a:cubicBezTo>
                    <a:pt x="5587649" y="2419615"/>
                    <a:pt x="5582569" y="2422155"/>
                    <a:pt x="5578759" y="2422155"/>
                  </a:cubicBezTo>
                  <a:cubicBezTo>
                    <a:pt x="5406791" y="2420885"/>
                    <a:pt x="5165756" y="2427235"/>
                    <a:pt x="4920257" y="2429775"/>
                  </a:cubicBezTo>
                  <a:cubicBezTo>
                    <a:pt x="4844376" y="2429775"/>
                    <a:pt x="4764031" y="2428505"/>
                    <a:pt x="4688149" y="2428505"/>
                  </a:cubicBezTo>
                  <a:cubicBezTo>
                    <a:pt x="4518532" y="2427235"/>
                    <a:pt x="4348915" y="2425965"/>
                    <a:pt x="4179298" y="2425965"/>
                  </a:cubicBezTo>
                  <a:lnTo>
                    <a:pt x="3625810" y="2425965"/>
                  </a:lnTo>
                  <a:cubicBezTo>
                    <a:pt x="3500829" y="2425965"/>
                    <a:pt x="3380311" y="2424695"/>
                    <a:pt x="3255330" y="2424695"/>
                  </a:cubicBezTo>
                  <a:cubicBezTo>
                    <a:pt x="3148204" y="2424695"/>
                    <a:pt x="3036613" y="2424695"/>
                    <a:pt x="2929487" y="2425965"/>
                  </a:cubicBezTo>
                  <a:lnTo>
                    <a:pt x="2862533" y="2425965"/>
                  </a:lnTo>
                  <a:cubicBezTo>
                    <a:pt x="2706306" y="2424695"/>
                    <a:pt x="965498" y="2423425"/>
                    <a:pt x="809272" y="2420885"/>
                  </a:cubicBezTo>
                  <a:cubicBezTo>
                    <a:pt x="715536" y="2419615"/>
                    <a:pt x="621801" y="2414535"/>
                    <a:pt x="528065" y="2411995"/>
                  </a:cubicBezTo>
                  <a:cubicBezTo>
                    <a:pt x="358448" y="2406915"/>
                    <a:pt x="188830" y="2403105"/>
                    <a:pt x="41910" y="2398025"/>
                  </a:cubicBezTo>
                  <a:cubicBezTo>
                    <a:pt x="33020" y="2396755"/>
                    <a:pt x="24130" y="2394215"/>
                    <a:pt x="16510" y="2390405"/>
                  </a:cubicBezTo>
                  <a:cubicBezTo>
                    <a:pt x="5080" y="2385325"/>
                    <a:pt x="0" y="2373895"/>
                    <a:pt x="1270" y="2356139"/>
                  </a:cubicBezTo>
                  <a:cubicBezTo>
                    <a:pt x="2540" y="2248781"/>
                    <a:pt x="3810" y="2139571"/>
                    <a:pt x="3810" y="2032213"/>
                  </a:cubicBezTo>
                  <a:cubicBezTo>
                    <a:pt x="5080" y="1923003"/>
                    <a:pt x="17780" y="777230"/>
                    <a:pt x="17780" y="668021"/>
                  </a:cubicBezTo>
                  <a:cubicBezTo>
                    <a:pt x="19050" y="562513"/>
                    <a:pt x="20320" y="457006"/>
                    <a:pt x="19050" y="349648"/>
                  </a:cubicBezTo>
                  <a:cubicBezTo>
                    <a:pt x="17780" y="244140"/>
                    <a:pt x="16510" y="140484"/>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4"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2"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0506"/>
                    <a:pt x="5632099" y="146037"/>
                    <a:pt x="5628289" y="201567"/>
                  </a:cubicBezTo>
                  <a:cubicBezTo>
                    <a:pt x="5624479" y="247842"/>
                    <a:pt x="5623209" y="295968"/>
                    <a:pt x="5621939" y="342243"/>
                  </a:cubicBezTo>
                  <a:cubicBezTo>
                    <a:pt x="5619399" y="419986"/>
                    <a:pt x="5618129" y="497728"/>
                    <a:pt x="5616859" y="575470"/>
                  </a:cubicBezTo>
                  <a:cubicBezTo>
                    <a:pt x="5615589" y="647660"/>
                    <a:pt x="5614319" y="719849"/>
                    <a:pt x="5614319" y="792038"/>
                  </a:cubicBezTo>
                  <a:cubicBezTo>
                    <a:pt x="5614319" y="912354"/>
                    <a:pt x="5602889" y="2067382"/>
                    <a:pt x="5601619" y="2187697"/>
                  </a:cubicBezTo>
                  <a:cubicBezTo>
                    <a:pt x="5604159" y="2265440"/>
                    <a:pt x="5602889" y="2343182"/>
                    <a:pt x="5601619" y="2404375"/>
                  </a:cubicBezTo>
                  <a:close/>
                  <a:moveTo>
                    <a:pt x="17780" y="2373895"/>
                  </a:moveTo>
                  <a:cubicBezTo>
                    <a:pt x="22860" y="2375165"/>
                    <a:pt x="29210" y="2377705"/>
                    <a:pt x="36830" y="2377705"/>
                  </a:cubicBezTo>
                  <a:cubicBezTo>
                    <a:pt x="184367" y="2382785"/>
                    <a:pt x="367375" y="2387865"/>
                    <a:pt x="545919" y="2391675"/>
                  </a:cubicBezTo>
                  <a:cubicBezTo>
                    <a:pt x="630728" y="2394215"/>
                    <a:pt x="715536" y="2398025"/>
                    <a:pt x="804808" y="2399295"/>
                  </a:cubicBezTo>
                  <a:cubicBezTo>
                    <a:pt x="862835" y="2400565"/>
                    <a:pt x="2505444" y="2396755"/>
                    <a:pt x="2559007" y="2398025"/>
                  </a:cubicBezTo>
                  <a:cubicBezTo>
                    <a:pt x="2652743" y="2399295"/>
                    <a:pt x="2746479" y="2401835"/>
                    <a:pt x="2840215" y="2403105"/>
                  </a:cubicBezTo>
                  <a:cubicBezTo>
                    <a:pt x="2884851" y="2404375"/>
                    <a:pt x="2925023" y="2404375"/>
                    <a:pt x="2969659" y="2404375"/>
                  </a:cubicBezTo>
                  <a:cubicBezTo>
                    <a:pt x="3170522" y="2404375"/>
                    <a:pt x="3366920" y="2403105"/>
                    <a:pt x="3567783" y="2404375"/>
                  </a:cubicBezTo>
                  <a:cubicBezTo>
                    <a:pt x="3643664" y="2404375"/>
                    <a:pt x="3724010" y="2406915"/>
                    <a:pt x="3799891" y="2406915"/>
                  </a:cubicBezTo>
                  <a:cubicBezTo>
                    <a:pt x="3915945" y="2406915"/>
                    <a:pt x="4027535" y="2403105"/>
                    <a:pt x="4143589" y="2403105"/>
                  </a:cubicBezTo>
                  <a:cubicBezTo>
                    <a:pt x="4281961" y="2403105"/>
                    <a:pt x="4415869" y="2404375"/>
                    <a:pt x="4554241" y="2404375"/>
                  </a:cubicBezTo>
                  <a:cubicBezTo>
                    <a:pt x="4737249" y="2404375"/>
                    <a:pt x="4924721" y="2404375"/>
                    <a:pt x="5107729" y="2403105"/>
                  </a:cubicBezTo>
                  <a:cubicBezTo>
                    <a:pt x="5272882" y="2401835"/>
                    <a:pt x="5433572" y="2399295"/>
                    <a:pt x="5563519" y="2396755"/>
                  </a:cubicBezTo>
                  <a:cubicBezTo>
                    <a:pt x="5568599" y="2396755"/>
                    <a:pt x="5573679" y="2394215"/>
                    <a:pt x="5580029" y="2392945"/>
                  </a:cubicBezTo>
                  <a:cubicBezTo>
                    <a:pt x="5580029" y="2380245"/>
                    <a:pt x="5581299" y="2367545"/>
                    <a:pt x="5581299" y="2350586"/>
                  </a:cubicBezTo>
                  <a:lnTo>
                    <a:pt x="5581299" y="2293205"/>
                  </a:lnTo>
                  <a:cubicBezTo>
                    <a:pt x="5582569" y="2198803"/>
                    <a:pt x="5585109" y="2102551"/>
                    <a:pt x="5583839" y="2008150"/>
                  </a:cubicBezTo>
                  <a:cubicBezTo>
                    <a:pt x="5582569" y="1874877"/>
                    <a:pt x="5595269" y="708743"/>
                    <a:pt x="5599079" y="575470"/>
                  </a:cubicBezTo>
                  <a:cubicBezTo>
                    <a:pt x="5601619" y="497728"/>
                    <a:pt x="5604159" y="419986"/>
                    <a:pt x="5604159" y="342243"/>
                  </a:cubicBezTo>
                  <a:cubicBezTo>
                    <a:pt x="5604159" y="277458"/>
                    <a:pt x="5605429" y="214524"/>
                    <a:pt x="5613049" y="151590"/>
                  </a:cubicBezTo>
                  <a:cubicBezTo>
                    <a:pt x="5616859" y="114569"/>
                    <a:pt x="5619399" y="77549"/>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4953"/>
                    <a:pt x="31750" y="144186"/>
                    <a:pt x="34290" y="201567"/>
                  </a:cubicBezTo>
                  <a:cubicBezTo>
                    <a:pt x="36830" y="305223"/>
                    <a:pt x="38100" y="408880"/>
                    <a:pt x="38100" y="512536"/>
                  </a:cubicBezTo>
                  <a:cubicBezTo>
                    <a:pt x="38100" y="579172"/>
                    <a:pt x="36830" y="643957"/>
                    <a:pt x="35560" y="710594"/>
                  </a:cubicBezTo>
                  <a:cubicBezTo>
                    <a:pt x="34290" y="775379"/>
                    <a:pt x="22860" y="1873026"/>
                    <a:pt x="21590" y="1935960"/>
                  </a:cubicBezTo>
                  <a:lnTo>
                    <a:pt x="21590" y="2058127"/>
                  </a:lnTo>
                  <a:cubicBezTo>
                    <a:pt x="21590" y="2150677"/>
                    <a:pt x="20320" y="2245078"/>
                    <a:pt x="20320" y="2337629"/>
                  </a:cubicBezTo>
                  <a:cubicBezTo>
                    <a:pt x="20320" y="2350586"/>
                    <a:pt x="19050" y="2361692"/>
                    <a:pt x="17780" y="2373895"/>
                  </a:cubicBezTo>
                  <a:close/>
                </a:path>
              </a:pathLst>
            </a:custGeom>
            <a:solidFill>
              <a:srgbClr val="442816"/>
            </a:solidFill>
          </p:spPr>
        </p:sp>
      </p:grpSp>
      <p:pic>
        <p:nvPicPr>
          <p:cNvPr id="27" name="Picture 2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30210" flipH="1">
            <a:off x="10943063" y="35182"/>
            <a:ext cx="806775" cy="1489014"/>
          </a:xfrm>
          <a:prstGeom prst="rect">
            <a:avLst/>
          </a:prstGeom>
        </p:spPr>
      </p:pic>
      <p:sp>
        <p:nvSpPr>
          <p:cNvPr id="30" name="Rectangle 29"/>
          <p:cNvSpPr/>
          <p:nvPr/>
        </p:nvSpPr>
        <p:spPr>
          <a:xfrm>
            <a:off x="3624869" y="1650090"/>
            <a:ext cx="8459440" cy="3416320"/>
          </a:xfrm>
          <a:prstGeom prst="rect">
            <a:avLst/>
          </a:prstGeom>
        </p:spPr>
        <p:txBody>
          <a:bodyPr wrap="square">
            <a:spAutoFit/>
          </a:bodyPr>
          <a:lstStyle/>
          <a:p>
            <a:pPr algn="ctr"/>
            <a:r>
              <a:rPr lang="nl-NL" sz="5400" dirty="0">
                <a:solidFill>
                  <a:srgbClr val="C00000"/>
                </a:solidFill>
                <a:latin typeface="Cambria" panose="02040503050406030204" pitchFamily="18" charset="0"/>
                <a:ea typeface="Cambria" panose="02040503050406030204" pitchFamily="18" charset="0"/>
              </a:rPr>
              <a:t>Em có muốn trở thành đội viên không? Nghĩ đến Đội Thiếu niên Tiền phong Hồ Chí Minh, em nghĩ đến gì?</a:t>
            </a:r>
            <a:endParaRPr lang="en-US" sz="16600" spc="300" dirty="0">
              <a:ln w="19050">
                <a:solidFill>
                  <a:schemeClr val="tx1">
                    <a:lumMod val="75000"/>
                    <a:lumOff val="25000"/>
                  </a:schemeClr>
                </a:solidFill>
              </a:ln>
              <a:solidFill>
                <a:srgbClr val="C00000"/>
              </a:solidFill>
              <a:latin typeface="Cambria" panose="02040503050406030204" pitchFamily="18" charset="0"/>
              <a:ea typeface="Cambria" panose="02040503050406030204" pitchFamily="18" charset="0"/>
            </a:endParaRPr>
          </a:p>
        </p:txBody>
      </p:sp>
      <p:pic>
        <p:nvPicPr>
          <p:cNvPr id="26" name="图片 2">
            <a:extLst>
              <a:ext uri="{FF2B5EF4-FFF2-40B4-BE49-F238E27FC236}">
                <a16:creationId xmlns:a16="http://schemas.microsoft.com/office/drawing/2014/main" id="{0AE65CA2-88C0-6348-9C25-2AF86B3DD78C}"/>
              </a:ext>
            </a:extLst>
          </p:cNvPr>
          <p:cNvPicPr>
            <a:picLocks noChangeAspect="1"/>
          </p:cNvPicPr>
          <p:nvPr/>
        </p:nvPicPr>
        <p:blipFill>
          <a:blip r:embed="rId4"/>
          <a:stretch>
            <a:fillRect/>
          </a:stretch>
        </p:blipFill>
        <p:spPr>
          <a:xfrm>
            <a:off x="0" y="2285147"/>
            <a:ext cx="4111614" cy="4572853"/>
          </a:xfrm>
          <a:prstGeom prst="rect">
            <a:avLst/>
          </a:prstGeom>
        </p:spPr>
      </p:pic>
    </p:spTree>
    <p:extLst>
      <p:ext uri="{BB962C8B-B14F-4D97-AF65-F5344CB8AC3E}">
        <p14:creationId xmlns:p14="http://schemas.microsoft.com/office/powerpoint/2010/main" val="571027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heckerboard(across)">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7"/>
          <p:cNvSpPr/>
          <p:nvPr/>
        </p:nvSpPr>
        <p:spPr>
          <a:xfrm>
            <a:off x="3073858" y="1336483"/>
            <a:ext cx="9059007" cy="3785652"/>
          </a:xfrm>
          <a:prstGeom prst="rect">
            <a:avLst/>
          </a:prstGeom>
        </p:spPr>
        <p:txBody>
          <a:bodyPr wrap="square">
            <a:spAutoFit/>
          </a:bodyPr>
          <a:lstStyle/>
          <a:p>
            <a:pPr algn="ctr"/>
            <a:r>
              <a:rPr lang="en-US" sz="8000" dirty="0">
                <a:ln>
                  <a:solidFill>
                    <a:schemeClr val="tx1">
                      <a:lumMod val="95000"/>
                      <a:lumOff val="5000"/>
                    </a:schemeClr>
                  </a:solidFill>
                </a:ln>
                <a:solidFill>
                  <a:srgbClr val="FFC000"/>
                </a:solidFill>
                <a:latin typeface="#9Slide07 SVNZiclets" panose="02000603000000000000" pitchFamily="2" charset="0"/>
              </a:rPr>
              <a:t>PHẤN ĐẤU </a:t>
            </a:r>
          </a:p>
          <a:p>
            <a:pPr algn="ctr"/>
            <a:r>
              <a:rPr lang="en-US" sz="8000" dirty="0">
                <a:ln>
                  <a:solidFill>
                    <a:schemeClr val="tx1">
                      <a:lumMod val="95000"/>
                      <a:lumOff val="5000"/>
                    </a:schemeClr>
                  </a:solidFill>
                </a:ln>
                <a:solidFill>
                  <a:srgbClr val="FFC000"/>
                </a:solidFill>
                <a:latin typeface="#9Slide07 SVNZiclets" panose="02000603000000000000" pitchFamily="2" charset="0"/>
              </a:rPr>
              <a:t>TRỞ THÀNH </a:t>
            </a:r>
          </a:p>
          <a:p>
            <a:pPr algn="ctr"/>
            <a:r>
              <a:rPr lang="en-US" sz="8000" dirty="0" err="1">
                <a:ln>
                  <a:solidFill>
                    <a:schemeClr val="tx1">
                      <a:lumMod val="95000"/>
                      <a:lumOff val="5000"/>
                    </a:schemeClr>
                  </a:solidFill>
                </a:ln>
                <a:solidFill>
                  <a:srgbClr val="F00505"/>
                </a:solidFill>
                <a:latin typeface="#9Slide07 SVNZiclets" panose="02000603000000000000" pitchFamily="2" charset="0"/>
              </a:rPr>
              <a:t>ĐỘi</a:t>
            </a:r>
            <a:r>
              <a:rPr lang="en-US" sz="8000" dirty="0">
                <a:ln>
                  <a:solidFill>
                    <a:schemeClr val="tx1">
                      <a:lumMod val="95000"/>
                      <a:lumOff val="5000"/>
                    </a:schemeClr>
                  </a:solidFill>
                </a:ln>
                <a:solidFill>
                  <a:srgbClr val="F00505"/>
                </a:solidFill>
                <a:latin typeface="#9Slide07 SVNZiclets" panose="02000603000000000000" pitchFamily="2" charset="0"/>
              </a:rPr>
              <a:t> VIÊN</a:t>
            </a:r>
          </a:p>
        </p:txBody>
      </p:sp>
      <p:pic>
        <p:nvPicPr>
          <p:cNvPr id="3" name="图片 2">
            <a:extLst>
              <a:ext uri="{FF2B5EF4-FFF2-40B4-BE49-F238E27FC236}">
                <a16:creationId xmlns:a16="http://schemas.microsoft.com/office/drawing/2014/main" id="{0AE65CA2-88C0-6348-9C25-2AF86B3DD78C}"/>
              </a:ext>
            </a:extLst>
          </p:cNvPr>
          <p:cNvPicPr>
            <a:picLocks noChangeAspect="1"/>
          </p:cNvPicPr>
          <p:nvPr/>
        </p:nvPicPr>
        <p:blipFill>
          <a:blip r:embed="rId4"/>
          <a:stretch>
            <a:fillRect/>
          </a:stretch>
        </p:blipFill>
        <p:spPr>
          <a:xfrm>
            <a:off x="205409" y="2285146"/>
            <a:ext cx="4111614" cy="4572853"/>
          </a:xfrm>
          <a:prstGeom prst="rect">
            <a:avLst/>
          </a:prstGeom>
        </p:spPr>
      </p:pic>
      <p:sp>
        <p:nvSpPr>
          <p:cNvPr id="9" name="TextBox 8"/>
          <p:cNvSpPr txBox="1"/>
          <p:nvPr/>
        </p:nvSpPr>
        <p:spPr>
          <a:xfrm>
            <a:off x="815591" y="594270"/>
            <a:ext cx="4398264" cy="769441"/>
          </a:xfrm>
          <a:prstGeom prst="rect">
            <a:avLst/>
          </a:prstGeom>
          <a:noFill/>
        </p:spPr>
        <p:txBody>
          <a:bodyPr wrap="square" rtlCol="0">
            <a:spAutoFit/>
          </a:bodyPr>
          <a:lstStyle/>
          <a:p>
            <a:r>
              <a:rPr lang="en-US" sz="4400" dirty="0" err="1">
                <a:solidFill>
                  <a:schemeClr val="tx1">
                    <a:lumMod val="75000"/>
                    <a:lumOff val="25000"/>
                  </a:schemeClr>
                </a:solidFill>
                <a:latin typeface="#9Slide05 IcielRukola" panose="02000506050000020003" pitchFamily="2" charset="0"/>
              </a:rPr>
              <a:t>Hoạt</a:t>
            </a:r>
            <a:r>
              <a:rPr lang="en-US" sz="4400" dirty="0">
                <a:solidFill>
                  <a:schemeClr val="tx1">
                    <a:lumMod val="75000"/>
                    <a:lumOff val="25000"/>
                  </a:schemeClr>
                </a:solidFill>
                <a:latin typeface="#9Slide05 IcielRukola" panose="02000506050000020003" pitchFamily="2" charset="0"/>
              </a:rPr>
              <a:t> </a:t>
            </a:r>
            <a:r>
              <a:rPr lang="en-US" sz="4400" dirty="0" err="1">
                <a:solidFill>
                  <a:schemeClr val="tx1">
                    <a:lumMod val="75000"/>
                    <a:lumOff val="25000"/>
                  </a:schemeClr>
                </a:solidFill>
                <a:latin typeface="#9Slide05 IcielRukola" panose="02000506050000020003" pitchFamily="2" charset="0"/>
              </a:rPr>
              <a:t>động</a:t>
            </a:r>
            <a:r>
              <a:rPr lang="en-US" sz="4400" dirty="0">
                <a:solidFill>
                  <a:schemeClr val="tx1">
                    <a:lumMod val="75000"/>
                    <a:lumOff val="25000"/>
                  </a:schemeClr>
                </a:solidFill>
                <a:latin typeface="#9Slide05 IcielRukola" panose="02000506050000020003" pitchFamily="2" charset="0"/>
              </a:rPr>
              <a:t> </a:t>
            </a:r>
            <a:r>
              <a:rPr lang="en-US" sz="4400" dirty="0" err="1">
                <a:solidFill>
                  <a:schemeClr val="tx1">
                    <a:lumMod val="75000"/>
                    <a:lumOff val="25000"/>
                  </a:schemeClr>
                </a:solidFill>
                <a:latin typeface="#9Slide05 IcielRukola" panose="02000506050000020003" pitchFamily="2" charset="0"/>
              </a:rPr>
              <a:t>trải</a:t>
            </a:r>
            <a:r>
              <a:rPr lang="en-US" sz="4400" dirty="0">
                <a:solidFill>
                  <a:schemeClr val="tx1">
                    <a:lumMod val="75000"/>
                    <a:lumOff val="25000"/>
                  </a:schemeClr>
                </a:solidFill>
                <a:latin typeface="#9Slide05 IcielRukola" panose="02000506050000020003" pitchFamily="2" charset="0"/>
              </a:rPr>
              <a:t> </a:t>
            </a:r>
            <a:r>
              <a:rPr lang="en-US" sz="4400" dirty="0" err="1">
                <a:solidFill>
                  <a:schemeClr val="tx1">
                    <a:lumMod val="75000"/>
                    <a:lumOff val="25000"/>
                  </a:schemeClr>
                </a:solidFill>
                <a:latin typeface="#9Slide05 IcielRukola" panose="02000506050000020003" pitchFamily="2" charset="0"/>
              </a:rPr>
              <a:t>nghiệm</a:t>
            </a:r>
            <a:endParaRPr lang="en-US" sz="4400" dirty="0">
              <a:solidFill>
                <a:schemeClr val="tx1">
                  <a:lumMod val="75000"/>
                  <a:lumOff val="25000"/>
                </a:schemeClr>
              </a:solidFill>
              <a:latin typeface="#9Slide05 IcielRukola" panose="02000506050000020003" pitchFamily="2" charset="0"/>
            </a:endParaRPr>
          </a:p>
        </p:txBody>
      </p:sp>
    </p:spTree>
    <p:extLst>
      <p:ext uri="{BB962C8B-B14F-4D97-AF65-F5344CB8AC3E}">
        <p14:creationId xmlns:p14="http://schemas.microsoft.com/office/powerpoint/2010/main" val="2078068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0"/>
          <p:cNvGrpSpPr/>
          <p:nvPr/>
        </p:nvGrpSpPr>
        <p:grpSpPr>
          <a:xfrm>
            <a:off x="600611" y="615951"/>
            <a:ext cx="11118013" cy="5769609"/>
            <a:chOff x="0" y="0"/>
            <a:chExt cx="5637179" cy="2428505"/>
          </a:xfrm>
        </p:grpSpPr>
        <p:sp>
          <p:nvSpPr>
            <p:cNvPr id="21" name="Freeform 21"/>
            <p:cNvSpPr/>
            <p:nvPr/>
          </p:nvSpPr>
          <p:spPr>
            <a:xfrm>
              <a:off x="16510" y="11430"/>
              <a:ext cx="5606699" cy="2404375"/>
            </a:xfrm>
            <a:custGeom>
              <a:avLst/>
              <a:gdLst/>
              <a:ahLst/>
              <a:cxnLst/>
              <a:rect l="l" t="t" r="r" b="b"/>
              <a:pathLst>
                <a:path w="5606699" h="2404375">
                  <a:moveTo>
                    <a:pt x="1270" y="0"/>
                  </a:moveTo>
                  <a:lnTo>
                    <a:pt x="5606699" y="15240"/>
                  </a:lnTo>
                  <a:lnTo>
                    <a:pt x="5574949" y="2404375"/>
                  </a:lnTo>
                  <a:lnTo>
                    <a:pt x="2029182" y="2404375"/>
                  </a:lnTo>
                  <a:lnTo>
                    <a:pt x="0" y="2377705"/>
                  </a:lnTo>
                  <a:lnTo>
                    <a:pt x="11430" y="771934"/>
                  </a:lnTo>
                  <a:close/>
                </a:path>
              </a:pathLst>
            </a:custGeom>
            <a:solidFill>
              <a:srgbClr val="FFFAF7"/>
            </a:solidFill>
          </p:spPr>
        </p:sp>
        <p:sp>
          <p:nvSpPr>
            <p:cNvPr id="22" name="Freeform 22"/>
            <p:cNvSpPr/>
            <p:nvPr/>
          </p:nvSpPr>
          <p:spPr>
            <a:xfrm>
              <a:off x="0" y="-1270"/>
              <a:ext cx="5635909" cy="2429775"/>
            </a:xfrm>
            <a:custGeom>
              <a:avLst/>
              <a:gdLst/>
              <a:ahLst/>
              <a:cxnLst/>
              <a:rect l="l" t="t" r="r" b="b"/>
              <a:pathLst>
                <a:path w="5635909" h="2429775">
                  <a:moveTo>
                    <a:pt x="5601619" y="2404375"/>
                  </a:moveTo>
                  <a:cubicBezTo>
                    <a:pt x="5599079" y="2408185"/>
                    <a:pt x="5595269" y="2413265"/>
                    <a:pt x="5591459" y="2417075"/>
                  </a:cubicBezTo>
                  <a:cubicBezTo>
                    <a:pt x="5587649" y="2419615"/>
                    <a:pt x="5582569" y="2422155"/>
                    <a:pt x="5578759" y="2422155"/>
                  </a:cubicBezTo>
                  <a:cubicBezTo>
                    <a:pt x="5406791" y="2420885"/>
                    <a:pt x="5165756" y="2427235"/>
                    <a:pt x="4920257" y="2429775"/>
                  </a:cubicBezTo>
                  <a:cubicBezTo>
                    <a:pt x="4844376" y="2429775"/>
                    <a:pt x="4764031" y="2428505"/>
                    <a:pt x="4688149" y="2428505"/>
                  </a:cubicBezTo>
                  <a:cubicBezTo>
                    <a:pt x="4518532" y="2427235"/>
                    <a:pt x="4348915" y="2425965"/>
                    <a:pt x="4179298" y="2425965"/>
                  </a:cubicBezTo>
                  <a:lnTo>
                    <a:pt x="3625810" y="2425965"/>
                  </a:lnTo>
                  <a:cubicBezTo>
                    <a:pt x="3500829" y="2425965"/>
                    <a:pt x="3380311" y="2424695"/>
                    <a:pt x="3255330" y="2424695"/>
                  </a:cubicBezTo>
                  <a:cubicBezTo>
                    <a:pt x="3148204" y="2424695"/>
                    <a:pt x="3036613" y="2424695"/>
                    <a:pt x="2929487" y="2425965"/>
                  </a:cubicBezTo>
                  <a:lnTo>
                    <a:pt x="2862533" y="2425965"/>
                  </a:lnTo>
                  <a:cubicBezTo>
                    <a:pt x="2706306" y="2424695"/>
                    <a:pt x="965498" y="2423425"/>
                    <a:pt x="809272" y="2420885"/>
                  </a:cubicBezTo>
                  <a:cubicBezTo>
                    <a:pt x="715536" y="2419615"/>
                    <a:pt x="621801" y="2414535"/>
                    <a:pt x="528065" y="2411995"/>
                  </a:cubicBezTo>
                  <a:cubicBezTo>
                    <a:pt x="358448" y="2406915"/>
                    <a:pt x="188830" y="2403105"/>
                    <a:pt x="41910" y="2398025"/>
                  </a:cubicBezTo>
                  <a:cubicBezTo>
                    <a:pt x="33020" y="2396755"/>
                    <a:pt x="24130" y="2394215"/>
                    <a:pt x="16510" y="2390405"/>
                  </a:cubicBezTo>
                  <a:cubicBezTo>
                    <a:pt x="5080" y="2385325"/>
                    <a:pt x="0" y="2373895"/>
                    <a:pt x="1270" y="2356139"/>
                  </a:cubicBezTo>
                  <a:cubicBezTo>
                    <a:pt x="2540" y="2248781"/>
                    <a:pt x="3810" y="2139571"/>
                    <a:pt x="3810" y="2032213"/>
                  </a:cubicBezTo>
                  <a:cubicBezTo>
                    <a:pt x="5080" y="1923003"/>
                    <a:pt x="17780" y="777230"/>
                    <a:pt x="17780" y="668021"/>
                  </a:cubicBezTo>
                  <a:cubicBezTo>
                    <a:pt x="19050" y="562513"/>
                    <a:pt x="20320" y="457006"/>
                    <a:pt x="19050" y="349648"/>
                  </a:cubicBezTo>
                  <a:cubicBezTo>
                    <a:pt x="17780" y="244140"/>
                    <a:pt x="16510" y="140484"/>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4"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2"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0506"/>
                    <a:pt x="5632099" y="146037"/>
                    <a:pt x="5628289" y="201567"/>
                  </a:cubicBezTo>
                  <a:cubicBezTo>
                    <a:pt x="5624479" y="247842"/>
                    <a:pt x="5623209" y="295968"/>
                    <a:pt x="5621939" y="342243"/>
                  </a:cubicBezTo>
                  <a:cubicBezTo>
                    <a:pt x="5619399" y="419986"/>
                    <a:pt x="5618129" y="497728"/>
                    <a:pt x="5616859" y="575470"/>
                  </a:cubicBezTo>
                  <a:cubicBezTo>
                    <a:pt x="5615589" y="647660"/>
                    <a:pt x="5614319" y="719849"/>
                    <a:pt x="5614319" y="792038"/>
                  </a:cubicBezTo>
                  <a:cubicBezTo>
                    <a:pt x="5614319" y="912354"/>
                    <a:pt x="5602889" y="2067382"/>
                    <a:pt x="5601619" y="2187697"/>
                  </a:cubicBezTo>
                  <a:cubicBezTo>
                    <a:pt x="5604159" y="2265440"/>
                    <a:pt x="5602889" y="2343182"/>
                    <a:pt x="5601619" y="2404375"/>
                  </a:cubicBezTo>
                  <a:close/>
                  <a:moveTo>
                    <a:pt x="17780" y="2373895"/>
                  </a:moveTo>
                  <a:cubicBezTo>
                    <a:pt x="22860" y="2375165"/>
                    <a:pt x="29210" y="2377705"/>
                    <a:pt x="36830" y="2377705"/>
                  </a:cubicBezTo>
                  <a:cubicBezTo>
                    <a:pt x="184367" y="2382785"/>
                    <a:pt x="367375" y="2387865"/>
                    <a:pt x="545919" y="2391675"/>
                  </a:cubicBezTo>
                  <a:cubicBezTo>
                    <a:pt x="630728" y="2394215"/>
                    <a:pt x="715536" y="2398025"/>
                    <a:pt x="804808" y="2399295"/>
                  </a:cubicBezTo>
                  <a:cubicBezTo>
                    <a:pt x="862835" y="2400565"/>
                    <a:pt x="2505444" y="2396755"/>
                    <a:pt x="2559007" y="2398025"/>
                  </a:cubicBezTo>
                  <a:cubicBezTo>
                    <a:pt x="2652743" y="2399295"/>
                    <a:pt x="2746479" y="2401835"/>
                    <a:pt x="2840215" y="2403105"/>
                  </a:cubicBezTo>
                  <a:cubicBezTo>
                    <a:pt x="2884851" y="2404375"/>
                    <a:pt x="2925023" y="2404375"/>
                    <a:pt x="2969659" y="2404375"/>
                  </a:cubicBezTo>
                  <a:cubicBezTo>
                    <a:pt x="3170522" y="2404375"/>
                    <a:pt x="3366920" y="2403105"/>
                    <a:pt x="3567783" y="2404375"/>
                  </a:cubicBezTo>
                  <a:cubicBezTo>
                    <a:pt x="3643664" y="2404375"/>
                    <a:pt x="3724010" y="2406915"/>
                    <a:pt x="3799891" y="2406915"/>
                  </a:cubicBezTo>
                  <a:cubicBezTo>
                    <a:pt x="3915945" y="2406915"/>
                    <a:pt x="4027535" y="2403105"/>
                    <a:pt x="4143589" y="2403105"/>
                  </a:cubicBezTo>
                  <a:cubicBezTo>
                    <a:pt x="4281961" y="2403105"/>
                    <a:pt x="4415869" y="2404375"/>
                    <a:pt x="4554241" y="2404375"/>
                  </a:cubicBezTo>
                  <a:cubicBezTo>
                    <a:pt x="4737249" y="2404375"/>
                    <a:pt x="4924721" y="2404375"/>
                    <a:pt x="5107729" y="2403105"/>
                  </a:cubicBezTo>
                  <a:cubicBezTo>
                    <a:pt x="5272882" y="2401835"/>
                    <a:pt x="5433572" y="2399295"/>
                    <a:pt x="5563519" y="2396755"/>
                  </a:cubicBezTo>
                  <a:cubicBezTo>
                    <a:pt x="5568599" y="2396755"/>
                    <a:pt x="5573679" y="2394215"/>
                    <a:pt x="5580029" y="2392945"/>
                  </a:cubicBezTo>
                  <a:cubicBezTo>
                    <a:pt x="5580029" y="2380245"/>
                    <a:pt x="5581299" y="2367545"/>
                    <a:pt x="5581299" y="2350586"/>
                  </a:cubicBezTo>
                  <a:lnTo>
                    <a:pt x="5581299" y="2293205"/>
                  </a:lnTo>
                  <a:cubicBezTo>
                    <a:pt x="5582569" y="2198803"/>
                    <a:pt x="5585109" y="2102551"/>
                    <a:pt x="5583839" y="2008150"/>
                  </a:cubicBezTo>
                  <a:cubicBezTo>
                    <a:pt x="5582569" y="1874877"/>
                    <a:pt x="5595269" y="708743"/>
                    <a:pt x="5599079" y="575470"/>
                  </a:cubicBezTo>
                  <a:cubicBezTo>
                    <a:pt x="5601619" y="497728"/>
                    <a:pt x="5604159" y="419986"/>
                    <a:pt x="5604159" y="342243"/>
                  </a:cubicBezTo>
                  <a:cubicBezTo>
                    <a:pt x="5604159" y="277458"/>
                    <a:pt x="5605429" y="214524"/>
                    <a:pt x="5613049" y="151590"/>
                  </a:cubicBezTo>
                  <a:cubicBezTo>
                    <a:pt x="5616859" y="114569"/>
                    <a:pt x="5619399" y="77549"/>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4953"/>
                    <a:pt x="31750" y="144186"/>
                    <a:pt x="34290" y="201567"/>
                  </a:cubicBezTo>
                  <a:cubicBezTo>
                    <a:pt x="36830" y="305223"/>
                    <a:pt x="38100" y="408880"/>
                    <a:pt x="38100" y="512536"/>
                  </a:cubicBezTo>
                  <a:cubicBezTo>
                    <a:pt x="38100" y="579172"/>
                    <a:pt x="36830" y="643957"/>
                    <a:pt x="35560" y="710594"/>
                  </a:cubicBezTo>
                  <a:cubicBezTo>
                    <a:pt x="34290" y="775379"/>
                    <a:pt x="22860" y="1873026"/>
                    <a:pt x="21590" y="1935960"/>
                  </a:cubicBezTo>
                  <a:lnTo>
                    <a:pt x="21590" y="2058127"/>
                  </a:lnTo>
                  <a:cubicBezTo>
                    <a:pt x="21590" y="2150677"/>
                    <a:pt x="20320" y="2245078"/>
                    <a:pt x="20320" y="2337629"/>
                  </a:cubicBezTo>
                  <a:cubicBezTo>
                    <a:pt x="20320" y="2350586"/>
                    <a:pt x="19050" y="2361692"/>
                    <a:pt x="17780" y="2373895"/>
                  </a:cubicBezTo>
                  <a:close/>
                </a:path>
              </a:pathLst>
            </a:custGeom>
            <a:solidFill>
              <a:srgbClr val="442816"/>
            </a:solidFill>
          </p:spPr>
        </p:sp>
      </p:grpSp>
      <p:pic>
        <p:nvPicPr>
          <p:cNvPr id="27" name="Picture 2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30210" flipH="1">
            <a:off x="10943063" y="35182"/>
            <a:ext cx="806775" cy="1489014"/>
          </a:xfrm>
          <a:prstGeom prst="rect">
            <a:avLst/>
          </a:prstGeom>
        </p:spPr>
      </p:pic>
      <p:sp>
        <p:nvSpPr>
          <p:cNvPr id="30" name="Rectangle 29"/>
          <p:cNvSpPr/>
          <p:nvPr/>
        </p:nvSpPr>
        <p:spPr>
          <a:xfrm>
            <a:off x="1088072" y="880335"/>
            <a:ext cx="7902591" cy="6186309"/>
          </a:xfrm>
          <a:prstGeom prst="rect">
            <a:avLst/>
          </a:prstGeom>
        </p:spPr>
        <p:txBody>
          <a:bodyPr wrap="square">
            <a:spAutoFit/>
          </a:bodyPr>
          <a:lstStyle/>
          <a:p>
            <a:pPr algn="ctr"/>
            <a:r>
              <a:rPr lang="nl-NL" sz="6600" b="1" spc="300" dirty="0">
                <a:ln>
                  <a:solidFill>
                    <a:schemeClr val="tx1"/>
                  </a:solidFill>
                </a:ln>
                <a:solidFill>
                  <a:srgbClr val="FFFF00"/>
                </a:solidFill>
                <a:latin typeface="Cambria" panose="02040503050406030204" pitchFamily="18" charset="0"/>
                <a:ea typeface="Cambria" panose="02040503050406030204" pitchFamily="18" charset="0"/>
              </a:rPr>
              <a:t>YÊU CẦU CẦN ĐẠT</a:t>
            </a:r>
          </a:p>
          <a:p>
            <a:pPr algn="ctr"/>
            <a:endParaRPr lang="nl-NL" sz="6600" b="1" spc="300" dirty="0">
              <a:ln>
                <a:solidFill>
                  <a:schemeClr val="tx1"/>
                </a:solidFill>
              </a:ln>
              <a:solidFill>
                <a:srgbClr val="FFFF00"/>
              </a:solidFill>
              <a:latin typeface="Cambria" panose="02040503050406030204" pitchFamily="18" charset="0"/>
              <a:ea typeface="Cambria" panose="02040503050406030204" pitchFamily="18" charset="0"/>
            </a:endParaRPr>
          </a:p>
          <a:p>
            <a:r>
              <a:rPr lang="nl-NL" sz="3600" b="1"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T</a:t>
            </a:r>
            <a:r>
              <a:rPr lang="nl-NL" sz="3600" b="1" dirty="0">
                <a:latin typeface="Times New Roman" panose="02020603050405020304" pitchFamily="18" charset="0"/>
                <a:cs typeface="Times New Roman" panose="02020603050405020304" pitchFamily="18" charset="0"/>
              </a:rPr>
              <a:t>ìm hiểu được về Đội Thiếu niên Tiền phong Hồ Chí Minh.</a:t>
            </a:r>
            <a:endParaRPr lang="en-US" sz="3600" b="1" dirty="0">
              <a:latin typeface="Times New Roman" panose="02020603050405020304" pitchFamily="18" charset="0"/>
              <a:cs typeface="Times New Roman" panose="02020603050405020304" pitchFamily="18" charset="0"/>
            </a:endParaRPr>
          </a:p>
          <a:p>
            <a:r>
              <a:rPr lang="nl-NL" sz="3600" b="1" dirty="0">
                <a:latin typeface="Times New Roman" panose="02020603050405020304" pitchFamily="18" charset="0"/>
                <a:cs typeface="Times New Roman" panose="02020603050405020304" pitchFamily="18" charset="0"/>
              </a:rPr>
              <a:t>- Xây dựng được kế hoạch phấn đấu trở thành đội viên.</a:t>
            </a:r>
            <a:endParaRPr lang="en-US" sz="3600" b="1" dirty="0">
              <a:latin typeface="Times New Roman" panose="02020603050405020304" pitchFamily="18" charset="0"/>
              <a:cs typeface="Times New Roman" panose="02020603050405020304" pitchFamily="18" charset="0"/>
            </a:endParaRPr>
          </a:p>
          <a:p>
            <a:endParaRPr lang="nl-NL" sz="5400" b="1" spc="300" dirty="0">
              <a:ln>
                <a:solidFill>
                  <a:schemeClr val="tx1"/>
                </a:solidFill>
              </a:ln>
              <a:latin typeface="Cambria" panose="02040503050406030204" pitchFamily="18" charset="0"/>
              <a:ea typeface="Cambria" panose="02040503050406030204" pitchFamily="18" charset="0"/>
            </a:endParaRPr>
          </a:p>
          <a:p>
            <a:pPr algn="ctr"/>
            <a:endParaRPr lang="nl-NL" sz="6600" b="1" spc="300" dirty="0">
              <a:ln>
                <a:solidFill>
                  <a:schemeClr val="tx1"/>
                </a:solidFill>
              </a:ln>
              <a:solidFill>
                <a:srgbClr val="FFFF00"/>
              </a:solidFill>
              <a:latin typeface="Cambria" panose="02040503050406030204" pitchFamily="18" charset="0"/>
              <a:ea typeface="Cambria" panose="02040503050406030204" pitchFamily="18" charset="0"/>
            </a:endParaRPr>
          </a:p>
        </p:txBody>
      </p:sp>
      <p:pic>
        <p:nvPicPr>
          <p:cNvPr id="2050" name="Picture 2" descr="Infographic – Đội ta lớn lên cùng đất nước – chia sẻ chibi vector đội viên  - Thái Triể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099290" y="1325040"/>
            <a:ext cx="2725456" cy="500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333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16"/>
          <p:cNvPicPr>
            <a:picLocks noChangeAspect="1"/>
          </p:cNvPicPr>
          <p:nvPr/>
        </p:nvPicPr>
        <p:blipFill>
          <a:blip r:embed="rId3"/>
          <a:stretch>
            <a:fillRect/>
          </a:stretch>
        </p:blipFill>
        <p:spPr>
          <a:xfrm>
            <a:off x="7679055" y="0"/>
            <a:ext cx="4512945" cy="6858000"/>
          </a:xfrm>
          <a:prstGeom prst="rect">
            <a:avLst/>
          </a:prstGeom>
        </p:spPr>
      </p:pic>
      <p:pic>
        <p:nvPicPr>
          <p:cNvPr id="5" name="图片 4" descr="15"/>
          <p:cNvPicPr>
            <a:picLocks noChangeAspect="1"/>
          </p:cNvPicPr>
          <p:nvPr/>
        </p:nvPicPr>
        <p:blipFill>
          <a:blip r:embed="rId4"/>
          <a:stretch>
            <a:fillRect/>
          </a:stretch>
        </p:blipFill>
        <p:spPr>
          <a:xfrm>
            <a:off x="0" y="107950"/>
            <a:ext cx="3222625" cy="1998980"/>
          </a:xfrm>
          <a:prstGeom prst="rect">
            <a:avLst/>
          </a:prstGeom>
        </p:spPr>
      </p:pic>
      <p:pic>
        <p:nvPicPr>
          <p:cNvPr id="8" name="图片 7" descr="C:\Users\Am'be'r\Desktop\千库网_敬礼红领巾少先队_元素编号12952984.png千库网_敬礼红领巾少先队_元素编号12952984"/>
          <p:cNvPicPr>
            <a:picLocks noChangeAspect="1"/>
          </p:cNvPicPr>
          <p:nvPr/>
        </p:nvPicPr>
        <p:blipFill>
          <a:blip r:embed="rId5"/>
          <a:srcRect t="36603"/>
          <a:stretch>
            <a:fillRect/>
          </a:stretch>
        </p:blipFill>
        <p:spPr>
          <a:xfrm flipH="1">
            <a:off x="-542290" y="3783330"/>
            <a:ext cx="4849495" cy="307467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9593" y="1136843"/>
            <a:ext cx="6871475" cy="4584313"/>
          </a:xfrm>
          <a:prstGeom prst="rect">
            <a:avLst/>
          </a:prstGeom>
        </p:spPr>
      </p:pic>
    </p:spTree>
    <p:extLst>
      <p:ext uri="{BB962C8B-B14F-4D97-AF65-F5344CB8AC3E}">
        <p14:creationId xmlns:p14="http://schemas.microsoft.com/office/powerpoint/2010/main" val="2621240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6" fill="hold" nodeType="withEffect">
                                  <p:stCondLst>
                                    <p:cond delay="0"/>
                                  </p:stCondLst>
                                  <p:childTnLst>
                                    <p:set>
                                      <p:cBhvr>
                                        <p:cTn id="9" dur="1000"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1+#ppt_w/2"/>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47395966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5005</TotalTime>
  <Words>474</Words>
  <Application>Microsoft Office PowerPoint</Application>
  <PresentationFormat>Widescreen</PresentationFormat>
  <Paragraphs>78</Paragraphs>
  <Slides>21</Slides>
  <Notes>5</Notes>
  <HiddenSlides>0</HiddenSlides>
  <MMClips>1</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21</vt:i4>
      </vt:variant>
    </vt:vector>
  </HeadingPairs>
  <TitlesOfParts>
    <vt:vector size="44" baseType="lpstr">
      <vt:lpstr>Times New Roman</vt:lpstr>
      <vt:lpstr>Calibri</vt:lpstr>
      <vt:lpstr>SVN-Newton</vt:lpstr>
      <vt:lpstr>#9Slide05 IcielRukola</vt:lpstr>
      <vt:lpstr>Arial</vt:lpstr>
      <vt:lpstr>思源黑体 CN Bold</vt:lpstr>
      <vt:lpstr>#9Slide07 Altus</vt:lpstr>
      <vt:lpstr>#9Slide07 HoneyCream</vt:lpstr>
      <vt:lpstr>Cambria</vt:lpstr>
      <vt:lpstr>#9Slide07 Bungee Inline</vt:lpstr>
      <vt:lpstr>等线 Light</vt:lpstr>
      <vt:lpstr>思源黑体 CN Regular</vt:lpstr>
      <vt:lpstr>#9Slide07 SVNZiclets</vt:lpstr>
      <vt:lpstr>Wingdings</vt:lpstr>
      <vt:lpstr>DengXian</vt:lpstr>
      <vt:lpstr>DengXian</vt:lpstr>
      <vt:lpstr>Office 主题</vt:lpstr>
      <vt:lpstr>Office Theme</vt:lpstr>
      <vt:lpstr>1_Office Theme</vt:lpstr>
      <vt:lpstr>2_Office Theme</vt:lpstr>
      <vt:lpstr>3_Office Theme</vt:lpstr>
      <vt:lpstr>5_Office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Nguyen Tra My</cp:lastModifiedBy>
  <cp:revision>683</cp:revision>
  <dcterms:created xsi:type="dcterms:W3CDTF">2018-06-17T04:53:58Z</dcterms:created>
  <dcterms:modified xsi:type="dcterms:W3CDTF">2022-11-12T21:07:56Z</dcterms:modified>
</cp:coreProperties>
</file>