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08" r:id="rId2"/>
  </p:sldMasterIdLst>
  <p:notesMasterIdLst>
    <p:notesMasterId r:id="rId44"/>
  </p:notesMasterIdLst>
  <p:sldIdLst>
    <p:sldId id="263" r:id="rId3"/>
    <p:sldId id="436" r:id="rId4"/>
    <p:sldId id="438" r:id="rId5"/>
    <p:sldId id="265" r:id="rId6"/>
    <p:sldId id="278" r:id="rId7"/>
    <p:sldId id="266" r:id="rId8"/>
    <p:sldId id="264" r:id="rId9"/>
    <p:sldId id="268" r:id="rId10"/>
    <p:sldId id="271" r:id="rId11"/>
    <p:sldId id="280" r:id="rId12"/>
    <p:sldId id="281" r:id="rId13"/>
    <p:sldId id="279" r:id="rId14"/>
    <p:sldId id="282" r:id="rId15"/>
    <p:sldId id="442" r:id="rId16"/>
    <p:sldId id="443" r:id="rId17"/>
    <p:sldId id="444" r:id="rId18"/>
    <p:sldId id="269" r:id="rId19"/>
    <p:sldId id="273" r:id="rId20"/>
    <p:sldId id="285" r:id="rId21"/>
    <p:sldId id="286" r:id="rId22"/>
    <p:sldId id="287" r:id="rId23"/>
    <p:sldId id="288" r:id="rId24"/>
    <p:sldId id="289" r:id="rId25"/>
    <p:sldId id="290" r:id="rId26"/>
    <p:sldId id="291" r:id="rId27"/>
    <p:sldId id="270" r:id="rId28"/>
    <p:sldId id="445" r:id="rId29"/>
    <p:sldId id="1560" r:id="rId30"/>
    <p:sldId id="446" r:id="rId31"/>
    <p:sldId id="1500" r:id="rId32"/>
    <p:sldId id="277" r:id="rId33"/>
    <p:sldId id="319" r:id="rId34"/>
    <p:sldId id="293" r:id="rId35"/>
    <p:sldId id="274" r:id="rId36"/>
    <p:sldId id="294" r:id="rId37"/>
    <p:sldId id="295" r:id="rId38"/>
    <p:sldId id="296" r:id="rId39"/>
    <p:sldId id="297" r:id="rId40"/>
    <p:sldId id="276" r:id="rId41"/>
    <p:sldId id="321" r:id="rId42"/>
    <p:sldId id="275" r:id="rId43"/>
  </p:sldIdLst>
  <p:sldSz cx="12192000" cy="6858000"/>
  <p:notesSz cx="6858000" cy="9144000"/>
  <p:embeddedFontLst>
    <p:embeddedFont>
      <p:font typeface="等线" panose="02010600030101010101" pitchFamily="2" charset="-122"/>
      <p:regular r:id="rId45"/>
      <p:bold r:id="rId46"/>
    </p:embeddedFont>
    <p:embeddedFont>
      <p:font typeface="等线 Light" panose="02010600030101010101" pitchFamily="2" charset="-122"/>
      <p:regular r:id="rId47"/>
    </p:embeddedFont>
    <p:embeddedFont>
      <p:font typeface="#9Slide03 Arima Madurai ExtraBo" panose="020B0604020202020204" charset="0"/>
      <p:bold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Cambria" panose="02040503050406030204" pitchFamily="18" charset="0"/>
      <p:regular r:id="rId55"/>
      <p:bold r:id="rId56"/>
      <p:italic r:id="rId57"/>
      <p:boldItalic r:id="rId58"/>
    </p:embeddedFont>
    <p:embeddedFont>
      <p:font typeface="Fredoka One" panose="02000000000000000000" pitchFamily="2" charset="0"/>
      <p:regular r:id="rId59"/>
    </p:embeddedFont>
  </p:embeddedFontLst>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2E45"/>
    <a:srgbClr val="D6F0F6"/>
    <a:srgbClr val="4CBFDA"/>
    <a:srgbClr val="FED539"/>
    <a:srgbClr val="EB5785"/>
    <a:srgbClr val="E41C5A"/>
    <a:srgbClr val="EE6E96"/>
    <a:srgbClr val="F291B0"/>
    <a:srgbClr val="C97DA4"/>
    <a:srgbClr val="6B4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16"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D256A-44A9-4113-889F-9FC4B4BC0C23}" type="datetimeFigureOut">
              <a:rPr lang="en-US" smtClean="0"/>
              <a:t>11/14/2022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B3C2C-16BC-499B-9D02-1C6CEBC23215}" type="slidenum">
              <a:rPr lang="en-US" smtClean="0"/>
              <a:t>‹#›</a:t>
            </a:fld>
            <a:endParaRPr lang="en-US"/>
          </a:p>
        </p:txBody>
      </p:sp>
    </p:spTree>
    <p:extLst>
      <p:ext uri="{BB962C8B-B14F-4D97-AF65-F5344CB8AC3E}">
        <p14:creationId xmlns:p14="http://schemas.microsoft.com/office/powerpoint/2010/main" val="40131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B3C2C-16BC-499B-9D02-1C6CEBC23215}" type="slidenum">
              <a:rPr lang="en-US" smtClean="0"/>
              <a:t>4</a:t>
            </a:fld>
            <a:endParaRPr lang="en-US"/>
          </a:p>
        </p:txBody>
      </p:sp>
    </p:spTree>
    <p:extLst>
      <p:ext uri="{BB962C8B-B14F-4D97-AF65-F5344CB8AC3E}">
        <p14:creationId xmlns:p14="http://schemas.microsoft.com/office/powerpoint/2010/main" val="2655092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566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043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831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39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2B3C2C-16BC-499B-9D02-1C6CEBC232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50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1AF2B1-6A90-CB69-DAB7-D57BA4B3C7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2CB5D32-802B-F811-76CE-E817757D1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E211B0A-F0F5-70FB-B3A8-74F4F5C6CC4B}"/>
              </a:ext>
            </a:extLst>
          </p:cNvPr>
          <p:cNvSpPr>
            <a:spLocks noGrp="1"/>
          </p:cNvSpPr>
          <p:nvPr>
            <p:ph type="dt" sz="half" idx="10"/>
          </p:nvPr>
        </p:nvSpPr>
        <p:spPr/>
        <p:txBody>
          <a:bodyPr/>
          <a:lstStyle/>
          <a:p>
            <a:fld id="{B4D9F84E-6ED2-4CA0-8467-E95EA9C45FB3}" type="datetimeFigureOut">
              <a:rPr lang="zh-CN" altLang="en-US" smtClean="0"/>
              <a:t>2022/11/14</a:t>
            </a:fld>
            <a:endParaRPr lang="zh-CN" altLang="en-US"/>
          </a:p>
        </p:txBody>
      </p:sp>
      <p:sp>
        <p:nvSpPr>
          <p:cNvPr id="5" name="页脚占位符 4">
            <a:extLst>
              <a:ext uri="{FF2B5EF4-FFF2-40B4-BE49-F238E27FC236}">
                <a16:creationId xmlns:a16="http://schemas.microsoft.com/office/drawing/2014/main" id="{98F8BB81-0E4E-63DB-6569-E975D42DA2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D01E25-B706-3BE5-9ADD-A48435FD124E}"/>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517821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19690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41196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83276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71589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64535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901452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49614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595954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974053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320653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9BE50-598E-22C3-0E13-8F97F4DED4B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3B4EE1-D12F-B09A-0C25-0F53AD78E53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9C071-D5F8-0CB7-EA7E-7A540386718C}"/>
              </a:ext>
            </a:extLst>
          </p:cNvPr>
          <p:cNvSpPr>
            <a:spLocks noGrp="1"/>
          </p:cNvSpPr>
          <p:nvPr>
            <p:ph type="dt" sz="half" idx="10"/>
          </p:nvPr>
        </p:nvSpPr>
        <p:spPr/>
        <p:txBody>
          <a:bodyPr/>
          <a:lstStyle/>
          <a:p>
            <a:fld id="{B4D9F84E-6ED2-4CA0-8467-E95EA9C45FB3}" type="datetimeFigureOut">
              <a:rPr lang="zh-CN" altLang="en-US" smtClean="0"/>
              <a:t>2022/11/14</a:t>
            </a:fld>
            <a:endParaRPr lang="zh-CN" altLang="en-US"/>
          </a:p>
        </p:txBody>
      </p:sp>
      <p:sp>
        <p:nvSpPr>
          <p:cNvPr id="5" name="页脚占位符 4">
            <a:extLst>
              <a:ext uri="{FF2B5EF4-FFF2-40B4-BE49-F238E27FC236}">
                <a16:creationId xmlns:a16="http://schemas.microsoft.com/office/drawing/2014/main" id="{32333FB1-F7FE-8F8E-F1FB-61352897C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242CB4-28A3-7EA6-97C5-E6906336A2B8}"/>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523393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501360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665660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551819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430871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120555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200986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137577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038821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909077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219375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92160-89B2-93CF-3CEB-14E3C392982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B8FAFA-FB76-C83B-5479-558B391A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9C31B8-6A48-DBC1-9925-6C56376CF64D}"/>
              </a:ext>
            </a:extLst>
          </p:cNvPr>
          <p:cNvSpPr>
            <a:spLocks noGrp="1"/>
          </p:cNvSpPr>
          <p:nvPr>
            <p:ph type="dt" sz="half" idx="10"/>
          </p:nvPr>
        </p:nvSpPr>
        <p:spPr/>
        <p:txBody>
          <a:bodyPr/>
          <a:lstStyle/>
          <a:p>
            <a:fld id="{B4D9F84E-6ED2-4CA0-8467-E95EA9C45FB3}" type="datetimeFigureOut">
              <a:rPr lang="zh-CN" altLang="en-US" smtClean="0"/>
              <a:t>2022/11/14</a:t>
            </a:fld>
            <a:endParaRPr lang="zh-CN" altLang="en-US"/>
          </a:p>
        </p:txBody>
      </p:sp>
      <p:sp>
        <p:nvSpPr>
          <p:cNvPr id="5" name="页脚占位符 4">
            <a:extLst>
              <a:ext uri="{FF2B5EF4-FFF2-40B4-BE49-F238E27FC236}">
                <a16:creationId xmlns:a16="http://schemas.microsoft.com/office/drawing/2014/main" id="{726B69C1-2F9E-97A2-EAE2-D42AECC528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21B383-FC4A-D948-9277-C5C77BCC13A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669801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392129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840599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574646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896655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4195503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4891857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522575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3378851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64660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271079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20B30C-72BF-51F0-249F-FA8CC3A471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FD5BF7F-859A-C081-CED2-078C173E868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E13D43-E0E9-775B-A673-BD9D1124427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7D2BF71-95D5-242F-6BFD-1A652CECE9F2}"/>
              </a:ext>
            </a:extLst>
          </p:cNvPr>
          <p:cNvSpPr>
            <a:spLocks noGrp="1"/>
          </p:cNvSpPr>
          <p:nvPr>
            <p:ph type="dt" sz="half" idx="10"/>
          </p:nvPr>
        </p:nvSpPr>
        <p:spPr/>
        <p:txBody>
          <a:bodyPr/>
          <a:lstStyle/>
          <a:p>
            <a:fld id="{B4D9F84E-6ED2-4CA0-8467-E95EA9C45FB3}" type="datetimeFigureOut">
              <a:rPr lang="zh-CN" altLang="en-US" smtClean="0"/>
              <a:t>2022/11/14</a:t>
            </a:fld>
            <a:endParaRPr lang="zh-CN" altLang="en-US"/>
          </a:p>
        </p:txBody>
      </p:sp>
      <p:sp>
        <p:nvSpPr>
          <p:cNvPr id="6" name="页脚占位符 5">
            <a:extLst>
              <a:ext uri="{FF2B5EF4-FFF2-40B4-BE49-F238E27FC236}">
                <a16:creationId xmlns:a16="http://schemas.microsoft.com/office/drawing/2014/main" id="{66672779-990C-8C8C-573C-F02B0058581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00961BB-55F0-2C92-1B69-CC3CF3A889FA}"/>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36496805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4">
            <a:extLst>
              <a:ext uri="{FF2B5EF4-FFF2-40B4-BE49-F238E27FC236}">
                <a16:creationId xmlns:a16="http://schemas.microsoft.com/office/drawing/2014/main" id="{6D8BF15B-B832-A82D-4B51-F50B94E30F5A}"/>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图片 3">
            <a:extLst>
              <a:ext uri="{FF2B5EF4-FFF2-40B4-BE49-F238E27FC236}">
                <a16:creationId xmlns:a16="http://schemas.microsoft.com/office/drawing/2014/main" id="{2D14C9F3-73A8-CBD5-3AAB-9C971E8769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30" y="0"/>
            <a:ext cx="12192000" cy="6856198"/>
          </a:xfrm>
          <a:prstGeom prst="rect">
            <a:avLst/>
          </a:prstGeom>
        </p:spPr>
      </p:pic>
      <p:pic>
        <p:nvPicPr>
          <p:cNvPr id="12" name="图片 14">
            <a:extLst>
              <a:ext uri="{FF2B5EF4-FFF2-40B4-BE49-F238E27FC236}">
                <a16:creationId xmlns:a16="http://schemas.microsoft.com/office/drawing/2014/main" id="{7EE8BF9D-8AF3-300D-5F9C-7723651CAF4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
          <a:stretch/>
        </p:blipFill>
        <p:spPr>
          <a:xfrm>
            <a:off x="-4830" y="-1802"/>
            <a:ext cx="12191999" cy="1689062"/>
          </a:xfrm>
          <a:prstGeom prst="rect">
            <a:avLst/>
          </a:prstGeom>
        </p:spPr>
      </p:pic>
      <p:sp>
        <p:nvSpPr>
          <p:cNvPr id="2" name="TextBox 3">
            <a:extLst>
              <a:ext uri="{FF2B5EF4-FFF2-40B4-BE49-F238E27FC236}">
                <a16:creationId xmlns:a16="http://schemas.microsoft.com/office/drawing/2014/main" id="{6B6FBFE3-A436-AD74-D842-71728D0E4F8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35E6C8-E276-0988-6755-44EA2DD7763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A778D8C3-CDC7-8C53-F8F2-98BE89C2045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30602CB6-4081-94D2-6454-F0A42522DA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71B0F134-ABE7-ADDE-BAD6-F73C36CD8E4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2C19163D-8AD6-C839-012C-AE1031CAC4F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8" name="Picture 7">
            <a:extLst>
              <a:ext uri="{FF2B5EF4-FFF2-40B4-BE49-F238E27FC236}">
                <a16:creationId xmlns:a16="http://schemas.microsoft.com/office/drawing/2014/main" id="{52EEB5D2-E28E-36C5-65B9-4182F9B0BD0C}"/>
              </a:ext>
            </a:extLst>
          </p:cNvPr>
          <p:cNvPicPr>
            <a:picLocks noChangeAspect="1"/>
          </p:cNvPicPr>
          <p:nvPr userDrawn="1"/>
        </p:nvPicPr>
        <p:blipFill>
          <a:blip r:embed="rId6"/>
          <a:stretch>
            <a:fillRect/>
          </a:stretch>
        </p:blipFill>
        <p:spPr>
          <a:xfrm>
            <a:off x="523006" y="7903349"/>
            <a:ext cx="2188654" cy="2658086"/>
          </a:xfrm>
          <a:prstGeom prst="rect">
            <a:avLst/>
          </a:prstGeom>
        </p:spPr>
      </p:pic>
      <p:pic>
        <p:nvPicPr>
          <p:cNvPr id="9" name="Picture 8">
            <a:extLst>
              <a:ext uri="{FF2B5EF4-FFF2-40B4-BE49-F238E27FC236}">
                <a16:creationId xmlns:a16="http://schemas.microsoft.com/office/drawing/2014/main" id="{9D81CE67-74D3-5C85-27F6-215EF7E98D4B}"/>
              </a:ext>
            </a:extLst>
          </p:cNvPr>
          <p:cNvPicPr>
            <a:picLocks noChangeAspect="1"/>
          </p:cNvPicPr>
          <p:nvPr userDrawn="1"/>
        </p:nvPicPr>
        <p:blipFill>
          <a:blip r:embed="rId6"/>
          <a:stretch>
            <a:fillRect/>
          </a:stretch>
        </p:blipFill>
        <p:spPr>
          <a:xfrm>
            <a:off x="-8487112" y="-76200"/>
            <a:ext cx="2188654" cy="2658086"/>
          </a:xfrm>
          <a:prstGeom prst="rect">
            <a:avLst/>
          </a:prstGeom>
        </p:spPr>
      </p:pic>
      <p:pic>
        <p:nvPicPr>
          <p:cNvPr id="13" name="Picture 12">
            <a:extLst>
              <a:ext uri="{FF2B5EF4-FFF2-40B4-BE49-F238E27FC236}">
                <a16:creationId xmlns:a16="http://schemas.microsoft.com/office/drawing/2014/main" id="{2D8E589F-ADD0-8CE1-CC49-62F8F9354B93}"/>
              </a:ext>
            </a:extLst>
          </p:cNvPr>
          <p:cNvPicPr>
            <a:picLocks noChangeAspect="1"/>
          </p:cNvPicPr>
          <p:nvPr userDrawn="1"/>
        </p:nvPicPr>
        <p:blipFill>
          <a:blip r:embed="rId7"/>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1F11292E-7B60-5B75-BE93-1EA7EB1D0232}"/>
              </a:ext>
            </a:extLst>
          </p:cNvPr>
          <p:cNvPicPr>
            <a:picLocks noChangeAspect="1"/>
          </p:cNvPicPr>
          <p:nvPr userDrawn="1"/>
        </p:nvPicPr>
        <p:blipFill>
          <a:blip r:embed="rId8"/>
          <a:stretch>
            <a:fillRect/>
          </a:stretch>
        </p:blipFill>
        <p:spPr>
          <a:xfrm>
            <a:off x="10881259" y="0"/>
            <a:ext cx="1542422" cy="518205"/>
          </a:xfrm>
          <a:prstGeom prst="rect">
            <a:avLst/>
          </a:prstGeom>
        </p:spPr>
      </p:pic>
    </p:spTree>
    <p:extLst>
      <p:ext uri="{BB962C8B-B14F-4D97-AF65-F5344CB8AC3E}">
        <p14:creationId xmlns:p14="http://schemas.microsoft.com/office/powerpoint/2010/main" val="17216861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E1A0C8-1FB0-9A48-E5F4-B1875DB468E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4EE67EF-BFD6-1BC4-A5EC-3C6386811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F46C223-E39D-00C9-F42E-D0061B2DF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3838C-C27F-76BF-88F0-306D30778283}"/>
              </a:ext>
            </a:extLst>
          </p:cNvPr>
          <p:cNvSpPr>
            <a:spLocks noGrp="1"/>
          </p:cNvSpPr>
          <p:nvPr>
            <p:ph type="dt" sz="half" idx="10"/>
          </p:nvPr>
        </p:nvSpPr>
        <p:spPr/>
        <p:txBody>
          <a:bodyPr/>
          <a:lstStyle/>
          <a:p>
            <a:fld id="{B4D9F84E-6ED2-4CA0-8467-E95EA9C45FB3}" type="datetimeFigureOut">
              <a:rPr lang="zh-CN" altLang="en-US" smtClean="0"/>
              <a:t>2022/11/14</a:t>
            </a:fld>
            <a:endParaRPr lang="zh-CN" altLang="en-US"/>
          </a:p>
        </p:txBody>
      </p:sp>
      <p:sp>
        <p:nvSpPr>
          <p:cNvPr id="6" name="页脚占位符 5">
            <a:extLst>
              <a:ext uri="{FF2B5EF4-FFF2-40B4-BE49-F238E27FC236}">
                <a16:creationId xmlns:a16="http://schemas.microsoft.com/office/drawing/2014/main" id="{4B27BDB0-FD08-4E7D-0C31-BC2A0B1A7F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821B870-1560-C3F9-D46D-D4944BA1073F}"/>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718564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3EEE4-967A-4B2C-FE7D-9E424A0D70A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A9F3F6E-7BED-EBA9-1FCB-6A475FE96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6E686E0-265E-FDA3-3281-D29EAF436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38B8B27-2ACE-6295-DF11-2EA1B0E70FF6}"/>
              </a:ext>
            </a:extLst>
          </p:cNvPr>
          <p:cNvSpPr>
            <a:spLocks noGrp="1"/>
          </p:cNvSpPr>
          <p:nvPr>
            <p:ph type="dt" sz="half" idx="10"/>
          </p:nvPr>
        </p:nvSpPr>
        <p:spPr/>
        <p:txBody>
          <a:bodyPr/>
          <a:lstStyle/>
          <a:p>
            <a:fld id="{B4D9F84E-6ED2-4CA0-8467-E95EA9C45FB3}" type="datetimeFigureOut">
              <a:rPr lang="zh-CN" altLang="en-US" smtClean="0"/>
              <a:t>2022/11/14</a:t>
            </a:fld>
            <a:endParaRPr lang="zh-CN" altLang="en-US"/>
          </a:p>
        </p:txBody>
      </p:sp>
      <p:sp>
        <p:nvSpPr>
          <p:cNvPr id="6" name="页脚占位符 5">
            <a:extLst>
              <a:ext uri="{FF2B5EF4-FFF2-40B4-BE49-F238E27FC236}">
                <a16:creationId xmlns:a16="http://schemas.microsoft.com/office/drawing/2014/main" id="{244DB63E-E385-DD64-2F2A-CA8467CEB7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4D2378-D172-9E74-B34F-5596ECA51BE9}"/>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064875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8F8D-41D9-574C-F782-80C88716F9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BB0392-7375-183C-FD77-212FEE738C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4AA4CF-940E-76D0-0634-103A87A05239}"/>
              </a:ext>
            </a:extLst>
          </p:cNvPr>
          <p:cNvSpPr>
            <a:spLocks noGrp="1"/>
          </p:cNvSpPr>
          <p:nvPr>
            <p:ph type="dt" sz="half" idx="10"/>
          </p:nvPr>
        </p:nvSpPr>
        <p:spPr/>
        <p:txBody>
          <a:bodyPr/>
          <a:lstStyle/>
          <a:p>
            <a:fld id="{B4D9F84E-6ED2-4CA0-8467-E95EA9C45FB3}" type="datetimeFigureOut">
              <a:rPr lang="zh-CN" altLang="en-US" smtClean="0"/>
              <a:t>2022/11/14</a:t>
            </a:fld>
            <a:endParaRPr lang="zh-CN" altLang="en-US"/>
          </a:p>
        </p:txBody>
      </p:sp>
      <p:sp>
        <p:nvSpPr>
          <p:cNvPr id="5" name="页脚占位符 4">
            <a:extLst>
              <a:ext uri="{FF2B5EF4-FFF2-40B4-BE49-F238E27FC236}">
                <a16:creationId xmlns:a16="http://schemas.microsoft.com/office/drawing/2014/main" id="{887F6CB4-25FA-9753-6A82-F0BA0338DC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CAFDBD-60A0-FB05-12E6-1A5477572886}"/>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744960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FC9DA1-06C5-B9BB-53A8-07E9B6FBD01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F1C0C-17E2-5592-E586-D7291B666B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44E67D6-D46C-63E1-2CAE-2E88514688CC}"/>
              </a:ext>
            </a:extLst>
          </p:cNvPr>
          <p:cNvSpPr>
            <a:spLocks noGrp="1"/>
          </p:cNvSpPr>
          <p:nvPr>
            <p:ph type="dt" sz="half" idx="10"/>
          </p:nvPr>
        </p:nvSpPr>
        <p:spPr/>
        <p:txBody>
          <a:bodyPr/>
          <a:lstStyle/>
          <a:p>
            <a:fld id="{B4D9F84E-6ED2-4CA0-8467-E95EA9C45FB3}" type="datetimeFigureOut">
              <a:rPr lang="zh-CN" altLang="en-US" smtClean="0"/>
              <a:t>2022/11/14</a:t>
            </a:fld>
            <a:endParaRPr lang="zh-CN" altLang="en-US"/>
          </a:p>
        </p:txBody>
      </p:sp>
      <p:sp>
        <p:nvSpPr>
          <p:cNvPr id="5" name="页脚占位符 4">
            <a:extLst>
              <a:ext uri="{FF2B5EF4-FFF2-40B4-BE49-F238E27FC236}">
                <a16:creationId xmlns:a16="http://schemas.microsoft.com/office/drawing/2014/main" id="{ABFE7029-D111-4C06-6DF2-2B799838E6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E35EA4-1714-8A8E-091D-F87EFE2106A2}"/>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29989476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9307-807F-4F07-B2D9-1476EDFA16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E225A4-1BDA-44A5-A1E3-5AE540F75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E6E36-1A50-433B-B94D-472E1AD36E05}"/>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8AAD7DC6-336B-4AFA-854B-26271BFFA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291DE-AA24-4450-91BB-00354054CE19}"/>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4245669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504D-6AAA-4061-8450-1EF893D24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7474B-E4FC-4937-8FB8-2679D1711A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954BF-2F6D-49CE-9ADA-600DD4B0E8B4}"/>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E1030D09-3289-4B2C-BB94-9147EA98A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74F3A-34E4-4DBD-BB2F-0D7823AAD44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864441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4016529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639124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708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3ACF2-155D-F80E-06B6-3D1DAA469C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500E94-045F-5F94-0955-A2A464D98F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908EB9-1CB5-FAA0-265B-336ADE3421D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FC71FD3-4B8C-6BBD-1241-18E2C396F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9E184-FB6B-1C77-2102-7A863CDC717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4E01C5-8465-8739-931D-8D14BC18C73B}"/>
              </a:ext>
            </a:extLst>
          </p:cNvPr>
          <p:cNvSpPr>
            <a:spLocks noGrp="1"/>
          </p:cNvSpPr>
          <p:nvPr>
            <p:ph type="dt" sz="half" idx="10"/>
          </p:nvPr>
        </p:nvSpPr>
        <p:spPr/>
        <p:txBody>
          <a:bodyPr/>
          <a:lstStyle/>
          <a:p>
            <a:fld id="{B4D9F84E-6ED2-4CA0-8467-E95EA9C45FB3}" type="datetimeFigureOut">
              <a:rPr lang="zh-CN" altLang="en-US" smtClean="0"/>
              <a:t>2022/11/14</a:t>
            </a:fld>
            <a:endParaRPr lang="zh-CN" altLang="en-US"/>
          </a:p>
        </p:txBody>
      </p:sp>
      <p:sp>
        <p:nvSpPr>
          <p:cNvPr id="8" name="页脚占位符 7">
            <a:extLst>
              <a:ext uri="{FF2B5EF4-FFF2-40B4-BE49-F238E27FC236}">
                <a16:creationId xmlns:a16="http://schemas.microsoft.com/office/drawing/2014/main" id="{8EFD6706-F071-34FF-9658-F260818E63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8D69791-9EE3-03A7-48E1-635CC47CF680}"/>
              </a:ext>
            </a:extLst>
          </p:cNvPr>
          <p:cNvSpPr>
            <a:spLocks noGrp="1"/>
          </p:cNvSpPr>
          <p:nvPr>
            <p:ph type="sldNum" sz="quarter" idx="12"/>
          </p:nvPr>
        </p:nvSpPr>
        <p:spPr/>
        <p:txBody>
          <a:body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4251107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894113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56748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AAF2-9D68-4EE1-9D84-443925BB2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3F2C3-1446-4AD6-AB7F-B6ACB68E4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714C3-431D-4997-A2F8-8CED00F08C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D542C-9847-4A87-96FF-821389477B2A}"/>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6" name="Footer Placeholder 5">
            <a:extLst>
              <a:ext uri="{FF2B5EF4-FFF2-40B4-BE49-F238E27FC236}">
                <a16:creationId xmlns:a16="http://schemas.microsoft.com/office/drawing/2014/main" id="{7F6D59FA-BAA4-4310-997A-CA74FE330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2CB42-A232-4809-B39E-5A2164EE794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408252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05D28-BD70-44CA-9A67-8540D36400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3EDE2-871B-445F-AD03-1D202C541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D9D8A2-77AB-4E93-922E-F5548885A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325965-7EC9-40CE-8EBC-3B2BA3928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26D29C-583C-49AE-80B3-A6AC3ACBC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B9793-88A7-43D6-96D5-A4E9A3D70751}"/>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8" name="Footer Placeholder 7">
            <a:extLst>
              <a:ext uri="{FF2B5EF4-FFF2-40B4-BE49-F238E27FC236}">
                <a16:creationId xmlns:a16="http://schemas.microsoft.com/office/drawing/2014/main" id="{29388524-0C85-45FD-9AFB-28C89C5605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149442-444D-417D-B65D-09CD7A72B755}"/>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8652996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E235-F8DA-430F-A350-F050A8266F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8E7AA1-D2EC-4B0E-93EA-B78926E18DC5}"/>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4" name="Footer Placeholder 3">
            <a:extLst>
              <a:ext uri="{FF2B5EF4-FFF2-40B4-BE49-F238E27FC236}">
                <a16:creationId xmlns:a16="http://schemas.microsoft.com/office/drawing/2014/main" id="{66E384D8-1DB0-498A-BDDF-7FB205D979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09D365-B0D5-4E4C-BBE3-CC0CEFC0EA01}"/>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646686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4E40F-45C0-4F4F-B6F5-848853C192B3}"/>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3" name="Footer Placeholder 2">
            <a:extLst>
              <a:ext uri="{FF2B5EF4-FFF2-40B4-BE49-F238E27FC236}">
                <a16:creationId xmlns:a16="http://schemas.microsoft.com/office/drawing/2014/main" id="{E0E6050E-CE7E-4357-B15F-1F9F155262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FCD747-0549-439D-8DC8-636C07C5F4A3}"/>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0287968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6DF0-0927-4A4F-905E-E15241A06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7A91E-5386-4670-A7ED-2D0A58614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AA71F7-1F0B-46B4-9A5F-2A8786A85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E36EB-7109-4F17-B293-642FCEF6E6DB}"/>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6" name="Footer Placeholder 5">
            <a:extLst>
              <a:ext uri="{FF2B5EF4-FFF2-40B4-BE49-F238E27FC236}">
                <a16:creationId xmlns:a16="http://schemas.microsoft.com/office/drawing/2014/main" id="{06E0F434-DFE0-493F-BD86-6C26771C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E1E8C-7815-4A35-B1AC-CAADE0FD9B4D}"/>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2429962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33C4-AB96-48BC-B71E-DED52E6CD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4B4439-2C51-46A8-9E13-05553B022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604E5A-B7C6-4F19-81BF-EA9A8F4A9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95747-0C4E-44DF-AE6C-1F23685E875B}"/>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6" name="Footer Placeholder 5">
            <a:extLst>
              <a:ext uri="{FF2B5EF4-FFF2-40B4-BE49-F238E27FC236}">
                <a16:creationId xmlns:a16="http://schemas.microsoft.com/office/drawing/2014/main" id="{DAA978B5-01CF-4DB8-A53F-1855E913D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C4E389-1C10-4614-814F-3E1AFD5373F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94468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77FC-1E7A-44FC-B912-8A0C7395A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F75A7E-5BC8-4B99-A929-CDBE7B9ADB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10BE1-B863-43BF-A658-321634229D51}"/>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06A5D15B-424D-4215-9AA1-DBECB8FF5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86748-B029-4795-BEBC-69E6012F6384}"/>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36797321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40EAB-CA74-4B00-97D9-EE4CA70326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52D8BF-479C-4F50-9E95-02EFD7A482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6FD42-0857-4108-B341-BBC6B30794EC}"/>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93FDA648-019E-4499-BC16-D91992045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7525F-3A29-4AA7-ADCC-5CE857B1CB3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623940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76905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225698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82954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2A1F954D-F86C-5B16-B366-58FC28EDDE45}"/>
              </a:ext>
            </a:extLst>
          </p:cNvPr>
          <p:cNvSpPr/>
          <p:nvPr userDrawn="1"/>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17">
            <a:extLst>
              <a:ext uri="{FF2B5EF4-FFF2-40B4-BE49-F238E27FC236}">
                <a16:creationId xmlns:a16="http://schemas.microsoft.com/office/drawing/2014/main" id="{7F6E6E11-D5B8-A91C-F768-D95DE8E27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8" name="图片 15">
            <a:extLst>
              <a:ext uri="{FF2B5EF4-FFF2-40B4-BE49-F238E27FC236}">
                <a16:creationId xmlns:a16="http://schemas.microsoft.com/office/drawing/2014/main" id="{57A09E6E-3A08-146A-1B56-45A53B6861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9" name="图片 3">
            <a:extLst>
              <a:ext uri="{FF2B5EF4-FFF2-40B4-BE49-F238E27FC236}">
                <a16:creationId xmlns:a16="http://schemas.microsoft.com/office/drawing/2014/main" id="{5967E517-8B38-FC3B-5C3D-6A2F7EA2B0E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0" name="图片 14">
            <a:extLst>
              <a:ext uri="{FF2B5EF4-FFF2-40B4-BE49-F238E27FC236}">
                <a16:creationId xmlns:a16="http://schemas.microsoft.com/office/drawing/2014/main" id="{EB7A0003-1137-060D-54EA-7F9457307D4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1" name="图片 18">
            <a:extLst>
              <a:ext uri="{FF2B5EF4-FFF2-40B4-BE49-F238E27FC236}">
                <a16:creationId xmlns:a16="http://schemas.microsoft.com/office/drawing/2014/main" id="{2DE8E1E7-5CD1-AD19-34CD-E6878852EFE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4489" y="-579776"/>
            <a:ext cx="1600149" cy="1740256"/>
          </a:xfrm>
          <a:prstGeom prst="rect">
            <a:avLst/>
          </a:prstGeom>
        </p:spPr>
      </p:pic>
      <p:pic>
        <p:nvPicPr>
          <p:cNvPr id="12" name="图片 19">
            <a:extLst>
              <a:ext uri="{FF2B5EF4-FFF2-40B4-BE49-F238E27FC236}">
                <a16:creationId xmlns:a16="http://schemas.microsoft.com/office/drawing/2014/main" id="{04457B9D-E9A4-5DCF-6EEC-E5D33D328C91}"/>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sp>
        <p:nvSpPr>
          <p:cNvPr id="2" name="TextBox 3">
            <a:extLst>
              <a:ext uri="{FF2B5EF4-FFF2-40B4-BE49-F238E27FC236}">
                <a16:creationId xmlns:a16="http://schemas.microsoft.com/office/drawing/2014/main" id="{9426F055-1F11-57FF-88C1-7C6742BD11F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37B56B8-678A-383F-4C72-0C09CAE8227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3E1FCFF8-2D26-B05B-EE5A-ABF04EB1BE5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48702550-522F-22EF-819B-5CD4D732DDB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2A6BC02-BBCF-5AD5-156D-5195CE86AB4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0AE9FF11-8D4F-80D2-1AA7-0C39A09164C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B2F53D7D-EBFA-E17B-E64D-1D5FDBEB5C10}"/>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A9964BCD-FAF9-0479-5A65-EF50FA3EB41C}"/>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7" name="Picture 16">
            <a:extLst>
              <a:ext uri="{FF2B5EF4-FFF2-40B4-BE49-F238E27FC236}">
                <a16:creationId xmlns:a16="http://schemas.microsoft.com/office/drawing/2014/main" id="{F9B83266-C81F-8E0A-C4C7-4D781DBE5453}"/>
              </a:ext>
            </a:extLst>
          </p:cNvPr>
          <p:cNvPicPr>
            <a:picLocks noChangeAspect="1"/>
          </p:cNvPicPr>
          <p:nvPr userDrawn="1"/>
        </p:nvPicPr>
        <p:blipFill>
          <a:blip r:embed="rId11"/>
          <a:stretch>
            <a:fillRect/>
          </a:stretch>
        </p:blipFill>
        <p:spPr>
          <a:xfrm>
            <a:off x="-571321" y="6098214"/>
            <a:ext cx="2188654" cy="890093"/>
          </a:xfrm>
          <a:prstGeom prst="rect">
            <a:avLst/>
          </a:prstGeom>
        </p:spPr>
      </p:pic>
      <p:pic>
        <p:nvPicPr>
          <p:cNvPr id="18" name="Picture 17">
            <a:extLst>
              <a:ext uri="{FF2B5EF4-FFF2-40B4-BE49-F238E27FC236}">
                <a16:creationId xmlns:a16="http://schemas.microsoft.com/office/drawing/2014/main" id="{6882383B-6C7A-E648-1391-734E2D598A6A}"/>
              </a:ext>
            </a:extLst>
          </p:cNvPr>
          <p:cNvPicPr>
            <a:picLocks noChangeAspect="1"/>
          </p:cNvPicPr>
          <p:nvPr userDrawn="1"/>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66761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theme" Target="../theme/theme2.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A6D33F7-5BBD-F77D-E316-007537AD4B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6AE3D51-2EFE-5EFD-CE62-E101CBD0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8E4CF5-2B29-FD13-72C2-F9416FC039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9F84E-6ED2-4CA0-8467-E95EA9C45FB3}" type="datetimeFigureOut">
              <a:rPr lang="zh-CN" altLang="en-US" smtClean="0"/>
              <a:t>2022/11/14</a:t>
            </a:fld>
            <a:endParaRPr lang="zh-CN" altLang="en-US"/>
          </a:p>
        </p:txBody>
      </p:sp>
      <p:sp>
        <p:nvSpPr>
          <p:cNvPr id="5" name="页脚占位符 4">
            <a:extLst>
              <a:ext uri="{FF2B5EF4-FFF2-40B4-BE49-F238E27FC236}">
                <a16:creationId xmlns:a16="http://schemas.microsoft.com/office/drawing/2014/main" id="{CD183975-DCA3-FDF9-D467-200885FC6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3D89DD6-0EC7-ED2B-A93D-F302CCDDE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95E81-9533-40F1-8751-3D6DE348B688}" type="slidenum">
              <a:rPr lang="zh-CN" altLang="en-US" smtClean="0"/>
              <a:t>‹#›</a:t>
            </a:fld>
            <a:endParaRPr lang="zh-CN" altLang="en-US"/>
          </a:p>
        </p:txBody>
      </p:sp>
    </p:spTree>
    <p:extLst>
      <p:ext uri="{BB962C8B-B14F-4D97-AF65-F5344CB8AC3E}">
        <p14:creationId xmlns:p14="http://schemas.microsoft.com/office/powerpoint/2010/main" val="1815860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07" r:id="rId7"/>
    <p:sldLayoutId id="2147483700" r:id="rId8"/>
    <p:sldLayoutId id="2147483699" r:id="rId9"/>
    <p:sldLayoutId id="2147483697" r:id="rId10"/>
    <p:sldLayoutId id="2147483696" r:id="rId11"/>
    <p:sldLayoutId id="2147483688" r:id="rId12"/>
    <p:sldLayoutId id="2147483680" r:id="rId13"/>
    <p:sldLayoutId id="2147483675" r:id="rId14"/>
    <p:sldLayoutId id="2147483667" r:id="rId15"/>
    <p:sldLayoutId id="2147483706" r:id="rId16"/>
    <p:sldLayoutId id="2147483705" r:id="rId17"/>
    <p:sldLayoutId id="2147483704" r:id="rId18"/>
    <p:sldLayoutId id="2147483703" r:id="rId19"/>
    <p:sldLayoutId id="2147483702" r:id="rId20"/>
    <p:sldLayoutId id="2147483701" r:id="rId21"/>
    <p:sldLayoutId id="2147483698" r:id="rId22"/>
    <p:sldLayoutId id="2147483695" r:id="rId23"/>
    <p:sldLayoutId id="2147483694" r:id="rId24"/>
    <p:sldLayoutId id="2147483693" r:id="rId25"/>
    <p:sldLayoutId id="2147483692" r:id="rId26"/>
    <p:sldLayoutId id="2147483691" r:id="rId27"/>
    <p:sldLayoutId id="2147483690" r:id="rId28"/>
    <p:sldLayoutId id="2147483689" r:id="rId29"/>
    <p:sldLayoutId id="2147483687" r:id="rId30"/>
    <p:sldLayoutId id="2147483686" r:id="rId31"/>
    <p:sldLayoutId id="2147483685" r:id="rId32"/>
    <p:sldLayoutId id="2147483684" r:id="rId33"/>
    <p:sldLayoutId id="2147483683" r:id="rId34"/>
    <p:sldLayoutId id="2147483682" r:id="rId35"/>
    <p:sldLayoutId id="2147483681" r:id="rId36"/>
    <p:sldLayoutId id="2147483679" r:id="rId37"/>
    <p:sldLayoutId id="2147483678" r:id="rId38"/>
    <p:sldLayoutId id="2147483677" r:id="rId39"/>
    <p:sldLayoutId id="2147483676" r:id="rId40"/>
    <p:sldLayoutId id="2147483668" r:id="rId41"/>
    <p:sldLayoutId id="2147483669" r:id="rId42"/>
    <p:sldLayoutId id="2147483670" r:id="rId43"/>
    <p:sldLayoutId id="2147483671"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053FAA-10EA-4307-B6F9-2E1E593D8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209874-800F-491E-8212-E62F6338D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BF9F-3A8D-4DE9-B02F-6426705E3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63707833-0E6B-46A8-A264-F73D03C84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9A79A6-6A9A-4D08-B33A-ADE3FA7A0C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FCA3B-F94F-4115-B2F0-3AA0AC9FF2BF}" type="slidenum">
              <a:rPr lang="en-US" smtClean="0"/>
              <a:t>‹#›</a:t>
            </a:fld>
            <a:endParaRPr lang="en-US"/>
          </a:p>
        </p:txBody>
      </p:sp>
    </p:spTree>
    <p:extLst>
      <p:ext uri="{BB962C8B-B14F-4D97-AF65-F5344CB8AC3E}">
        <p14:creationId xmlns:p14="http://schemas.microsoft.com/office/powerpoint/2010/main" val="21841491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8.jpeg"/><Relationship Id="rId2" Type="http://schemas.openxmlformats.org/officeDocument/2006/relationships/slideLayout" Target="../slideLayouts/slideLayout15.xml"/><Relationship Id="rId1" Type="http://schemas.openxmlformats.org/officeDocument/2006/relationships/themeOverride" Target="../theme/themeOverride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7.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49.jpe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49.jpe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A7BA481-7BE7-E262-A367-6E0AC8B8B1BE}"/>
              </a:ext>
            </a:extLst>
          </p:cNvPr>
          <p:cNvSpPr/>
          <p:nvPr/>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8" name="图片 17">
            <a:extLst>
              <a:ext uri="{FF2B5EF4-FFF2-40B4-BE49-F238E27FC236}">
                <a16:creationId xmlns:a16="http://schemas.microsoft.com/office/drawing/2014/main" id="{D5333A03-189B-84CE-4848-7A7E52BF3E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16" name="图片 15">
            <a:extLst>
              <a:ext uri="{FF2B5EF4-FFF2-40B4-BE49-F238E27FC236}">
                <a16:creationId xmlns:a16="http://schemas.microsoft.com/office/drawing/2014/main" id="{7903B1FE-02A9-74B3-E9A0-0F6CDDFF10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4" name="图片 3">
            <a:extLst>
              <a:ext uri="{FF2B5EF4-FFF2-40B4-BE49-F238E27FC236}">
                <a16:creationId xmlns:a16="http://schemas.microsoft.com/office/drawing/2014/main" id="{37E2FE2E-0B9D-800A-323F-0D0C0FFD36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5" name="图片 14">
            <a:extLst>
              <a:ext uri="{FF2B5EF4-FFF2-40B4-BE49-F238E27FC236}">
                <a16:creationId xmlns:a16="http://schemas.microsoft.com/office/drawing/2014/main" id="{44A16D67-1706-27DC-8B6F-C4A7A929C4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7" name="图片 16">
            <a:extLst>
              <a:ext uri="{FF2B5EF4-FFF2-40B4-BE49-F238E27FC236}">
                <a16:creationId xmlns:a16="http://schemas.microsoft.com/office/drawing/2014/main" id="{39DECE02-08E7-60BE-2DCA-AE7454BDE9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265367"/>
            <a:ext cx="12187170" cy="2592631"/>
          </a:xfrm>
          <a:prstGeom prst="rect">
            <a:avLst/>
          </a:prstGeom>
        </p:spPr>
      </p:pic>
      <p:pic>
        <p:nvPicPr>
          <p:cNvPr id="19" name="图片 18">
            <a:extLst>
              <a:ext uri="{FF2B5EF4-FFF2-40B4-BE49-F238E27FC236}">
                <a16:creationId xmlns:a16="http://schemas.microsoft.com/office/drawing/2014/main" id="{9E195F6F-FB02-BD77-2E77-2434867537F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30" y="-446581"/>
            <a:ext cx="1600149" cy="1740256"/>
          </a:xfrm>
          <a:prstGeom prst="rect">
            <a:avLst/>
          </a:prstGeom>
        </p:spPr>
      </p:pic>
      <p:pic>
        <p:nvPicPr>
          <p:cNvPr id="20" name="图片 19">
            <a:extLst>
              <a:ext uri="{FF2B5EF4-FFF2-40B4-BE49-F238E27FC236}">
                <a16:creationId xmlns:a16="http://schemas.microsoft.com/office/drawing/2014/main" id="{D48D8AEF-38BE-C815-D0AB-E1B2A49795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pic>
        <p:nvPicPr>
          <p:cNvPr id="21" name="图片 20">
            <a:extLst>
              <a:ext uri="{FF2B5EF4-FFF2-40B4-BE49-F238E27FC236}">
                <a16:creationId xmlns:a16="http://schemas.microsoft.com/office/drawing/2014/main" id="{039E5322-E398-8A84-07E2-B5637941A3C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0875656">
            <a:off x="-417519" y="2808694"/>
            <a:ext cx="1603302" cy="4451609"/>
          </a:xfrm>
          <a:prstGeom prst="rect">
            <a:avLst/>
          </a:prstGeom>
        </p:spPr>
      </p:pic>
      <p:pic>
        <p:nvPicPr>
          <p:cNvPr id="37" name="图片 36">
            <a:extLst>
              <a:ext uri="{FF2B5EF4-FFF2-40B4-BE49-F238E27FC236}">
                <a16:creationId xmlns:a16="http://schemas.microsoft.com/office/drawing/2014/main" id="{8BE9BA07-6B37-44CD-ED1A-C12EEBAA4FE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249504">
            <a:off x="3835565" y="1509779"/>
            <a:ext cx="1277052" cy="1298399"/>
          </a:xfrm>
          <a:prstGeom prst="rect">
            <a:avLst/>
          </a:prstGeom>
        </p:spPr>
      </p:pic>
      <p:pic>
        <p:nvPicPr>
          <p:cNvPr id="11" name="图片 10">
            <a:extLst>
              <a:ext uri="{FF2B5EF4-FFF2-40B4-BE49-F238E27FC236}">
                <a16:creationId xmlns:a16="http://schemas.microsoft.com/office/drawing/2014/main" id="{22CA8C09-988D-ED67-8849-FDCA952A5AE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20986" y="725316"/>
            <a:ext cx="1107996" cy="1107996"/>
          </a:xfrm>
          <a:prstGeom prst="rect">
            <a:avLst/>
          </a:prstGeom>
        </p:spPr>
      </p:pic>
      <p:pic>
        <p:nvPicPr>
          <p:cNvPr id="2" name="Picture 1">
            <a:extLst>
              <a:ext uri="{FF2B5EF4-FFF2-40B4-BE49-F238E27FC236}">
                <a16:creationId xmlns:a16="http://schemas.microsoft.com/office/drawing/2014/main" id="{D4B9FC2D-58E7-3849-0908-E904F581C53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52456" y="1440352"/>
            <a:ext cx="7580497" cy="5312714"/>
          </a:xfrm>
          <a:prstGeom prst="rect">
            <a:avLst/>
          </a:prstGeom>
        </p:spPr>
      </p:pic>
      <p:pic>
        <p:nvPicPr>
          <p:cNvPr id="12" name="Picture 11">
            <a:extLst>
              <a:ext uri="{FF2B5EF4-FFF2-40B4-BE49-F238E27FC236}">
                <a16:creationId xmlns:a16="http://schemas.microsoft.com/office/drawing/2014/main" id="{21145897-5C71-F8D6-5FEA-4ECE72FD0844}"/>
              </a:ext>
            </a:extLst>
          </p:cNvPr>
          <p:cNvPicPr>
            <a:picLocks noChangeAspect="1"/>
          </p:cNvPicPr>
          <p:nvPr/>
        </p:nvPicPr>
        <p:blipFill>
          <a:blip r:embed="rId13"/>
          <a:stretch>
            <a:fillRect/>
          </a:stretch>
        </p:blipFill>
        <p:spPr>
          <a:xfrm>
            <a:off x="4697856" y="318332"/>
            <a:ext cx="7730398" cy="4328535"/>
          </a:xfrm>
          <a:prstGeom prst="rect">
            <a:avLst/>
          </a:prstGeom>
        </p:spPr>
      </p:pic>
    </p:spTree>
    <p:extLst>
      <p:ext uri="{BB962C8B-B14F-4D97-AF65-F5344CB8AC3E}">
        <p14:creationId xmlns:p14="http://schemas.microsoft.com/office/powerpoint/2010/main" val="242933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B4D2C7-4D26-A0C5-A644-6698228BBE8C}"/>
              </a:ext>
            </a:extLst>
          </p:cNvPr>
          <p:cNvSpPr txBox="1"/>
          <p:nvPr/>
        </p:nvSpPr>
        <p:spPr>
          <a:xfrm>
            <a:off x="2728905" y="308296"/>
            <a:ext cx="474392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bà</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Bà</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nghịch</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lắm</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không</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Dáng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hơi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còng</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Chăm</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quét</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nhà</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dọn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dẹp</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ông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nghiêm</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như</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bây</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giờ</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chau</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mặt</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chơi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cờ</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uống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trà</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buổi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4F5A37DF-A89A-EE17-700B-4CA782B40B9A}"/>
              </a:ext>
            </a:extLst>
          </p:cNvPr>
          <p:cNvSpPr txBox="1"/>
          <p:nvPr/>
        </p:nvSpPr>
        <p:spPr>
          <a:xfrm>
            <a:off x="7587316" y="175561"/>
            <a:ext cx="5818967"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bố</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thích</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lái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ô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tô</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say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mê</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sửa</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đồ</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hay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xem</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bóng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đá</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mẹ</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mải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ngồi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cắm</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hoa</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Thích</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ra</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chợ</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gần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nhà</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Tối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khuya</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ôm</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cuốn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sách</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con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Chẳng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đọc</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sách</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chơi</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cờ</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Chẳng</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dọn</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dẹp</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chữa</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đồ</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Cả</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ngày</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con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đùa</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nghịch</a:t>
            </a:r>
            <a:r>
              <a:rPr kumimoji="0" lang="en-US" sz="280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89A981BD-8A8D-8DDD-9C1B-EBA801C43E97}"/>
              </a:ext>
            </a:extLst>
          </p:cNvPr>
          <p:cNvSpPr txBox="1"/>
          <p:nvPr/>
        </p:nvSpPr>
        <p:spPr>
          <a:xfrm>
            <a:off x="8939007" y="6300315"/>
            <a:ext cx="31155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Huỳnh</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Mai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Liên</a:t>
            </a:r>
            <a:endPar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 name="Speech Bubble: Rectangle with Corners Rounded 4">
            <a:extLst>
              <a:ext uri="{FF2B5EF4-FFF2-40B4-BE49-F238E27FC236}">
                <a16:creationId xmlns:a16="http://schemas.microsoft.com/office/drawing/2014/main" id="{FAC8C6F0-D87C-84CD-A1C0-B590DC523094}"/>
              </a:ext>
            </a:extLst>
          </p:cNvPr>
          <p:cNvSpPr/>
          <p:nvPr/>
        </p:nvSpPr>
        <p:spPr>
          <a:xfrm>
            <a:off x="1007160" y="4679059"/>
            <a:ext cx="6072066" cy="1621256"/>
          </a:xfrm>
          <a:prstGeom prst="wedgeRoundRectCallout">
            <a:avLst>
              <a:gd name="adj1" fmla="val -62201"/>
              <a:gd name="adj2" fmla="val 15640"/>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Bài</a:t>
            </a:r>
            <a:r>
              <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thơ</a:t>
            </a:r>
            <a:r>
              <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trên</a:t>
            </a:r>
            <a:r>
              <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có</a:t>
            </a:r>
            <a:r>
              <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mấy</a:t>
            </a:r>
            <a:r>
              <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đoạn</a:t>
            </a:r>
            <a:r>
              <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p>
        </p:txBody>
      </p:sp>
      <p:sp>
        <p:nvSpPr>
          <p:cNvPr id="8" name="Speech Bubble: Rectangle with Corners Rounded 7">
            <a:extLst>
              <a:ext uri="{FF2B5EF4-FFF2-40B4-BE49-F238E27FC236}">
                <a16:creationId xmlns:a16="http://schemas.microsoft.com/office/drawing/2014/main" id="{12B8A338-83DB-0E3A-5295-163D07759412}"/>
              </a:ext>
            </a:extLst>
          </p:cNvPr>
          <p:cNvSpPr/>
          <p:nvPr/>
        </p:nvSpPr>
        <p:spPr>
          <a:xfrm>
            <a:off x="887732" y="4768435"/>
            <a:ext cx="6072066" cy="1621256"/>
          </a:xfrm>
          <a:prstGeom prst="wedgeRoundRectCallout">
            <a:avLst>
              <a:gd name="adj1" fmla="val -58315"/>
              <a:gd name="adj2" fmla="val 22918"/>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Bài</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thơ</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trên</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có</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5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đoạn</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mỗi</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đoạn</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ứng</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với</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1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khổ</a:t>
            </a:r>
            <a:r>
              <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600" b="1"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thơ</a:t>
            </a:r>
            <a:endPar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2" name="Picture 1">
            <a:extLst>
              <a:ext uri="{FF2B5EF4-FFF2-40B4-BE49-F238E27FC236}">
                <a16:creationId xmlns:a16="http://schemas.microsoft.com/office/drawing/2014/main" id="{92391930-7898-FAAA-3A2D-86BF07C497E0}"/>
              </a:ext>
            </a:extLst>
          </p:cNvPr>
          <p:cNvPicPr>
            <a:picLocks noChangeAspect="1"/>
          </p:cNvPicPr>
          <p:nvPr/>
        </p:nvPicPr>
        <p:blipFill>
          <a:blip r:embed="rId2"/>
          <a:stretch>
            <a:fillRect/>
          </a:stretch>
        </p:blipFill>
        <p:spPr>
          <a:xfrm>
            <a:off x="504192" y="680699"/>
            <a:ext cx="2341067" cy="3798137"/>
          </a:xfrm>
          <a:prstGeom prst="rect">
            <a:avLst/>
          </a:prstGeom>
        </p:spPr>
      </p:pic>
    </p:spTree>
    <p:extLst>
      <p:ext uri="{BB962C8B-B14F-4D97-AF65-F5344CB8AC3E}">
        <p14:creationId xmlns:p14="http://schemas.microsoft.com/office/powerpoint/2010/main" val="417241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P spid="5" grpId="0" animBg="1"/>
      <p:bldP spid="5"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B4D2C7-4D26-A0C5-A644-6698228BBE8C}"/>
              </a:ext>
            </a:extLst>
          </p:cNvPr>
          <p:cNvSpPr txBox="1"/>
          <p:nvPr/>
        </p:nvSpPr>
        <p:spPr>
          <a:xfrm>
            <a:off x="2728905" y="308296"/>
            <a:ext cx="474392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bà</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Bà</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nghịch</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lắm</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không</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Dáng</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đi</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hơi</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còng</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Chăm</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quét</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nhà</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dọn</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dẹp</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Times New Roman" panose="02020603050405020304" pitchFamily="18"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ông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nghiêm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như</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bây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giờ</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chau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mặt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chơi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cờ</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uống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trà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buổi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sáng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4F5A37DF-A89A-EE17-700B-4CA782B40B9A}"/>
              </a:ext>
            </a:extLst>
          </p:cNvPr>
          <p:cNvSpPr txBox="1"/>
          <p:nvPr/>
        </p:nvSpPr>
        <p:spPr>
          <a:xfrm>
            <a:off x="7587316" y="175561"/>
            <a:ext cx="5818967"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bố</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thích</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lái</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ô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tô</a:t>
            </a:r>
            <a:endPar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say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mê</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sửa</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đồ</a:t>
            </a:r>
            <a:endPar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hay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xem</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bóng</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đá</a:t>
            </a: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Tahoma" panose="020B0604030504040204" pitchFamily="34" charset="0"/>
              </a:rPr>
              <a:t> </a:t>
            </a:r>
            <a:endParaRPr kumimoji="0" lang="en-US" sz="2800" b="1" i="0" u="none" strike="noStrike" kern="1200" cap="none" spc="0" normalizeH="0" baseline="0" noProof="0" dirty="0">
              <a:ln>
                <a:noFill/>
              </a:ln>
              <a:solidFill>
                <a:srgbClr val="892E45"/>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Khi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mẹ</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Có</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mải</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ngồi</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cắm</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hoa</a:t>
            </a:r>
            <a:endPar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Thích</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ra</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chợ</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gần</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nhà</a:t>
            </a:r>
            <a:endPar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Tối</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khuya</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ôm</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cuốn</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sách</a:t>
            </a:r>
            <a:r>
              <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Tahoma" panose="020B0604030504040204" pitchFamily="34" charset="0"/>
              </a:rPr>
              <a:t>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Khi con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còn</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bé</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tí</a:t>
            </a:r>
            <a:endPar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Chẳng</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đọc</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sách</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chơi</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cờ</a:t>
            </a:r>
            <a:endPar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Chẳng</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dọn</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dẹp</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chữa</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đồ</a:t>
            </a:r>
            <a:endPar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Cả</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ngày</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con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đùa</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 </a:t>
            </a:r>
            <a:r>
              <a:rPr kumimoji="0" lang="en-US" sz="28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nghịch</a:t>
            </a:r>
            <a:r>
              <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Tahoma" panose="020B0604030504040204" pitchFamily="34" charset="0"/>
              </a:rPr>
              <a:t>.</a:t>
            </a:r>
            <a:endParaRPr kumimoji="0" lang="en-US" sz="28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89A981BD-8A8D-8DDD-9C1B-EBA801C43E97}"/>
              </a:ext>
            </a:extLst>
          </p:cNvPr>
          <p:cNvSpPr txBox="1"/>
          <p:nvPr/>
        </p:nvSpPr>
        <p:spPr>
          <a:xfrm>
            <a:off x="8939007" y="6300315"/>
            <a:ext cx="31155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Huỳnh</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Mai </a:t>
            </a:r>
            <a:r>
              <a:rPr kumimoji="0" lang="en-US" sz="24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Liên</a:t>
            </a:r>
            <a:endPar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 name="Speech Bubble: Rectangle with Corners Rounded 4">
            <a:extLst>
              <a:ext uri="{FF2B5EF4-FFF2-40B4-BE49-F238E27FC236}">
                <a16:creationId xmlns:a16="http://schemas.microsoft.com/office/drawing/2014/main" id="{FAC8C6F0-D87C-84CD-A1C0-B590DC523094}"/>
              </a:ext>
            </a:extLst>
          </p:cNvPr>
          <p:cNvSpPr/>
          <p:nvPr/>
        </p:nvSpPr>
        <p:spPr>
          <a:xfrm>
            <a:off x="771186" y="5043947"/>
            <a:ext cx="6072066" cy="872909"/>
          </a:xfrm>
          <a:prstGeom prst="wedgeRoundRectCallout">
            <a:avLst>
              <a:gd name="adj1" fmla="val -60015"/>
              <a:gd name="adj2" fmla="val 57879"/>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000" b="1" kern="0" dirty="0">
                <a:solidFill>
                  <a:srgbClr val="F7A9BD">
                    <a:lumMod val="10000"/>
                  </a:srgbClr>
                </a:solidFill>
                <a:latin typeface="Cambria" panose="02040503050406030204" pitchFamily="18" charset="0"/>
                <a:sym typeface="Arial"/>
              </a:rPr>
              <a:t>LUYỆN ĐỌC THEO ĐOẠN</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2" name="Picture 1">
            <a:extLst>
              <a:ext uri="{FF2B5EF4-FFF2-40B4-BE49-F238E27FC236}">
                <a16:creationId xmlns:a16="http://schemas.microsoft.com/office/drawing/2014/main" id="{DA2EBE5A-BE53-D618-E655-97EDD45A2C52}"/>
              </a:ext>
            </a:extLst>
          </p:cNvPr>
          <p:cNvPicPr>
            <a:picLocks noChangeAspect="1"/>
          </p:cNvPicPr>
          <p:nvPr/>
        </p:nvPicPr>
        <p:blipFill>
          <a:blip r:embed="rId2"/>
          <a:stretch>
            <a:fillRect/>
          </a:stretch>
        </p:blipFill>
        <p:spPr>
          <a:xfrm>
            <a:off x="387838" y="941144"/>
            <a:ext cx="2341067" cy="3798137"/>
          </a:xfrm>
          <a:prstGeom prst="rect">
            <a:avLst/>
          </a:prstGeom>
        </p:spPr>
      </p:pic>
    </p:spTree>
    <p:extLst>
      <p:ext uri="{BB962C8B-B14F-4D97-AF65-F5344CB8AC3E}">
        <p14:creationId xmlns:p14="http://schemas.microsoft.com/office/powerpoint/2010/main" val="21843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76;p7">
            <a:extLst>
              <a:ext uri="{FF2B5EF4-FFF2-40B4-BE49-F238E27FC236}">
                <a16:creationId xmlns:a16="http://schemas.microsoft.com/office/drawing/2014/main" id="{02989AD3-8A47-4EFE-4C7E-A5917B3996A9}"/>
              </a:ext>
            </a:extLst>
          </p:cNvPr>
          <p:cNvSpPr/>
          <p:nvPr/>
        </p:nvSpPr>
        <p:spPr>
          <a:xfrm>
            <a:off x="2315849" y="2387017"/>
            <a:ext cx="3200047" cy="1200329"/>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Dọn</a:t>
            </a:r>
            <a:r>
              <a:rPr kumimoji="0" lang="en-US"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dẹp</a:t>
            </a:r>
            <a:endParaRPr kumimoji="0"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endParaRPr>
          </a:p>
        </p:txBody>
      </p:sp>
      <p:sp>
        <p:nvSpPr>
          <p:cNvPr id="9" name="Google Shape;276;p7">
            <a:extLst>
              <a:ext uri="{FF2B5EF4-FFF2-40B4-BE49-F238E27FC236}">
                <a16:creationId xmlns:a16="http://schemas.microsoft.com/office/drawing/2014/main" id="{D78C459A-0B7E-42A2-A7FB-3708717A4C20}"/>
              </a:ext>
            </a:extLst>
          </p:cNvPr>
          <p:cNvSpPr/>
          <p:nvPr/>
        </p:nvSpPr>
        <p:spPr>
          <a:xfrm>
            <a:off x="6481924" y="2409140"/>
            <a:ext cx="3423721" cy="1159253"/>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Uống</a:t>
            </a:r>
            <a:r>
              <a:rPr kumimoji="0" lang="en-US"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trà</a:t>
            </a:r>
            <a:endParaRPr kumimoji="0"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endParaRPr>
          </a:p>
        </p:txBody>
      </p:sp>
      <p:sp>
        <p:nvSpPr>
          <p:cNvPr id="10" name="Google Shape;276;p7">
            <a:extLst>
              <a:ext uri="{FF2B5EF4-FFF2-40B4-BE49-F238E27FC236}">
                <a16:creationId xmlns:a16="http://schemas.microsoft.com/office/drawing/2014/main" id="{EB08F209-F337-16BD-DE53-807ABFB78C1A}"/>
              </a:ext>
            </a:extLst>
          </p:cNvPr>
          <p:cNvSpPr/>
          <p:nvPr/>
        </p:nvSpPr>
        <p:spPr>
          <a:xfrm>
            <a:off x="4173445" y="4213926"/>
            <a:ext cx="3786113" cy="1159254"/>
          </a:xfrm>
          <a:prstGeom prst="roundRect">
            <a:avLst>
              <a:gd name="adj" fmla="val 50000"/>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Buổi</a:t>
            </a:r>
            <a:r>
              <a:rPr kumimoji="0" lang="en-US"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rPr>
              <a:t> </a:t>
            </a:r>
            <a:r>
              <a:rPr kumimoji="0" lang="en-US" sz="5400" b="1" i="0" u="none" strike="noStrike" kern="0" cap="none" spc="0" normalizeH="0" baseline="0" noProof="0" dirty="0" err="1">
                <a:ln>
                  <a:noFill/>
                </a:ln>
                <a:solidFill>
                  <a:srgbClr val="F7A9BD">
                    <a:lumMod val="10000"/>
                  </a:srgbClr>
                </a:solidFill>
                <a:effectLst/>
                <a:uLnTx/>
                <a:uFillTx/>
                <a:latin typeface="Cambria" panose="02040503050406030204" pitchFamily="18" charset="0"/>
                <a:cs typeface="Arial"/>
                <a:sym typeface="Arial"/>
              </a:rPr>
              <a:t>sáng</a:t>
            </a:r>
            <a:endParaRPr kumimoji="0" sz="5400" b="1" i="0" u="none" strike="noStrike" kern="0" cap="none" spc="0" normalizeH="0" baseline="0" noProof="0" dirty="0">
              <a:ln>
                <a:noFill/>
              </a:ln>
              <a:solidFill>
                <a:srgbClr val="F7A9BD">
                  <a:lumMod val="10000"/>
                </a:srgbClr>
              </a:solidFill>
              <a:effectLst/>
              <a:uLnTx/>
              <a:uFillTx/>
              <a:latin typeface="Cambria" panose="02040503050406030204" pitchFamily="18" charset="0"/>
              <a:cs typeface="Arial"/>
              <a:sym typeface="Arial"/>
            </a:endParaRPr>
          </a:p>
        </p:txBody>
      </p:sp>
      <p:pic>
        <p:nvPicPr>
          <p:cNvPr id="11" name="Picture 10">
            <a:extLst>
              <a:ext uri="{FF2B5EF4-FFF2-40B4-BE49-F238E27FC236}">
                <a16:creationId xmlns:a16="http://schemas.microsoft.com/office/drawing/2014/main" id="{C9A01B41-49B9-89F5-A335-C54D50486B7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857298"/>
            <a:ext cx="4325901" cy="3031764"/>
          </a:xfrm>
          <a:prstGeom prst="rect">
            <a:avLst/>
          </a:prstGeom>
        </p:spPr>
      </p:pic>
      <p:pic>
        <p:nvPicPr>
          <p:cNvPr id="5" name="Picture 4">
            <a:extLst>
              <a:ext uri="{FF2B5EF4-FFF2-40B4-BE49-F238E27FC236}">
                <a16:creationId xmlns:a16="http://schemas.microsoft.com/office/drawing/2014/main" id="{47875721-D15A-87B4-666C-023CD0396642}"/>
              </a:ext>
            </a:extLst>
          </p:cNvPr>
          <p:cNvPicPr>
            <a:picLocks noChangeAspect="1"/>
          </p:cNvPicPr>
          <p:nvPr/>
        </p:nvPicPr>
        <p:blipFill>
          <a:blip r:embed="rId3"/>
          <a:stretch>
            <a:fillRect/>
          </a:stretch>
        </p:blipFill>
        <p:spPr>
          <a:xfrm>
            <a:off x="1563231" y="56230"/>
            <a:ext cx="9065538" cy="2030144"/>
          </a:xfrm>
          <a:prstGeom prst="rect">
            <a:avLst/>
          </a:prstGeom>
        </p:spPr>
      </p:pic>
    </p:spTree>
    <p:extLst>
      <p:ext uri="{BB962C8B-B14F-4D97-AF65-F5344CB8AC3E}">
        <p14:creationId xmlns:p14="http://schemas.microsoft.com/office/powerpoint/2010/main" val="36886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6;p7">
            <a:extLst>
              <a:ext uri="{FF2B5EF4-FFF2-40B4-BE49-F238E27FC236}">
                <a16:creationId xmlns:a16="http://schemas.microsoft.com/office/drawing/2014/main" id="{EE73CC15-AC70-CC91-C273-88E3055978C5}"/>
              </a:ext>
            </a:extLst>
          </p:cNvPr>
          <p:cNvSpPr/>
          <p:nvPr/>
        </p:nvSpPr>
        <p:spPr>
          <a:xfrm>
            <a:off x="2704175" y="2179570"/>
            <a:ext cx="7205679" cy="3341027"/>
          </a:xfrm>
          <a:prstGeom prst="roundRect">
            <a:avLst>
              <a:gd name="adj" fmla="val 28811"/>
            </a:avLst>
          </a:prstGeom>
          <a:solidFill>
            <a:srgbClr val="FCC63D">
              <a:lumMod val="60000"/>
              <a:lumOff val="40000"/>
            </a:srgbClr>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Khi con</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còn</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bé</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tí</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Chẳng</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đọc</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sách</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chơi</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cờ</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Chẳng</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dọn</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dẹp</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chữa</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đồ</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Cả</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ngày</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con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đùa</a:t>
            </a:r>
            <a:r>
              <a:rPr kumimoji="0" lang="en-US" sz="4000" b="1" i="1"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000" b="1" i="1"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nghịch</a:t>
            </a:r>
            <a:r>
              <a:rPr kumimoji="0" lang="en-US" sz="44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rPr>
              <a:t>.//</a:t>
            </a:r>
            <a:endParaRPr kumimoji="0" lang="en-US" sz="4000" b="1" i="1" u="none" strike="noStrike" kern="0" cap="none" spc="0" normalizeH="0" baseline="0" noProof="0" dirty="0">
              <a:ln>
                <a:noFill/>
              </a:ln>
              <a:solidFill>
                <a:srgbClr val="FF7259">
                  <a:lumMod val="50000"/>
                </a:srgbClr>
              </a:solidFill>
              <a:effectLst/>
              <a:uLnTx/>
              <a:uFillTx/>
              <a:latin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3A081161-A4E7-9255-B669-3692068FD382}"/>
              </a:ext>
            </a:extLst>
          </p:cNvPr>
          <p:cNvPicPr>
            <a:picLocks noChangeAspect="1"/>
          </p:cNvPicPr>
          <p:nvPr/>
        </p:nvPicPr>
        <p:blipFill>
          <a:blip r:embed="rId2"/>
          <a:stretch>
            <a:fillRect/>
          </a:stretch>
        </p:blipFill>
        <p:spPr>
          <a:xfrm>
            <a:off x="1539530" y="0"/>
            <a:ext cx="9534970" cy="2030144"/>
          </a:xfrm>
          <a:prstGeom prst="rect">
            <a:avLst/>
          </a:prstGeom>
        </p:spPr>
      </p:pic>
    </p:spTree>
    <p:extLst>
      <p:ext uri="{BB962C8B-B14F-4D97-AF65-F5344CB8AC3E}">
        <p14:creationId xmlns:p14="http://schemas.microsoft.com/office/powerpoint/2010/main" val="71125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58209" y="159025"/>
            <a:ext cx="45918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rPr>
              <a:t>KHI CẢ NHÀ BÉ TÍ</a:t>
            </a:r>
          </a:p>
        </p:txBody>
      </p:sp>
      <p:sp>
        <p:nvSpPr>
          <p:cNvPr id="5" name="TextBox 4">
            <a:extLst>
              <a:ext uri="{FF2B5EF4-FFF2-40B4-BE49-F238E27FC236}">
                <a16:creationId xmlns:a16="http://schemas.microsoft.com/office/drawing/2014/main" id="{43FF99BB-3D1B-4546-9089-E09C1C358057}"/>
              </a:ext>
            </a:extLst>
          </p:cNvPr>
          <p:cNvSpPr txBox="1"/>
          <p:nvPr/>
        </p:nvSpPr>
        <p:spPr>
          <a:xfrm>
            <a:off x="679174" y="482191"/>
            <a:ext cx="459187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 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lắm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Dáng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quét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dẹp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nghiêm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mặt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uống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CA06F82C-99E1-4E8F-A26D-6DDBCC4B9D37}"/>
              </a:ext>
            </a:extLst>
          </p:cNvPr>
          <p:cNvSpPr txBox="1"/>
          <p:nvPr/>
        </p:nvSpPr>
        <p:spPr>
          <a:xfrm>
            <a:off x="7169426" y="482191"/>
            <a:ext cx="4591878"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say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mê</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hay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bóng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mẹ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cắm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cuốn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con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dẹp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chữa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đùa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DDF935FA-29B7-44F2-B508-9AA564B3571F}"/>
              </a:ext>
            </a:extLst>
          </p:cNvPr>
          <p:cNvCxnSpPr>
            <a:cxnSpLocks/>
          </p:cNvCxnSpPr>
          <p:nvPr/>
        </p:nvCxnSpPr>
        <p:spPr>
          <a:xfrm flipH="1">
            <a:off x="4386471"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B588391-8984-4F2B-A38B-0EE221D329CD}"/>
              </a:ext>
            </a:extLst>
          </p:cNvPr>
          <p:cNvCxnSpPr>
            <a:cxnSpLocks/>
          </p:cNvCxnSpPr>
          <p:nvPr/>
        </p:nvCxnSpPr>
        <p:spPr>
          <a:xfrm flipH="1">
            <a:off x="3117576" y="626453"/>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10469DF-214C-4491-870A-C548C3B818B6}"/>
              </a:ext>
            </a:extLst>
          </p:cNvPr>
          <p:cNvCxnSpPr>
            <a:cxnSpLocks/>
          </p:cNvCxnSpPr>
          <p:nvPr/>
        </p:nvCxnSpPr>
        <p:spPr>
          <a:xfrm flipH="1">
            <a:off x="371723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5B03754-544A-4560-AC8A-A9C433775328}"/>
              </a:ext>
            </a:extLst>
          </p:cNvPr>
          <p:cNvCxnSpPr>
            <a:cxnSpLocks/>
          </p:cNvCxnSpPr>
          <p:nvPr/>
        </p:nvCxnSpPr>
        <p:spPr>
          <a:xfrm flipH="1">
            <a:off x="4451075"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35E97A9-7C0F-4F96-884F-6DC17394DA9C}"/>
              </a:ext>
            </a:extLst>
          </p:cNvPr>
          <p:cNvCxnSpPr>
            <a:cxnSpLocks/>
          </p:cNvCxnSpPr>
          <p:nvPr/>
        </p:nvCxnSpPr>
        <p:spPr>
          <a:xfrm flipH="1">
            <a:off x="4543838"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0F47F7C3-DCD9-468A-87C9-50DC5B58CA8F}"/>
              </a:ext>
            </a:extLst>
          </p:cNvPr>
          <p:cNvCxnSpPr>
            <a:cxnSpLocks/>
          </p:cNvCxnSpPr>
          <p:nvPr/>
        </p:nvCxnSpPr>
        <p:spPr>
          <a:xfrm flipH="1">
            <a:off x="3312377"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D149307-36A1-4E7A-B00D-8DD009B739C4}"/>
              </a:ext>
            </a:extLst>
          </p:cNvPr>
          <p:cNvCxnSpPr>
            <a:cxnSpLocks/>
          </p:cNvCxnSpPr>
          <p:nvPr/>
        </p:nvCxnSpPr>
        <p:spPr>
          <a:xfrm flipH="1">
            <a:off x="4270516"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BC6653AF-0824-406A-B9AA-8591991B4908}"/>
              </a:ext>
            </a:extLst>
          </p:cNvPr>
          <p:cNvCxnSpPr>
            <a:cxnSpLocks/>
          </p:cNvCxnSpPr>
          <p:nvPr/>
        </p:nvCxnSpPr>
        <p:spPr>
          <a:xfrm flipH="1">
            <a:off x="3836503" y="357891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AD35D88-35CF-44A8-BFF3-3D2C671C4C00}"/>
              </a:ext>
            </a:extLst>
          </p:cNvPr>
          <p:cNvCxnSpPr>
            <a:cxnSpLocks/>
          </p:cNvCxnSpPr>
          <p:nvPr/>
        </p:nvCxnSpPr>
        <p:spPr>
          <a:xfrm flipH="1">
            <a:off x="4163832"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4E92AE9-BB4E-4F46-A9E7-3B5405BEF8EA}"/>
              </a:ext>
            </a:extLst>
          </p:cNvPr>
          <p:cNvCxnSpPr>
            <a:cxnSpLocks/>
          </p:cNvCxnSpPr>
          <p:nvPr/>
        </p:nvCxnSpPr>
        <p:spPr>
          <a:xfrm flipH="1">
            <a:off x="4230760"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428B031-D55E-49C0-B8FE-D9980349EAD5}"/>
              </a:ext>
            </a:extLst>
          </p:cNvPr>
          <p:cNvCxnSpPr>
            <a:cxnSpLocks/>
          </p:cNvCxnSpPr>
          <p:nvPr/>
        </p:nvCxnSpPr>
        <p:spPr>
          <a:xfrm flipH="1">
            <a:off x="10401968"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85701E0-1666-4691-8E1F-AD5457CB4E81}"/>
              </a:ext>
            </a:extLst>
          </p:cNvPr>
          <p:cNvCxnSpPr>
            <a:cxnSpLocks/>
          </p:cNvCxnSpPr>
          <p:nvPr/>
        </p:nvCxnSpPr>
        <p:spPr>
          <a:xfrm flipH="1">
            <a:off x="9635000" y="59088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6F82A8A-2966-448D-B4F9-EE50383FD8DD}"/>
              </a:ext>
            </a:extLst>
          </p:cNvPr>
          <p:cNvCxnSpPr>
            <a:cxnSpLocks/>
          </p:cNvCxnSpPr>
          <p:nvPr/>
        </p:nvCxnSpPr>
        <p:spPr>
          <a:xfrm flipH="1">
            <a:off x="9634999"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DC3DB26-DF9C-4D5B-ACD9-D9B20709C8C2}"/>
              </a:ext>
            </a:extLst>
          </p:cNvPr>
          <p:cNvCxnSpPr>
            <a:cxnSpLocks/>
          </p:cNvCxnSpPr>
          <p:nvPr/>
        </p:nvCxnSpPr>
        <p:spPr>
          <a:xfrm flipH="1">
            <a:off x="990335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AF2BDAA-BB19-4964-BE55-FAD260F9C016}"/>
              </a:ext>
            </a:extLst>
          </p:cNvPr>
          <p:cNvCxnSpPr>
            <a:cxnSpLocks/>
          </p:cNvCxnSpPr>
          <p:nvPr/>
        </p:nvCxnSpPr>
        <p:spPr>
          <a:xfrm flipH="1">
            <a:off x="10370494"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00B64C4F-960A-445D-9A26-E6863EDE628B}"/>
              </a:ext>
            </a:extLst>
          </p:cNvPr>
          <p:cNvCxnSpPr>
            <a:cxnSpLocks/>
          </p:cNvCxnSpPr>
          <p:nvPr/>
        </p:nvCxnSpPr>
        <p:spPr>
          <a:xfrm flipH="1">
            <a:off x="10428471"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7600DDA8-660C-48ED-9C86-F9C68ED42DA5}"/>
              </a:ext>
            </a:extLst>
          </p:cNvPr>
          <p:cNvCxnSpPr>
            <a:cxnSpLocks/>
          </p:cNvCxnSpPr>
          <p:nvPr/>
        </p:nvCxnSpPr>
        <p:spPr>
          <a:xfrm flipH="1">
            <a:off x="9749963"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0340463F-A8D0-45F5-93BF-2E7B3CD936BE}"/>
              </a:ext>
            </a:extLst>
          </p:cNvPr>
          <p:cNvCxnSpPr>
            <a:cxnSpLocks/>
          </p:cNvCxnSpPr>
          <p:nvPr/>
        </p:nvCxnSpPr>
        <p:spPr>
          <a:xfrm flipH="1">
            <a:off x="10455639" y="354905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ADC8DC0-1E8C-4A8E-A857-BD9D2C71A850}"/>
              </a:ext>
            </a:extLst>
          </p:cNvPr>
          <p:cNvCxnSpPr>
            <a:cxnSpLocks/>
          </p:cNvCxnSpPr>
          <p:nvPr/>
        </p:nvCxnSpPr>
        <p:spPr>
          <a:xfrm flipH="1">
            <a:off x="10952257"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9FBC2B34-46D2-4E14-B0EB-D7B7640376A3}"/>
              </a:ext>
            </a:extLst>
          </p:cNvPr>
          <p:cNvCxnSpPr>
            <a:cxnSpLocks/>
          </p:cNvCxnSpPr>
          <p:nvPr/>
        </p:nvCxnSpPr>
        <p:spPr>
          <a:xfrm flipH="1">
            <a:off x="11010234"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C4B4DE6-4752-4276-AA84-DCCD670F87B2}"/>
              </a:ext>
            </a:extLst>
          </p:cNvPr>
          <p:cNvCxnSpPr>
            <a:cxnSpLocks/>
          </p:cNvCxnSpPr>
          <p:nvPr/>
        </p:nvCxnSpPr>
        <p:spPr>
          <a:xfrm flipH="1">
            <a:off x="9807940"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AE22AB5C-F161-4603-A70C-1ED58EF9A6DB}"/>
              </a:ext>
            </a:extLst>
          </p:cNvPr>
          <p:cNvCxnSpPr>
            <a:cxnSpLocks/>
          </p:cNvCxnSpPr>
          <p:nvPr/>
        </p:nvCxnSpPr>
        <p:spPr>
          <a:xfrm flipH="1">
            <a:off x="10851705" y="528693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B7938D8C-E150-4F10-BE64-E067230B160D}"/>
              </a:ext>
            </a:extLst>
          </p:cNvPr>
          <p:cNvCxnSpPr>
            <a:cxnSpLocks/>
          </p:cNvCxnSpPr>
          <p:nvPr/>
        </p:nvCxnSpPr>
        <p:spPr>
          <a:xfrm flipH="1">
            <a:off x="10877542"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9AF977D4-983B-48EF-9A80-F93B9344263E}"/>
              </a:ext>
            </a:extLst>
          </p:cNvPr>
          <p:cNvCxnSpPr>
            <a:cxnSpLocks/>
          </p:cNvCxnSpPr>
          <p:nvPr/>
        </p:nvCxnSpPr>
        <p:spPr>
          <a:xfrm flipH="1">
            <a:off x="10900238"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62EC2674-D74A-4A43-BE02-953FA9DE9D72}"/>
              </a:ext>
            </a:extLst>
          </p:cNvPr>
          <p:cNvCxnSpPr>
            <a:cxnSpLocks/>
          </p:cNvCxnSpPr>
          <p:nvPr/>
        </p:nvCxnSpPr>
        <p:spPr>
          <a:xfrm flipH="1">
            <a:off x="10977599" y="611742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B079DF87-2432-40DF-9928-9613AE58D14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38B5EF4-14EE-40FD-AC70-65A4008F7278}"/>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98C2A387-00C7-476F-AD5F-59C0ED11543B}"/>
              </a:ext>
            </a:extLst>
          </p:cNvPr>
          <p:cNvSpPr/>
          <p:nvPr/>
        </p:nvSpPr>
        <p:spPr>
          <a:xfrm>
            <a:off x="223299" y="319190"/>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1</a:t>
            </a:r>
          </a:p>
        </p:txBody>
      </p:sp>
      <p:sp>
        <p:nvSpPr>
          <p:cNvPr id="35" name="Oval 34">
            <a:extLst>
              <a:ext uri="{FF2B5EF4-FFF2-40B4-BE49-F238E27FC236}">
                <a16:creationId xmlns:a16="http://schemas.microsoft.com/office/drawing/2014/main" id="{79B6FB67-B505-4D72-B872-0B4447C40117}"/>
              </a:ext>
            </a:extLst>
          </p:cNvPr>
          <p:cNvSpPr/>
          <p:nvPr/>
        </p:nvSpPr>
        <p:spPr>
          <a:xfrm>
            <a:off x="254227" y="2385849"/>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2</a:t>
            </a:r>
          </a:p>
        </p:txBody>
      </p:sp>
      <p:sp>
        <p:nvSpPr>
          <p:cNvPr id="40" name="Oval 39">
            <a:extLst>
              <a:ext uri="{FF2B5EF4-FFF2-40B4-BE49-F238E27FC236}">
                <a16:creationId xmlns:a16="http://schemas.microsoft.com/office/drawing/2014/main" id="{37C9AA76-EC3C-47EC-AAB8-303245C84161}"/>
              </a:ext>
            </a:extLst>
          </p:cNvPr>
          <p:cNvSpPr/>
          <p:nvPr/>
        </p:nvSpPr>
        <p:spPr>
          <a:xfrm>
            <a:off x="6661426" y="683183"/>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3</a:t>
            </a:r>
          </a:p>
        </p:txBody>
      </p:sp>
      <p:sp>
        <p:nvSpPr>
          <p:cNvPr id="41" name="Oval 40">
            <a:extLst>
              <a:ext uri="{FF2B5EF4-FFF2-40B4-BE49-F238E27FC236}">
                <a16:creationId xmlns:a16="http://schemas.microsoft.com/office/drawing/2014/main" id="{CDC7751F-0AD8-4366-AD39-B43C7E2E2376}"/>
              </a:ext>
            </a:extLst>
          </p:cNvPr>
          <p:cNvSpPr/>
          <p:nvPr/>
        </p:nvSpPr>
        <p:spPr>
          <a:xfrm>
            <a:off x="6732222" y="2608426"/>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4</a:t>
            </a:r>
          </a:p>
        </p:txBody>
      </p:sp>
      <p:sp>
        <p:nvSpPr>
          <p:cNvPr id="42" name="Oval 41">
            <a:extLst>
              <a:ext uri="{FF2B5EF4-FFF2-40B4-BE49-F238E27FC236}">
                <a16:creationId xmlns:a16="http://schemas.microsoft.com/office/drawing/2014/main" id="{4722A746-14EF-4868-BE1A-A65F63D893A0}"/>
              </a:ext>
            </a:extLst>
          </p:cNvPr>
          <p:cNvSpPr/>
          <p:nvPr/>
        </p:nvSpPr>
        <p:spPr>
          <a:xfrm>
            <a:off x="6803018" y="4533669"/>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5</a:t>
            </a:r>
          </a:p>
        </p:txBody>
      </p:sp>
      <p:cxnSp>
        <p:nvCxnSpPr>
          <p:cNvPr id="43" name="Straight Connector 42">
            <a:extLst>
              <a:ext uri="{FF2B5EF4-FFF2-40B4-BE49-F238E27FC236}">
                <a16:creationId xmlns:a16="http://schemas.microsoft.com/office/drawing/2014/main" id="{31DF5E63-B5CE-49B7-A505-21EBCCA90688}"/>
              </a:ext>
            </a:extLst>
          </p:cNvPr>
          <p:cNvCxnSpPr>
            <a:cxnSpLocks/>
          </p:cNvCxnSpPr>
          <p:nvPr/>
        </p:nvCxnSpPr>
        <p:spPr>
          <a:xfrm flipH="1">
            <a:off x="8385546" y="489077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ED9C29AF-57EB-4DD9-A3DE-F816C2D145EC}"/>
              </a:ext>
            </a:extLst>
          </p:cNvPr>
          <p:cNvCxnSpPr>
            <a:cxnSpLocks/>
          </p:cNvCxnSpPr>
          <p:nvPr/>
        </p:nvCxnSpPr>
        <p:spPr>
          <a:xfrm flipH="1">
            <a:off x="9634008" y="527804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9C9FFA37-3374-4EA4-8D57-64F0223DFC02}"/>
              </a:ext>
            </a:extLst>
          </p:cNvPr>
          <p:cNvCxnSpPr>
            <a:cxnSpLocks/>
          </p:cNvCxnSpPr>
          <p:nvPr/>
        </p:nvCxnSpPr>
        <p:spPr>
          <a:xfrm flipH="1">
            <a:off x="9576030" y="571132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 name="Straight Connector 2">
            <a:extLst>
              <a:ext uri="{FF2B5EF4-FFF2-40B4-BE49-F238E27FC236}">
                <a16:creationId xmlns:a16="http://schemas.microsoft.com/office/drawing/2014/main" id="{391D0FFD-832C-39C0-2DB9-67733894CF0D}"/>
              </a:ext>
            </a:extLst>
          </p:cNvPr>
          <p:cNvCxnSpPr>
            <a:cxnSpLocks/>
          </p:cNvCxnSpPr>
          <p:nvPr/>
        </p:nvCxnSpPr>
        <p:spPr>
          <a:xfrm flipH="1">
            <a:off x="8415005" y="613476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8642037A-5125-FE2C-7A70-65D74988CBD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44547"/>
          <a:stretch/>
        </p:blipFill>
        <p:spPr>
          <a:xfrm>
            <a:off x="-232559" y="3944272"/>
            <a:ext cx="7634544" cy="2887080"/>
          </a:xfrm>
          <a:prstGeom prst="rect">
            <a:avLst/>
          </a:prstGeom>
        </p:spPr>
      </p:pic>
    </p:spTree>
    <p:extLst>
      <p:ext uri="{BB962C8B-B14F-4D97-AF65-F5344CB8AC3E}">
        <p14:creationId xmlns:p14="http://schemas.microsoft.com/office/powerpoint/2010/main" val="2079249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id="{BC1CD2B2-1DB5-4393-9195-1CA02F03B59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CE03E197-0BBA-4F65-9C07-042DAC5EDC22}"/>
              </a:ext>
            </a:extLst>
          </p:cNvPr>
          <p:cNvSpPr txBox="1"/>
          <p:nvPr/>
        </p:nvSpPr>
        <p:spPr>
          <a:xfrm>
            <a:off x="2438400" y="1470118"/>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Tiêu</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đánh</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giá</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18" name="Picture 17" descr="A picture containing icon&#10;&#10;Description automatically generated">
            <a:extLst>
              <a:ext uri="{FF2B5EF4-FFF2-40B4-BE49-F238E27FC236}">
                <a16:creationId xmlns:a16="http://schemas.microsoft.com/office/drawing/2014/main" id="{DD9CFA95-4ED0-4AF0-B9F6-3721F2ABE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20F17A9C-9971-48A9-898E-8AAD8C6E3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73557253-04FB-4696-A990-59C1094004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 name="Rounded Rectangle 25">
            <a:extLst>
              <a:ext uri="{FF2B5EF4-FFF2-40B4-BE49-F238E27FC236}">
                <a16:creationId xmlns:a16="http://schemas.microsoft.com/office/drawing/2014/main" id="{38C4CDE5-3E10-93FE-FA6A-4098113FFF22}"/>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33A1210A-AD8F-AADD-FB1A-FE7DB06957AC}"/>
              </a:ext>
            </a:extLst>
          </p:cNvPr>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5" name="Oval 4">
            <a:extLst>
              <a:ext uri="{FF2B5EF4-FFF2-40B4-BE49-F238E27FC236}">
                <a16:creationId xmlns:a16="http://schemas.microsoft.com/office/drawing/2014/main" id="{9E47BC56-2619-7A1A-2FA8-F14B658F6A98}"/>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6" name="Group 5">
            <a:extLst>
              <a:ext uri="{FF2B5EF4-FFF2-40B4-BE49-F238E27FC236}">
                <a16:creationId xmlns:a16="http://schemas.microsoft.com/office/drawing/2014/main" id="{6505BC71-34C6-E261-A280-2B9E7E225B76}"/>
              </a:ext>
            </a:extLst>
          </p:cNvPr>
          <p:cNvGrpSpPr/>
          <p:nvPr/>
        </p:nvGrpSpPr>
        <p:grpSpPr>
          <a:xfrm>
            <a:off x="1454450" y="2908284"/>
            <a:ext cx="5992891" cy="614399"/>
            <a:chOff x="1717198" y="4356260"/>
            <a:chExt cx="5992891" cy="614399"/>
          </a:xfrm>
        </p:grpSpPr>
        <p:sp>
          <p:nvSpPr>
            <p:cNvPr id="7" name="Rounded Rectangle 30">
              <a:extLst>
                <a:ext uri="{FF2B5EF4-FFF2-40B4-BE49-F238E27FC236}">
                  <a16:creationId xmlns:a16="http://schemas.microsoft.com/office/drawing/2014/main" id="{AE6B3D16-A4EF-4DED-62A2-91654DA497EB}"/>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8" name="Rectangle 7">
              <a:extLst>
                <a:ext uri="{FF2B5EF4-FFF2-40B4-BE49-F238E27FC236}">
                  <a16:creationId xmlns:a16="http://schemas.microsoft.com/office/drawing/2014/main" id="{D7FC2A8B-F0B2-C36E-3A10-ABE27ABCC94E}"/>
                </a:ext>
              </a:extLst>
            </p:cNvPr>
            <p:cNvSpPr/>
            <p:nvPr/>
          </p:nvSpPr>
          <p:spPr>
            <a:xfrm>
              <a:off x="2256062" y="4356260"/>
              <a:ext cx="527740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hơi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9" name="Oval 8">
              <a:extLst>
                <a:ext uri="{FF2B5EF4-FFF2-40B4-BE49-F238E27FC236}">
                  <a16:creationId xmlns:a16="http://schemas.microsoft.com/office/drawing/2014/main" id="{80E9BA3D-0A6F-1ACF-373A-F47680B6420B}"/>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0" name="Picture 2" descr="Star Cartoon Images, Stock Photos &amp;amp; Vectors | Shutterstock">
            <a:extLst>
              <a:ext uri="{FF2B5EF4-FFF2-40B4-BE49-F238E27FC236}">
                <a16:creationId xmlns:a16="http://schemas.microsoft.com/office/drawing/2014/main" id="{303E75BB-B09C-5931-5101-79B61F1B82C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BA37B626-54DD-5C43-C0EC-E66C91A97A4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A992726-2F3A-DE12-335A-C15A4661E4D6}"/>
              </a:ext>
            </a:extLst>
          </p:cNvPr>
          <p:cNvSpPr txBox="1"/>
          <p:nvPr/>
        </p:nvSpPr>
        <p:spPr>
          <a:xfrm>
            <a:off x="3994876" y="281656"/>
            <a:ext cx="42022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mn-ea"/>
                <a:cs typeface="Calibri" panose="020F0502020204030204" pitchFamily="34" charset="0"/>
              </a:rPr>
              <a:t>Thi</a:t>
            </a:r>
            <a:r>
              <a:rPr kumimoji="0" lang="en-US" sz="3600" b="1"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mn-ea"/>
                <a:cs typeface="Calibri" panose="020F0502020204030204" pitchFamily="34" charset="0"/>
              </a:rPr>
              <a:t>đọc</a:t>
            </a:r>
            <a:endParaRPr kumimoji="0" lang="en-US" sz="3600" b="1"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25A5347A-4503-69F8-5C2B-B775CCDEE305}"/>
              </a:ext>
            </a:extLst>
          </p:cNvPr>
          <p:cNvSpPr/>
          <p:nvPr/>
        </p:nvSpPr>
        <p:spPr>
          <a:xfrm>
            <a:off x="10134600" y="0"/>
            <a:ext cx="2057401"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505061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18"/>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18"/>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0"/>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0"/>
                                        </p:tgtEl>
                                      </p:cBhvr>
                                    </p:animEffect>
                                    <p:anim calcmode="lin" valueType="num">
                                      <p:cBhvr>
                                        <p:cTn id="18" dur="250"/>
                                        <p:tgtEl>
                                          <p:spTgt spid="20"/>
                                        </p:tgtEl>
                                        <p:attrNameLst>
                                          <p:attrName>ppt_x</p:attrName>
                                        </p:attrNameLst>
                                      </p:cBhvr>
                                      <p:tavLst>
                                        <p:tav tm="0">
                                          <p:val>
                                            <p:strVal val="ppt_x"/>
                                          </p:val>
                                        </p:tav>
                                        <p:tav tm="100000">
                                          <p:val>
                                            <p:strVal val="ppt_x"/>
                                          </p:val>
                                        </p:tav>
                                      </p:tavLst>
                                    </p:anim>
                                    <p:anim calcmode="lin" valueType="num">
                                      <p:cBhvr>
                                        <p:cTn id="19" dur="250"/>
                                        <p:tgtEl>
                                          <p:spTgt spid="20"/>
                                        </p:tgtEl>
                                        <p:attrNameLst>
                                          <p:attrName>ppt_y</p:attrName>
                                        </p:attrNameLst>
                                      </p:cBhvr>
                                      <p:tavLst>
                                        <p:tav tm="0">
                                          <p:val>
                                            <p:strVal val="ppt_y"/>
                                          </p:val>
                                        </p:tav>
                                        <p:tav tm="100000">
                                          <p:val>
                                            <p:strVal val="ppt_y+.1"/>
                                          </p:val>
                                        </p:tav>
                                      </p:tavLst>
                                    </p:anim>
                                    <p:set>
                                      <p:cBhvr>
                                        <p:cTn id="20" dur="1" fill="hold">
                                          <p:stCondLst>
                                            <p:cond delay="249"/>
                                          </p:stCondLst>
                                        </p:cTn>
                                        <p:tgtEl>
                                          <p:spTgt spid="20"/>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9"/>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58209" y="159025"/>
            <a:ext cx="45918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rPr>
              <a:t>KHI CẢ NHÀ BÉ TÍ</a:t>
            </a:r>
          </a:p>
        </p:txBody>
      </p:sp>
      <p:sp>
        <p:nvSpPr>
          <p:cNvPr id="5" name="TextBox 4">
            <a:extLst>
              <a:ext uri="{FF2B5EF4-FFF2-40B4-BE49-F238E27FC236}">
                <a16:creationId xmlns:a16="http://schemas.microsoft.com/office/drawing/2014/main" id="{43FF99BB-3D1B-4546-9089-E09C1C358057}"/>
              </a:ext>
            </a:extLst>
          </p:cNvPr>
          <p:cNvSpPr txBox="1"/>
          <p:nvPr/>
        </p:nvSpPr>
        <p:spPr>
          <a:xfrm>
            <a:off x="679174" y="482191"/>
            <a:ext cx="459187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 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lắm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Dáng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quét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dẹp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nghiêm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mặt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uống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CA06F82C-99E1-4E8F-A26D-6DDBCC4B9D37}"/>
              </a:ext>
            </a:extLst>
          </p:cNvPr>
          <p:cNvSpPr txBox="1"/>
          <p:nvPr/>
        </p:nvSpPr>
        <p:spPr>
          <a:xfrm>
            <a:off x="7169426" y="482191"/>
            <a:ext cx="4591878"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say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mê</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hay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bóng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mẹ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cắm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cuốn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con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dẹp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chữa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đùa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DDF935FA-29B7-44F2-B508-9AA564B3571F}"/>
              </a:ext>
            </a:extLst>
          </p:cNvPr>
          <p:cNvCxnSpPr>
            <a:cxnSpLocks/>
          </p:cNvCxnSpPr>
          <p:nvPr/>
        </p:nvCxnSpPr>
        <p:spPr>
          <a:xfrm flipH="1">
            <a:off x="4386471"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B588391-8984-4F2B-A38B-0EE221D329CD}"/>
              </a:ext>
            </a:extLst>
          </p:cNvPr>
          <p:cNvCxnSpPr>
            <a:cxnSpLocks/>
          </p:cNvCxnSpPr>
          <p:nvPr/>
        </p:nvCxnSpPr>
        <p:spPr>
          <a:xfrm flipH="1">
            <a:off x="3117576" y="626453"/>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10469DF-214C-4491-870A-C548C3B818B6}"/>
              </a:ext>
            </a:extLst>
          </p:cNvPr>
          <p:cNvCxnSpPr>
            <a:cxnSpLocks/>
          </p:cNvCxnSpPr>
          <p:nvPr/>
        </p:nvCxnSpPr>
        <p:spPr>
          <a:xfrm flipH="1">
            <a:off x="371723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5B03754-544A-4560-AC8A-A9C433775328}"/>
              </a:ext>
            </a:extLst>
          </p:cNvPr>
          <p:cNvCxnSpPr>
            <a:cxnSpLocks/>
          </p:cNvCxnSpPr>
          <p:nvPr/>
        </p:nvCxnSpPr>
        <p:spPr>
          <a:xfrm flipH="1">
            <a:off x="4451075"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35E97A9-7C0F-4F96-884F-6DC17394DA9C}"/>
              </a:ext>
            </a:extLst>
          </p:cNvPr>
          <p:cNvCxnSpPr>
            <a:cxnSpLocks/>
          </p:cNvCxnSpPr>
          <p:nvPr/>
        </p:nvCxnSpPr>
        <p:spPr>
          <a:xfrm flipH="1">
            <a:off x="4543838"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0F47F7C3-DCD9-468A-87C9-50DC5B58CA8F}"/>
              </a:ext>
            </a:extLst>
          </p:cNvPr>
          <p:cNvCxnSpPr>
            <a:cxnSpLocks/>
          </p:cNvCxnSpPr>
          <p:nvPr/>
        </p:nvCxnSpPr>
        <p:spPr>
          <a:xfrm flipH="1">
            <a:off x="3312377"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D149307-36A1-4E7A-B00D-8DD009B739C4}"/>
              </a:ext>
            </a:extLst>
          </p:cNvPr>
          <p:cNvCxnSpPr>
            <a:cxnSpLocks/>
          </p:cNvCxnSpPr>
          <p:nvPr/>
        </p:nvCxnSpPr>
        <p:spPr>
          <a:xfrm flipH="1">
            <a:off x="4270516"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BC6653AF-0824-406A-B9AA-8591991B4908}"/>
              </a:ext>
            </a:extLst>
          </p:cNvPr>
          <p:cNvCxnSpPr>
            <a:cxnSpLocks/>
          </p:cNvCxnSpPr>
          <p:nvPr/>
        </p:nvCxnSpPr>
        <p:spPr>
          <a:xfrm flipH="1">
            <a:off x="3836503" y="357891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AD35D88-35CF-44A8-BFF3-3D2C671C4C00}"/>
              </a:ext>
            </a:extLst>
          </p:cNvPr>
          <p:cNvCxnSpPr>
            <a:cxnSpLocks/>
          </p:cNvCxnSpPr>
          <p:nvPr/>
        </p:nvCxnSpPr>
        <p:spPr>
          <a:xfrm flipH="1">
            <a:off x="4163832"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4E92AE9-BB4E-4F46-A9E7-3B5405BEF8EA}"/>
              </a:ext>
            </a:extLst>
          </p:cNvPr>
          <p:cNvCxnSpPr>
            <a:cxnSpLocks/>
          </p:cNvCxnSpPr>
          <p:nvPr/>
        </p:nvCxnSpPr>
        <p:spPr>
          <a:xfrm flipH="1">
            <a:off x="4230760"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428B031-D55E-49C0-B8FE-D9980349EAD5}"/>
              </a:ext>
            </a:extLst>
          </p:cNvPr>
          <p:cNvCxnSpPr>
            <a:cxnSpLocks/>
          </p:cNvCxnSpPr>
          <p:nvPr/>
        </p:nvCxnSpPr>
        <p:spPr>
          <a:xfrm flipH="1">
            <a:off x="10401968"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85701E0-1666-4691-8E1F-AD5457CB4E81}"/>
              </a:ext>
            </a:extLst>
          </p:cNvPr>
          <p:cNvCxnSpPr>
            <a:cxnSpLocks/>
          </p:cNvCxnSpPr>
          <p:nvPr/>
        </p:nvCxnSpPr>
        <p:spPr>
          <a:xfrm flipH="1">
            <a:off x="9635000" y="59088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6F82A8A-2966-448D-B4F9-EE50383FD8DD}"/>
              </a:ext>
            </a:extLst>
          </p:cNvPr>
          <p:cNvCxnSpPr>
            <a:cxnSpLocks/>
          </p:cNvCxnSpPr>
          <p:nvPr/>
        </p:nvCxnSpPr>
        <p:spPr>
          <a:xfrm flipH="1">
            <a:off x="9634999"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DC3DB26-DF9C-4D5B-ACD9-D9B20709C8C2}"/>
              </a:ext>
            </a:extLst>
          </p:cNvPr>
          <p:cNvCxnSpPr>
            <a:cxnSpLocks/>
          </p:cNvCxnSpPr>
          <p:nvPr/>
        </p:nvCxnSpPr>
        <p:spPr>
          <a:xfrm flipH="1">
            <a:off x="990335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AF2BDAA-BB19-4964-BE55-FAD260F9C016}"/>
              </a:ext>
            </a:extLst>
          </p:cNvPr>
          <p:cNvCxnSpPr>
            <a:cxnSpLocks/>
          </p:cNvCxnSpPr>
          <p:nvPr/>
        </p:nvCxnSpPr>
        <p:spPr>
          <a:xfrm flipH="1">
            <a:off x="10370494"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00B64C4F-960A-445D-9A26-E6863EDE628B}"/>
              </a:ext>
            </a:extLst>
          </p:cNvPr>
          <p:cNvCxnSpPr>
            <a:cxnSpLocks/>
          </p:cNvCxnSpPr>
          <p:nvPr/>
        </p:nvCxnSpPr>
        <p:spPr>
          <a:xfrm flipH="1">
            <a:off x="10428471"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7600DDA8-660C-48ED-9C86-F9C68ED42DA5}"/>
              </a:ext>
            </a:extLst>
          </p:cNvPr>
          <p:cNvCxnSpPr>
            <a:cxnSpLocks/>
          </p:cNvCxnSpPr>
          <p:nvPr/>
        </p:nvCxnSpPr>
        <p:spPr>
          <a:xfrm flipH="1">
            <a:off x="9749963"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0340463F-A8D0-45F5-93BF-2E7B3CD936BE}"/>
              </a:ext>
            </a:extLst>
          </p:cNvPr>
          <p:cNvCxnSpPr>
            <a:cxnSpLocks/>
          </p:cNvCxnSpPr>
          <p:nvPr/>
        </p:nvCxnSpPr>
        <p:spPr>
          <a:xfrm flipH="1">
            <a:off x="10455639" y="354905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ADC8DC0-1E8C-4A8E-A857-BD9D2C71A850}"/>
              </a:ext>
            </a:extLst>
          </p:cNvPr>
          <p:cNvCxnSpPr>
            <a:cxnSpLocks/>
          </p:cNvCxnSpPr>
          <p:nvPr/>
        </p:nvCxnSpPr>
        <p:spPr>
          <a:xfrm flipH="1">
            <a:off x="10952257"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9FBC2B34-46D2-4E14-B0EB-D7B7640376A3}"/>
              </a:ext>
            </a:extLst>
          </p:cNvPr>
          <p:cNvCxnSpPr>
            <a:cxnSpLocks/>
          </p:cNvCxnSpPr>
          <p:nvPr/>
        </p:nvCxnSpPr>
        <p:spPr>
          <a:xfrm flipH="1">
            <a:off x="11010234"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C4B4DE6-4752-4276-AA84-DCCD670F87B2}"/>
              </a:ext>
            </a:extLst>
          </p:cNvPr>
          <p:cNvCxnSpPr>
            <a:cxnSpLocks/>
          </p:cNvCxnSpPr>
          <p:nvPr/>
        </p:nvCxnSpPr>
        <p:spPr>
          <a:xfrm flipH="1">
            <a:off x="9807940"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AE22AB5C-F161-4603-A70C-1ED58EF9A6DB}"/>
              </a:ext>
            </a:extLst>
          </p:cNvPr>
          <p:cNvCxnSpPr>
            <a:cxnSpLocks/>
          </p:cNvCxnSpPr>
          <p:nvPr/>
        </p:nvCxnSpPr>
        <p:spPr>
          <a:xfrm flipH="1">
            <a:off x="10851705" y="528693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B7938D8C-E150-4F10-BE64-E067230B160D}"/>
              </a:ext>
            </a:extLst>
          </p:cNvPr>
          <p:cNvCxnSpPr>
            <a:cxnSpLocks/>
          </p:cNvCxnSpPr>
          <p:nvPr/>
        </p:nvCxnSpPr>
        <p:spPr>
          <a:xfrm flipH="1">
            <a:off x="10877542"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9AF977D4-983B-48EF-9A80-F93B9344263E}"/>
              </a:ext>
            </a:extLst>
          </p:cNvPr>
          <p:cNvCxnSpPr>
            <a:cxnSpLocks/>
          </p:cNvCxnSpPr>
          <p:nvPr/>
        </p:nvCxnSpPr>
        <p:spPr>
          <a:xfrm flipH="1">
            <a:off x="10900238"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62EC2674-D74A-4A43-BE02-953FA9DE9D72}"/>
              </a:ext>
            </a:extLst>
          </p:cNvPr>
          <p:cNvCxnSpPr>
            <a:cxnSpLocks/>
          </p:cNvCxnSpPr>
          <p:nvPr/>
        </p:nvCxnSpPr>
        <p:spPr>
          <a:xfrm flipH="1">
            <a:off x="10977599" y="611742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B079DF87-2432-40DF-9928-9613AE58D14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38B5EF4-14EE-40FD-AC70-65A4008F7278}"/>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98C2A387-00C7-476F-AD5F-59C0ED11543B}"/>
              </a:ext>
            </a:extLst>
          </p:cNvPr>
          <p:cNvSpPr/>
          <p:nvPr/>
        </p:nvSpPr>
        <p:spPr>
          <a:xfrm>
            <a:off x="223299" y="319190"/>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1</a:t>
            </a:r>
          </a:p>
        </p:txBody>
      </p:sp>
      <p:sp>
        <p:nvSpPr>
          <p:cNvPr id="35" name="Oval 34">
            <a:extLst>
              <a:ext uri="{FF2B5EF4-FFF2-40B4-BE49-F238E27FC236}">
                <a16:creationId xmlns:a16="http://schemas.microsoft.com/office/drawing/2014/main" id="{79B6FB67-B505-4D72-B872-0B4447C40117}"/>
              </a:ext>
            </a:extLst>
          </p:cNvPr>
          <p:cNvSpPr/>
          <p:nvPr/>
        </p:nvSpPr>
        <p:spPr>
          <a:xfrm>
            <a:off x="254227" y="2385849"/>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2</a:t>
            </a:r>
          </a:p>
        </p:txBody>
      </p:sp>
      <p:sp>
        <p:nvSpPr>
          <p:cNvPr id="40" name="Oval 39">
            <a:extLst>
              <a:ext uri="{FF2B5EF4-FFF2-40B4-BE49-F238E27FC236}">
                <a16:creationId xmlns:a16="http://schemas.microsoft.com/office/drawing/2014/main" id="{37C9AA76-EC3C-47EC-AAB8-303245C84161}"/>
              </a:ext>
            </a:extLst>
          </p:cNvPr>
          <p:cNvSpPr/>
          <p:nvPr/>
        </p:nvSpPr>
        <p:spPr>
          <a:xfrm>
            <a:off x="6661426" y="683183"/>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3</a:t>
            </a:r>
          </a:p>
        </p:txBody>
      </p:sp>
      <p:sp>
        <p:nvSpPr>
          <p:cNvPr id="41" name="Oval 40">
            <a:extLst>
              <a:ext uri="{FF2B5EF4-FFF2-40B4-BE49-F238E27FC236}">
                <a16:creationId xmlns:a16="http://schemas.microsoft.com/office/drawing/2014/main" id="{CDC7751F-0AD8-4366-AD39-B43C7E2E2376}"/>
              </a:ext>
            </a:extLst>
          </p:cNvPr>
          <p:cNvSpPr/>
          <p:nvPr/>
        </p:nvSpPr>
        <p:spPr>
          <a:xfrm>
            <a:off x="6732222" y="2608426"/>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4</a:t>
            </a:r>
          </a:p>
        </p:txBody>
      </p:sp>
      <p:sp>
        <p:nvSpPr>
          <p:cNvPr id="42" name="Oval 41">
            <a:extLst>
              <a:ext uri="{FF2B5EF4-FFF2-40B4-BE49-F238E27FC236}">
                <a16:creationId xmlns:a16="http://schemas.microsoft.com/office/drawing/2014/main" id="{4722A746-14EF-4868-BE1A-A65F63D893A0}"/>
              </a:ext>
            </a:extLst>
          </p:cNvPr>
          <p:cNvSpPr/>
          <p:nvPr/>
        </p:nvSpPr>
        <p:spPr>
          <a:xfrm>
            <a:off x="6803018" y="4533669"/>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5</a:t>
            </a:r>
          </a:p>
        </p:txBody>
      </p:sp>
      <p:cxnSp>
        <p:nvCxnSpPr>
          <p:cNvPr id="43" name="Straight Connector 42">
            <a:extLst>
              <a:ext uri="{FF2B5EF4-FFF2-40B4-BE49-F238E27FC236}">
                <a16:creationId xmlns:a16="http://schemas.microsoft.com/office/drawing/2014/main" id="{31DF5E63-B5CE-49B7-A505-21EBCCA90688}"/>
              </a:ext>
            </a:extLst>
          </p:cNvPr>
          <p:cNvCxnSpPr>
            <a:cxnSpLocks/>
          </p:cNvCxnSpPr>
          <p:nvPr/>
        </p:nvCxnSpPr>
        <p:spPr>
          <a:xfrm flipH="1">
            <a:off x="8385546" y="489077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ED9C29AF-57EB-4DD9-A3DE-F816C2D145EC}"/>
              </a:ext>
            </a:extLst>
          </p:cNvPr>
          <p:cNvCxnSpPr>
            <a:cxnSpLocks/>
          </p:cNvCxnSpPr>
          <p:nvPr/>
        </p:nvCxnSpPr>
        <p:spPr>
          <a:xfrm flipH="1">
            <a:off x="9634008" y="527804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9C9FFA37-3374-4EA4-8D57-64F0223DFC02}"/>
              </a:ext>
            </a:extLst>
          </p:cNvPr>
          <p:cNvCxnSpPr>
            <a:cxnSpLocks/>
          </p:cNvCxnSpPr>
          <p:nvPr/>
        </p:nvCxnSpPr>
        <p:spPr>
          <a:xfrm flipH="1">
            <a:off x="9576030" y="571132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 name="Straight Connector 2">
            <a:extLst>
              <a:ext uri="{FF2B5EF4-FFF2-40B4-BE49-F238E27FC236}">
                <a16:creationId xmlns:a16="http://schemas.microsoft.com/office/drawing/2014/main" id="{391D0FFD-832C-39C0-2DB9-67733894CF0D}"/>
              </a:ext>
            </a:extLst>
          </p:cNvPr>
          <p:cNvCxnSpPr>
            <a:cxnSpLocks/>
          </p:cNvCxnSpPr>
          <p:nvPr/>
        </p:nvCxnSpPr>
        <p:spPr>
          <a:xfrm flipH="1">
            <a:off x="8415005" y="613476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8642037A-5125-FE2C-7A70-65D74988CBD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44547"/>
          <a:stretch/>
        </p:blipFill>
        <p:spPr>
          <a:xfrm>
            <a:off x="-232559" y="3944272"/>
            <a:ext cx="7634544" cy="2887080"/>
          </a:xfrm>
          <a:prstGeom prst="rect">
            <a:avLst/>
          </a:prstGeom>
        </p:spPr>
      </p:pic>
    </p:spTree>
    <p:extLst>
      <p:ext uri="{BB962C8B-B14F-4D97-AF65-F5344CB8AC3E}">
        <p14:creationId xmlns:p14="http://schemas.microsoft.com/office/powerpoint/2010/main" val="1530999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58878" y="2923679"/>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7" name="Picture 6">
            <a:extLst>
              <a:ext uri="{FF2B5EF4-FFF2-40B4-BE49-F238E27FC236}">
                <a16:creationId xmlns:a16="http://schemas.microsoft.com/office/drawing/2014/main" id="{2DF29684-5C8E-8DE3-148D-8F83CA6314E3}"/>
              </a:ext>
            </a:extLst>
          </p:cNvPr>
          <p:cNvPicPr>
            <a:picLocks noChangeAspect="1"/>
          </p:cNvPicPr>
          <p:nvPr/>
        </p:nvPicPr>
        <p:blipFill>
          <a:blip r:embed="rId7"/>
          <a:stretch>
            <a:fillRect/>
          </a:stretch>
        </p:blipFill>
        <p:spPr>
          <a:xfrm>
            <a:off x="501431" y="242533"/>
            <a:ext cx="11400508" cy="3627434"/>
          </a:xfrm>
          <a:prstGeom prst="rect">
            <a:avLst/>
          </a:prstGeom>
        </p:spPr>
      </p:pic>
    </p:spTree>
    <p:extLst>
      <p:ext uri="{BB962C8B-B14F-4D97-AF65-F5344CB8AC3E}">
        <p14:creationId xmlns:p14="http://schemas.microsoft.com/office/powerpoint/2010/main" val="30683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C36DD5-F451-579A-C147-2B3A5ADFCD13}"/>
              </a:ext>
            </a:extLst>
          </p:cNvPr>
          <p:cNvGrpSpPr/>
          <p:nvPr/>
        </p:nvGrpSpPr>
        <p:grpSpPr>
          <a:xfrm>
            <a:off x="951951" y="784135"/>
            <a:ext cx="10592056" cy="1088910"/>
            <a:chOff x="1379654" y="857877"/>
            <a:chExt cx="10592056" cy="1088910"/>
          </a:xfrm>
        </p:grpSpPr>
        <p:sp>
          <p:nvSpPr>
            <p:cNvPr id="2" name="Google Shape;275;p7">
              <a:extLst>
                <a:ext uri="{FF2B5EF4-FFF2-40B4-BE49-F238E27FC236}">
                  <a16:creationId xmlns:a16="http://schemas.microsoft.com/office/drawing/2014/main" id="{900274E7-9683-C74D-21F4-0A7DB7A8533C}"/>
                </a:ext>
              </a:extLst>
            </p:cNvPr>
            <p:cNvSpPr/>
            <p:nvPr/>
          </p:nvSpPr>
          <p:spPr>
            <a:xfrm>
              <a:off x="1379654" y="857877"/>
              <a:ext cx="10592056" cy="1088910"/>
            </a:xfrm>
            <a:prstGeom prst="roundRect">
              <a:avLst>
                <a:gd name="adj" fmla="val 6471"/>
              </a:avLst>
            </a:prstGeom>
            <a:solidFill>
              <a:srgbClr val="FFFFFF"/>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D441D83A-C3F9-3882-3054-A2D53C8CB76E}"/>
                </a:ext>
              </a:extLst>
            </p:cNvPr>
            <p:cNvSpPr txBox="1"/>
            <p:nvPr/>
          </p:nvSpPr>
          <p:spPr>
            <a:xfrm>
              <a:off x="1379654" y="946365"/>
              <a:ext cx="10592056" cy="923330"/>
            </a:xfrm>
            <a:prstGeom prst="rect">
              <a:avLst/>
            </a:prstGeom>
            <a:noFill/>
          </p:spPr>
          <p:txBody>
            <a:bodyPr wrap="square">
              <a:spAutoFit/>
            </a:bodyPr>
            <a:lstStyle/>
            <a:p>
              <a:pPr algn="ctr">
                <a:buClr>
                  <a:srgbClr val="000000"/>
                </a:buClr>
                <a:buFont typeface="Arial"/>
                <a:buNone/>
              </a:pPr>
              <a:r>
                <a:rPr lang="en-US" sz="54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5400" b="1" u="sng" kern="0" dirty="0">
                  <a:solidFill>
                    <a:srgbClr val="892E45"/>
                  </a:solidFill>
                  <a:latin typeface="Cambria" panose="02040503050406030204" pitchFamily="18" charset="0"/>
                  <a:ea typeface="Times New Roman" panose="02020603050405020304" pitchFamily="18" charset="0"/>
                  <a:cs typeface="Arial"/>
                  <a:sym typeface="Arial"/>
                </a:rPr>
                <a:t> 1</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t>
              </a:r>
              <a:r>
                <a:rPr lang="en-US" sz="5400"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t>
              </a:r>
              <a:r>
                <a:rPr lang="en-US" sz="5400"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t>
              </a:r>
              <a:r>
                <a:rPr lang="en-US" sz="5400" kern="0" dirty="0" err="1">
                  <a:solidFill>
                    <a:srgbClr val="892E45"/>
                  </a:solidFill>
                  <a:latin typeface="Cambria" panose="02040503050406030204" pitchFamily="18" charset="0"/>
                  <a:ea typeface="Times New Roman" panose="02020603050405020304" pitchFamily="18" charset="0"/>
                  <a:cs typeface="Arial"/>
                  <a:sym typeface="Arial"/>
                </a:rPr>
                <a:t>đã</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t>
              </a:r>
              <a:r>
                <a:rPr lang="en-US" sz="5400" kern="0" dirty="0" err="1">
                  <a:solidFill>
                    <a:srgbClr val="892E45"/>
                  </a:solidFill>
                  <a:latin typeface="Cambria" panose="02040503050406030204" pitchFamily="18" charset="0"/>
                  <a:ea typeface="Times New Roman" panose="02020603050405020304" pitchFamily="18" charset="0"/>
                  <a:cs typeface="Arial"/>
                  <a:sym typeface="Arial"/>
                </a:rPr>
                <a:t>hỏi</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t>
              </a:r>
              <a:r>
                <a:rPr lang="en-US" sz="5400" kern="0" dirty="0" err="1">
                  <a:solidFill>
                    <a:srgbClr val="892E45"/>
                  </a:solidFill>
                  <a:latin typeface="Cambria" panose="02040503050406030204" pitchFamily="18" charset="0"/>
                  <a:ea typeface="Times New Roman" panose="02020603050405020304" pitchFamily="18" charset="0"/>
                  <a:cs typeface="Arial"/>
                  <a:sym typeface="Arial"/>
                </a:rPr>
                <a:t>về</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t>
              </a:r>
              <a:r>
                <a:rPr lang="en-US" sz="5400" kern="0" dirty="0" err="1">
                  <a:solidFill>
                    <a:srgbClr val="892E45"/>
                  </a:solidFill>
                  <a:latin typeface="Cambria" panose="02040503050406030204" pitchFamily="18" charset="0"/>
                  <a:ea typeface="Times New Roman" panose="02020603050405020304" pitchFamily="18" charset="0"/>
                  <a:cs typeface="Arial"/>
                  <a:sym typeface="Arial"/>
                </a:rPr>
                <a:t>những</a:t>
              </a:r>
              <a:r>
                <a:rPr lang="en-US" sz="5400" kern="0" dirty="0">
                  <a:solidFill>
                    <a:srgbClr val="892E45"/>
                  </a:solidFill>
                  <a:latin typeface="Cambria" panose="02040503050406030204" pitchFamily="18" charset="0"/>
                  <a:ea typeface="Times New Roman" panose="02020603050405020304" pitchFamily="18" charset="0"/>
                  <a:cs typeface="Arial"/>
                  <a:sym typeface="Arial"/>
                </a:rPr>
                <a:t> ai?</a:t>
              </a:r>
              <a:endParaRPr lang="en-US" sz="5400" kern="0" dirty="0">
                <a:solidFill>
                  <a:srgbClr val="892E45"/>
                </a:solidFill>
                <a:latin typeface="Cambria" panose="02040503050406030204" pitchFamily="18" charset="0"/>
                <a:cs typeface="Arial"/>
                <a:sym typeface="Arial"/>
              </a:endParaRPr>
            </a:p>
          </p:txBody>
        </p:sp>
      </p:grpSp>
      <p:sp>
        <p:nvSpPr>
          <p:cNvPr id="5" name="Speech Bubble: Rectangle with Corners Rounded 4">
            <a:extLst>
              <a:ext uri="{FF2B5EF4-FFF2-40B4-BE49-F238E27FC236}">
                <a16:creationId xmlns:a16="http://schemas.microsoft.com/office/drawing/2014/main" id="{937DC262-6EE0-BC20-8BFC-395117763251}"/>
              </a:ext>
            </a:extLst>
          </p:cNvPr>
          <p:cNvSpPr/>
          <p:nvPr/>
        </p:nvSpPr>
        <p:spPr>
          <a:xfrm>
            <a:off x="450506" y="2497539"/>
            <a:ext cx="4972687" cy="2128391"/>
          </a:xfrm>
          <a:prstGeom prst="wedgeRoundRectCallout">
            <a:avLst>
              <a:gd name="adj1" fmla="val 72147"/>
              <a:gd name="adj2" fmla="val -15022"/>
              <a:gd name="adj3" fmla="val 16667"/>
            </a:avLst>
          </a:prstGeom>
          <a:solidFill>
            <a:schemeClr val="bg1"/>
          </a:solidFill>
          <a:ln w="25400" cap="flat" cmpd="sng" algn="ctr">
            <a:solidFill>
              <a:srgbClr val="F7A9BD">
                <a:lumMod val="1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nl-NL" sz="4800" b="1" i="0" u="none" strike="noStrike" kern="0" cap="none" spc="0" normalizeH="0" baseline="0" noProof="0" dirty="0">
                <a:ln>
                  <a:noFill/>
                </a:ln>
                <a:solidFill>
                  <a:srgbClr val="EB5785"/>
                </a:solidFill>
                <a:effectLst/>
                <a:uLnTx/>
                <a:uFillTx/>
                <a:latin typeface="Cambria" panose="02040503050406030204" pitchFamily="18" charset="0"/>
                <a:sym typeface="Arial"/>
              </a:rPr>
              <a:t>Bạn nhỏ hỏi về bà, ông, bố, mẹ.</a:t>
            </a:r>
            <a:endParaRPr kumimoji="0" lang="en-US" sz="7200" b="1" i="0" u="none" strike="noStrike" kern="0" cap="none" spc="0" normalizeH="0" baseline="0" noProof="0" dirty="0">
              <a:ln>
                <a:noFill/>
              </a:ln>
              <a:solidFill>
                <a:srgbClr val="EB5785"/>
              </a:solidFill>
              <a:effectLst/>
              <a:uLnTx/>
              <a:uFillTx/>
              <a:latin typeface="Cambria" panose="02040503050406030204" pitchFamily="18" charset="0"/>
              <a:sym typeface="Arial"/>
            </a:endParaRPr>
          </a:p>
        </p:txBody>
      </p:sp>
      <p:pic>
        <p:nvPicPr>
          <p:cNvPr id="6" name="Picture 5">
            <a:extLst>
              <a:ext uri="{FF2B5EF4-FFF2-40B4-BE49-F238E27FC236}">
                <a16:creationId xmlns:a16="http://schemas.microsoft.com/office/drawing/2014/main" id="{224DF087-4167-6D73-C049-EEF78B4C4BE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863667" y="2497539"/>
            <a:ext cx="6221765" cy="4360461"/>
          </a:xfrm>
          <a:prstGeom prst="rect">
            <a:avLst/>
          </a:prstGeom>
        </p:spPr>
      </p:pic>
    </p:spTree>
    <p:extLst>
      <p:ext uri="{BB962C8B-B14F-4D97-AF65-F5344CB8AC3E}">
        <p14:creationId xmlns:p14="http://schemas.microsoft.com/office/powerpoint/2010/main" val="134335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CD0E9AA-1D81-D1AA-21DC-F98F9D956B31}"/>
              </a:ext>
            </a:extLst>
          </p:cNvPr>
          <p:cNvGrpSpPr/>
          <p:nvPr/>
        </p:nvGrpSpPr>
        <p:grpSpPr>
          <a:xfrm>
            <a:off x="1553497" y="313332"/>
            <a:ext cx="9085005" cy="1692449"/>
            <a:chOff x="1572056" y="240158"/>
            <a:chExt cx="9222754" cy="1295430"/>
          </a:xfrm>
        </p:grpSpPr>
        <p:sp>
          <p:nvSpPr>
            <p:cNvPr id="17" name="Google Shape;276;p7">
              <a:extLst>
                <a:ext uri="{FF2B5EF4-FFF2-40B4-BE49-F238E27FC236}">
                  <a16:creationId xmlns:a16="http://schemas.microsoft.com/office/drawing/2014/main" id="{BCE13C16-5059-0DF4-5FBC-DE0ED2593AC5}"/>
                </a:ext>
              </a:extLst>
            </p:cNvPr>
            <p:cNvSpPr/>
            <p:nvPr/>
          </p:nvSpPr>
          <p:spPr>
            <a:xfrm>
              <a:off x="1572056" y="243300"/>
              <a:ext cx="9222754" cy="1292288"/>
            </a:xfrm>
            <a:prstGeom prst="roundRect">
              <a:avLst>
                <a:gd name="adj" fmla="val 31317"/>
              </a:avLst>
            </a:prstGeom>
            <a:solidFill>
              <a:schemeClr val="bg1"/>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cs typeface="Arial"/>
                <a:sym typeface="Arial"/>
              </a:endParaRPr>
            </a:p>
          </p:txBody>
        </p:sp>
        <p:sp>
          <p:nvSpPr>
            <p:cNvPr id="18" name="Google Shape;1483;p40">
              <a:extLst>
                <a:ext uri="{FF2B5EF4-FFF2-40B4-BE49-F238E27FC236}">
                  <a16:creationId xmlns:a16="http://schemas.microsoft.com/office/drawing/2014/main" id="{F9BF0B07-4756-5B6D-A168-2385D663CC08}"/>
                </a:ext>
              </a:extLst>
            </p:cNvPr>
            <p:cNvSpPr txBox="1">
              <a:spLocks/>
            </p:cNvSpPr>
            <p:nvPr/>
          </p:nvSpPr>
          <p:spPr>
            <a:xfrm>
              <a:off x="1862455" y="240158"/>
              <a:ext cx="8571875" cy="64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3000" b="1" i="0" u="none" strike="noStrike" cap="none">
                  <a:solidFill>
                    <a:srgbClr val="FFFFFF"/>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9pPr>
            </a:lstStyle>
            <a:p>
              <a:pPr algn="ctr"/>
              <a:r>
                <a:rPr lang="en-US" sz="5400" u="sng" kern="0" dirty="0" err="1">
                  <a:solidFill>
                    <a:srgbClr val="892E45"/>
                  </a:solidFill>
                  <a:latin typeface="Cambria" panose="02040503050406030204" pitchFamily="18" charset="0"/>
                </a:rPr>
                <a:t>Câu</a:t>
              </a:r>
              <a:r>
                <a:rPr lang="en-US" sz="5400" u="sng" kern="0" dirty="0">
                  <a:solidFill>
                    <a:srgbClr val="892E45"/>
                  </a:solidFill>
                  <a:latin typeface="Cambria" panose="02040503050406030204" pitchFamily="18" charset="0"/>
                </a:rPr>
                <a:t> 2</a:t>
              </a:r>
              <a:r>
                <a:rPr lang="en-US" sz="540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Bạn</a:t>
              </a:r>
              <a:r>
                <a:rPr lang="en-US" sz="5400" b="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nhỏ</a:t>
              </a:r>
              <a:r>
                <a:rPr lang="en-US" sz="5400" b="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thắc</a:t>
              </a:r>
              <a:r>
                <a:rPr lang="en-US" sz="5400" b="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mắc</a:t>
              </a:r>
              <a:endParaRPr lang="en-US" sz="5400" b="0" kern="0" dirty="0">
                <a:solidFill>
                  <a:srgbClr val="892E45"/>
                </a:solidFill>
                <a:latin typeface="Cambria" panose="02040503050406030204" pitchFamily="18" charset="0"/>
              </a:endParaRPr>
            </a:p>
            <a:p>
              <a:pPr algn="ctr"/>
              <a:r>
                <a:rPr lang="en-US" sz="5400" b="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về</a:t>
              </a:r>
              <a:r>
                <a:rPr lang="en-US" sz="5400" b="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điều</a:t>
              </a:r>
              <a:r>
                <a:rPr lang="en-US" sz="5400" b="0" kern="0" dirty="0">
                  <a:solidFill>
                    <a:srgbClr val="892E45"/>
                  </a:solidFill>
                  <a:latin typeface="Cambria" panose="02040503050406030204" pitchFamily="18" charset="0"/>
                </a:rPr>
                <a:t> </a:t>
              </a:r>
              <a:r>
                <a:rPr lang="en-US" sz="5400" b="0" kern="0" dirty="0" err="1">
                  <a:solidFill>
                    <a:srgbClr val="892E45"/>
                  </a:solidFill>
                  <a:latin typeface="Cambria" panose="02040503050406030204" pitchFamily="18" charset="0"/>
                </a:rPr>
                <a:t>gì</a:t>
              </a:r>
              <a:r>
                <a:rPr lang="en-US" sz="5400" b="0" kern="0" dirty="0">
                  <a:solidFill>
                    <a:srgbClr val="892E45"/>
                  </a:solidFill>
                  <a:latin typeface="Cambria" panose="02040503050406030204" pitchFamily="18" charset="0"/>
                </a:rPr>
                <a:t> ?</a:t>
              </a:r>
            </a:p>
          </p:txBody>
        </p:sp>
      </p:grpSp>
      <p:sp>
        <p:nvSpPr>
          <p:cNvPr id="19" name="Google Shape;276;p7">
            <a:extLst>
              <a:ext uri="{FF2B5EF4-FFF2-40B4-BE49-F238E27FC236}">
                <a16:creationId xmlns:a16="http://schemas.microsoft.com/office/drawing/2014/main" id="{D2465871-A322-3198-697F-41F3BFC6FEC5}"/>
              </a:ext>
            </a:extLst>
          </p:cNvPr>
          <p:cNvSpPr/>
          <p:nvPr/>
        </p:nvSpPr>
        <p:spPr>
          <a:xfrm>
            <a:off x="1740310" y="2292747"/>
            <a:ext cx="8161072" cy="954498"/>
          </a:xfrm>
          <a:prstGeom prst="roundRect">
            <a:avLst>
              <a:gd name="adj" fmla="val 50000"/>
            </a:avLst>
          </a:prstGeom>
          <a:solidFill>
            <a:srgbClr val="FED539"/>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Bạn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ấy</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thế</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nào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khi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còn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bé</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a:t>
            </a:r>
          </a:p>
        </p:txBody>
      </p:sp>
      <p:sp>
        <p:nvSpPr>
          <p:cNvPr id="20" name="Google Shape;276;p7">
            <a:extLst>
              <a:ext uri="{FF2B5EF4-FFF2-40B4-BE49-F238E27FC236}">
                <a16:creationId xmlns:a16="http://schemas.microsoft.com/office/drawing/2014/main" id="{856734D1-1E58-E319-F68C-2A9726CD8FCF}"/>
              </a:ext>
            </a:extLst>
          </p:cNvPr>
          <p:cNvSpPr/>
          <p:nvPr/>
        </p:nvSpPr>
        <p:spPr>
          <a:xfrm>
            <a:off x="2723535" y="3610757"/>
            <a:ext cx="8912943" cy="882586"/>
          </a:xfrm>
          <a:prstGeom prst="roundRect">
            <a:avLst>
              <a:gd name="adj" fmla="val 50000"/>
            </a:avLst>
          </a:prstGeom>
          <a:solidFill>
            <a:srgbClr val="FED539"/>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Mọi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người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như</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thế</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nào</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khi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còn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bé</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a:t>
            </a:r>
          </a:p>
        </p:txBody>
      </p:sp>
      <p:sp>
        <p:nvSpPr>
          <p:cNvPr id="21" name="Google Shape;276;p7">
            <a:extLst>
              <a:ext uri="{FF2B5EF4-FFF2-40B4-BE49-F238E27FC236}">
                <a16:creationId xmlns:a16="http://schemas.microsoft.com/office/drawing/2014/main" id="{37F2B8DA-7066-521B-7E10-6CCE8CE6C9EC}"/>
              </a:ext>
            </a:extLst>
          </p:cNvPr>
          <p:cNvSpPr/>
          <p:nvPr/>
        </p:nvSpPr>
        <p:spPr>
          <a:xfrm>
            <a:off x="3500284" y="4989404"/>
            <a:ext cx="8239433" cy="1303241"/>
          </a:xfrm>
          <a:prstGeom prst="roundRect">
            <a:avLst>
              <a:gd name="adj" fmla="val 50000"/>
            </a:avLst>
          </a:prstGeom>
          <a:solidFill>
            <a:srgbClr val="FED539"/>
          </a:solidFill>
          <a:ln w="28575" cap="flat" cmpd="sng">
            <a:solidFill>
              <a:srgbClr val="6A3F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Mọi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người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khi</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còn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bé</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có</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giống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bạn</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ấy</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cs typeface="Arial"/>
                <a:sym typeface="Arial"/>
              </a:rPr>
              <a:t>không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cs typeface="Arial"/>
                <a:sym typeface="Arial"/>
              </a:rPr>
              <a:t>?</a:t>
            </a:r>
          </a:p>
        </p:txBody>
      </p:sp>
      <p:pic>
        <p:nvPicPr>
          <p:cNvPr id="2" name="Picture 1">
            <a:extLst>
              <a:ext uri="{FF2B5EF4-FFF2-40B4-BE49-F238E27FC236}">
                <a16:creationId xmlns:a16="http://schemas.microsoft.com/office/drawing/2014/main" id="{8FF390BF-3605-ED35-2AD5-AE06CB57817C}"/>
              </a:ext>
            </a:extLst>
          </p:cNvPr>
          <p:cNvPicPr>
            <a:picLocks noChangeAspect="1"/>
          </p:cNvPicPr>
          <p:nvPr/>
        </p:nvPicPr>
        <p:blipFill>
          <a:blip r:embed="rId3"/>
          <a:stretch>
            <a:fillRect/>
          </a:stretch>
        </p:blipFill>
        <p:spPr>
          <a:xfrm>
            <a:off x="699510" y="2062251"/>
            <a:ext cx="1475271" cy="1492036"/>
          </a:xfrm>
          <a:prstGeom prst="rect">
            <a:avLst/>
          </a:prstGeom>
        </p:spPr>
      </p:pic>
      <p:pic>
        <p:nvPicPr>
          <p:cNvPr id="3" name="Picture 2">
            <a:extLst>
              <a:ext uri="{FF2B5EF4-FFF2-40B4-BE49-F238E27FC236}">
                <a16:creationId xmlns:a16="http://schemas.microsoft.com/office/drawing/2014/main" id="{1B660703-F04B-B9BD-3491-9E5F1851D717}"/>
              </a:ext>
            </a:extLst>
          </p:cNvPr>
          <p:cNvPicPr>
            <a:picLocks noChangeAspect="1"/>
          </p:cNvPicPr>
          <p:nvPr/>
        </p:nvPicPr>
        <p:blipFill rotWithShape="1">
          <a:blip r:embed="rId4">
            <a:extLst>
              <a:ext uri="{28A0092B-C50C-407E-A947-70E740481C1C}">
                <a14:useLocalDpi xmlns:a14="http://schemas.microsoft.com/office/drawing/2010/main" val="0"/>
              </a:ext>
            </a:extLst>
          </a:blip>
          <a:srcRect l="21716" r="58214" b="79914"/>
          <a:stretch/>
        </p:blipFill>
        <p:spPr>
          <a:xfrm>
            <a:off x="1553497" y="3429000"/>
            <a:ext cx="1385564" cy="1400861"/>
          </a:xfrm>
          <a:prstGeom prst="rect">
            <a:avLst/>
          </a:prstGeom>
        </p:spPr>
      </p:pic>
      <p:pic>
        <p:nvPicPr>
          <p:cNvPr id="4" name="Picture 3">
            <a:extLst>
              <a:ext uri="{FF2B5EF4-FFF2-40B4-BE49-F238E27FC236}">
                <a16:creationId xmlns:a16="http://schemas.microsoft.com/office/drawing/2014/main" id="{0FA54E87-2D59-444A-F2A4-330687A0A730}"/>
              </a:ext>
            </a:extLst>
          </p:cNvPr>
          <p:cNvPicPr>
            <a:picLocks noChangeAspect="1"/>
          </p:cNvPicPr>
          <p:nvPr/>
        </p:nvPicPr>
        <p:blipFill rotWithShape="1">
          <a:blip r:embed="rId5"/>
          <a:srcRect r="50703"/>
          <a:stretch/>
        </p:blipFill>
        <p:spPr>
          <a:xfrm>
            <a:off x="2246279" y="5011616"/>
            <a:ext cx="1487889" cy="1570786"/>
          </a:xfrm>
          <a:prstGeom prst="rect">
            <a:avLst/>
          </a:prstGeom>
        </p:spPr>
      </p:pic>
    </p:spTree>
    <p:extLst>
      <p:ext uri="{BB962C8B-B14F-4D97-AF65-F5344CB8AC3E}">
        <p14:creationId xmlns:p14="http://schemas.microsoft.com/office/powerpoint/2010/main" val="416601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4"/>
                                        </p:tgtEl>
                                        <p:attrNameLst>
                                          <p:attrName>style.visibility</p:attrName>
                                        </p:attrNameLst>
                                      </p:cBhvr>
                                      <p:to>
                                        <p:strVal val="hidden"/>
                                      </p:to>
                                    </p:set>
                                  </p:childTnLst>
                                </p:cTn>
                              </p:par>
                              <p:par>
                                <p:cTn id="40" presetID="32" presetClass="emph" presetSubtype="0" fill="hold" nodeType="withEffect">
                                  <p:stCondLst>
                                    <p:cond delay="0"/>
                                  </p:stCondLst>
                                  <p:childTnLst>
                                    <p:animRot by="120000">
                                      <p:cBhvr>
                                        <p:cTn id="41" dur="100" fill="hold">
                                          <p:stCondLst>
                                            <p:cond delay="0"/>
                                          </p:stCondLst>
                                        </p:cTn>
                                        <p:tgtEl>
                                          <p:spTgt spid="3"/>
                                        </p:tgtEl>
                                        <p:attrNameLst>
                                          <p:attrName>r</p:attrName>
                                        </p:attrNameLst>
                                      </p:cBhvr>
                                    </p:animRot>
                                    <p:animRot by="-240000">
                                      <p:cBhvr>
                                        <p:cTn id="42" dur="200" fill="hold">
                                          <p:stCondLst>
                                            <p:cond delay="200"/>
                                          </p:stCondLst>
                                        </p:cTn>
                                        <p:tgtEl>
                                          <p:spTgt spid="3"/>
                                        </p:tgtEl>
                                        <p:attrNameLst>
                                          <p:attrName>r</p:attrName>
                                        </p:attrNameLst>
                                      </p:cBhvr>
                                    </p:animRot>
                                    <p:animRot by="240000">
                                      <p:cBhvr>
                                        <p:cTn id="43" dur="200" fill="hold">
                                          <p:stCondLst>
                                            <p:cond delay="400"/>
                                          </p:stCondLst>
                                        </p:cTn>
                                        <p:tgtEl>
                                          <p:spTgt spid="3"/>
                                        </p:tgtEl>
                                        <p:attrNameLst>
                                          <p:attrName>r</p:attrName>
                                        </p:attrNameLst>
                                      </p:cBhvr>
                                    </p:animRot>
                                    <p:animRot by="-240000">
                                      <p:cBhvr>
                                        <p:cTn id="44" dur="200" fill="hold">
                                          <p:stCondLst>
                                            <p:cond delay="600"/>
                                          </p:stCondLst>
                                        </p:cTn>
                                        <p:tgtEl>
                                          <p:spTgt spid="3"/>
                                        </p:tgtEl>
                                        <p:attrNameLst>
                                          <p:attrName>r</p:attrName>
                                        </p:attrNameLst>
                                      </p:cBhvr>
                                    </p:animRot>
                                    <p:animRot by="120000">
                                      <p:cBhvr>
                                        <p:cTn id="45" dur="200" fill="hold">
                                          <p:stCondLst>
                                            <p:cond delay="800"/>
                                          </p:stCondLst>
                                        </p:cTn>
                                        <p:tgtEl>
                                          <p:spTgt spid="3"/>
                                        </p:tgtEl>
                                        <p:attrNameLst>
                                          <p:attrName>r</p:attrName>
                                        </p:attrNameLst>
                                      </p:cBhvr>
                                    </p:animRot>
                                  </p:childTnLst>
                                </p:cTn>
                              </p:par>
                              <p:par>
                                <p:cTn id="46" presetID="32" presetClass="emph" presetSubtype="0" fill="hold" grpId="1" nodeType="withEffect">
                                  <p:stCondLst>
                                    <p:cond delay="0"/>
                                  </p:stCondLst>
                                  <p:childTnLst>
                                    <p:animRot by="120000">
                                      <p:cBhvr>
                                        <p:cTn id="47" dur="100" fill="hold">
                                          <p:stCondLst>
                                            <p:cond delay="0"/>
                                          </p:stCondLst>
                                        </p:cTn>
                                        <p:tgtEl>
                                          <p:spTgt spid="20"/>
                                        </p:tgtEl>
                                        <p:attrNameLst>
                                          <p:attrName>r</p:attrName>
                                        </p:attrNameLst>
                                      </p:cBhvr>
                                    </p:animRot>
                                    <p:animRot by="-240000">
                                      <p:cBhvr>
                                        <p:cTn id="48" dur="200" fill="hold">
                                          <p:stCondLst>
                                            <p:cond delay="200"/>
                                          </p:stCondLst>
                                        </p:cTn>
                                        <p:tgtEl>
                                          <p:spTgt spid="20"/>
                                        </p:tgtEl>
                                        <p:attrNameLst>
                                          <p:attrName>r</p:attrName>
                                        </p:attrNameLst>
                                      </p:cBhvr>
                                    </p:animRot>
                                    <p:animRot by="240000">
                                      <p:cBhvr>
                                        <p:cTn id="49" dur="200" fill="hold">
                                          <p:stCondLst>
                                            <p:cond delay="400"/>
                                          </p:stCondLst>
                                        </p:cTn>
                                        <p:tgtEl>
                                          <p:spTgt spid="20"/>
                                        </p:tgtEl>
                                        <p:attrNameLst>
                                          <p:attrName>r</p:attrName>
                                        </p:attrNameLst>
                                      </p:cBhvr>
                                    </p:animRot>
                                    <p:animRot by="-240000">
                                      <p:cBhvr>
                                        <p:cTn id="50" dur="200" fill="hold">
                                          <p:stCondLst>
                                            <p:cond delay="600"/>
                                          </p:stCondLst>
                                        </p:cTn>
                                        <p:tgtEl>
                                          <p:spTgt spid="20"/>
                                        </p:tgtEl>
                                        <p:attrNameLst>
                                          <p:attrName>r</p:attrName>
                                        </p:attrNameLst>
                                      </p:cBhvr>
                                    </p:animRot>
                                    <p:animRot by="120000">
                                      <p:cBhvr>
                                        <p:cTn id="51" dur="200" fill="hold">
                                          <p:stCondLst>
                                            <p:cond delay="800"/>
                                          </p:stCondLst>
                                        </p:cTn>
                                        <p:tgtEl>
                                          <p:spTgt spid="2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27CFA4B-46D9-1FDA-D965-879A3C375ADE}"/>
              </a:ext>
            </a:extLst>
          </p:cNvPr>
          <p:cNvGrpSpPr/>
          <p:nvPr/>
        </p:nvGrpSpPr>
        <p:grpSpPr>
          <a:xfrm>
            <a:off x="-19778" y="0"/>
            <a:ext cx="12211778" cy="6858000"/>
            <a:chOff x="-19778" y="0"/>
            <a:chExt cx="12211778" cy="6858000"/>
          </a:xfrm>
        </p:grpSpPr>
        <p:pic>
          <p:nvPicPr>
            <p:cNvPr id="4" name="Picture 3">
              <a:extLst>
                <a:ext uri="{FF2B5EF4-FFF2-40B4-BE49-F238E27FC236}">
                  <a16:creationId xmlns:a16="http://schemas.microsoft.com/office/drawing/2014/main" id="{41AD31E3-E4D0-69CB-66F2-6CBE70D9A328}"/>
                </a:ext>
              </a:extLst>
            </p:cNvPr>
            <p:cNvPicPr>
              <a:picLocks noChangeAspect="1"/>
            </p:cNvPicPr>
            <p:nvPr/>
          </p:nvPicPr>
          <p:blipFill rotWithShape="1">
            <a:blip r:embed="rId3">
              <a:extLst>
                <a:ext uri="{28A0092B-C50C-407E-A947-70E740481C1C}">
                  <a14:useLocalDpi xmlns:a14="http://schemas.microsoft.com/office/drawing/2010/main" val="0"/>
                </a:ext>
              </a:extLst>
            </a:blip>
            <a:srcRect t="11773" b="31978"/>
            <a:stretch/>
          </p:blipFill>
          <p:spPr>
            <a:xfrm>
              <a:off x="0" y="0"/>
              <a:ext cx="12192000" cy="6858000"/>
            </a:xfrm>
            <a:prstGeom prst="rect">
              <a:avLst/>
            </a:prstGeom>
          </p:spPr>
        </p:pic>
        <p:pic>
          <p:nvPicPr>
            <p:cNvPr id="45" name="Picture 44">
              <a:extLst>
                <a:ext uri="{FF2B5EF4-FFF2-40B4-BE49-F238E27FC236}">
                  <a16:creationId xmlns:a16="http://schemas.microsoft.com/office/drawing/2014/main" id="{3642C9BE-1858-8F92-D7D8-680B41E8712F}"/>
                </a:ext>
              </a:extLst>
            </p:cNvPr>
            <p:cNvPicPr>
              <a:picLocks noChangeAspect="1"/>
            </p:cNvPicPr>
            <p:nvPr/>
          </p:nvPicPr>
          <p:blipFill>
            <a:blip r:embed="rId4"/>
            <a:stretch>
              <a:fillRect/>
            </a:stretch>
          </p:blipFill>
          <p:spPr>
            <a:xfrm>
              <a:off x="-19778" y="0"/>
              <a:ext cx="868472" cy="1054746"/>
            </a:xfrm>
            <a:prstGeom prst="rect">
              <a:avLst/>
            </a:prstGeom>
          </p:spPr>
        </p:pic>
      </p:grpSp>
      <p:grpSp>
        <p:nvGrpSpPr>
          <p:cNvPr id="6" name="组合 3">
            <a:extLst>
              <a:ext uri="{FF2B5EF4-FFF2-40B4-BE49-F238E27FC236}">
                <a16:creationId xmlns:a16="http://schemas.microsoft.com/office/drawing/2014/main" id="{45500D67-EB71-898A-650B-7B2123A19DB5}"/>
              </a:ext>
            </a:extLst>
          </p:cNvPr>
          <p:cNvGrpSpPr/>
          <p:nvPr/>
        </p:nvGrpSpPr>
        <p:grpSpPr>
          <a:xfrm>
            <a:off x="616154" y="282543"/>
            <a:ext cx="10959691" cy="5675075"/>
            <a:chOff x="781050" y="749301"/>
            <a:chExt cx="10420350" cy="5480049"/>
          </a:xfrm>
          <a:solidFill>
            <a:schemeClr val="bg1">
              <a:alpha val="74000"/>
            </a:schemeClr>
          </a:solidFill>
        </p:grpSpPr>
        <p:sp>
          <p:nvSpPr>
            <p:cNvPr id="7" name="圆角矩形 22">
              <a:extLst>
                <a:ext uri="{FF2B5EF4-FFF2-40B4-BE49-F238E27FC236}">
                  <a16:creationId xmlns:a16="http://schemas.microsoft.com/office/drawing/2014/main" id="{0160DC88-0CED-795A-0DAA-6F5DFDD213FC}"/>
                </a:ext>
              </a:extLst>
            </p:cNvPr>
            <p:cNvSpPr/>
            <p:nvPr/>
          </p:nvSpPr>
          <p:spPr>
            <a:xfrm>
              <a:off x="781050" y="749301"/>
              <a:ext cx="10420350" cy="5480049"/>
            </a:xfrm>
            <a:prstGeom prst="roundRect">
              <a:avLst>
                <a:gd name="adj" fmla="val 50000"/>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8" name="圆角矩形 25">
              <a:extLst>
                <a:ext uri="{FF2B5EF4-FFF2-40B4-BE49-F238E27FC236}">
                  <a16:creationId xmlns:a16="http://schemas.microsoft.com/office/drawing/2014/main" id="{40042854-ED9C-0C9E-7274-2A9A0D2B5B05}"/>
                </a:ext>
              </a:extLst>
            </p:cNvPr>
            <p:cNvSpPr/>
            <p:nvPr/>
          </p:nvSpPr>
          <p:spPr>
            <a:xfrm>
              <a:off x="882196" y="867227"/>
              <a:ext cx="10218058" cy="5244196"/>
            </a:xfrm>
            <a:prstGeom prst="roundRect">
              <a:avLst>
                <a:gd name="adj" fmla="val 49764"/>
              </a:avLst>
            </a:prstGeom>
            <a:grpFill/>
            <a:ln w="28575">
              <a:solidFill>
                <a:srgbClr val="3E8D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pic>
        <p:nvPicPr>
          <p:cNvPr id="9" name="Picture 8">
            <a:extLst>
              <a:ext uri="{FF2B5EF4-FFF2-40B4-BE49-F238E27FC236}">
                <a16:creationId xmlns:a16="http://schemas.microsoft.com/office/drawing/2014/main" id="{5C7DB5AB-AD27-2504-DB31-04F81931BD6E}"/>
              </a:ext>
            </a:extLst>
          </p:cNvPr>
          <p:cNvPicPr>
            <a:picLocks noChangeAspect="1"/>
          </p:cNvPicPr>
          <p:nvPr/>
        </p:nvPicPr>
        <p:blipFill rotWithShape="1">
          <a:blip r:embed="rId5">
            <a:extLst>
              <a:ext uri="{28A0092B-C50C-407E-A947-70E740481C1C}">
                <a14:useLocalDpi xmlns:a14="http://schemas.microsoft.com/office/drawing/2010/main" val="0"/>
              </a:ext>
            </a:extLst>
          </a:blip>
          <a:srcRect r="50059" b="66126"/>
          <a:stretch/>
        </p:blipFill>
        <p:spPr>
          <a:xfrm>
            <a:off x="147870" y="4540794"/>
            <a:ext cx="3462855" cy="2323071"/>
          </a:xfrm>
          <a:prstGeom prst="rect">
            <a:avLst/>
          </a:prstGeom>
        </p:spPr>
      </p:pic>
      <p:sp>
        <p:nvSpPr>
          <p:cNvPr id="13" name="PA-文本框 54">
            <a:extLst>
              <a:ext uri="{FF2B5EF4-FFF2-40B4-BE49-F238E27FC236}">
                <a16:creationId xmlns:a16="http://schemas.microsoft.com/office/drawing/2014/main" id="{98F66E05-E91A-BD14-D8D0-B96E1C9E2142}"/>
              </a:ext>
            </a:extLst>
          </p:cNvPr>
          <p:cNvSpPr txBox="1"/>
          <p:nvPr>
            <p:custDataLst>
              <p:tags r:id="rId1"/>
            </p:custDataLst>
          </p:nvPr>
        </p:nvSpPr>
        <p:spPr>
          <a:xfrm>
            <a:off x="1765676" y="1022506"/>
            <a:ext cx="8531195" cy="3785652"/>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-Đọc đoạn 1 bài “Món quà đặc biệt”</a:t>
            </a:r>
            <a:r>
              <a:rPr kumimoji="0" lang="en-US"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a:t>
            </a:r>
            <a:r>
              <a:rPr kumimoji="0" lang="en-US" altLang="zh-CN" sz="4800" b="1" i="0" u="none" strike="noStrike" kern="1200" cap="none" spc="-30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Trong</a:t>
            </a:r>
            <a:r>
              <a:rPr kumimoji="0" lang="en-US"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 </a:t>
            </a:r>
            <a:r>
              <a:rPr kumimoji="0" lang="en-US" altLang="zh-CN" sz="4800" b="1" i="0" u="none" strike="noStrike" kern="1200" cap="none" spc="-30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bài</a:t>
            </a:r>
            <a:r>
              <a:rPr kumimoji="0" lang="en-US"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 “</a:t>
            </a:r>
            <a:r>
              <a:rPr kumimoji="0" lang="en-US" altLang="zh-CN" sz="4800" b="1" i="0" u="none" strike="noStrike" kern="1200" cap="none" spc="-30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Món</a:t>
            </a:r>
            <a:r>
              <a:rPr kumimoji="0" lang="en-US"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 quà </a:t>
            </a:r>
            <a:r>
              <a:rPr kumimoji="0" lang="en-US" altLang="zh-CN" sz="4800" b="1" i="0" u="none" strike="noStrike" kern="1200" cap="none" spc="-30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đặc</a:t>
            </a:r>
            <a:r>
              <a:rPr kumimoji="0" lang="en-US"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 </a:t>
            </a:r>
            <a:r>
              <a:rPr kumimoji="0" lang="en-US" altLang="zh-CN" sz="4800" b="1" i="0" u="none" strike="noStrike" kern="1200" cap="none" spc="-30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biệt</a:t>
            </a:r>
            <a:r>
              <a:rPr kumimoji="0" lang="en-US"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 </a:t>
            </a:r>
            <a:r>
              <a:rPr kumimoji="0" lang="nl-NL"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h</a:t>
            </a:r>
            <a:r>
              <a:rPr kumimoji="0" lang="nl-NL"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chị em đã viết gì trong tấm thiệp tặng bố?</a:t>
            </a:r>
            <a:endParaRPr kumimoji="0" lang="zh-CN" altLang="en-US" sz="4800" b="1" i="0" u="none" strike="noStrike" kern="1200" cap="none" spc="-300" normalizeH="0" baseline="0" noProof="0" dirty="0">
              <a:ln>
                <a:noFill/>
              </a:ln>
              <a:solidFill>
                <a:srgbClr val="E7E6E6">
                  <a:lumMod val="10000"/>
                </a:srgbClr>
              </a:solidFill>
              <a:effectLst/>
              <a:uLnTx/>
              <a:uFillTx/>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endParaRPr>
          </a:p>
        </p:txBody>
      </p:sp>
      <p:pic>
        <p:nvPicPr>
          <p:cNvPr id="14" name="Picture 13">
            <a:extLst>
              <a:ext uri="{FF2B5EF4-FFF2-40B4-BE49-F238E27FC236}">
                <a16:creationId xmlns:a16="http://schemas.microsoft.com/office/drawing/2014/main" id="{5B15A3FD-52F4-35D5-3757-E32287D7A86D}"/>
              </a:ext>
            </a:extLst>
          </p:cNvPr>
          <p:cNvPicPr>
            <a:picLocks noChangeAspect="1"/>
          </p:cNvPicPr>
          <p:nvPr/>
        </p:nvPicPr>
        <p:blipFill>
          <a:blip r:embed="rId6"/>
          <a:stretch>
            <a:fillRect/>
          </a:stretch>
        </p:blipFill>
        <p:spPr>
          <a:xfrm>
            <a:off x="535907" y="5725744"/>
            <a:ext cx="1072989" cy="1286367"/>
          </a:xfrm>
          <a:prstGeom prst="rect">
            <a:avLst/>
          </a:prstGeom>
        </p:spPr>
      </p:pic>
    </p:spTree>
    <p:extLst>
      <p:ext uri="{BB962C8B-B14F-4D97-AF65-F5344CB8AC3E}">
        <p14:creationId xmlns:p14="http://schemas.microsoft.com/office/powerpoint/2010/main" val="3580372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C0364E-82E5-5370-CEBB-5087E06C47C8}"/>
              </a:ext>
            </a:extLst>
          </p:cNvPr>
          <p:cNvGrpSpPr/>
          <p:nvPr/>
        </p:nvGrpSpPr>
        <p:grpSpPr>
          <a:xfrm>
            <a:off x="884903" y="275302"/>
            <a:ext cx="10422194" cy="1474841"/>
            <a:chOff x="884903" y="275302"/>
            <a:chExt cx="10422194" cy="1474841"/>
          </a:xfrm>
        </p:grpSpPr>
        <p:sp>
          <p:nvSpPr>
            <p:cNvPr id="8" name="Google Shape;275;p7">
              <a:extLst>
                <a:ext uri="{FF2B5EF4-FFF2-40B4-BE49-F238E27FC236}">
                  <a16:creationId xmlns:a16="http://schemas.microsoft.com/office/drawing/2014/main" id="{9466FEDD-AE04-622D-B9E4-A9A6DD4445D0}"/>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DDFE33EC-CEA3-CE6F-E9CC-CE069A534124}"/>
                </a:ext>
              </a:extLst>
            </p:cNvPr>
            <p:cNvSpPr txBox="1"/>
            <p:nvPr/>
          </p:nvSpPr>
          <p:spPr>
            <a:xfrm>
              <a:off x="884903" y="414575"/>
              <a:ext cx="10422194" cy="1200329"/>
            </a:xfrm>
            <a:prstGeom prst="rect">
              <a:avLst/>
            </a:prstGeom>
            <a:noFill/>
          </p:spPr>
          <p:txBody>
            <a:bodyPr wrap="square">
              <a:spAutoFit/>
            </a:bodyPr>
            <a:lstStyle/>
            <a:p>
              <a:pPr algn="ctr">
                <a:buClr>
                  <a:srgbClr val="000000"/>
                </a:buClr>
                <a:buFont typeface="Arial"/>
                <a:buNone/>
              </a:pPr>
              <a:r>
                <a:rPr lang="en-US" sz="36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3600" b="1" u="sng" kern="0" dirty="0">
                  <a:solidFill>
                    <a:srgbClr val="892E45"/>
                  </a:solidFill>
                  <a:latin typeface="Cambria" panose="02040503050406030204" pitchFamily="18" charset="0"/>
                  <a:ea typeface="Times New Roman" panose="02020603050405020304" pitchFamily="18" charset="0"/>
                  <a:cs typeface="Arial"/>
                  <a:sym typeface="Arial"/>
                </a:rPr>
                <a:t> 3</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ảnh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mỗi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gia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đình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hiện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ra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như</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thế</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nào</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suy</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nghĩ</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a:t>
              </a:r>
              <a:endParaRPr lang="en-US" sz="3600" b="1" kern="0" dirty="0">
                <a:solidFill>
                  <a:srgbClr val="892E45"/>
                </a:solidFill>
                <a:latin typeface="Cambria" panose="02040503050406030204" pitchFamily="18" charset="0"/>
                <a:cs typeface="Arial"/>
                <a:sym typeface="Arial"/>
              </a:endParaRPr>
            </a:p>
          </p:txBody>
        </p:sp>
      </p:grpSp>
      <p:pic>
        <p:nvPicPr>
          <p:cNvPr id="4" name="Picture 3">
            <a:extLst>
              <a:ext uri="{FF2B5EF4-FFF2-40B4-BE49-F238E27FC236}">
                <a16:creationId xmlns:a16="http://schemas.microsoft.com/office/drawing/2014/main" id="{5D6601DD-3F93-E3E9-82AD-86D44CA090E5}"/>
              </a:ext>
            </a:extLst>
          </p:cNvPr>
          <p:cNvPicPr>
            <a:picLocks noChangeAspect="1"/>
          </p:cNvPicPr>
          <p:nvPr/>
        </p:nvPicPr>
        <p:blipFill rotWithShape="1">
          <a:blip r:embed="rId2">
            <a:extLst>
              <a:ext uri="{28A0092B-C50C-407E-A947-70E740481C1C}">
                <a14:useLocalDpi xmlns:a14="http://schemas.microsoft.com/office/drawing/2010/main" val="0"/>
              </a:ext>
            </a:extLst>
          </a:blip>
          <a:srcRect l="54194" t="1918" r="26935"/>
          <a:stretch/>
        </p:blipFill>
        <p:spPr>
          <a:xfrm>
            <a:off x="0" y="948642"/>
            <a:ext cx="2654710" cy="6011245"/>
          </a:xfrm>
          <a:prstGeom prst="rect">
            <a:avLst/>
          </a:prstGeom>
        </p:spPr>
      </p:pic>
      <p:sp>
        <p:nvSpPr>
          <p:cNvPr id="7" name="Speech Bubble: Rectangle with Corners Rounded 6">
            <a:extLst>
              <a:ext uri="{FF2B5EF4-FFF2-40B4-BE49-F238E27FC236}">
                <a16:creationId xmlns:a16="http://schemas.microsoft.com/office/drawing/2014/main" id="{AD215411-8320-F28E-6C87-8CF7B06E3E2E}"/>
              </a:ext>
            </a:extLst>
          </p:cNvPr>
          <p:cNvSpPr/>
          <p:nvPr/>
        </p:nvSpPr>
        <p:spPr>
          <a:xfrm>
            <a:off x="2246670" y="2148971"/>
            <a:ext cx="9060426" cy="2800571"/>
          </a:xfrm>
          <a:prstGeom prst="wedgeRoundRectCallout">
            <a:avLst>
              <a:gd name="adj1" fmla="val -50207"/>
              <a:gd name="adj2" fmla="val 23307"/>
              <a:gd name="adj3" fmla="val 16667"/>
            </a:avLst>
          </a:prstGeom>
          <a:solidFill>
            <a:schemeClr val="bg1"/>
          </a:solidFill>
          <a:ln w="25400" cap="flat" cmpd="sng" algn="ctr">
            <a:solidFill>
              <a:srgbClr val="F7A9BD">
                <a:lumMod val="10000"/>
              </a:srgbClr>
            </a:solidFill>
            <a:prstDash val="sysDash"/>
          </a:ln>
          <a:effectLst/>
        </p:spPr>
        <p:txBody>
          <a:bodyPr rtlCol="0" anchor="ct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nl-NL" sz="3600" b="0" i="0" u="none" strike="noStrike" kern="0" cap="none" spc="0" normalizeH="0" baseline="0" noProof="0" dirty="0">
                <a:ln>
                  <a:noFill/>
                </a:ln>
                <a:effectLst/>
                <a:uLnTx/>
                <a:uFillTx/>
                <a:latin typeface="Cambria" panose="02040503050406030204" pitchFamily="18" charset="0"/>
                <a:sym typeface="Arial"/>
              </a:rPr>
              <a:t>   Từ dáng hơi còng và việc chăm quét dọn nhà của bà hiện tại, trong suy nghĩ bạn nhỏ không biết ngày xưa bà có nghịch không, dáng có còng, có quét nhà dọn dẹp không?</a:t>
            </a:r>
            <a:endParaRPr kumimoji="0" lang="en-US" sz="3600" b="0" i="0" u="none" strike="noStrike" kern="0" cap="none" spc="0" normalizeH="0" baseline="0" noProof="0" dirty="0">
              <a:ln>
                <a:noFill/>
              </a:ln>
              <a:effectLst/>
              <a:uLnTx/>
              <a:uFillTx/>
              <a:latin typeface="Cambria" panose="02040503050406030204" pitchFamily="18" charset="0"/>
              <a:sym typeface="Arial"/>
            </a:endParaRPr>
          </a:p>
        </p:txBody>
      </p:sp>
    </p:spTree>
    <p:extLst>
      <p:ext uri="{BB962C8B-B14F-4D97-AF65-F5344CB8AC3E}">
        <p14:creationId xmlns:p14="http://schemas.microsoft.com/office/powerpoint/2010/main" val="349338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0564433-E18C-323E-05E3-53F6EB7B0395}"/>
              </a:ext>
            </a:extLst>
          </p:cNvPr>
          <p:cNvGrpSpPr/>
          <p:nvPr/>
        </p:nvGrpSpPr>
        <p:grpSpPr>
          <a:xfrm>
            <a:off x="884903" y="275302"/>
            <a:ext cx="10422194" cy="1474841"/>
            <a:chOff x="884903" y="275302"/>
            <a:chExt cx="10422194" cy="1474841"/>
          </a:xfrm>
        </p:grpSpPr>
        <p:sp>
          <p:nvSpPr>
            <p:cNvPr id="4" name="Google Shape;275;p7">
              <a:extLst>
                <a:ext uri="{FF2B5EF4-FFF2-40B4-BE49-F238E27FC236}">
                  <a16:creationId xmlns:a16="http://schemas.microsoft.com/office/drawing/2014/main" id="{541CB97C-2CBA-109C-8A48-E31A6214B3E4}"/>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D034AC2B-2641-527E-94CE-64030B62EF9C}"/>
                </a:ext>
              </a:extLst>
            </p:cNvPr>
            <p:cNvSpPr txBox="1"/>
            <p:nvPr/>
          </p:nvSpPr>
          <p:spPr>
            <a:xfrm>
              <a:off x="884903" y="414575"/>
              <a:ext cx="10422194" cy="1200329"/>
            </a:xfrm>
            <a:prstGeom prst="rect">
              <a:avLst/>
            </a:prstGeom>
            <a:noFill/>
          </p:spPr>
          <p:txBody>
            <a:bodyPr wrap="square">
              <a:spAutoFit/>
            </a:bodyPr>
            <a:lstStyle/>
            <a:p>
              <a:pPr algn="ctr">
                <a:buClr>
                  <a:srgbClr val="000000"/>
                </a:buClr>
                <a:buFont typeface="Arial"/>
                <a:buNone/>
              </a:pPr>
              <a:r>
                <a:rPr lang="en-US" sz="36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3600" b="1" u="sng" kern="0" dirty="0">
                  <a:solidFill>
                    <a:srgbClr val="892E45"/>
                  </a:solidFill>
                  <a:latin typeface="Cambria" panose="02040503050406030204" pitchFamily="18" charset="0"/>
                  <a:ea typeface="Times New Roman" panose="02020603050405020304" pitchFamily="18" charset="0"/>
                  <a:cs typeface="Arial"/>
                  <a:sym typeface="Arial"/>
                </a:rPr>
                <a:t> 3</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ảnh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mỗi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gia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đình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hiện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ra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như</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thế</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nào</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suy</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nghĩ</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a:t>
              </a:r>
              <a:endParaRPr lang="en-US" sz="3600" b="1" kern="0" dirty="0">
                <a:solidFill>
                  <a:srgbClr val="892E45"/>
                </a:solidFill>
                <a:latin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id="{24F87337-2833-B241-07CF-E0CE0DF930CC}"/>
              </a:ext>
            </a:extLst>
          </p:cNvPr>
          <p:cNvPicPr>
            <a:picLocks noChangeAspect="1"/>
          </p:cNvPicPr>
          <p:nvPr/>
        </p:nvPicPr>
        <p:blipFill rotWithShape="1">
          <a:blip r:embed="rId2">
            <a:extLst>
              <a:ext uri="{28A0092B-C50C-407E-A947-70E740481C1C}">
                <a14:useLocalDpi xmlns:a14="http://schemas.microsoft.com/office/drawing/2010/main" val="0"/>
              </a:ext>
            </a:extLst>
          </a:blip>
          <a:srcRect l="79871" t="15241" r="-1328" b="-1550"/>
          <a:stretch/>
        </p:blipFill>
        <p:spPr>
          <a:xfrm>
            <a:off x="9104670" y="1278195"/>
            <a:ext cx="3184018" cy="5579806"/>
          </a:xfrm>
          <a:prstGeom prst="rect">
            <a:avLst/>
          </a:prstGeom>
        </p:spPr>
      </p:pic>
      <p:sp>
        <p:nvSpPr>
          <p:cNvPr id="5" name="Speech Bubble: Rectangle with Corners Rounded 4">
            <a:extLst>
              <a:ext uri="{FF2B5EF4-FFF2-40B4-BE49-F238E27FC236}">
                <a16:creationId xmlns:a16="http://schemas.microsoft.com/office/drawing/2014/main" id="{6939C9C6-B5EB-4247-527C-C722A7648274}"/>
              </a:ext>
            </a:extLst>
          </p:cNvPr>
          <p:cNvSpPr/>
          <p:nvPr/>
        </p:nvSpPr>
        <p:spPr>
          <a:xfrm>
            <a:off x="432620" y="2170471"/>
            <a:ext cx="8839199" cy="2792361"/>
          </a:xfrm>
          <a:prstGeom prst="wedgeRoundRectCallout">
            <a:avLst>
              <a:gd name="adj1" fmla="val -50238"/>
              <a:gd name="adj2" fmla="val 22183"/>
              <a:gd name="adj3" fmla="val 16667"/>
            </a:avLst>
          </a:prstGeom>
          <a:solidFill>
            <a:schemeClr val="bg1"/>
          </a:solidFill>
          <a:ln w="25400" cap="flat" cmpd="sng" algn="ctr">
            <a:solidFill>
              <a:srgbClr val="F7A9BD">
                <a:lumMod val="1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nl-NL" sz="4000" b="0" i="0" u="none" strike="noStrike" kern="0" cap="none" spc="0" normalizeH="0" baseline="0" noProof="0" dirty="0">
                <a:ln>
                  <a:noFill/>
                </a:ln>
                <a:effectLst/>
                <a:uLnTx/>
                <a:uFillTx/>
                <a:latin typeface="Cambria" panose="02040503050406030204" pitchFamily="18" charset="0"/>
                <a:sym typeface="Arial"/>
              </a:rPr>
              <a:t>Từ dáng vẻ nghiêm nghị, chau mặt chơi cờ, uống trà buổi sáng của ông hiện tại, bạn nhỏ suy nghĩ và thắc mắc, khi còn bé tí ông có như vậy không?</a:t>
            </a:r>
            <a:endParaRPr kumimoji="0" lang="en-US" sz="6000" b="0" i="0" u="none" strike="noStrike" kern="0" cap="none" spc="0" normalizeH="0" baseline="0" noProof="0" dirty="0">
              <a:ln>
                <a:noFill/>
              </a:ln>
              <a:effectLst/>
              <a:uLnTx/>
              <a:uFillTx/>
              <a:latin typeface="Cambria" panose="02040503050406030204" pitchFamily="18" charset="0"/>
              <a:sym typeface="Arial"/>
            </a:endParaRPr>
          </a:p>
        </p:txBody>
      </p:sp>
    </p:spTree>
    <p:extLst>
      <p:ext uri="{BB962C8B-B14F-4D97-AF65-F5344CB8AC3E}">
        <p14:creationId xmlns:p14="http://schemas.microsoft.com/office/powerpoint/2010/main" val="28937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910AFE6F-7A2B-B82A-1340-A33DDD5F14B3}"/>
              </a:ext>
            </a:extLst>
          </p:cNvPr>
          <p:cNvSpPr/>
          <p:nvPr/>
        </p:nvSpPr>
        <p:spPr>
          <a:xfrm>
            <a:off x="2290916" y="2177847"/>
            <a:ext cx="9016180" cy="3205314"/>
          </a:xfrm>
          <a:prstGeom prst="wedgeRoundRectCallout">
            <a:avLst>
              <a:gd name="adj1" fmla="val -53383"/>
              <a:gd name="adj2" fmla="val -11918"/>
              <a:gd name="adj3" fmla="val 16667"/>
            </a:avLst>
          </a:prstGeom>
          <a:solidFill>
            <a:schemeClr val="bg1"/>
          </a:solidFill>
          <a:ln w="25400" cap="flat" cmpd="sng" algn="ctr">
            <a:solidFill>
              <a:srgbClr val="F7A9BD">
                <a:lumMod val="1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nl-NL" sz="4000" b="0" i="0" u="none" strike="noStrike" kern="0" cap="none" spc="0" normalizeH="0" baseline="0" noProof="0" dirty="0">
                <a:ln>
                  <a:noFill/>
                </a:ln>
                <a:effectLst/>
                <a:uLnTx/>
                <a:uFillTx/>
                <a:latin typeface="Cambria" panose="02040503050406030204" pitchFamily="18" charset="0"/>
                <a:sym typeface="Arial"/>
              </a:rPr>
              <a:t>Từ những sở thích của bố bây giờ, như lái ô tô, sửa đồ, xem bóng đá, bạn nhỏ liên tưởng và thắc mắc, không biết khi còn bé tí bố có thích làm những việc như vậy không?</a:t>
            </a:r>
            <a:endParaRPr kumimoji="0" lang="en-US" sz="4000" b="0" i="0" u="none" strike="noStrike" kern="0" cap="none" spc="0" normalizeH="0" baseline="0" noProof="0" dirty="0">
              <a:ln>
                <a:noFill/>
              </a:ln>
              <a:effectLst/>
              <a:uLnTx/>
              <a:uFillTx/>
              <a:latin typeface="Cambria" panose="02040503050406030204" pitchFamily="18" charset="0"/>
              <a:sym typeface="Arial"/>
            </a:endParaRPr>
          </a:p>
        </p:txBody>
      </p:sp>
      <p:grpSp>
        <p:nvGrpSpPr>
          <p:cNvPr id="5" name="Group 4">
            <a:extLst>
              <a:ext uri="{FF2B5EF4-FFF2-40B4-BE49-F238E27FC236}">
                <a16:creationId xmlns:a16="http://schemas.microsoft.com/office/drawing/2014/main" id="{759231B6-7A8B-08EE-F746-A416563DE46C}"/>
              </a:ext>
            </a:extLst>
          </p:cNvPr>
          <p:cNvGrpSpPr/>
          <p:nvPr/>
        </p:nvGrpSpPr>
        <p:grpSpPr>
          <a:xfrm>
            <a:off x="884903" y="275302"/>
            <a:ext cx="10422194" cy="1474841"/>
            <a:chOff x="884903" y="275302"/>
            <a:chExt cx="10422194" cy="1474841"/>
          </a:xfrm>
        </p:grpSpPr>
        <p:sp>
          <p:nvSpPr>
            <p:cNvPr id="6" name="Google Shape;275;p7">
              <a:extLst>
                <a:ext uri="{FF2B5EF4-FFF2-40B4-BE49-F238E27FC236}">
                  <a16:creationId xmlns:a16="http://schemas.microsoft.com/office/drawing/2014/main" id="{89FE463C-7DF2-1B7F-5850-A352C827864D}"/>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964015A9-8101-4B7C-608E-595544C73B97}"/>
                </a:ext>
              </a:extLst>
            </p:cNvPr>
            <p:cNvSpPr txBox="1"/>
            <p:nvPr/>
          </p:nvSpPr>
          <p:spPr>
            <a:xfrm>
              <a:off x="884903" y="414575"/>
              <a:ext cx="10422194" cy="1200329"/>
            </a:xfrm>
            <a:prstGeom prst="rect">
              <a:avLst/>
            </a:prstGeom>
            <a:noFill/>
          </p:spPr>
          <p:txBody>
            <a:bodyPr wrap="square">
              <a:spAutoFit/>
            </a:bodyPr>
            <a:lstStyle/>
            <a:p>
              <a:pPr algn="ctr">
                <a:buClr>
                  <a:srgbClr val="000000"/>
                </a:buClr>
                <a:buFont typeface="Arial"/>
                <a:buNone/>
              </a:pPr>
              <a:r>
                <a:rPr lang="en-US" sz="36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3600" b="1" u="sng" kern="0" dirty="0">
                  <a:solidFill>
                    <a:srgbClr val="892E45"/>
                  </a:solidFill>
                  <a:latin typeface="Cambria" panose="02040503050406030204" pitchFamily="18" charset="0"/>
                  <a:ea typeface="Times New Roman" panose="02020603050405020304" pitchFamily="18" charset="0"/>
                  <a:cs typeface="Arial"/>
                  <a:sym typeface="Arial"/>
                </a:rPr>
                <a:t> 3</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ảnh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mỗi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gia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đình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hiện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ra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như</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thế</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nào</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suy</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nghĩ</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a:t>
              </a:r>
              <a:endParaRPr lang="en-US" sz="3600" b="1" kern="0" dirty="0">
                <a:solidFill>
                  <a:srgbClr val="892E45"/>
                </a:solidFill>
                <a:latin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id="{09AFD7C0-21BB-C10D-F938-4B491545206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1452" t="-2895" r="48064" b="1"/>
          <a:stretch/>
        </p:blipFill>
        <p:spPr>
          <a:xfrm>
            <a:off x="29497" y="1945951"/>
            <a:ext cx="2261419" cy="4948969"/>
          </a:xfrm>
          <a:prstGeom prst="rect">
            <a:avLst/>
          </a:prstGeom>
        </p:spPr>
      </p:pic>
    </p:spTree>
    <p:extLst>
      <p:ext uri="{BB962C8B-B14F-4D97-AF65-F5344CB8AC3E}">
        <p14:creationId xmlns:p14="http://schemas.microsoft.com/office/powerpoint/2010/main" val="193165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5D22104E-DB06-97A6-53FB-5BFBB6536EE5}"/>
              </a:ext>
            </a:extLst>
          </p:cNvPr>
          <p:cNvSpPr/>
          <p:nvPr/>
        </p:nvSpPr>
        <p:spPr>
          <a:xfrm>
            <a:off x="2844748" y="2290916"/>
            <a:ext cx="8462348" cy="3117084"/>
          </a:xfrm>
          <a:prstGeom prst="wedgeRoundRectCallout">
            <a:avLst>
              <a:gd name="adj1" fmla="val -57318"/>
              <a:gd name="adj2" fmla="val 31001"/>
              <a:gd name="adj3" fmla="val 16667"/>
            </a:avLst>
          </a:prstGeom>
          <a:solidFill>
            <a:schemeClr val="bg1"/>
          </a:solidFill>
          <a:ln w="25400" cap="flat" cmpd="sng" algn="ctr">
            <a:solidFill>
              <a:srgbClr val="F7A9BD">
                <a:lumMod val="1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nl-NL" sz="3600" b="0" i="0" u="none" strike="noStrike" kern="0" cap="none" spc="0" normalizeH="0" baseline="0" noProof="0" dirty="0">
                <a:ln>
                  <a:noFill/>
                </a:ln>
                <a:effectLst/>
                <a:uLnTx/>
                <a:uFillTx/>
                <a:latin typeface="Cambria" panose="02040503050406030204" pitchFamily="18" charset="0"/>
                <a:sym typeface="Arial"/>
              </a:rPr>
              <a:t>Cũng  từ những việc làm yêu thích của mẹ hiện nay (cắm hoa, đi chợ, đọc sách), trong suy nghĩ của mình, bạn nhỏ  thắc mắc không biết khi  còn bé, mẹ có thích làm những việc như vậy không?</a:t>
            </a:r>
            <a:endParaRPr kumimoji="0" lang="en-US" sz="3600" b="0" i="0" u="none" strike="noStrike" kern="0" cap="none" spc="0" normalizeH="0" baseline="0" noProof="0" dirty="0">
              <a:ln>
                <a:noFill/>
              </a:ln>
              <a:effectLst/>
              <a:uLnTx/>
              <a:uFillTx/>
              <a:latin typeface="Cambria" panose="02040503050406030204" pitchFamily="18" charset="0"/>
              <a:sym typeface="Arial"/>
            </a:endParaRPr>
          </a:p>
        </p:txBody>
      </p:sp>
      <p:grpSp>
        <p:nvGrpSpPr>
          <p:cNvPr id="5" name="Group 4">
            <a:extLst>
              <a:ext uri="{FF2B5EF4-FFF2-40B4-BE49-F238E27FC236}">
                <a16:creationId xmlns:a16="http://schemas.microsoft.com/office/drawing/2014/main" id="{D18D476E-F88F-8126-98A7-011016D024F0}"/>
              </a:ext>
            </a:extLst>
          </p:cNvPr>
          <p:cNvGrpSpPr/>
          <p:nvPr/>
        </p:nvGrpSpPr>
        <p:grpSpPr>
          <a:xfrm>
            <a:off x="884903" y="275302"/>
            <a:ext cx="10422194" cy="1474841"/>
            <a:chOff x="884903" y="275302"/>
            <a:chExt cx="10422194" cy="1474841"/>
          </a:xfrm>
        </p:grpSpPr>
        <p:sp>
          <p:nvSpPr>
            <p:cNvPr id="6" name="Google Shape;275;p7">
              <a:extLst>
                <a:ext uri="{FF2B5EF4-FFF2-40B4-BE49-F238E27FC236}">
                  <a16:creationId xmlns:a16="http://schemas.microsoft.com/office/drawing/2014/main" id="{25D2C8EE-355E-B0B6-08D6-C5F5F88EAC45}"/>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9E8474DA-703F-6654-8235-155133A12F2C}"/>
                </a:ext>
              </a:extLst>
            </p:cNvPr>
            <p:cNvSpPr txBox="1"/>
            <p:nvPr/>
          </p:nvSpPr>
          <p:spPr>
            <a:xfrm>
              <a:off x="884903" y="414575"/>
              <a:ext cx="10422194" cy="1200329"/>
            </a:xfrm>
            <a:prstGeom prst="rect">
              <a:avLst/>
            </a:prstGeom>
            <a:noFill/>
          </p:spPr>
          <p:txBody>
            <a:bodyPr wrap="square">
              <a:spAutoFit/>
            </a:bodyPr>
            <a:lstStyle/>
            <a:p>
              <a:pPr algn="ctr">
                <a:buClr>
                  <a:srgbClr val="000000"/>
                </a:buClr>
                <a:buFont typeface="Arial"/>
                <a:buNone/>
              </a:pPr>
              <a:r>
                <a:rPr lang="en-US" sz="36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3600" b="1" u="sng" kern="0" dirty="0">
                  <a:solidFill>
                    <a:srgbClr val="892E45"/>
                  </a:solidFill>
                  <a:latin typeface="Cambria" panose="02040503050406030204" pitchFamily="18" charset="0"/>
                  <a:ea typeface="Times New Roman" panose="02020603050405020304" pitchFamily="18" charset="0"/>
                  <a:cs typeface="Arial"/>
                  <a:sym typeface="Arial"/>
                </a:rPr>
                <a:t> 3</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ảnh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mỗi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gia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đình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hiện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ra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như</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thế</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nào</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suy</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nghĩ</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a:t>
              </a:r>
              <a:endParaRPr lang="en-US" sz="3600" b="1" kern="0" dirty="0">
                <a:solidFill>
                  <a:srgbClr val="892E45"/>
                </a:solidFill>
                <a:latin typeface="Cambria" panose="02040503050406030204" pitchFamily="18" charset="0"/>
                <a:cs typeface="Arial"/>
                <a:sym typeface="Arial"/>
              </a:endParaRPr>
            </a:p>
          </p:txBody>
        </p:sp>
      </p:grpSp>
      <p:pic>
        <p:nvPicPr>
          <p:cNvPr id="11" name="Picture 10">
            <a:extLst>
              <a:ext uri="{FF2B5EF4-FFF2-40B4-BE49-F238E27FC236}">
                <a16:creationId xmlns:a16="http://schemas.microsoft.com/office/drawing/2014/main" id="{A4DAD68E-0069-CD22-73DD-FDD5C825802D}"/>
              </a:ext>
            </a:extLst>
          </p:cNvPr>
          <p:cNvPicPr>
            <a:picLocks noChangeAspect="1"/>
          </p:cNvPicPr>
          <p:nvPr/>
        </p:nvPicPr>
        <p:blipFill rotWithShape="1">
          <a:blip r:embed="rId2">
            <a:extLst>
              <a:ext uri="{28A0092B-C50C-407E-A947-70E740481C1C}">
                <a14:useLocalDpi xmlns:a14="http://schemas.microsoft.com/office/drawing/2010/main" val="0"/>
              </a:ext>
            </a:extLst>
          </a:blip>
          <a:srcRect t="3584" r="85323"/>
          <a:stretch/>
        </p:blipFill>
        <p:spPr>
          <a:xfrm>
            <a:off x="412956" y="1073947"/>
            <a:ext cx="2045110" cy="5852863"/>
          </a:xfrm>
          <a:prstGeom prst="rect">
            <a:avLst/>
          </a:prstGeom>
        </p:spPr>
      </p:pic>
    </p:spTree>
    <p:extLst>
      <p:ext uri="{BB962C8B-B14F-4D97-AF65-F5344CB8AC3E}">
        <p14:creationId xmlns:p14="http://schemas.microsoft.com/office/powerpoint/2010/main" val="63647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49D4F5E-0FDB-9A62-E99C-0401E583547B}"/>
              </a:ext>
            </a:extLst>
          </p:cNvPr>
          <p:cNvGrpSpPr/>
          <p:nvPr/>
        </p:nvGrpSpPr>
        <p:grpSpPr>
          <a:xfrm>
            <a:off x="1995948" y="599767"/>
            <a:ext cx="8495072" cy="825911"/>
            <a:chOff x="884903" y="275302"/>
            <a:chExt cx="10422194" cy="1474841"/>
          </a:xfrm>
        </p:grpSpPr>
        <p:sp>
          <p:nvSpPr>
            <p:cNvPr id="3" name="Google Shape;275;p7">
              <a:extLst>
                <a:ext uri="{FF2B5EF4-FFF2-40B4-BE49-F238E27FC236}">
                  <a16:creationId xmlns:a16="http://schemas.microsoft.com/office/drawing/2014/main" id="{EACB41A3-FC70-E5B9-E9FD-A4BB85917679}"/>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7860EA87-D124-830C-13FA-059AD54CF69C}"/>
                </a:ext>
              </a:extLst>
            </p:cNvPr>
            <p:cNvSpPr txBox="1"/>
            <p:nvPr/>
          </p:nvSpPr>
          <p:spPr>
            <a:xfrm>
              <a:off x="884903" y="414575"/>
              <a:ext cx="10422194" cy="646331"/>
            </a:xfrm>
            <a:prstGeom prst="rect">
              <a:avLst/>
            </a:prstGeom>
            <a:noFill/>
          </p:spPr>
          <p:txBody>
            <a:bodyPr wrap="square">
              <a:spAutoFit/>
            </a:bodyPr>
            <a:lstStyle/>
            <a:p>
              <a:pPr algn="ctr">
                <a:buClr>
                  <a:srgbClr val="000000"/>
                </a:buClr>
                <a:buFont typeface="Arial"/>
                <a:buNone/>
              </a:pPr>
              <a:r>
                <a:rPr lang="en-US" sz="3600" b="1" u="sng" kern="0" dirty="0" err="1">
                  <a:solidFill>
                    <a:srgbClr val="892E45"/>
                  </a:solidFill>
                  <a:latin typeface="Cambria" panose="02040503050406030204" pitchFamily="18" charset="0"/>
                  <a:ea typeface="Times New Roman" panose="02020603050405020304" pitchFamily="18" charset="0"/>
                  <a:cs typeface="Arial"/>
                  <a:sym typeface="Arial"/>
                </a:rPr>
                <a:t>Câu</a:t>
              </a:r>
              <a:r>
                <a:rPr lang="en-US" sz="3600" b="1" u="sng" kern="0" dirty="0">
                  <a:solidFill>
                    <a:srgbClr val="892E45"/>
                  </a:solidFill>
                  <a:latin typeface="Cambria" panose="02040503050406030204" pitchFamily="18" charset="0"/>
                  <a:ea typeface="Times New Roman" panose="02020603050405020304" pitchFamily="18" charset="0"/>
                  <a:cs typeface="Arial"/>
                  <a:sym typeface="Arial"/>
                </a:rPr>
                <a:t> 4</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Em</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thích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hình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ảnh</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 ai </a:t>
              </a:r>
              <a:r>
                <a:rPr lang="en-US" sz="3600" b="1" kern="0" dirty="0" err="1">
                  <a:solidFill>
                    <a:srgbClr val="892E45"/>
                  </a:solidFill>
                  <a:latin typeface="Cambria" panose="02040503050406030204" pitchFamily="18" charset="0"/>
                  <a:ea typeface="Times New Roman" panose="02020603050405020304" pitchFamily="18" charset="0"/>
                  <a:cs typeface="Arial"/>
                  <a:sym typeface="Arial"/>
                </a:rPr>
                <a:t>nhất</a:t>
              </a:r>
              <a:r>
                <a:rPr lang="en-US" sz="3600" b="1" kern="0" dirty="0">
                  <a:solidFill>
                    <a:srgbClr val="892E45"/>
                  </a:solidFill>
                  <a:latin typeface="Cambria" panose="02040503050406030204" pitchFamily="18" charset="0"/>
                  <a:ea typeface="Times New Roman" panose="02020603050405020304" pitchFamily="18" charset="0"/>
                  <a:cs typeface="Arial"/>
                  <a:sym typeface="Arial"/>
                </a:rPr>
                <a:t>?</a:t>
              </a:r>
              <a:endParaRPr lang="en-US" sz="3600" b="1" kern="0" dirty="0">
                <a:solidFill>
                  <a:srgbClr val="892E45"/>
                </a:solidFill>
                <a:latin typeface="Cambria" panose="02040503050406030204" pitchFamily="18" charset="0"/>
                <a:cs typeface="Arial"/>
                <a:sym typeface="Arial"/>
              </a:endParaRPr>
            </a:p>
          </p:txBody>
        </p:sp>
      </p:grpSp>
      <p:pic>
        <p:nvPicPr>
          <p:cNvPr id="8" name="Picture 7">
            <a:extLst>
              <a:ext uri="{FF2B5EF4-FFF2-40B4-BE49-F238E27FC236}">
                <a16:creationId xmlns:a16="http://schemas.microsoft.com/office/drawing/2014/main" id="{3A81132F-2F9F-791C-4295-56A35B2C5F4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51354" y="1855252"/>
            <a:ext cx="7138220" cy="5002748"/>
          </a:xfrm>
          <a:prstGeom prst="rect">
            <a:avLst/>
          </a:prstGeom>
        </p:spPr>
      </p:pic>
    </p:spTree>
    <p:extLst>
      <p:ext uri="{BB962C8B-B14F-4D97-AF65-F5344CB8AC3E}">
        <p14:creationId xmlns:p14="http://schemas.microsoft.com/office/powerpoint/2010/main" val="19953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243DC1-EE37-B86E-A233-79C6B6486682}"/>
              </a:ext>
            </a:extLst>
          </p:cNvPr>
          <p:cNvGrpSpPr/>
          <p:nvPr/>
        </p:nvGrpSpPr>
        <p:grpSpPr>
          <a:xfrm>
            <a:off x="860601" y="2335938"/>
            <a:ext cx="10470797" cy="4035365"/>
            <a:chOff x="952107" y="1571920"/>
            <a:chExt cx="4421171" cy="1857080"/>
          </a:xfrm>
          <a:solidFill>
            <a:srgbClr val="FFFFFF"/>
          </a:solidFill>
        </p:grpSpPr>
        <p:sp>
          <p:nvSpPr>
            <p:cNvPr id="3" name="Rectangle: Rounded Corners 3">
              <a:extLst>
                <a:ext uri="{FF2B5EF4-FFF2-40B4-BE49-F238E27FC236}">
                  <a16:creationId xmlns:a16="http://schemas.microsoft.com/office/drawing/2014/main" id="{DEB0C792-57B6-DBB1-70C3-02324F7D24B0}"/>
                </a:ext>
              </a:extLst>
            </p:cNvPr>
            <p:cNvSpPr/>
            <p:nvPr/>
          </p:nvSpPr>
          <p:spPr>
            <a:xfrm>
              <a:off x="952107" y="1571920"/>
              <a:ext cx="4421171" cy="1857080"/>
            </a:xfrm>
            <a:prstGeom prst="roundRect">
              <a:avLst/>
            </a:prstGeom>
            <a:grpFill/>
            <a:ln w="28575" cap="flat" cmpd="sng" algn="ctr">
              <a:solidFill>
                <a:srgbClr val="892E45"/>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95C7">
                    <a:lumMod val="75000"/>
                  </a:srgbClr>
                </a:solidFill>
                <a:effectLst/>
                <a:uLnTx/>
                <a:uFillTx/>
                <a:latin typeface="Arial"/>
                <a:ea typeface="+mn-ea"/>
                <a:cs typeface="+mn-cs"/>
                <a:sym typeface="Arial"/>
              </a:endParaRPr>
            </a:p>
          </p:txBody>
        </p:sp>
        <p:sp>
          <p:nvSpPr>
            <p:cNvPr id="4" name="Rectangle: Rounded Corners 7">
              <a:extLst>
                <a:ext uri="{FF2B5EF4-FFF2-40B4-BE49-F238E27FC236}">
                  <a16:creationId xmlns:a16="http://schemas.microsoft.com/office/drawing/2014/main" id="{1ECB3FA6-6B37-B24D-D571-1BB0E2AEC869}"/>
                </a:ext>
              </a:extLst>
            </p:cNvPr>
            <p:cNvSpPr/>
            <p:nvPr/>
          </p:nvSpPr>
          <p:spPr>
            <a:xfrm>
              <a:off x="1043324" y="1677896"/>
              <a:ext cx="4247041" cy="1622148"/>
            </a:xfrm>
            <a:prstGeom prst="roundRect">
              <a:avLst/>
            </a:prstGeom>
            <a:grpFill/>
            <a:ln w="38100" cap="flat" cmpd="sng" algn="ctr">
              <a:solidFill>
                <a:srgbClr val="892E45"/>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95C7">
                    <a:lumMod val="75000"/>
                  </a:srgbClr>
                </a:solidFill>
                <a:effectLst/>
                <a:uLnTx/>
                <a:uFillTx/>
                <a:latin typeface="Arial" panose="020B0604020202020204" pitchFamily="34" charset="0"/>
                <a:ea typeface="+mn-ea"/>
                <a:cs typeface="Arial" panose="020B0604020202020204" pitchFamily="34" charset="0"/>
                <a:sym typeface="Arial"/>
              </a:endParaRPr>
            </a:p>
          </p:txBody>
        </p:sp>
      </p:grpSp>
      <p:sp>
        <p:nvSpPr>
          <p:cNvPr id="5" name="TextBox 4">
            <a:extLst>
              <a:ext uri="{FF2B5EF4-FFF2-40B4-BE49-F238E27FC236}">
                <a16:creationId xmlns:a16="http://schemas.microsoft.com/office/drawing/2014/main" id="{0BA02EC5-7A40-7791-B799-E705218BEAFA}"/>
              </a:ext>
            </a:extLst>
          </p:cNvPr>
          <p:cNvSpPr txBox="1"/>
          <p:nvPr/>
        </p:nvSpPr>
        <p:spPr>
          <a:xfrm>
            <a:off x="1391265" y="2768570"/>
            <a:ext cx="9429134" cy="3170099"/>
          </a:xfrm>
          <a:prstGeom prst="rect">
            <a:avLst/>
          </a:prstGeom>
          <a:noFill/>
        </p:spPr>
        <p:txBody>
          <a:bodyPr wrap="square">
            <a:spAutoFit/>
          </a:bodyPr>
          <a:lstStyle/>
          <a:p>
            <a:pPr algn="ctr">
              <a:buClr>
                <a:srgbClr val="000000"/>
              </a:buClr>
              <a:buFont typeface="Arial"/>
              <a:buNone/>
            </a:pP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Bài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thơ</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cho</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biết</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được</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tình</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cảm</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bạn</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nhỏ</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với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người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thân</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trong</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gia</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đình</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thông</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qua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từ</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ngữ</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hình</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ảnh</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miêu</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tả</a:t>
            </a:r>
            <a:endParaRPr lang="en-US" sz="4000" b="1" kern="0" dirty="0">
              <a:solidFill>
                <a:srgbClr val="892E45"/>
              </a:solidFill>
              <a:latin typeface="Cambria" panose="02040503050406030204" pitchFamily="18" charset="0"/>
              <a:ea typeface="Times New Roman" panose="02020603050405020304" pitchFamily="18" charset="0"/>
              <a:cs typeface="Arial"/>
              <a:sym typeface="Arial"/>
            </a:endParaRPr>
          </a:p>
          <a:p>
            <a:pPr algn="ctr">
              <a:buClr>
                <a:srgbClr val="000000"/>
              </a:buClr>
              <a:buFont typeface="Arial"/>
              <a:buNone/>
            </a:pP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cử</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chỉ</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hành</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động</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lời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nói</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suy</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nghĩ</a:t>
            </a:r>
            <a:endParaRPr lang="en-US" sz="4000" b="1" kern="0" dirty="0">
              <a:solidFill>
                <a:srgbClr val="892E45"/>
              </a:solidFill>
              <a:latin typeface="Cambria" panose="02040503050406030204" pitchFamily="18" charset="0"/>
              <a:ea typeface="Times New Roman" panose="02020603050405020304" pitchFamily="18" charset="0"/>
              <a:cs typeface="Arial"/>
              <a:sym typeface="Arial"/>
            </a:endParaRPr>
          </a:p>
          <a:p>
            <a:pPr algn="ctr">
              <a:buClr>
                <a:srgbClr val="000000"/>
              </a:buClr>
              <a:buFont typeface="Arial"/>
              <a:buNone/>
            </a:pP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của</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nhân</a:t>
            </a:r>
            <a:r>
              <a:rPr lang="en-US" sz="4000" b="1" kern="0" dirty="0">
                <a:solidFill>
                  <a:srgbClr val="892E45"/>
                </a:solidFill>
                <a:latin typeface="Cambria" panose="02040503050406030204" pitchFamily="18" charset="0"/>
                <a:ea typeface="Times New Roman" panose="02020603050405020304" pitchFamily="18" charset="0"/>
                <a:cs typeface="Arial"/>
                <a:sym typeface="Arial"/>
              </a:rPr>
              <a:t> </a:t>
            </a:r>
            <a:r>
              <a:rPr lang="en-US" sz="4000" b="1" kern="0" dirty="0" err="1">
                <a:solidFill>
                  <a:srgbClr val="892E45"/>
                </a:solidFill>
                <a:latin typeface="Cambria" panose="02040503050406030204" pitchFamily="18" charset="0"/>
                <a:ea typeface="Times New Roman" panose="02020603050405020304" pitchFamily="18" charset="0"/>
                <a:cs typeface="Arial"/>
                <a:sym typeface="Arial"/>
              </a:rPr>
              <a:t>vật</a:t>
            </a:r>
            <a:endParaRPr lang="en-US" sz="4000" b="1" kern="0" dirty="0">
              <a:solidFill>
                <a:srgbClr val="892E45"/>
              </a:solidFill>
              <a:latin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A4FB9D19-F4C4-A3A8-E97A-7A7F773E75A5}"/>
              </a:ext>
            </a:extLst>
          </p:cNvPr>
          <p:cNvPicPr>
            <a:picLocks noChangeAspect="1"/>
          </p:cNvPicPr>
          <p:nvPr/>
        </p:nvPicPr>
        <p:blipFill>
          <a:blip r:embed="rId2"/>
          <a:stretch>
            <a:fillRect/>
          </a:stretch>
        </p:blipFill>
        <p:spPr>
          <a:xfrm>
            <a:off x="3004047" y="486697"/>
            <a:ext cx="6364776" cy="1609483"/>
          </a:xfrm>
          <a:prstGeom prst="rect">
            <a:avLst/>
          </a:prstGeom>
        </p:spPr>
      </p:pic>
    </p:spTree>
    <p:extLst>
      <p:ext uri="{BB962C8B-B14F-4D97-AF65-F5344CB8AC3E}">
        <p14:creationId xmlns:p14="http://schemas.microsoft.com/office/powerpoint/2010/main" val="67791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60672" y="3085139"/>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7" name="Picture 6">
            <a:extLst>
              <a:ext uri="{FF2B5EF4-FFF2-40B4-BE49-F238E27FC236}">
                <a16:creationId xmlns:a16="http://schemas.microsoft.com/office/drawing/2014/main" id="{5A49DAD3-881F-6482-FF17-E1712807CD39}"/>
              </a:ext>
            </a:extLst>
          </p:cNvPr>
          <p:cNvPicPr>
            <a:picLocks noChangeAspect="1"/>
          </p:cNvPicPr>
          <p:nvPr/>
        </p:nvPicPr>
        <p:blipFill>
          <a:blip r:embed="rId7"/>
          <a:stretch>
            <a:fillRect/>
          </a:stretch>
        </p:blipFill>
        <p:spPr>
          <a:xfrm>
            <a:off x="371993" y="658936"/>
            <a:ext cx="11443184" cy="3017782"/>
          </a:xfrm>
          <a:prstGeom prst="rect">
            <a:avLst/>
          </a:prstGeom>
        </p:spPr>
      </p:pic>
    </p:spTree>
    <p:extLst>
      <p:ext uri="{BB962C8B-B14F-4D97-AF65-F5344CB8AC3E}">
        <p14:creationId xmlns:p14="http://schemas.microsoft.com/office/powerpoint/2010/main" val="204954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58209" y="159025"/>
            <a:ext cx="45918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rPr>
              <a:t>KHI CẢ NHÀ BÉ TÍ</a:t>
            </a:r>
          </a:p>
        </p:txBody>
      </p:sp>
      <p:sp>
        <p:nvSpPr>
          <p:cNvPr id="5" name="TextBox 4">
            <a:extLst>
              <a:ext uri="{FF2B5EF4-FFF2-40B4-BE49-F238E27FC236}">
                <a16:creationId xmlns:a16="http://schemas.microsoft.com/office/drawing/2014/main" id="{43FF99BB-3D1B-4546-9089-E09C1C358057}"/>
              </a:ext>
            </a:extLst>
          </p:cNvPr>
          <p:cNvSpPr txBox="1"/>
          <p:nvPr/>
        </p:nvSpPr>
        <p:spPr>
          <a:xfrm>
            <a:off x="679174" y="482191"/>
            <a:ext cx="459187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 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lắm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Dáng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quét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dẹp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nghiêm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mặt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uống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CA06F82C-99E1-4E8F-A26D-6DDBCC4B9D37}"/>
              </a:ext>
            </a:extLst>
          </p:cNvPr>
          <p:cNvSpPr txBox="1"/>
          <p:nvPr/>
        </p:nvSpPr>
        <p:spPr>
          <a:xfrm>
            <a:off x="7169426" y="482191"/>
            <a:ext cx="4591878"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say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mê</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hay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bóng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mẹ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cắm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cuốn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con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dẹp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chữa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đùa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DDF935FA-29B7-44F2-B508-9AA564B3571F}"/>
              </a:ext>
            </a:extLst>
          </p:cNvPr>
          <p:cNvCxnSpPr>
            <a:cxnSpLocks/>
          </p:cNvCxnSpPr>
          <p:nvPr/>
        </p:nvCxnSpPr>
        <p:spPr>
          <a:xfrm flipH="1">
            <a:off x="4386471"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B588391-8984-4F2B-A38B-0EE221D329CD}"/>
              </a:ext>
            </a:extLst>
          </p:cNvPr>
          <p:cNvCxnSpPr>
            <a:cxnSpLocks/>
          </p:cNvCxnSpPr>
          <p:nvPr/>
        </p:nvCxnSpPr>
        <p:spPr>
          <a:xfrm flipH="1">
            <a:off x="3117576" y="626453"/>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10469DF-214C-4491-870A-C548C3B818B6}"/>
              </a:ext>
            </a:extLst>
          </p:cNvPr>
          <p:cNvCxnSpPr>
            <a:cxnSpLocks/>
          </p:cNvCxnSpPr>
          <p:nvPr/>
        </p:nvCxnSpPr>
        <p:spPr>
          <a:xfrm flipH="1">
            <a:off x="371723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5B03754-544A-4560-AC8A-A9C433775328}"/>
              </a:ext>
            </a:extLst>
          </p:cNvPr>
          <p:cNvCxnSpPr>
            <a:cxnSpLocks/>
          </p:cNvCxnSpPr>
          <p:nvPr/>
        </p:nvCxnSpPr>
        <p:spPr>
          <a:xfrm flipH="1">
            <a:off x="4451075"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35E97A9-7C0F-4F96-884F-6DC17394DA9C}"/>
              </a:ext>
            </a:extLst>
          </p:cNvPr>
          <p:cNvCxnSpPr>
            <a:cxnSpLocks/>
          </p:cNvCxnSpPr>
          <p:nvPr/>
        </p:nvCxnSpPr>
        <p:spPr>
          <a:xfrm flipH="1">
            <a:off x="4543838"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0F47F7C3-DCD9-468A-87C9-50DC5B58CA8F}"/>
              </a:ext>
            </a:extLst>
          </p:cNvPr>
          <p:cNvCxnSpPr>
            <a:cxnSpLocks/>
          </p:cNvCxnSpPr>
          <p:nvPr/>
        </p:nvCxnSpPr>
        <p:spPr>
          <a:xfrm flipH="1">
            <a:off x="3312377"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D149307-36A1-4E7A-B00D-8DD009B739C4}"/>
              </a:ext>
            </a:extLst>
          </p:cNvPr>
          <p:cNvCxnSpPr>
            <a:cxnSpLocks/>
          </p:cNvCxnSpPr>
          <p:nvPr/>
        </p:nvCxnSpPr>
        <p:spPr>
          <a:xfrm flipH="1">
            <a:off x="4270516"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BC6653AF-0824-406A-B9AA-8591991B4908}"/>
              </a:ext>
            </a:extLst>
          </p:cNvPr>
          <p:cNvCxnSpPr>
            <a:cxnSpLocks/>
          </p:cNvCxnSpPr>
          <p:nvPr/>
        </p:nvCxnSpPr>
        <p:spPr>
          <a:xfrm flipH="1">
            <a:off x="3836503" y="357891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AD35D88-35CF-44A8-BFF3-3D2C671C4C00}"/>
              </a:ext>
            </a:extLst>
          </p:cNvPr>
          <p:cNvCxnSpPr>
            <a:cxnSpLocks/>
          </p:cNvCxnSpPr>
          <p:nvPr/>
        </p:nvCxnSpPr>
        <p:spPr>
          <a:xfrm flipH="1">
            <a:off x="4163832"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4E92AE9-BB4E-4F46-A9E7-3B5405BEF8EA}"/>
              </a:ext>
            </a:extLst>
          </p:cNvPr>
          <p:cNvCxnSpPr>
            <a:cxnSpLocks/>
          </p:cNvCxnSpPr>
          <p:nvPr/>
        </p:nvCxnSpPr>
        <p:spPr>
          <a:xfrm flipH="1">
            <a:off x="4230760"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428B031-D55E-49C0-B8FE-D9980349EAD5}"/>
              </a:ext>
            </a:extLst>
          </p:cNvPr>
          <p:cNvCxnSpPr>
            <a:cxnSpLocks/>
          </p:cNvCxnSpPr>
          <p:nvPr/>
        </p:nvCxnSpPr>
        <p:spPr>
          <a:xfrm flipH="1">
            <a:off x="10401968"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85701E0-1666-4691-8E1F-AD5457CB4E81}"/>
              </a:ext>
            </a:extLst>
          </p:cNvPr>
          <p:cNvCxnSpPr>
            <a:cxnSpLocks/>
          </p:cNvCxnSpPr>
          <p:nvPr/>
        </p:nvCxnSpPr>
        <p:spPr>
          <a:xfrm flipH="1">
            <a:off x="9635000" y="59088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6F82A8A-2966-448D-B4F9-EE50383FD8DD}"/>
              </a:ext>
            </a:extLst>
          </p:cNvPr>
          <p:cNvCxnSpPr>
            <a:cxnSpLocks/>
          </p:cNvCxnSpPr>
          <p:nvPr/>
        </p:nvCxnSpPr>
        <p:spPr>
          <a:xfrm flipH="1">
            <a:off x="9634999"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DC3DB26-DF9C-4D5B-ACD9-D9B20709C8C2}"/>
              </a:ext>
            </a:extLst>
          </p:cNvPr>
          <p:cNvCxnSpPr>
            <a:cxnSpLocks/>
          </p:cNvCxnSpPr>
          <p:nvPr/>
        </p:nvCxnSpPr>
        <p:spPr>
          <a:xfrm flipH="1">
            <a:off x="990335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AF2BDAA-BB19-4964-BE55-FAD260F9C016}"/>
              </a:ext>
            </a:extLst>
          </p:cNvPr>
          <p:cNvCxnSpPr>
            <a:cxnSpLocks/>
          </p:cNvCxnSpPr>
          <p:nvPr/>
        </p:nvCxnSpPr>
        <p:spPr>
          <a:xfrm flipH="1">
            <a:off x="10370494"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00B64C4F-960A-445D-9A26-E6863EDE628B}"/>
              </a:ext>
            </a:extLst>
          </p:cNvPr>
          <p:cNvCxnSpPr>
            <a:cxnSpLocks/>
          </p:cNvCxnSpPr>
          <p:nvPr/>
        </p:nvCxnSpPr>
        <p:spPr>
          <a:xfrm flipH="1">
            <a:off x="10428471"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7600DDA8-660C-48ED-9C86-F9C68ED42DA5}"/>
              </a:ext>
            </a:extLst>
          </p:cNvPr>
          <p:cNvCxnSpPr>
            <a:cxnSpLocks/>
          </p:cNvCxnSpPr>
          <p:nvPr/>
        </p:nvCxnSpPr>
        <p:spPr>
          <a:xfrm flipH="1">
            <a:off x="9749963"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0340463F-A8D0-45F5-93BF-2E7B3CD936BE}"/>
              </a:ext>
            </a:extLst>
          </p:cNvPr>
          <p:cNvCxnSpPr>
            <a:cxnSpLocks/>
          </p:cNvCxnSpPr>
          <p:nvPr/>
        </p:nvCxnSpPr>
        <p:spPr>
          <a:xfrm flipH="1">
            <a:off x="10455639" y="354905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ADC8DC0-1E8C-4A8E-A857-BD9D2C71A850}"/>
              </a:ext>
            </a:extLst>
          </p:cNvPr>
          <p:cNvCxnSpPr>
            <a:cxnSpLocks/>
          </p:cNvCxnSpPr>
          <p:nvPr/>
        </p:nvCxnSpPr>
        <p:spPr>
          <a:xfrm flipH="1">
            <a:off x="10952257"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9FBC2B34-46D2-4E14-B0EB-D7B7640376A3}"/>
              </a:ext>
            </a:extLst>
          </p:cNvPr>
          <p:cNvCxnSpPr>
            <a:cxnSpLocks/>
          </p:cNvCxnSpPr>
          <p:nvPr/>
        </p:nvCxnSpPr>
        <p:spPr>
          <a:xfrm flipH="1">
            <a:off x="11010234"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C4B4DE6-4752-4276-AA84-DCCD670F87B2}"/>
              </a:ext>
            </a:extLst>
          </p:cNvPr>
          <p:cNvCxnSpPr>
            <a:cxnSpLocks/>
          </p:cNvCxnSpPr>
          <p:nvPr/>
        </p:nvCxnSpPr>
        <p:spPr>
          <a:xfrm flipH="1">
            <a:off x="9807940"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AE22AB5C-F161-4603-A70C-1ED58EF9A6DB}"/>
              </a:ext>
            </a:extLst>
          </p:cNvPr>
          <p:cNvCxnSpPr>
            <a:cxnSpLocks/>
          </p:cNvCxnSpPr>
          <p:nvPr/>
        </p:nvCxnSpPr>
        <p:spPr>
          <a:xfrm flipH="1">
            <a:off x="10851705" y="528693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B7938D8C-E150-4F10-BE64-E067230B160D}"/>
              </a:ext>
            </a:extLst>
          </p:cNvPr>
          <p:cNvCxnSpPr>
            <a:cxnSpLocks/>
          </p:cNvCxnSpPr>
          <p:nvPr/>
        </p:nvCxnSpPr>
        <p:spPr>
          <a:xfrm flipH="1">
            <a:off x="10877542"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9AF977D4-983B-48EF-9A80-F93B9344263E}"/>
              </a:ext>
            </a:extLst>
          </p:cNvPr>
          <p:cNvCxnSpPr>
            <a:cxnSpLocks/>
          </p:cNvCxnSpPr>
          <p:nvPr/>
        </p:nvCxnSpPr>
        <p:spPr>
          <a:xfrm flipH="1">
            <a:off x="10900238"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62EC2674-D74A-4A43-BE02-953FA9DE9D72}"/>
              </a:ext>
            </a:extLst>
          </p:cNvPr>
          <p:cNvCxnSpPr>
            <a:cxnSpLocks/>
          </p:cNvCxnSpPr>
          <p:nvPr/>
        </p:nvCxnSpPr>
        <p:spPr>
          <a:xfrm flipH="1">
            <a:off x="10977599" y="611742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B079DF87-2432-40DF-9928-9613AE58D14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38B5EF4-14EE-40FD-AC70-65A4008F7278}"/>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98C2A387-00C7-476F-AD5F-59C0ED11543B}"/>
              </a:ext>
            </a:extLst>
          </p:cNvPr>
          <p:cNvSpPr/>
          <p:nvPr/>
        </p:nvSpPr>
        <p:spPr>
          <a:xfrm>
            <a:off x="223299" y="319190"/>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1</a:t>
            </a:r>
          </a:p>
        </p:txBody>
      </p:sp>
      <p:sp>
        <p:nvSpPr>
          <p:cNvPr id="35" name="Oval 34">
            <a:extLst>
              <a:ext uri="{FF2B5EF4-FFF2-40B4-BE49-F238E27FC236}">
                <a16:creationId xmlns:a16="http://schemas.microsoft.com/office/drawing/2014/main" id="{79B6FB67-B505-4D72-B872-0B4447C40117}"/>
              </a:ext>
            </a:extLst>
          </p:cNvPr>
          <p:cNvSpPr/>
          <p:nvPr/>
        </p:nvSpPr>
        <p:spPr>
          <a:xfrm>
            <a:off x="254227" y="2385849"/>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2</a:t>
            </a:r>
          </a:p>
        </p:txBody>
      </p:sp>
      <p:sp>
        <p:nvSpPr>
          <p:cNvPr id="40" name="Oval 39">
            <a:extLst>
              <a:ext uri="{FF2B5EF4-FFF2-40B4-BE49-F238E27FC236}">
                <a16:creationId xmlns:a16="http://schemas.microsoft.com/office/drawing/2014/main" id="{37C9AA76-EC3C-47EC-AAB8-303245C84161}"/>
              </a:ext>
            </a:extLst>
          </p:cNvPr>
          <p:cNvSpPr/>
          <p:nvPr/>
        </p:nvSpPr>
        <p:spPr>
          <a:xfrm>
            <a:off x="6661426" y="683183"/>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3</a:t>
            </a:r>
          </a:p>
        </p:txBody>
      </p:sp>
      <p:sp>
        <p:nvSpPr>
          <p:cNvPr id="41" name="Oval 40">
            <a:extLst>
              <a:ext uri="{FF2B5EF4-FFF2-40B4-BE49-F238E27FC236}">
                <a16:creationId xmlns:a16="http://schemas.microsoft.com/office/drawing/2014/main" id="{CDC7751F-0AD8-4366-AD39-B43C7E2E2376}"/>
              </a:ext>
            </a:extLst>
          </p:cNvPr>
          <p:cNvSpPr/>
          <p:nvPr/>
        </p:nvSpPr>
        <p:spPr>
          <a:xfrm>
            <a:off x="6732222" y="2608426"/>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4</a:t>
            </a:r>
          </a:p>
        </p:txBody>
      </p:sp>
      <p:sp>
        <p:nvSpPr>
          <p:cNvPr id="42" name="Oval 41">
            <a:extLst>
              <a:ext uri="{FF2B5EF4-FFF2-40B4-BE49-F238E27FC236}">
                <a16:creationId xmlns:a16="http://schemas.microsoft.com/office/drawing/2014/main" id="{4722A746-14EF-4868-BE1A-A65F63D893A0}"/>
              </a:ext>
            </a:extLst>
          </p:cNvPr>
          <p:cNvSpPr/>
          <p:nvPr/>
        </p:nvSpPr>
        <p:spPr>
          <a:xfrm>
            <a:off x="6803018" y="4533669"/>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5</a:t>
            </a:r>
          </a:p>
        </p:txBody>
      </p:sp>
      <p:cxnSp>
        <p:nvCxnSpPr>
          <p:cNvPr id="43" name="Straight Connector 42">
            <a:extLst>
              <a:ext uri="{FF2B5EF4-FFF2-40B4-BE49-F238E27FC236}">
                <a16:creationId xmlns:a16="http://schemas.microsoft.com/office/drawing/2014/main" id="{31DF5E63-B5CE-49B7-A505-21EBCCA90688}"/>
              </a:ext>
            </a:extLst>
          </p:cNvPr>
          <p:cNvCxnSpPr>
            <a:cxnSpLocks/>
          </p:cNvCxnSpPr>
          <p:nvPr/>
        </p:nvCxnSpPr>
        <p:spPr>
          <a:xfrm flipH="1">
            <a:off x="8385546" y="489077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ED9C29AF-57EB-4DD9-A3DE-F816C2D145EC}"/>
              </a:ext>
            </a:extLst>
          </p:cNvPr>
          <p:cNvCxnSpPr>
            <a:cxnSpLocks/>
          </p:cNvCxnSpPr>
          <p:nvPr/>
        </p:nvCxnSpPr>
        <p:spPr>
          <a:xfrm flipH="1">
            <a:off x="9634008" y="527804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9C9FFA37-3374-4EA4-8D57-64F0223DFC02}"/>
              </a:ext>
            </a:extLst>
          </p:cNvPr>
          <p:cNvCxnSpPr>
            <a:cxnSpLocks/>
          </p:cNvCxnSpPr>
          <p:nvPr/>
        </p:nvCxnSpPr>
        <p:spPr>
          <a:xfrm flipH="1">
            <a:off x="9576030" y="571132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 name="Straight Connector 2">
            <a:extLst>
              <a:ext uri="{FF2B5EF4-FFF2-40B4-BE49-F238E27FC236}">
                <a16:creationId xmlns:a16="http://schemas.microsoft.com/office/drawing/2014/main" id="{391D0FFD-832C-39C0-2DB9-67733894CF0D}"/>
              </a:ext>
            </a:extLst>
          </p:cNvPr>
          <p:cNvCxnSpPr>
            <a:cxnSpLocks/>
          </p:cNvCxnSpPr>
          <p:nvPr/>
        </p:nvCxnSpPr>
        <p:spPr>
          <a:xfrm flipH="1">
            <a:off x="8415005" y="613476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8642037A-5125-FE2C-7A70-65D74988CBD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44547"/>
          <a:stretch/>
        </p:blipFill>
        <p:spPr>
          <a:xfrm>
            <a:off x="-232559" y="3944272"/>
            <a:ext cx="7634544" cy="2887080"/>
          </a:xfrm>
          <a:prstGeom prst="rect">
            <a:avLst/>
          </a:prstGeom>
        </p:spPr>
      </p:pic>
    </p:spTree>
    <p:extLst>
      <p:ext uri="{BB962C8B-B14F-4D97-AF65-F5344CB8AC3E}">
        <p14:creationId xmlns:p14="http://schemas.microsoft.com/office/powerpoint/2010/main" val="194881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Hồn</a:t>
            </a:r>
            <a:r>
              <a:rPr kumimoji="0" lang="en-US" sz="3600" b="1"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nhiên</a:t>
            </a:r>
            <a:r>
              <a:rPr kumimoji="0" lang="en-US" sz="3600" b="1"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lang="en-US" sz="3600" b="1" kern="0" dirty="0">
                <a:solidFill>
                  <a:srgbClr val="FF0000"/>
                </a:solidFill>
                <a:latin typeface="Calibri" panose="020F0502020204030204" pitchFamily="34" charset="0"/>
                <a:cs typeface="Calibri" panose="020F0502020204030204" pitchFamily="34" charset="0"/>
                <a:sym typeface="Arial"/>
              </a:rPr>
              <a:t>t</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ình</a:t>
            </a:r>
            <a:r>
              <a:rPr kumimoji="0" lang="en-US" sz="3600" b="1" i="0"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cảm</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58209" y="159025"/>
            <a:ext cx="45918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rPr>
              <a:t>KHI CẢ NHÀ BÉ TÍ</a:t>
            </a:r>
          </a:p>
        </p:txBody>
      </p:sp>
      <p:sp>
        <p:nvSpPr>
          <p:cNvPr id="5" name="TextBox 4">
            <a:extLst>
              <a:ext uri="{FF2B5EF4-FFF2-40B4-BE49-F238E27FC236}">
                <a16:creationId xmlns:a16="http://schemas.microsoft.com/office/drawing/2014/main" id="{43FF99BB-3D1B-4546-9089-E09C1C358057}"/>
              </a:ext>
            </a:extLst>
          </p:cNvPr>
          <p:cNvSpPr txBox="1"/>
          <p:nvPr/>
        </p:nvSpPr>
        <p:spPr>
          <a:xfrm>
            <a:off x="679174" y="482191"/>
            <a:ext cx="459187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 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lắm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Dáng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quét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dẹp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nghiêm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chau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mặt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uống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CA06F82C-99E1-4E8F-A26D-6DDBCC4B9D37}"/>
              </a:ext>
            </a:extLst>
          </p:cNvPr>
          <p:cNvSpPr txBox="1"/>
          <p:nvPr/>
        </p:nvSpPr>
        <p:spPr>
          <a:xfrm>
            <a:off x="7169426" y="482191"/>
            <a:ext cx="4591878"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say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mê</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hay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bóng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mẹ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cắm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khuya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cuốn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con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dọn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dẹp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chữa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đùa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DDF935FA-29B7-44F2-B508-9AA564B3571F}"/>
              </a:ext>
            </a:extLst>
          </p:cNvPr>
          <p:cNvCxnSpPr>
            <a:cxnSpLocks/>
          </p:cNvCxnSpPr>
          <p:nvPr/>
        </p:nvCxnSpPr>
        <p:spPr>
          <a:xfrm flipH="1">
            <a:off x="4386471"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B588391-8984-4F2B-A38B-0EE221D329CD}"/>
              </a:ext>
            </a:extLst>
          </p:cNvPr>
          <p:cNvCxnSpPr>
            <a:cxnSpLocks/>
          </p:cNvCxnSpPr>
          <p:nvPr/>
        </p:nvCxnSpPr>
        <p:spPr>
          <a:xfrm flipH="1">
            <a:off x="3117576" y="626453"/>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10469DF-214C-4491-870A-C548C3B818B6}"/>
              </a:ext>
            </a:extLst>
          </p:cNvPr>
          <p:cNvCxnSpPr>
            <a:cxnSpLocks/>
          </p:cNvCxnSpPr>
          <p:nvPr/>
        </p:nvCxnSpPr>
        <p:spPr>
          <a:xfrm flipH="1">
            <a:off x="371723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5B03754-544A-4560-AC8A-A9C433775328}"/>
              </a:ext>
            </a:extLst>
          </p:cNvPr>
          <p:cNvCxnSpPr>
            <a:cxnSpLocks/>
          </p:cNvCxnSpPr>
          <p:nvPr/>
        </p:nvCxnSpPr>
        <p:spPr>
          <a:xfrm flipH="1">
            <a:off x="4451075"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35E97A9-7C0F-4F96-884F-6DC17394DA9C}"/>
              </a:ext>
            </a:extLst>
          </p:cNvPr>
          <p:cNvCxnSpPr>
            <a:cxnSpLocks/>
          </p:cNvCxnSpPr>
          <p:nvPr/>
        </p:nvCxnSpPr>
        <p:spPr>
          <a:xfrm flipH="1">
            <a:off x="4543838"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0F47F7C3-DCD9-468A-87C9-50DC5B58CA8F}"/>
              </a:ext>
            </a:extLst>
          </p:cNvPr>
          <p:cNvCxnSpPr>
            <a:cxnSpLocks/>
          </p:cNvCxnSpPr>
          <p:nvPr/>
        </p:nvCxnSpPr>
        <p:spPr>
          <a:xfrm flipH="1">
            <a:off x="3312377"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D149307-36A1-4E7A-B00D-8DD009B739C4}"/>
              </a:ext>
            </a:extLst>
          </p:cNvPr>
          <p:cNvCxnSpPr>
            <a:cxnSpLocks/>
          </p:cNvCxnSpPr>
          <p:nvPr/>
        </p:nvCxnSpPr>
        <p:spPr>
          <a:xfrm flipH="1">
            <a:off x="4270516"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BC6653AF-0824-406A-B9AA-8591991B4908}"/>
              </a:ext>
            </a:extLst>
          </p:cNvPr>
          <p:cNvCxnSpPr>
            <a:cxnSpLocks/>
          </p:cNvCxnSpPr>
          <p:nvPr/>
        </p:nvCxnSpPr>
        <p:spPr>
          <a:xfrm flipH="1">
            <a:off x="3836503" y="357891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AD35D88-35CF-44A8-BFF3-3D2C671C4C00}"/>
              </a:ext>
            </a:extLst>
          </p:cNvPr>
          <p:cNvCxnSpPr>
            <a:cxnSpLocks/>
          </p:cNvCxnSpPr>
          <p:nvPr/>
        </p:nvCxnSpPr>
        <p:spPr>
          <a:xfrm flipH="1">
            <a:off x="4163832"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4E92AE9-BB4E-4F46-A9E7-3B5405BEF8EA}"/>
              </a:ext>
            </a:extLst>
          </p:cNvPr>
          <p:cNvCxnSpPr>
            <a:cxnSpLocks/>
          </p:cNvCxnSpPr>
          <p:nvPr/>
        </p:nvCxnSpPr>
        <p:spPr>
          <a:xfrm flipH="1">
            <a:off x="4230760"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428B031-D55E-49C0-B8FE-D9980349EAD5}"/>
              </a:ext>
            </a:extLst>
          </p:cNvPr>
          <p:cNvCxnSpPr>
            <a:cxnSpLocks/>
          </p:cNvCxnSpPr>
          <p:nvPr/>
        </p:nvCxnSpPr>
        <p:spPr>
          <a:xfrm flipH="1">
            <a:off x="10401968"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85701E0-1666-4691-8E1F-AD5457CB4E81}"/>
              </a:ext>
            </a:extLst>
          </p:cNvPr>
          <p:cNvCxnSpPr>
            <a:cxnSpLocks/>
          </p:cNvCxnSpPr>
          <p:nvPr/>
        </p:nvCxnSpPr>
        <p:spPr>
          <a:xfrm flipH="1">
            <a:off x="9635000" y="59088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6F82A8A-2966-448D-B4F9-EE50383FD8DD}"/>
              </a:ext>
            </a:extLst>
          </p:cNvPr>
          <p:cNvCxnSpPr>
            <a:cxnSpLocks/>
          </p:cNvCxnSpPr>
          <p:nvPr/>
        </p:nvCxnSpPr>
        <p:spPr>
          <a:xfrm flipH="1">
            <a:off x="9634999"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DC3DB26-DF9C-4D5B-ACD9-D9B20709C8C2}"/>
              </a:ext>
            </a:extLst>
          </p:cNvPr>
          <p:cNvCxnSpPr>
            <a:cxnSpLocks/>
          </p:cNvCxnSpPr>
          <p:nvPr/>
        </p:nvCxnSpPr>
        <p:spPr>
          <a:xfrm flipH="1">
            <a:off x="990335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AF2BDAA-BB19-4964-BE55-FAD260F9C016}"/>
              </a:ext>
            </a:extLst>
          </p:cNvPr>
          <p:cNvCxnSpPr>
            <a:cxnSpLocks/>
          </p:cNvCxnSpPr>
          <p:nvPr/>
        </p:nvCxnSpPr>
        <p:spPr>
          <a:xfrm flipH="1">
            <a:off x="10370494"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00B64C4F-960A-445D-9A26-E6863EDE628B}"/>
              </a:ext>
            </a:extLst>
          </p:cNvPr>
          <p:cNvCxnSpPr>
            <a:cxnSpLocks/>
          </p:cNvCxnSpPr>
          <p:nvPr/>
        </p:nvCxnSpPr>
        <p:spPr>
          <a:xfrm flipH="1">
            <a:off x="10428471"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7600DDA8-660C-48ED-9C86-F9C68ED42DA5}"/>
              </a:ext>
            </a:extLst>
          </p:cNvPr>
          <p:cNvCxnSpPr>
            <a:cxnSpLocks/>
          </p:cNvCxnSpPr>
          <p:nvPr/>
        </p:nvCxnSpPr>
        <p:spPr>
          <a:xfrm flipH="1">
            <a:off x="9749963"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0340463F-A8D0-45F5-93BF-2E7B3CD936BE}"/>
              </a:ext>
            </a:extLst>
          </p:cNvPr>
          <p:cNvCxnSpPr>
            <a:cxnSpLocks/>
          </p:cNvCxnSpPr>
          <p:nvPr/>
        </p:nvCxnSpPr>
        <p:spPr>
          <a:xfrm flipH="1">
            <a:off x="10455639" y="354905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ADC8DC0-1E8C-4A8E-A857-BD9D2C71A850}"/>
              </a:ext>
            </a:extLst>
          </p:cNvPr>
          <p:cNvCxnSpPr>
            <a:cxnSpLocks/>
          </p:cNvCxnSpPr>
          <p:nvPr/>
        </p:nvCxnSpPr>
        <p:spPr>
          <a:xfrm flipH="1">
            <a:off x="10952257"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9FBC2B34-46D2-4E14-B0EB-D7B7640376A3}"/>
              </a:ext>
            </a:extLst>
          </p:cNvPr>
          <p:cNvCxnSpPr>
            <a:cxnSpLocks/>
          </p:cNvCxnSpPr>
          <p:nvPr/>
        </p:nvCxnSpPr>
        <p:spPr>
          <a:xfrm flipH="1">
            <a:off x="11010234"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C4B4DE6-4752-4276-AA84-DCCD670F87B2}"/>
              </a:ext>
            </a:extLst>
          </p:cNvPr>
          <p:cNvCxnSpPr>
            <a:cxnSpLocks/>
          </p:cNvCxnSpPr>
          <p:nvPr/>
        </p:nvCxnSpPr>
        <p:spPr>
          <a:xfrm flipH="1">
            <a:off x="9807940"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AE22AB5C-F161-4603-A70C-1ED58EF9A6DB}"/>
              </a:ext>
            </a:extLst>
          </p:cNvPr>
          <p:cNvCxnSpPr>
            <a:cxnSpLocks/>
          </p:cNvCxnSpPr>
          <p:nvPr/>
        </p:nvCxnSpPr>
        <p:spPr>
          <a:xfrm flipH="1">
            <a:off x="10851705" y="528693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B7938D8C-E150-4F10-BE64-E067230B160D}"/>
              </a:ext>
            </a:extLst>
          </p:cNvPr>
          <p:cNvCxnSpPr>
            <a:cxnSpLocks/>
          </p:cNvCxnSpPr>
          <p:nvPr/>
        </p:nvCxnSpPr>
        <p:spPr>
          <a:xfrm flipH="1">
            <a:off x="10877542"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9AF977D4-983B-48EF-9A80-F93B9344263E}"/>
              </a:ext>
            </a:extLst>
          </p:cNvPr>
          <p:cNvCxnSpPr>
            <a:cxnSpLocks/>
          </p:cNvCxnSpPr>
          <p:nvPr/>
        </p:nvCxnSpPr>
        <p:spPr>
          <a:xfrm flipH="1">
            <a:off x="10900238"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62EC2674-D74A-4A43-BE02-953FA9DE9D72}"/>
              </a:ext>
            </a:extLst>
          </p:cNvPr>
          <p:cNvCxnSpPr>
            <a:cxnSpLocks/>
          </p:cNvCxnSpPr>
          <p:nvPr/>
        </p:nvCxnSpPr>
        <p:spPr>
          <a:xfrm flipH="1">
            <a:off x="10977599" y="611742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B079DF87-2432-40DF-9928-9613AE58D14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38B5EF4-14EE-40FD-AC70-65A4008F7278}"/>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98C2A387-00C7-476F-AD5F-59C0ED11543B}"/>
              </a:ext>
            </a:extLst>
          </p:cNvPr>
          <p:cNvSpPr/>
          <p:nvPr/>
        </p:nvSpPr>
        <p:spPr>
          <a:xfrm>
            <a:off x="223299" y="319190"/>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1</a:t>
            </a:r>
          </a:p>
        </p:txBody>
      </p:sp>
      <p:sp>
        <p:nvSpPr>
          <p:cNvPr id="35" name="Oval 34">
            <a:extLst>
              <a:ext uri="{FF2B5EF4-FFF2-40B4-BE49-F238E27FC236}">
                <a16:creationId xmlns:a16="http://schemas.microsoft.com/office/drawing/2014/main" id="{79B6FB67-B505-4D72-B872-0B4447C40117}"/>
              </a:ext>
            </a:extLst>
          </p:cNvPr>
          <p:cNvSpPr/>
          <p:nvPr/>
        </p:nvSpPr>
        <p:spPr>
          <a:xfrm>
            <a:off x="254227" y="2385849"/>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2</a:t>
            </a:r>
          </a:p>
        </p:txBody>
      </p:sp>
      <p:sp>
        <p:nvSpPr>
          <p:cNvPr id="40" name="Oval 39">
            <a:extLst>
              <a:ext uri="{FF2B5EF4-FFF2-40B4-BE49-F238E27FC236}">
                <a16:creationId xmlns:a16="http://schemas.microsoft.com/office/drawing/2014/main" id="{37C9AA76-EC3C-47EC-AAB8-303245C84161}"/>
              </a:ext>
            </a:extLst>
          </p:cNvPr>
          <p:cNvSpPr/>
          <p:nvPr/>
        </p:nvSpPr>
        <p:spPr>
          <a:xfrm>
            <a:off x="6661426" y="683183"/>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3</a:t>
            </a:r>
          </a:p>
        </p:txBody>
      </p:sp>
      <p:sp>
        <p:nvSpPr>
          <p:cNvPr id="41" name="Oval 40">
            <a:extLst>
              <a:ext uri="{FF2B5EF4-FFF2-40B4-BE49-F238E27FC236}">
                <a16:creationId xmlns:a16="http://schemas.microsoft.com/office/drawing/2014/main" id="{CDC7751F-0AD8-4366-AD39-B43C7E2E2376}"/>
              </a:ext>
            </a:extLst>
          </p:cNvPr>
          <p:cNvSpPr/>
          <p:nvPr/>
        </p:nvSpPr>
        <p:spPr>
          <a:xfrm>
            <a:off x="6732222" y="2608426"/>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4</a:t>
            </a:r>
          </a:p>
        </p:txBody>
      </p:sp>
      <p:sp>
        <p:nvSpPr>
          <p:cNvPr id="42" name="Oval 41">
            <a:extLst>
              <a:ext uri="{FF2B5EF4-FFF2-40B4-BE49-F238E27FC236}">
                <a16:creationId xmlns:a16="http://schemas.microsoft.com/office/drawing/2014/main" id="{4722A746-14EF-4868-BE1A-A65F63D893A0}"/>
              </a:ext>
            </a:extLst>
          </p:cNvPr>
          <p:cNvSpPr/>
          <p:nvPr/>
        </p:nvSpPr>
        <p:spPr>
          <a:xfrm>
            <a:off x="6803018" y="4533669"/>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5</a:t>
            </a:r>
          </a:p>
        </p:txBody>
      </p:sp>
      <p:cxnSp>
        <p:nvCxnSpPr>
          <p:cNvPr id="43" name="Straight Connector 42">
            <a:extLst>
              <a:ext uri="{FF2B5EF4-FFF2-40B4-BE49-F238E27FC236}">
                <a16:creationId xmlns:a16="http://schemas.microsoft.com/office/drawing/2014/main" id="{31DF5E63-B5CE-49B7-A505-21EBCCA90688}"/>
              </a:ext>
            </a:extLst>
          </p:cNvPr>
          <p:cNvCxnSpPr>
            <a:cxnSpLocks/>
          </p:cNvCxnSpPr>
          <p:nvPr/>
        </p:nvCxnSpPr>
        <p:spPr>
          <a:xfrm flipH="1">
            <a:off x="8385546" y="489077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ED9C29AF-57EB-4DD9-A3DE-F816C2D145EC}"/>
              </a:ext>
            </a:extLst>
          </p:cNvPr>
          <p:cNvCxnSpPr>
            <a:cxnSpLocks/>
          </p:cNvCxnSpPr>
          <p:nvPr/>
        </p:nvCxnSpPr>
        <p:spPr>
          <a:xfrm flipH="1">
            <a:off x="9634008" y="527804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9C9FFA37-3374-4EA4-8D57-64F0223DFC02}"/>
              </a:ext>
            </a:extLst>
          </p:cNvPr>
          <p:cNvCxnSpPr>
            <a:cxnSpLocks/>
          </p:cNvCxnSpPr>
          <p:nvPr/>
        </p:nvCxnSpPr>
        <p:spPr>
          <a:xfrm flipH="1">
            <a:off x="9576030" y="571132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 name="Straight Connector 2">
            <a:extLst>
              <a:ext uri="{FF2B5EF4-FFF2-40B4-BE49-F238E27FC236}">
                <a16:creationId xmlns:a16="http://schemas.microsoft.com/office/drawing/2014/main" id="{391D0FFD-832C-39C0-2DB9-67733894CF0D}"/>
              </a:ext>
            </a:extLst>
          </p:cNvPr>
          <p:cNvCxnSpPr>
            <a:cxnSpLocks/>
          </p:cNvCxnSpPr>
          <p:nvPr/>
        </p:nvCxnSpPr>
        <p:spPr>
          <a:xfrm flipH="1">
            <a:off x="8415005" y="613476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8642037A-5125-FE2C-7A70-65D74988CBD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44547"/>
          <a:stretch/>
        </p:blipFill>
        <p:spPr>
          <a:xfrm>
            <a:off x="-232559" y="3944272"/>
            <a:ext cx="7634544" cy="2887080"/>
          </a:xfrm>
          <a:prstGeom prst="rect">
            <a:avLst/>
          </a:prstGeom>
        </p:spPr>
      </p:pic>
      <p:sp>
        <p:nvSpPr>
          <p:cNvPr id="10" name="Speech Bubble: Rectangle with Corners Rounded 9">
            <a:extLst>
              <a:ext uri="{FF2B5EF4-FFF2-40B4-BE49-F238E27FC236}">
                <a16:creationId xmlns:a16="http://schemas.microsoft.com/office/drawing/2014/main" id="{354A76BD-8BC9-820D-214A-D9601EE7C645}"/>
              </a:ext>
            </a:extLst>
          </p:cNvPr>
          <p:cNvSpPr/>
          <p:nvPr/>
        </p:nvSpPr>
        <p:spPr>
          <a:xfrm>
            <a:off x="31555" y="4446144"/>
            <a:ext cx="6588259" cy="704418"/>
          </a:xfrm>
          <a:prstGeom prst="wedgeRoundRectCallout">
            <a:avLst>
              <a:gd name="adj1" fmla="val -49941"/>
              <a:gd name="adj2" fmla="val 390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noProof="0" dirty="0" err="1">
                <a:solidFill>
                  <a:srgbClr val="F7A9BD">
                    <a:lumMod val="10000"/>
                  </a:srgbClr>
                </a:solidFill>
                <a:latin typeface="Cambria" panose="02040503050406030204" pitchFamily="18" charset="0"/>
                <a:sym typeface="Arial"/>
              </a:rPr>
              <a:t>Đọc</a:t>
            </a:r>
            <a:r>
              <a:rPr lang="en-US" sz="3200" b="1" kern="0" noProof="0" dirty="0">
                <a:solidFill>
                  <a:srgbClr val="F7A9BD">
                    <a:lumMod val="10000"/>
                  </a:srgbClr>
                </a:solidFill>
                <a:latin typeface="Cambria" panose="02040503050406030204" pitchFamily="18" charset="0"/>
                <a:sym typeface="Arial"/>
              </a:rPr>
              <a:t> </a:t>
            </a:r>
            <a:r>
              <a:rPr lang="en-US" sz="3200" b="1" kern="0" noProof="0" dirty="0" err="1">
                <a:solidFill>
                  <a:srgbClr val="F7A9BD">
                    <a:lumMod val="10000"/>
                  </a:srgbClr>
                </a:solidFill>
                <a:latin typeface="Cambria" panose="02040503050406030204" pitchFamily="18" charset="0"/>
                <a:sym typeface="Arial"/>
              </a:rPr>
              <a:t>thuộc</a:t>
            </a:r>
            <a:r>
              <a:rPr lang="en-US" sz="3200" b="1" kern="0" noProof="0" dirty="0">
                <a:solidFill>
                  <a:srgbClr val="F7A9BD">
                    <a:lumMod val="10000"/>
                  </a:srgbClr>
                </a:solidFill>
                <a:latin typeface="Cambria" panose="02040503050406030204" pitchFamily="18" charset="0"/>
                <a:sym typeface="Arial"/>
              </a:rPr>
              <a:t> </a:t>
            </a:r>
            <a:r>
              <a:rPr lang="en-US" sz="3200" b="1" kern="0" noProof="0" dirty="0" err="1">
                <a:solidFill>
                  <a:srgbClr val="F7A9BD">
                    <a:lumMod val="10000"/>
                  </a:srgbClr>
                </a:solidFill>
                <a:latin typeface="Cambria" panose="02040503050406030204" pitchFamily="18" charset="0"/>
                <a:sym typeface="Arial"/>
              </a:rPr>
              <a:t>lòng</a:t>
            </a:r>
            <a:r>
              <a:rPr lang="en-US" sz="3200" b="1" kern="0" noProof="0" dirty="0">
                <a:solidFill>
                  <a:srgbClr val="F7A9BD">
                    <a:lumMod val="10000"/>
                  </a:srgbClr>
                </a:solidFill>
                <a:latin typeface="Cambria" panose="02040503050406030204" pitchFamily="18" charset="0"/>
                <a:sym typeface="Arial"/>
              </a:rPr>
              <a:t> </a:t>
            </a:r>
            <a:r>
              <a:rPr lang="en-US" sz="3200" b="1" kern="0" noProof="0" dirty="0" err="1">
                <a:solidFill>
                  <a:srgbClr val="F7A9BD">
                    <a:lumMod val="10000"/>
                  </a:srgbClr>
                </a:solidFill>
                <a:latin typeface="Cambria" panose="02040503050406030204" pitchFamily="18" charset="0"/>
                <a:sym typeface="Arial"/>
              </a:rPr>
              <a:t>khổ</a:t>
            </a:r>
            <a:r>
              <a:rPr lang="en-US" sz="3200" b="1" kern="0" noProof="0" dirty="0">
                <a:solidFill>
                  <a:srgbClr val="F7A9BD">
                    <a:lumMod val="10000"/>
                  </a:srgbClr>
                </a:solidFill>
                <a:latin typeface="Cambria" panose="02040503050406030204" pitchFamily="18" charset="0"/>
                <a:sym typeface="Arial"/>
              </a:rPr>
              <a:t> </a:t>
            </a:r>
            <a:r>
              <a:rPr lang="en-US" sz="3200" b="1" kern="0" noProof="0" dirty="0" err="1">
                <a:solidFill>
                  <a:srgbClr val="F7A9BD">
                    <a:lumMod val="10000"/>
                  </a:srgbClr>
                </a:solidFill>
                <a:latin typeface="Cambria" panose="02040503050406030204" pitchFamily="18" charset="0"/>
                <a:sym typeface="Arial"/>
              </a:rPr>
              <a:t>thơ</a:t>
            </a:r>
            <a:r>
              <a:rPr lang="en-US" sz="3200" b="1" kern="0" noProof="0" dirty="0">
                <a:solidFill>
                  <a:srgbClr val="F7A9BD">
                    <a:lumMod val="10000"/>
                  </a:srgbClr>
                </a:solidFill>
                <a:latin typeface="Cambria" panose="02040503050406030204" pitchFamily="18" charset="0"/>
                <a:sym typeface="Arial"/>
              </a:rPr>
              <a:t> </a:t>
            </a:r>
            <a:r>
              <a:rPr lang="en-US" sz="3200" b="1" kern="0" noProof="0" dirty="0" err="1">
                <a:solidFill>
                  <a:srgbClr val="F7A9BD">
                    <a:lumMod val="10000"/>
                  </a:srgbClr>
                </a:solidFill>
                <a:latin typeface="Cambria" panose="02040503050406030204" pitchFamily="18" charset="0"/>
                <a:sym typeface="Arial"/>
              </a:rPr>
              <a:t>em</a:t>
            </a:r>
            <a:r>
              <a:rPr lang="en-US" sz="3200" b="1" kern="0" noProof="0" dirty="0">
                <a:solidFill>
                  <a:srgbClr val="F7A9BD">
                    <a:lumMod val="10000"/>
                  </a:srgbClr>
                </a:solidFill>
                <a:latin typeface="Cambria" panose="02040503050406030204" pitchFamily="18" charset="0"/>
                <a:sym typeface="Arial"/>
              </a:rPr>
              <a:t> </a:t>
            </a:r>
            <a:r>
              <a:rPr lang="en-US" sz="3200" b="1" kern="0" noProof="0" dirty="0" err="1">
                <a:solidFill>
                  <a:srgbClr val="F7A9BD">
                    <a:lumMod val="10000"/>
                  </a:srgbClr>
                </a:solidFill>
                <a:latin typeface="Cambria" panose="02040503050406030204" pitchFamily="18" charset="0"/>
                <a:sym typeface="Arial"/>
              </a:rPr>
              <a:t>thích</a:t>
            </a:r>
            <a:endParaRPr kumimoji="0" lang="en-US" sz="32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cxnSp>
        <p:nvCxnSpPr>
          <p:cNvPr id="11" name="Straight Connector 10">
            <a:extLst>
              <a:ext uri="{FF2B5EF4-FFF2-40B4-BE49-F238E27FC236}">
                <a16:creationId xmlns:a16="http://schemas.microsoft.com/office/drawing/2014/main" id="{C49801FC-B78E-2E2B-3F4B-4FAF1B686378}"/>
              </a:ext>
            </a:extLst>
          </p:cNvPr>
          <p:cNvCxnSpPr/>
          <p:nvPr/>
        </p:nvCxnSpPr>
        <p:spPr>
          <a:xfrm>
            <a:off x="2507810" y="919304"/>
            <a:ext cx="60976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6F5942CA-317C-A579-E610-FD39FEBA192D}"/>
              </a:ext>
            </a:extLst>
          </p:cNvPr>
          <p:cNvCxnSpPr>
            <a:cxnSpLocks/>
          </p:cNvCxnSpPr>
          <p:nvPr/>
        </p:nvCxnSpPr>
        <p:spPr>
          <a:xfrm>
            <a:off x="1664328" y="1374085"/>
            <a:ext cx="99739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686555E2-ECBC-1CBA-E4C6-755FB2006519}"/>
              </a:ext>
            </a:extLst>
          </p:cNvPr>
          <p:cNvCxnSpPr>
            <a:cxnSpLocks/>
          </p:cNvCxnSpPr>
          <p:nvPr/>
        </p:nvCxnSpPr>
        <p:spPr>
          <a:xfrm>
            <a:off x="2430941" y="1781360"/>
            <a:ext cx="1286294" cy="21658"/>
          </a:xfrm>
          <a:prstGeom prst="line">
            <a:avLst/>
          </a:prstGeom>
          <a:ln w="2857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783C3A66-5441-9A5A-CA72-B4EE0324296F}"/>
              </a:ext>
            </a:extLst>
          </p:cNvPr>
          <p:cNvCxnSpPr>
            <a:cxnSpLocks/>
          </p:cNvCxnSpPr>
          <p:nvPr/>
        </p:nvCxnSpPr>
        <p:spPr>
          <a:xfrm>
            <a:off x="762227" y="2192764"/>
            <a:ext cx="90210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6724D6AA-0D67-E541-5B3A-E07985373416}"/>
              </a:ext>
            </a:extLst>
          </p:cNvPr>
          <p:cNvCxnSpPr/>
          <p:nvPr/>
        </p:nvCxnSpPr>
        <p:spPr>
          <a:xfrm>
            <a:off x="2702611" y="3047724"/>
            <a:ext cx="60976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F8F8261A-D1DB-76F3-777A-1E67D14F702D}"/>
              </a:ext>
            </a:extLst>
          </p:cNvPr>
          <p:cNvCxnSpPr>
            <a:cxnSpLocks/>
          </p:cNvCxnSpPr>
          <p:nvPr/>
        </p:nvCxnSpPr>
        <p:spPr>
          <a:xfrm>
            <a:off x="1246360" y="3536448"/>
            <a:ext cx="1184581" cy="12604"/>
          </a:xfrm>
          <a:prstGeom prst="line">
            <a:avLst/>
          </a:prstGeom>
          <a:ln w="28575"/>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E5057199-B7FB-6633-CC82-3D504E017ECB}"/>
              </a:ext>
            </a:extLst>
          </p:cNvPr>
          <p:cNvCxnSpPr>
            <a:cxnSpLocks/>
          </p:cNvCxnSpPr>
          <p:nvPr/>
        </p:nvCxnSpPr>
        <p:spPr>
          <a:xfrm>
            <a:off x="1246360" y="3944272"/>
            <a:ext cx="141535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95B025E1-AD04-574F-5311-5D087AD30118}"/>
              </a:ext>
            </a:extLst>
          </p:cNvPr>
          <p:cNvCxnSpPr>
            <a:cxnSpLocks/>
          </p:cNvCxnSpPr>
          <p:nvPr/>
        </p:nvCxnSpPr>
        <p:spPr>
          <a:xfrm>
            <a:off x="1246360" y="4367327"/>
            <a:ext cx="126145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71210597-2D1E-E506-90A8-114950D8EB77}"/>
              </a:ext>
            </a:extLst>
          </p:cNvPr>
          <p:cNvCxnSpPr>
            <a:cxnSpLocks/>
          </p:cNvCxnSpPr>
          <p:nvPr/>
        </p:nvCxnSpPr>
        <p:spPr>
          <a:xfrm>
            <a:off x="8951980" y="942271"/>
            <a:ext cx="79798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D4F36465-F87D-AB61-66F2-6BF77B4B6F09}"/>
              </a:ext>
            </a:extLst>
          </p:cNvPr>
          <p:cNvCxnSpPr>
            <a:cxnSpLocks/>
          </p:cNvCxnSpPr>
          <p:nvPr/>
        </p:nvCxnSpPr>
        <p:spPr>
          <a:xfrm>
            <a:off x="7755802" y="1352583"/>
            <a:ext cx="119617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32EA846A-F886-67CD-B6C3-3AC3825210BE}"/>
              </a:ext>
            </a:extLst>
          </p:cNvPr>
          <p:cNvCxnSpPr>
            <a:cxnSpLocks/>
          </p:cNvCxnSpPr>
          <p:nvPr/>
        </p:nvCxnSpPr>
        <p:spPr>
          <a:xfrm>
            <a:off x="7755802" y="1759702"/>
            <a:ext cx="99739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DA422899-7E2D-BEA3-CC2C-F1C545227A02}"/>
              </a:ext>
            </a:extLst>
          </p:cNvPr>
          <p:cNvCxnSpPr>
            <a:cxnSpLocks/>
          </p:cNvCxnSpPr>
          <p:nvPr/>
        </p:nvCxnSpPr>
        <p:spPr>
          <a:xfrm flipV="1">
            <a:off x="7755802" y="2192764"/>
            <a:ext cx="1196178" cy="5503"/>
          </a:xfrm>
          <a:prstGeom prst="line">
            <a:avLst/>
          </a:prstGeom>
          <a:ln w="28575"/>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66899AE2-2969-FA64-D9E6-10A63FB9B3A2}"/>
              </a:ext>
            </a:extLst>
          </p:cNvPr>
          <p:cNvCxnSpPr>
            <a:cxnSpLocks/>
          </p:cNvCxnSpPr>
          <p:nvPr/>
        </p:nvCxnSpPr>
        <p:spPr>
          <a:xfrm>
            <a:off x="9055224" y="3058885"/>
            <a:ext cx="6947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E5B0E7CE-FD77-86A2-823B-3297C613DBAE}"/>
              </a:ext>
            </a:extLst>
          </p:cNvPr>
          <p:cNvCxnSpPr>
            <a:cxnSpLocks/>
          </p:cNvCxnSpPr>
          <p:nvPr/>
        </p:nvCxnSpPr>
        <p:spPr>
          <a:xfrm>
            <a:off x="7755802" y="3536448"/>
            <a:ext cx="62974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418599A-A347-FC58-7ABD-BA43CE53E540}"/>
              </a:ext>
            </a:extLst>
          </p:cNvPr>
          <p:cNvCxnSpPr>
            <a:cxnSpLocks/>
          </p:cNvCxnSpPr>
          <p:nvPr/>
        </p:nvCxnSpPr>
        <p:spPr>
          <a:xfrm>
            <a:off x="7311018" y="3907340"/>
            <a:ext cx="83906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75DC0F68-3BCF-FA05-72A6-225C9C87758D}"/>
              </a:ext>
            </a:extLst>
          </p:cNvPr>
          <p:cNvCxnSpPr>
            <a:cxnSpLocks/>
          </p:cNvCxnSpPr>
          <p:nvPr/>
        </p:nvCxnSpPr>
        <p:spPr>
          <a:xfrm>
            <a:off x="8810549" y="4352771"/>
            <a:ext cx="53262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679A0497-63CA-CF51-A1A9-758429F4D767}"/>
              </a:ext>
            </a:extLst>
          </p:cNvPr>
          <p:cNvCxnSpPr>
            <a:cxnSpLocks/>
          </p:cNvCxnSpPr>
          <p:nvPr/>
        </p:nvCxnSpPr>
        <p:spPr>
          <a:xfrm flipV="1">
            <a:off x="9158469" y="5177721"/>
            <a:ext cx="649471" cy="18792"/>
          </a:xfrm>
          <a:prstGeom prst="line">
            <a:avLst/>
          </a:prstGeom>
          <a:ln w="28575"/>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75B92D31-1075-3DB8-DA4B-E5D6620A8093}"/>
              </a:ext>
            </a:extLst>
          </p:cNvPr>
          <p:cNvCxnSpPr>
            <a:cxnSpLocks/>
          </p:cNvCxnSpPr>
          <p:nvPr/>
        </p:nvCxnSpPr>
        <p:spPr>
          <a:xfrm>
            <a:off x="7257106" y="5615360"/>
            <a:ext cx="99739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C35FCE29-F72F-85D7-C49E-FAD8D3497DFC}"/>
              </a:ext>
            </a:extLst>
          </p:cNvPr>
          <p:cNvCxnSpPr>
            <a:cxnSpLocks/>
          </p:cNvCxnSpPr>
          <p:nvPr/>
        </p:nvCxnSpPr>
        <p:spPr>
          <a:xfrm flipV="1">
            <a:off x="7311018" y="6039746"/>
            <a:ext cx="943479" cy="8110"/>
          </a:xfrm>
          <a:prstGeom prst="line">
            <a:avLst/>
          </a:prstGeom>
          <a:ln w="28575"/>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A0EB1A3F-3D2C-9E87-07A5-F174E831E529}"/>
              </a:ext>
            </a:extLst>
          </p:cNvPr>
          <p:cNvCxnSpPr>
            <a:cxnSpLocks/>
          </p:cNvCxnSpPr>
          <p:nvPr/>
        </p:nvCxnSpPr>
        <p:spPr>
          <a:xfrm>
            <a:off x="9158469" y="6463190"/>
            <a:ext cx="1719073"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0154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barn(inVertical)">
                                      <p:cBhvr>
                                        <p:cTn id="13" dur="500"/>
                                        <p:tgtEl>
                                          <p:spTgt spid="47"/>
                                        </p:tgtEl>
                                      </p:cBhvr>
                                    </p:animEffect>
                                  </p:childTnLst>
                                </p:cTn>
                              </p:par>
                              <p:par>
                                <p:cTn id="14" presetID="16" presetClass="entr" presetSubtype="21"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arn(inVertical)">
                                      <p:cBhvr>
                                        <p:cTn id="16" dur="500"/>
                                        <p:tgtEl>
                                          <p:spTgt spid="49"/>
                                        </p:tgtEl>
                                      </p:cBhvr>
                                    </p:animEffect>
                                  </p:childTnLst>
                                </p:cTn>
                              </p:par>
                              <p:par>
                                <p:cTn id="17" presetID="16" presetClass="entr" presetSubtype="2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barn(inVertical)">
                                      <p:cBhvr>
                                        <p:cTn id="19" dur="500"/>
                                        <p:tgtEl>
                                          <p:spTgt spid="51"/>
                                        </p:tgtEl>
                                      </p:cBhvr>
                                    </p:animEffect>
                                  </p:childTnLst>
                                </p:cTn>
                              </p:par>
                              <p:par>
                                <p:cTn id="20" presetID="16" presetClass="entr" presetSubtype="21"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par>
                                <p:cTn id="23" presetID="16" presetClass="entr" presetSubtype="21"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barn(inVertical)">
                                      <p:cBhvr>
                                        <p:cTn id="25" dur="500"/>
                                        <p:tgtEl>
                                          <p:spTgt spid="54"/>
                                        </p:tgtEl>
                                      </p:cBhvr>
                                    </p:animEffect>
                                  </p:childTnLst>
                                </p:cTn>
                              </p:par>
                              <p:par>
                                <p:cTn id="26" presetID="16" presetClass="entr" presetSubtype="21" fill="hold"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par>
                                <p:cTn id="29" presetID="16" presetClass="entr" presetSubtype="21"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barn(inVertical)">
                                      <p:cBhvr>
                                        <p:cTn id="31" dur="500"/>
                                        <p:tgtEl>
                                          <p:spTgt spid="58"/>
                                        </p:tgtEl>
                                      </p:cBhvr>
                                    </p:animEffect>
                                  </p:childTnLst>
                                </p:cTn>
                              </p:par>
                              <p:par>
                                <p:cTn id="32" presetID="16" presetClass="entr" presetSubtype="21"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barn(inVertical)">
                                      <p:cBhvr>
                                        <p:cTn id="34" dur="500"/>
                                        <p:tgtEl>
                                          <p:spTgt spid="60"/>
                                        </p:tgtEl>
                                      </p:cBhvr>
                                    </p:animEffect>
                                  </p:childTnLst>
                                </p:cTn>
                              </p:par>
                              <p:par>
                                <p:cTn id="35" presetID="16" presetClass="entr" presetSubtype="21"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barn(inVertical)">
                                      <p:cBhvr>
                                        <p:cTn id="37" dur="500"/>
                                        <p:tgtEl>
                                          <p:spTgt spid="62"/>
                                        </p:tgtEl>
                                      </p:cBhvr>
                                    </p:animEffect>
                                  </p:childTnLst>
                                </p:cTn>
                              </p:par>
                              <p:par>
                                <p:cTn id="38" presetID="16" presetClass="entr" presetSubtype="21" fill="hold"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barn(inVertical)">
                                      <p:cBhvr>
                                        <p:cTn id="40" dur="500"/>
                                        <p:tgtEl>
                                          <p:spTgt spid="63"/>
                                        </p:tgtEl>
                                      </p:cBhvr>
                                    </p:animEffect>
                                  </p:childTnLst>
                                </p:cTn>
                              </p:par>
                              <p:par>
                                <p:cTn id="41" presetID="16" presetClass="entr" presetSubtype="21"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barn(inVertical)">
                                      <p:cBhvr>
                                        <p:cTn id="43" dur="500"/>
                                        <p:tgtEl>
                                          <p:spTgt spid="65"/>
                                        </p:tgtEl>
                                      </p:cBhvr>
                                    </p:animEffect>
                                  </p:childTnLst>
                                </p:cTn>
                              </p:par>
                              <p:par>
                                <p:cTn id="44" presetID="16" presetClass="entr" presetSubtype="21" fill="hold"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barn(inVertical)">
                                      <p:cBhvr>
                                        <p:cTn id="46" dur="500"/>
                                        <p:tgtEl>
                                          <p:spTgt spid="67"/>
                                        </p:tgtEl>
                                      </p:cBhvr>
                                    </p:animEffect>
                                  </p:childTnLst>
                                </p:cTn>
                              </p:par>
                              <p:par>
                                <p:cTn id="47" presetID="16" presetClass="entr" presetSubtype="21" fill="hold" nodeType="with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barn(inVertical)">
                                      <p:cBhvr>
                                        <p:cTn id="49" dur="500"/>
                                        <p:tgtEl>
                                          <p:spTgt spid="69"/>
                                        </p:tgtEl>
                                      </p:cBhvr>
                                    </p:animEffect>
                                  </p:childTnLst>
                                </p:cTn>
                              </p:par>
                              <p:par>
                                <p:cTn id="50" presetID="16" presetClass="entr" presetSubtype="21" fill="hold"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barn(inVertical)">
                                      <p:cBhvr>
                                        <p:cTn id="52" dur="500"/>
                                        <p:tgtEl>
                                          <p:spTgt spid="71"/>
                                        </p:tgtEl>
                                      </p:cBhvr>
                                    </p:animEffect>
                                  </p:childTnLst>
                                </p:cTn>
                              </p:par>
                              <p:par>
                                <p:cTn id="53" presetID="16" presetClass="entr" presetSubtype="21"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barn(inVertical)">
                                      <p:cBhvr>
                                        <p:cTn id="55" dur="500"/>
                                        <p:tgtEl>
                                          <p:spTgt spid="73"/>
                                        </p:tgtEl>
                                      </p:cBhvr>
                                    </p:animEffect>
                                  </p:childTnLst>
                                </p:cTn>
                              </p:par>
                              <p:par>
                                <p:cTn id="56" presetID="16" presetClass="entr" presetSubtype="21" fill="hold"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barn(inVertical)">
                                      <p:cBhvr>
                                        <p:cTn id="58" dur="500"/>
                                        <p:tgtEl>
                                          <p:spTgt spid="75"/>
                                        </p:tgtEl>
                                      </p:cBhvr>
                                    </p:animEffect>
                                  </p:childTnLst>
                                </p:cTn>
                              </p:par>
                              <p:par>
                                <p:cTn id="59" presetID="16" presetClass="entr" presetSubtype="21" fill="hold"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barn(inVertical)">
                                      <p:cBhvr>
                                        <p:cTn id="61" dur="500"/>
                                        <p:tgtEl>
                                          <p:spTgt spid="76"/>
                                        </p:tgtEl>
                                      </p:cBhvr>
                                    </p:animEffect>
                                  </p:childTnLst>
                                </p:cTn>
                              </p:par>
                              <p:par>
                                <p:cTn id="62" presetID="16" presetClass="entr" presetSubtype="21" fill="hold"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barn(inVertical)">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left)">
                                      <p:cBhvr>
                                        <p:cTn id="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FB7B52-D078-A853-4A68-DC23739DA7F6}"/>
              </a:ext>
            </a:extLst>
          </p:cNvPr>
          <p:cNvGrpSpPr/>
          <p:nvPr/>
        </p:nvGrpSpPr>
        <p:grpSpPr>
          <a:xfrm>
            <a:off x="-103830" y="0"/>
            <a:ext cx="12295830" cy="6858000"/>
            <a:chOff x="-103830" y="0"/>
            <a:chExt cx="12295830" cy="6858000"/>
          </a:xfrm>
        </p:grpSpPr>
        <p:pic>
          <p:nvPicPr>
            <p:cNvPr id="4" name="Picture 3">
              <a:extLst>
                <a:ext uri="{FF2B5EF4-FFF2-40B4-BE49-F238E27FC236}">
                  <a16:creationId xmlns:a16="http://schemas.microsoft.com/office/drawing/2014/main" id="{41AD31E3-E4D0-69CB-66F2-6CBE70D9A328}"/>
                </a:ext>
              </a:extLst>
            </p:cNvPr>
            <p:cNvPicPr>
              <a:picLocks noChangeAspect="1"/>
            </p:cNvPicPr>
            <p:nvPr/>
          </p:nvPicPr>
          <p:blipFill rotWithShape="1">
            <a:blip r:embed="rId4">
              <a:extLst>
                <a:ext uri="{28A0092B-C50C-407E-A947-70E740481C1C}">
                  <a14:useLocalDpi xmlns:a14="http://schemas.microsoft.com/office/drawing/2010/main" val="0"/>
                </a:ext>
              </a:extLst>
            </a:blip>
            <a:srcRect t="11773" b="31978"/>
            <a:stretch/>
          </p:blipFill>
          <p:spPr>
            <a:xfrm>
              <a:off x="0" y="0"/>
              <a:ext cx="12192000" cy="6858000"/>
            </a:xfrm>
            <a:prstGeom prst="rect">
              <a:avLst/>
            </a:prstGeom>
          </p:spPr>
        </p:pic>
        <p:pic>
          <p:nvPicPr>
            <p:cNvPr id="38" name="Picture 37">
              <a:extLst>
                <a:ext uri="{FF2B5EF4-FFF2-40B4-BE49-F238E27FC236}">
                  <a16:creationId xmlns:a16="http://schemas.microsoft.com/office/drawing/2014/main" id="{CF6672FD-4126-2DD6-DD7E-2FD5E9ABC29E}"/>
                </a:ext>
              </a:extLst>
            </p:cNvPr>
            <p:cNvPicPr>
              <a:picLocks noChangeAspect="1"/>
            </p:cNvPicPr>
            <p:nvPr/>
          </p:nvPicPr>
          <p:blipFill>
            <a:blip r:embed="rId5"/>
            <a:stretch>
              <a:fillRect/>
            </a:stretch>
          </p:blipFill>
          <p:spPr>
            <a:xfrm>
              <a:off x="-103830" y="0"/>
              <a:ext cx="868472" cy="1054746"/>
            </a:xfrm>
            <a:prstGeom prst="rect">
              <a:avLst/>
            </a:prstGeom>
          </p:spPr>
        </p:pic>
      </p:grpSp>
      <p:grpSp>
        <p:nvGrpSpPr>
          <p:cNvPr id="6" name="组合 3">
            <a:extLst>
              <a:ext uri="{FF2B5EF4-FFF2-40B4-BE49-F238E27FC236}">
                <a16:creationId xmlns:a16="http://schemas.microsoft.com/office/drawing/2014/main" id="{45500D67-EB71-898A-650B-7B2123A19DB5}"/>
              </a:ext>
            </a:extLst>
          </p:cNvPr>
          <p:cNvGrpSpPr/>
          <p:nvPr/>
        </p:nvGrpSpPr>
        <p:grpSpPr>
          <a:xfrm>
            <a:off x="616154" y="282543"/>
            <a:ext cx="10959691" cy="5675075"/>
            <a:chOff x="781050" y="749301"/>
            <a:chExt cx="10420350" cy="5480049"/>
          </a:xfrm>
          <a:solidFill>
            <a:schemeClr val="bg1">
              <a:alpha val="74000"/>
            </a:schemeClr>
          </a:solidFill>
        </p:grpSpPr>
        <p:sp>
          <p:nvSpPr>
            <p:cNvPr id="7" name="圆角矩形 22">
              <a:extLst>
                <a:ext uri="{FF2B5EF4-FFF2-40B4-BE49-F238E27FC236}">
                  <a16:creationId xmlns:a16="http://schemas.microsoft.com/office/drawing/2014/main" id="{0160DC88-0CED-795A-0DAA-6F5DFDD213FC}"/>
                </a:ext>
              </a:extLst>
            </p:cNvPr>
            <p:cNvSpPr/>
            <p:nvPr/>
          </p:nvSpPr>
          <p:spPr>
            <a:xfrm>
              <a:off x="781050" y="749301"/>
              <a:ext cx="10420350" cy="5480049"/>
            </a:xfrm>
            <a:prstGeom prst="roundRect">
              <a:avLst>
                <a:gd name="adj" fmla="val 50000"/>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8" name="圆角矩形 25">
              <a:extLst>
                <a:ext uri="{FF2B5EF4-FFF2-40B4-BE49-F238E27FC236}">
                  <a16:creationId xmlns:a16="http://schemas.microsoft.com/office/drawing/2014/main" id="{40042854-ED9C-0C9E-7274-2A9A0D2B5B05}"/>
                </a:ext>
              </a:extLst>
            </p:cNvPr>
            <p:cNvSpPr/>
            <p:nvPr/>
          </p:nvSpPr>
          <p:spPr>
            <a:xfrm>
              <a:off x="882196" y="867227"/>
              <a:ext cx="10218058" cy="5244196"/>
            </a:xfrm>
            <a:prstGeom prst="roundRect">
              <a:avLst>
                <a:gd name="adj" fmla="val 49764"/>
              </a:avLst>
            </a:prstGeom>
            <a:grpFill/>
            <a:ln w="28575">
              <a:solidFill>
                <a:srgbClr val="3E8D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13" name="PA-文本框 54">
            <a:extLst>
              <a:ext uri="{FF2B5EF4-FFF2-40B4-BE49-F238E27FC236}">
                <a16:creationId xmlns:a16="http://schemas.microsoft.com/office/drawing/2014/main" id="{98F66E05-E91A-BD14-D8D0-B96E1C9E2142}"/>
              </a:ext>
            </a:extLst>
          </p:cNvPr>
          <p:cNvSpPr txBox="1"/>
          <p:nvPr>
            <p:custDataLst>
              <p:tags r:id="rId1"/>
            </p:custDataLst>
          </p:nvPr>
        </p:nvSpPr>
        <p:spPr>
          <a:xfrm>
            <a:off x="1684280" y="900382"/>
            <a:ext cx="8981271" cy="4524315"/>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30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思源黑体 CN" panose="020B0500000000000000" pitchFamily="34" charset="-122"/>
              </a:rPr>
              <a:t>-</a:t>
            </a:r>
            <a:r>
              <a:rPr kumimoji="0" lang="nl-NL" sz="4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Đọc đoạn 2 bài “Món quà đặc biệt”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a:t>
            </a:r>
            <a:r>
              <a:rPr kumimoji="0" lang="en-US" altLang="zh-CN" sz="4800" b="1" i="0" u="none" strike="noStrike" kern="1200" cap="none" spc="-30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Trong</a:t>
            </a:r>
            <a:r>
              <a:rPr kumimoji="0" lang="en-US"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 </a:t>
            </a:r>
            <a:r>
              <a:rPr kumimoji="0" lang="en-US" altLang="zh-CN" sz="4800" b="1" i="0" u="none" strike="noStrike" kern="1200" cap="none" spc="-30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bài</a:t>
            </a:r>
            <a:r>
              <a:rPr kumimoji="0" lang="en-US"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 “</a:t>
            </a:r>
            <a:r>
              <a:rPr kumimoji="0" lang="en-US" altLang="zh-CN" sz="4800" b="1" i="0" u="none" strike="noStrike" kern="1200" cap="none" spc="-30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Món</a:t>
            </a:r>
            <a:r>
              <a:rPr kumimoji="0" lang="en-US"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 quà </a:t>
            </a:r>
            <a:r>
              <a:rPr kumimoji="0" lang="en-US" altLang="zh-CN" sz="4800" b="1" i="0" u="none" strike="noStrike" kern="1200" cap="none" spc="-30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đặc</a:t>
            </a:r>
            <a:r>
              <a:rPr kumimoji="0" lang="en-US"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 </a:t>
            </a:r>
            <a:r>
              <a:rPr kumimoji="0" lang="en-US" altLang="zh-CN" sz="4800" b="1" i="0" u="none" strike="noStrike" kern="1200" cap="none" spc="-30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biệt</a:t>
            </a:r>
            <a:r>
              <a:rPr kumimoji="0" lang="en-US"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 </a:t>
            </a:r>
            <a:r>
              <a:rPr kumimoji="0" lang="nl-NL" altLang="zh-CN" sz="4800" b="1" i="0" u="none" strike="noStrike" kern="1200" cap="none" spc="-3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v</a:t>
            </a:r>
            <a:r>
              <a:rPr kumimoji="0" lang="nl-NL"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ì sao bố rất vui khi nhận quà mà người chị lại rơm rớm nước mắt?</a:t>
            </a:r>
            <a:endParaRPr kumimoji="0" lang="vi-VN" altLang="zh-CN" sz="4800" b="1" i="0" u="none" strike="noStrike" kern="1200" cap="none" spc="-300" normalizeH="0" baseline="0" noProof="0" dirty="0">
              <a:ln>
                <a:noFill/>
              </a:ln>
              <a:solidFill>
                <a:srgbClr val="E7E6E6">
                  <a:lumMod val="10000"/>
                </a:srgbClr>
              </a:solidFill>
              <a:effectLst/>
              <a:uLnTx/>
              <a:uFillTx/>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endParaRPr>
          </a:p>
        </p:txBody>
      </p:sp>
      <p:pic>
        <p:nvPicPr>
          <p:cNvPr id="51" name="Picture 50">
            <a:extLst>
              <a:ext uri="{FF2B5EF4-FFF2-40B4-BE49-F238E27FC236}">
                <a16:creationId xmlns:a16="http://schemas.microsoft.com/office/drawing/2014/main" id="{5788AAB2-B89E-1A28-C24D-BC6F99F200EE}"/>
              </a:ext>
            </a:extLst>
          </p:cNvPr>
          <p:cNvPicPr>
            <a:picLocks noChangeAspect="1"/>
          </p:cNvPicPr>
          <p:nvPr/>
        </p:nvPicPr>
        <p:blipFill rotWithShape="1">
          <a:blip r:embed="rId6">
            <a:extLst>
              <a:ext uri="{28A0092B-C50C-407E-A947-70E740481C1C}">
                <a14:useLocalDpi xmlns:a14="http://schemas.microsoft.com/office/drawing/2010/main" val="0"/>
              </a:ext>
            </a:extLst>
          </a:blip>
          <a:srcRect l="51307" t="-1170" r="-1206" b="67357"/>
          <a:stretch/>
        </p:blipFill>
        <p:spPr>
          <a:xfrm flipH="1">
            <a:off x="-228280" y="4334590"/>
            <a:ext cx="3249827" cy="2318950"/>
          </a:xfrm>
          <a:prstGeom prst="rect">
            <a:avLst/>
          </a:prstGeom>
        </p:spPr>
      </p:pic>
      <p:grpSp>
        <p:nvGrpSpPr>
          <p:cNvPr id="52" name="Group 51">
            <a:extLst>
              <a:ext uri="{FF2B5EF4-FFF2-40B4-BE49-F238E27FC236}">
                <a16:creationId xmlns:a16="http://schemas.microsoft.com/office/drawing/2014/main" id="{A518005C-98A4-18A8-0614-4E14E8EB00A6}"/>
              </a:ext>
            </a:extLst>
          </p:cNvPr>
          <p:cNvGrpSpPr/>
          <p:nvPr/>
        </p:nvGrpSpPr>
        <p:grpSpPr>
          <a:xfrm>
            <a:off x="722535" y="5822543"/>
            <a:ext cx="775186" cy="830997"/>
            <a:chOff x="1125534" y="667455"/>
            <a:chExt cx="775186" cy="830997"/>
          </a:xfrm>
        </p:grpSpPr>
        <p:sp>
          <p:nvSpPr>
            <p:cNvPr id="53" name="Flowchart: Connector 52">
              <a:extLst>
                <a:ext uri="{FF2B5EF4-FFF2-40B4-BE49-F238E27FC236}">
                  <a16:creationId xmlns:a16="http://schemas.microsoft.com/office/drawing/2014/main" id="{D533EEF2-D9BE-2FD4-B9ED-8B4F6D704001}"/>
                </a:ext>
              </a:extLst>
            </p:cNvPr>
            <p:cNvSpPr/>
            <p:nvPr/>
          </p:nvSpPr>
          <p:spPr>
            <a:xfrm>
              <a:off x="1240973" y="839756"/>
              <a:ext cx="593736" cy="593736"/>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PA-文本框 54">
              <a:extLst>
                <a:ext uri="{FF2B5EF4-FFF2-40B4-BE49-F238E27FC236}">
                  <a16:creationId xmlns:a16="http://schemas.microsoft.com/office/drawing/2014/main" id="{354D1126-795D-C4DA-4C50-45BB20ABE155}"/>
                </a:ext>
              </a:extLst>
            </p:cNvPr>
            <p:cNvSpPr txBox="1"/>
            <p:nvPr>
              <p:custDataLst>
                <p:tags r:id="rId2"/>
              </p:custDataLst>
            </p:nvPr>
          </p:nvSpPr>
          <p:spPr>
            <a:xfrm>
              <a:off x="1125534" y="667455"/>
              <a:ext cx="775186" cy="830997"/>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0" spc="-300" dirty="0">
                  <a:solidFill>
                    <a:srgbClr val="3E8DB8"/>
                  </a:solidFill>
                  <a:effectLst/>
                  <a:latin typeface="SVN-Cookies" panose="02040603050506020204" pitchFamily="18" charset="0"/>
                  <a:ea typeface="字魂156号-萌趣苏打饼" panose="00000500000000000000" pitchFamily="2" charset="-122"/>
                  <a:sym typeface="思源黑体 CN" panose="020B0500000000000000" pitchFamily="34" charset="-122"/>
                </a:rPr>
                <a:t>2</a:t>
              </a:r>
              <a:endParaRPr kumimoji="0" lang="zh-CN" altLang="en-US" sz="4800" b="0" i="0" u="none" strike="noStrike" kern="1200" cap="none" spc="-300" normalizeH="0" baseline="0" noProof="0" dirty="0">
                <a:ln>
                  <a:noFill/>
                </a:ln>
                <a:solidFill>
                  <a:srgbClr val="3E8DB8"/>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spTree>
    <p:extLst>
      <p:ext uri="{BB962C8B-B14F-4D97-AF65-F5344CB8AC3E}">
        <p14:creationId xmlns:p14="http://schemas.microsoft.com/office/powerpoint/2010/main" val="927727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8594896"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792556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Thuộc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khổ</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p</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2" cy="614399"/>
            <a:chOff x="1717198" y="4363552"/>
            <a:chExt cx="5992892"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nhịp</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34231"/>
            <a:ext cx="7381732" cy="1282827"/>
            <a:chOff x="1717198" y="5179520"/>
            <a:chExt cx="7571082" cy="1282827"/>
          </a:xfrm>
        </p:grpSpPr>
        <p:sp>
          <p:nvSpPr>
            <p:cNvPr id="35" name="Rounded Rectangle 34"/>
            <p:cNvSpPr/>
            <p:nvPr/>
          </p:nvSpPr>
          <p:spPr>
            <a:xfrm>
              <a:off x="1717198" y="5179520"/>
              <a:ext cx="7231172"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705789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2EDF0C-86F2-9E58-EFD0-F6E4E533EDE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458222"/>
            <a:ext cx="6277866" cy="4399778"/>
          </a:xfrm>
          <a:prstGeom prst="rect">
            <a:avLst/>
          </a:prstGeom>
        </p:spPr>
      </p:pic>
      <p:pic>
        <p:nvPicPr>
          <p:cNvPr id="12" name="Picture 11">
            <a:extLst>
              <a:ext uri="{FF2B5EF4-FFF2-40B4-BE49-F238E27FC236}">
                <a16:creationId xmlns:a16="http://schemas.microsoft.com/office/drawing/2014/main" id="{4C59701D-CC7A-FB54-84AC-CD1AA25E0990}"/>
              </a:ext>
            </a:extLst>
          </p:cNvPr>
          <p:cNvPicPr>
            <a:picLocks noChangeAspect="1"/>
          </p:cNvPicPr>
          <p:nvPr/>
        </p:nvPicPr>
        <p:blipFill>
          <a:blip r:embed="rId3"/>
          <a:stretch>
            <a:fillRect/>
          </a:stretch>
        </p:blipFill>
        <p:spPr>
          <a:xfrm>
            <a:off x="3490445" y="171950"/>
            <a:ext cx="5864860" cy="1542422"/>
          </a:xfrm>
          <a:prstGeom prst="rect">
            <a:avLst/>
          </a:prstGeom>
        </p:spPr>
      </p:pic>
      <p:pic>
        <p:nvPicPr>
          <p:cNvPr id="13" name="Picture 12">
            <a:extLst>
              <a:ext uri="{FF2B5EF4-FFF2-40B4-BE49-F238E27FC236}">
                <a16:creationId xmlns:a16="http://schemas.microsoft.com/office/drawing/2014/main" id="{A488462B-605A-B128-CCCF-39EA07BBD197}"/>
              </a:ext>
            </a:extLst>
          </p:cNvPr>
          <p:cNvPicPr>
            <a:picLocks noChangeAspect="1"/>
          </p:cNvPicPr>
          <p:nvPr/>
        </p:nvPicPr>
        <p:blipFill>
          <a:blip r:embed="rId4"/>
          <a:stretch>
            <a:fillRect/>
          </a:stretch>
        </p:blipFill>
        <p:spPr>
          <a:xfrm>
            <a:off x="2689877" y="1346201"/>
            <a:ext cx="8480271" cy="1774090"/>
          </a:xfrm>
          <a:prstGeom prst="rect">
            <a:avLst/>
          </a:prstGeom>
        </p:spPr>
      </p:pic>
      <p:pic>
        <p:nvPicPr>
          <p:cNvPr id="14" name="Picture 13">
            <a:extLst>
              <a:ext uri="{FF2B5EF4-FFF2-40B4-BE49-F238E27FC236}">
                <a16:creationId xmlns:a16="http://schemas.microsoft.com/office/drawing/2014/main" id="{C6964588-4304-01D2-BAE0-EC990C856652}"/>
              </a:ext>
            </a:extLst>
          </p:cNvPr>
          <p:cNvPicPr>
            <a:picLocks noChangeAspect="1"/>
          </p:cNvPicPr>
          <p:nvPr/>
        </p:nvPicPr>
        <p:blipFill>
          <a:blip r:embed="rId5"/>
          <a:stretch>
            <a:fillRect/>
          </a:stretch>
        </p:blipFill>
        <p:spPr>
          <a:xfrm>
            <a:off x="6096000" y="2706264"/>
            <a:ext cx="6279424" cy="4151736"/>
          </a:xfrm>
          <a:prstGeom prst="rect">
            <a:avLst/>
          </a:prstGeom>
        </p:spPr>
      </p:pic>
    </p:spTree>
    <p:extLst>
      <p:ext uri="{BB962C8B-B14F-4D97-AF65-F5344CB8AC3E}">
        <p14:creationId xmlns:p14="http://schemas.microsoft.com/office/powerpoint/2010/main" val="12869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FDE35-2344-1B48-DAB4-193532CD7E34}"/>
              </a:ext>
            </a:extLst>
          </p:cNvPr>
          <p:cNvSpPr txBox="1"/>
          <p:nvPr/>
        </p:nvSpPr>
        <p:spPr>
          <a:xfrm>
            <a:off x="388569" y="2631787"/>
            <a:ext cx="11231981" cy="2554545"/>
          </a:xfrm>
          <a:prstGeom prst="rect">
            <a:avLst/>
          </a:prstGeom>
          <a:noFill/>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Nói</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lang="en-US" sz="4000" b="1" dirty="0" err="1">
                <a:solidFill>
                  <a:srgbClr val="7030A0"/>
                </a:solidFill>
                <a:latin typeface="#9Slide03 Arima Madurai ExtraBo" panose="00000900000000000000"/>
              </a:rPr>
              <a:t>được</a:t>
            </a:r>
            <a:r>
              <a:rPr lang="en-US" sz="4000" b="1" dirty="0">
                <a:solidFill>
                  <a:srgbClr val="7030A0"/>
                </a:solidFill>
                <a:latin typeface="#9Slide03 Arima Madurai ExtraBo" panose="00000900000000000000"/>
              </a:rPr>
              <a:t> </a:t>
            </a:r>
            <a:r>
              <a:rPr lang="en-US" sz="4000" b="1" dirty="0" err="1">
                <a:solidFill>
                  <a:srgbClr val="7030A0"/>
                </a:solidFill>
                <a:latin typeface="#9Slide03 Arima Madurai ExtraBo" panose="00000900000000000000"/>
              </a:rPr>
              <a:t>về</a:t>
            </a:r>
            <a:r>
              <a:rPr lang="en-US" sz="4000" b="1" dirty="0">
                <a:solidFill>
                  <a:srgbClr val="7030A0"/>
                </a:solidFill>
                <a:latin typeface="#9Slide03 Arima Madurai ExtraBo" panose="00000900000000000000"/>
              </a:rPr>
              <a:t> </a:t>
            </a:r>
            <a:r>
              <a:rPr lang="en-US" sz="4000" b="1" dirty="0" err="1">
                <a:solidFill>
                  <a:srgbClr val="7030A0"/>
                </a:solidFill>
                <a:latin typeface="#9Slide03 Arima Madurai ExtraBo" panose="00000900000000000000"/>
              </a:rPr>
              <a:t>công</a:t>
            </a:r>
            <a:r>
              <a:rPr lang="en-US" sz="4000" b="1" dirty="0">
                <a:solidFill>
                  <a:srgbClr val="7030A0"/>
                </a:solidFill>
                <a:latin typeface="#9Slide03 Arima Madurai ExtraBo" panose="00000900000000000000"/>
              </a:rPr>
              <a:t> </a:t>
            </a:r>
            <a:r>
              <a:rPr lang="en-US" sz="4000" b="1" dirty="0" err="1">
                <a:solidFill>
                  <a:srgbClr val="7030A0"/>
                </a:solidFill>
                <a:latin typeface="#9Slide03 Arima Madurai ExtraBo" panose="00000900000000000000"/>
              </a:rPr>
              <a:t>việc</a:t>
            </a:r>
            <a:r>
              <a:rPr lang="en-US" sz="4000" b="1" dirty="0">
                <a:solidFill>
                  <a:srgbClr val="7030A0"/>
                </a:solidFill>
                <a:latin typeface="#9Slide03 Arima Madurai ExtraBo" panose="00000900000000000000"/>
              </a:rPr>
              <a:t> </a:t>
            </a:r>
            <a:r>
              <a:rPr lang="en-US" sz="4000" b="1" dirty="0" err="1">
                <a:solidFill>
                  <a:srgbClr val="7030A0"/>
                </a:solidFill>
                <a:latin typeface="#9Slide03 Arima Madurai ExtraBo" panose="00000900000000000000"/>
              </a:rPr>
              <a:t>yêu</a:t>
            </a:r>
            <a:r>
              <a:rPr lang="en-US" sz="4000" b="1" dirty="0">
                <a:solidFill>
                  <a:srgbClr val="7030A0"/>
                </a:solidFill>
                <a:latin typeface="#9Slide03 Arima Madurai ExtraBo" panose="00000900000000000000"/>
              </a:rPr>
              <a:t> </a:t>
            </a:r>
            <a:r>
              <a:rPr lang="en-US" sz="4000" b="1" dirty="0" err="1">
                <a:solidFill>
                  <a:srgbClr val="7030A0"/>
                </a:solidFill>
                <a:latin typeface="#9Slide03 Arima Madurai ExtraBo" panose="00000900000000000000"/>
              </a:rPr>
              <a:t>thích</a:t>
            </a:r>
            <a:r>
              <a:rPr lang="en-US" sz="4000" b="1" dirty="0">
                <a:solidFill>
                  <a:srgbClr val="7030A0"/>
                </a:solidFill>
                <a:latin typeface="#9Slide03 Arima Madurai ExtraBo" panose="00000900000000000000"/>
              </a:rPr>
              <a:t> </a:t>
            </a:r>
            <a:r>
              <a:rPr lang="en-US" sz="4000" b="1" dirty="0" err="1">
                <a:solidFill>
                  <a:srgbClr val="7030A0"/>
                </a:solidFill>
                <a:latin typeface="#9Slide03 Arima Madurai ExtraBo" panose="00000900000000000000"/>
              </a:rPr>
              <a:t>của</a:t>
            </a:r>
            <a:r>
              <a:rPr lang="en-US" sz="4000" b="1" dirty="0">
                <a:solidFill>
                  <a:srgbClr val="7030A0"/>
                </a:solidFill>
                <a:latin typeface="#9Slide03 Arima Madurai ExtraBo" panose="00000900000000000000"/>
              </a:rPr>
              <a:t> </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Những</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người</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yêu</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thương</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theo</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tranh</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a:t>
            </a:r>
          </a:p>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Biết</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thể</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hiện</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giọng</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kể</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và</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sử</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dụng</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ngôn</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ngữ</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kể</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tự</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nhiên</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sinh</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động</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a:t>
            </a:r>
          </a:p>
        </p:txBody>
      </p:sp>
      <p:sp>
        <p:nvSpPr>
          <p:cNvPr id="3" name="Flowchart: Terminator 2">
            <a:extLst>
              <a:ext uri="{FF2B5EF4-FFF2-40B4-BE49-F238E27FC236}">
                <a16:creationId xmlns:a16="http://schemas.microsoft.com/office/drawing/2014/main" id="{6CBB34A9-A5FC-E76E-7618-695D32919F9E}"/>
              </a:ext>
            </a:extLst>
          </p:cNvPr>
          <p:cNvSpPr/>
          <p:nvPr/>
        </p:nvSpPr>
        <p:spPr>
          <a:xfrm>
            <a:off x="3418091" y="1017490"/>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Tree>
    <p:extLst>
      <p:ext uri="{BB962C8B-B14F-4D97-AF65-F5344CB8AC3E}">
        <p14:creationId xmlns:p14="http://schemas.microsoft.com/office/powerpoint/2010/main" val="3620398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28CF170-B63C-E8A5-98FC-52160F1CACFF}"/>
              </a:ext>
            </a:extLst>
          </p:cNvPr>
          <p:cNvSpPr/>
          <p:nvPr/>
        </p:nvSpPr>
        <p:spPr>
          <a:xfrm>
            <a:off x="2074606" y="2258337"/>
            <a:ext cx="8042788" cy="2569301"/>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Các</a:t>
            </a:r>
            <a:r>
              <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em</a:t>
            </a:r>
            <a:r>
              <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4000" b="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hãy</a:t>
            </a:r>
            <a:r>
              <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nl-NL"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đóng vai, hỏi – đáp về công việc yêu thích của những người thân trong gia đình thông qua các tranh dưới đây. </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3" name="Picture 2">
            <a:extLst>
              <a:ext uri="{FF2B5EF4-FFF2-40B4-BE49-F238E27FC236}">
                <a16:creationId xmlns:a16="http://schemas.microsoft.com/office/drawing/2014/main" id="{8EB56953-AA98-CE08-BBDD-0C56E57D6AF9}"/>
              </a:ext>
            </a:extLst>
          </p:cNvPr>
          <p:cNvPicPr>
            <a:picLocks noChangeAspect="1"/>
          </p:cNvPicPr>
          <p:nvPr/>
        </p:nvPicPr>
        <p:blipFill>
          <a:blip r:embed="rId2"/>
          <a:stretch>
            <a:fillRect/>
          </a:stretch>
        </p:blipFill>
        <p:spPr>
          <a:xfrm>
            <a:off x="3434865" y="484247"/>
            <a:ext cx="5322269" cy="1774090"/>
          </a:xfrm>
          <a:prstGeom prst="rect">
            <a:avLst/>
          </a:prstGeom>
        </p:spPr>
      </p:pic>
    </p:spTree>
    <p:extLst>
      <p:ext uri="{BB962C8B-B14F-4D97-AF65-F5344CB8AC3E}">
        <p14:creationId xmlns:p14="http://schemas.microsoft.com/office/powerpoint/2010/main" val="35758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E047F019-4D6C-6F61-670D-834EAF8B3EC0}"/>
              </a:ext>
            </a:extLst>
          </p:cNvPr>
          <p:cNvSpPr/>
          <p:nvPr/>
        </p:nvSpPr>
        <p:spPr>
          <a:xfrm>
            <a:off x="331596" y="154235"/>
            <a:ext cx="11485266" cy="1162099"/>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Các</a:t>
            </a:r>
            <a:r>
              <a:rPr kumimoji="0" lang="en-US" sz="32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200" b="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em</a:t>
            </a:r>
            <a:r>
              <a:rPr kumimoji="0" lang="en-US" sz="32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en-US" sz="3200" b="0" i="0" u="none" strike="noStrike" kern="0" cap="none" spc="0" normalizeH="0" baseline="0" noProof="0" dirty="0" err="1">
                <a:ln>
                  <a:noFill/>
                </a:ln>
                <a:solidFill>
                  <a:srgbClr val="F7A9BD">
                    <a:lumMod val="10000"/>
                  </a:srgbClr>
                </a:solidFill>
                <a:effectLst/>
                <a:uLnTx/>
                <a:uFillTx/>
                <a:latin typeface="Cambria" panose="02040503050406030204" pitchFamily="18" charset="0"/>
                <a:sym typeface="Arial"/>
              </a:rPr>
              <a:t>hãy</a:t>
            </a:r>
            <a:r>
              <a:rPr kumimoji="0" lang="en-US" sz="32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 </a:t>
            </a:r>
            <a:r>
              <a:rPr kumimoji="0" lang="nl-NL" sz="32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rPr>
              <a:t>đóng vai, hỏi – đáp về công việc yêu thích của những người thân trong gia  đình thông qua các tranh dưới đây. </a:t>
            </a:r>
            <a:endParaRPr kumimoji="0" lang="en-US" sz="32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4" name="Picture 3">
            <a:extLst>
              <a:ext uri="{FF2B5EF4-FFF2-40B4-BE49-F238E27FC236}">
                <a16:creationId xmlns:a16="http://schemas.microsoft.com/office/drawing/2014/main" id="{30EF28B5-CE4A-22AA-F038-138C318A676F}"/>
              </a:ext>
            </a:extLst>
          </p:cNvPr>
          <p:cNvPicPr>
            <a:picLocks noChangeAspect="1"/>
          </p:cNvPicPr>
          <p:nvPr/>
        </p:nvPicPr>
        <p:blipFill rotWithShape="1">
          <a:blip r:embed="rId2"/>
          <a:srcRect l="27419" t="27527" r="40887" b="38351"/>
          <a:stretch/>
        </p:blipFill>
        <p:spPr>
          <a:xfrm>
            <a:off x="3182330" y="1505392"/>
            <a:ext cx="4282809" cy="2593660"/>
          </a:xfrm>
          <a:prstGeom prst="rect">
            <a:avLst/>
          </a:prstGeom>
          <a:ln>
            <a:noFill/>
          </a:ln>
          <a:effectLst>
            <a:softEdge rad="112500"/>
          </a:effectLst>
        </p:spPr>
      </p:pic>
      <p:pic>
        <p:nvPicPr>
          <p:cNvPr id="5" name="Picture 4">
            <a:extLst>
              <a:ext uri="{FF2B5EF4-FFF2-40B4-BE49-F238E27FC236}">
                <a16:creationId xmlns:a16="http://schemas.microsoft.com/office/drawing/2014/main" id="{9EA0D145-1DC9-28FA-56D4-DBC5BCF4287F}"/>
              </a:ext>
            </a:extLst>
          </p:cNvPr>
          <p:cNvPicPr>
            <a:picLocks noChangeAspect="1"/>
          </p:cNvPicPr>
          <p:nvPr/>
        </p:nvPicPr>
        <p:blipFill rotWithShape="1">
          <a:blip r:embed="rId2"/>
          <a:srcRect l="59831" t="26699" r="8475" b="36954"/>
          <a:stretch/>
        </p:blipFill>
        <p:spPr>
          <a:xfrm>
            <a:off x="7660545" y="1417872"/>
            <a:ext cx="4156317" cy="2681180"/>
          </a:xfrm>
          <a:prstGeom prst="rect">
            <a:avLst/>
          </a:prstGeom>
          <a:ln>
            <a:noFill/>
          </a:ln>
          <a:effectLst>
            <a:softEdge rad="112500"/>
          </a:effectLst>
        </p:spPr>
      </p:pic>
      <p:pic>
        <p:nvPicPr>
          <p:cNvPr id="7" name="Picture 6">
            <a:extLst>
              <a:ext uri="{FF2B5EF4-FFF2-40B4-BE49-F238E27FC236}">
                <a16:creationId xmlns:a16="http://schemas.microsoft.com/office/drawing/2014/main" id="{4B37DD91-0D12-0318-F830-A9D8F854B556}"/>
              </a:ext>
            </a:extLst>
          </p:cNvPr>
          <p:cNvPicPr>
            <a:picLocks noChangeAspect="1"/>
          </p:cNvPicPr>
          <p:nvPr/>
        </p:nvPicPr>
        <p:blipFill rotWithShape="1">
          <a:blip r:embed="rId3"/>
          <a:srcRect l="27775" t="29157" r="40741" b="37289"/>
          <a:stretch/>
        </p:blipFill>
        <p:spPr>
          <a:xfrm>
            <a:off x="3182330" y="4099052"/>
            <a:ext cx="4282809" cy="2567444"/>
          </a:xfrm>
          <a:prstGeom prst="rect">
            <a:avLst/>
          </a:prstGeom>
          <a:ln>
            <a:noFill/>
          </a:ln>
          <a:effectLst>
            <a:softEdge rad="112500"/>
          </a:effectLst>
        </p:spPr>
      </p:pic>
      <p:pic>
        <p:nvPicPr>
          <p:cNvPr id="9" name="Picture 8">
            <a:extLst>
              <a:ext uri="{FF2B5EF4-FFF2-40B4-BE49-F238E27FC236}">
                <a16:creationId xmlns:a16="http://schemas.microsoft.com/office/drawing/2014/main" id="{DC221CF5-4DBF-4E94-B36B-2816324CBBB9}"/>
              </a:ext>
            </a:extLst>
          </p:cNvPr>
          <p:cNvPicPr>
            <a:picLocks noChangeAspect="1"/>
          </p:cNvPicPr>
          <p:nvPr/>
        </p:nvPicPr>
        <p:blipFill rotWithShape="1">
          <a:blip r:embed="rId3"/>
          <a:srcRect l="60393" t="27863" r="9093" b="37070"/>
          <a:stretch/>
        </p:blipFill>
        <p:spPr>
          <a:xfrm>
            <a:off x="7660544" y="4016990"/>
            <a:ext cx="4156317" cy="2686775"/>
          </a:xfrm>
          <a:prstGeom prst="rect">
            <a:avLst/>
          </a:prstGeom>
          <a:ln>
            <a:noFill/>
          </a:ln>
          <a:effectLst>
            <a:softEdge rad="112500"/>
          </a:effectLst>
        </p:spPr>
      </p:pic>
      <p:sp>
        <p:nvSpPr>
          <p:cNvPr id="11" name="TextBox 10">
            <a:extLst>
              <a:ext uri="{FF2B5EF4-FFF2-40B4-BE49-F238E27FC236}">
                <a16:creationId xmlns:a16="http://schemas.microsoft.com/office/drawing/2014/main" id="{4056D085-F108-F41E-B77C-A93E33501951}"/>
              </a:ext>
            </a:extLst>
          </p:cNvPr>
          <p:cNvSpPr txBox="1"/>
          <p:nvPr/>
        </p:nvSpPr>
        <p:spPr>
          <a:xfrm>
            <a:off x="331596" y="1836894"/>
            <a:ext cx="2650253" cy="4524315"/>
          </a:xfrm>
          <a:prstGeom prst="rect">
            <a:avLst/>
          </a:prstGeom>
          <a:noFill/>
        </p:spPr>
        <p:txBody>
          <a:bodyPr wrap="square">
            <a:spAutoFit/>
          </a:bodyPr>
          <a:lstStyle/>
          <a:p>
            <a:r>
              <a:rPr kumimoji="0" lang="en-US" sz="3200" b="1"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M: </a:t>
            </a:r>
          </a:p>
          <a:p>
            <a:pPr algn="just"/>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Hằng</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ngày</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bà</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của</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bạn</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thích</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làm</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 </a:t>
            </a:r>
            <a:r>
              <a:rPr kumimoji="0" lang="en-US" sz="3200" i="0" u="none" strike="noStrike" kern="0" cap="none" spc="0" normalizeH="0" baseline="0" noProof="0" dirty="0" err="1">
                <a:ln>
                  <a:noFill/>
                </a:ln>
                <a:solidFill>
                  <a:srgbClr val="892E45"/>
                </a:solidFill>
                <a:effectLst/>
                <a:uLnTx/>
                <a:uFillTx/>
                <a:latin typeface="Cambria" panose="02040503050406030204" pitchFamily="18" charset="0"/>
                <a:ea typeface="+mn-ea"/>
                <a:cs typeface="+mn-cs"/>
                <a:sym typeface="Arial"/>
              </a:rPr>
              <a:t>gì</a:t>
            </a:r>
            <a:r>
              <a:rPr kumimoji="0" lang="en-US" sz="3200" i="0" u="none" strike="noStrike" kern="0" cap="none" spc="0" normalizeH="0" baseline="0" noProof="0" dirty="0">
                <a:ln>
                  <a:noFill/>
                </a:ln>
                <a:solidFill>
                  <a:srgbClr val="892E45"/>
                </a:solidFill>
                <a:effectLst/>
                <a:uLnTx/>
                <a:uFillTx/>
                <a:latin typeface="Cambria" panose="02040503050406030204" pitchFamily="18" charset="0"/>
                <a:ea typeface="+mn-ea"/>
                <a:cs typeface="+mn-cs"/>
                <a:sym typeface="Arial"/>
              </a:rPr>
              <a:t>?</a:t>
            </a:r>
          </a:p>
          <a:p>
            <a:pPr algn="just"/>
            <a:r>
              <a:rPr lang="en-US" sz="3200" b="1"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Bà</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rất</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thích</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đọc</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báo</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Bà</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thích</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đọc</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báo</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Sức</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khỏe</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và</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đời</a:t>
            </a:r>
            <a:r>
              <a:rPr lang="en-US" sz="3200" kern="0" dirty="0">
                <a:solidFill>
                  <a:srgbClr val="892E45"/>
                </a:solidFill>
                <a:latin typeface="Cambria" panose="02040503050406030204" pitchFamily="18" charset="0"/>
                <a:sym typeface="Arial"/>
              </a:rPr>
              <a:t> </a:t>
            </a:r>
            <a:r>
              <a:rPr lang="en-US" sz="3200" kern="0" dirty="0" err="1">
                <a:solidFill>
                  <a:srgbClr val="892E45"/>
                </a:solidFill>
                <a:latin typeface="Cambria" panose="02040503050406030204" pitchFamily="18" charset="0"/>
                <a:sym typeface="Arial"/>
              </a:rPr>
              <a:t>sống</a:t>
            </a:r>
            <a:r>
              <a:rPr lang="en-US" sz="3200" kern="0" dirty="0">
                <a:solidFill>
                  <a:srgbClr val="892E45"/>
                </a:solidFill>
                <a:latin typeface="Cambria" panose="02040503050406030204" pitchFamily="18" charset="0"/>
                <a:sym typeface="Arial"/>
              </a:rPr>
              <a:t>.</a:t>
            </a:r>
            <a:endParaRPr lang="en-US" dirty="0">
              <a:solidFill>
                <a:srgbClr val="892E45"/>
              </a:solidFill>
            </a:endParaRPr>
          </a:p>
        </p:txBody>
      </p:sp>
    </p:spTree>
    <p:extLst>
      <p:ext uri="{BB962C8B-B14F-4D97-AF65-F5344CB8AC3E}">
        <p14:creationId xmlns:p14="http://schemas.microsoft.com/office/powerpoint/2010/main" val="8766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A526AC-357A-537F-D8ED-C9FDD78BB05F}"/>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rcRect l="27419" t="27527" r="40887" b="38351"/>
          <a:stretch/>
        </p:blipFill>
        <p:spPr>
          <a:xfrm>
            <a:off x="5109452" y="1243778"/>
            <a:ext cx="6979572" cy="4226814"/>
          </a:xfrm>
          <a:prstGeom prst="rect">
            <a:avLst/>
          </a:prstGeom>
          <a:ln>
            <a:noFill/>
          </a:ln>
          <a:effectLst>
            <a:softEdge rad="112500"/>
          </a:effectLst>
        </p:spPr>
      </p:pic>
      <p:sp>
        <p:nvSpPr>
          <p:cNvPr id="3" name="Speech Bubble: Rectangle with Corners Rounded 2">
            <a:extLst>
              <a:ext uri="{FF2B5EF4-FFF2-40B4-BE49-F238E27FC236}">
                <a16:creationId xmlns:a16="http://schemas.microsoft.com/office/drawing/2014/main" id="{9D31A9C0-BF75-50D6-16FF-B992C0D11854}"/>
              </a:ext>
            </a:extLst>
          </p:cNvPr>
          <p:cNvSpPr/>
          <p:nvPr/>
        </p:nvSpPr>
        <p:spPr>
          <a:xfrm>
            <a:off x="302100" y="1493972"/>
            <a:ext cx="4722185" cy="1455175"/>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7A9BD">
                    <a:lumMod val="10000"/>
                  </a:srgbClr>
                </a:solidFill>
                <a:latin typeface="Cambria" panose="02040503050406030204" pitchFamily="18" charset="0"/>
                <a:sym typeface="Arial"/>
              </a:rPr>
              <a:t>Hằng</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ngày</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bà</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của</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bạn</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thích</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làm</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gì</a:t>
            </a:r>
            <a:r>
              <a:rPr lang="en-US" sz="4000" b="1" kern="0" dirty="0">
                <a:solidFill>
                  <a:srgbClr val="F7A9BD">
                    <a:lumMod val="10000"/>
                  </a:srgbClr>
                </a:solidFill>
                <a:latin typeface="Cambria" panose="02040503050406030204" pitchFamily="18" charset="0"/>
                <a:sym typeface="Arial"/>
              </a:rPr>
              <a:t>?</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4" name="Speech Bubble: Rectangle with Corners Rounded 3">
            <a:extLst>
              <a:ext uri="{FF2B5EF4-FFF2-40B4-BE49-F238E27FC236}">
                <a16:creationId xmlns:a16="http://schemas.microsoft.com/office/drawing/2014/main" id="{1B9C9935-0A39-B1A2-E364-BC7CAB6C14BF}"/>
              </a:ext>
            </a:extLst>
          </p:cNvPr>
          <p:cNvSpPr/>
          <p:nvPr/>
        </p:nvSpPr>
        <p:spPr>
          <a:xfrm>
            <a:off x="302099" y="3357185"/>
            <a:ext cx="4722185" cy="1912376"/>
          </a:xfrm>
          <a:prstGeom prst="wedgeRoundRectCallout">
            <a:avLst>
              <a:gd name="adj1" fmla="val -42107"/>
              <a:gd name="adj2" fmla="val 31236"/>
              <a:gd name="adj3" fmla="val 16667"/>
            </a:avLst>
          </a:prstGeom>
          <a:solidFill>
            <a:srgbClr val="D6F0F6"/>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3600" b="1" kern="0" dirty="0" err="1">
                <a:solidFill>
                  <a:srgbClr val="F7A9BD">
                    <a:lumMod val="10000"/>
                  </a:srgbClr>
                </a:solidFill>
                <a:latin typeface="Cambria" panose="02040503050406030204" pitchFamily="18" charset="0"/>
                <a:sym typeface="Arial"/>
              </a:rPr>
              <a:t>Bà</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rất</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thích</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đọc</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báo</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Bà</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thích</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đọc</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báo</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Sức</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khỏe</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và</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đời</a:t>
            </a:r>
            <a:r>
              <a:rPr lang="en-US" sz="3600" b="1" kern="0" dirty="0">
                <a:solidFill>
                  <a:srgbClr val="F7A9BD">
                    <a:lumMod val="10000"/>
                  </a:srgbClr>
                </a:solidFill>
                <a:latin typeface="Cambria" panose="02040503050406030204" pitchFamily="18" charset="0"/>
                <a:sym typeface="Arial"/>
              </a:rPr>
              <a:t> </a:t>
            </a:r>
            <a:r>
              <a:rPr lang="en-US" sz="3600" b="1" kern="0" dirty="0" err="1">
                <a:solidFill>
                  <a:srgbClr val="F7A9BD">
                    <a:lumMod val="10000"/>
                  </a:srgbClr>
                </a:solidFill>
                <a:latin typeface="Cambria" panose="02040503050406030204" pitchFamily="18" charset="0"/>
                <a:sym typeface="Arial"/>
              </a:rPr>
              <a:t>sống</a:t>
            </a:r>
            <a:r>
              <a:rPr lang="en-US" sz="3600" b="1" kern="0" dirty="0">
                <a:solidFill>
                  <a:srgbClr val="F7A9BD">
                    <a:lumMod val="10000"/>
                  </a:srgbClr>
                </a:solidFill>
                <a:latin typeface="Cambria" panose="02040503050406030204" pitchFamily="18" charset="0"/>
                <a:sym typeface="Arial"/>
              </a:rPr>
              <a:t>.</a:t>
            </a:r>
            <a:endParaRPr kumimoji="0" lang="en-US" sz="36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71745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A0FD1D-2F8D-583A-EB37-2832F3387A89}"/>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rcRect l="59831" t="26699" r="8475" b="36954"/>
          <a:stretch/>
        </p:blipFill>
        <p:spPr>
          <a:xfrm>
            <a:off x="5246124" y="1357282"/>
            <a:ext cx="6904530" cy="4454012"/>
          </a:xfrm>
          <a:prstGeom prst="rect">
            <a:avLst/>
          </a:prstGeom>
          <a:ln>
            <a:noFill/>
          </a:ln>
          <a:effectLst>
            <a:softEdge rad="112500"/>
          </a:effectLst>
        </p:spPr>
      </p:pic>
      <p:sp>
        <p:nvSpPr>
          <p:cNvPr id="3" name="Speech Bubble: Rectangle with Corners Rounded 2">
            <a:extLst>
              <a:ext uri="{FF2B5EF4-FFF2-40B4-BE49-F238E27FC236}">
                <a16:creationId xmlns:a16="http://schemas.microsoft.com/office/drawing/2014/main" id="{5ED76428-6DE5-F07F-F49C-BF56A8EE125B}"/>
              </a:ext>
            </a:extLst>
          </p:cNvPr>
          <p:cNvSpPr/>
          <p:nvPr/>
        </p:nvSpPr>
        <p:spPr>
          <a:xfrm>
            <a:off x="206478" y="1642417"/>
            <a:ext cx="4861854" cy="1455175"/>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7A9BD">
                    <a:lumMod val="10000"/>
                  </a:srgbClr>
                </a:solidFill>
                <a:latin typeface="Cambria" panose="02040503050406030204" pitchFamily="18" charset="0"/>
                <a:sym typeface="Arial"/>
              </a:rPr>
              <a:t>Hằng</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ngày</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ông</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của</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bạn</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thích</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làm</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gì</a:t>
            </a:r>
            <a:r>
              <a:rPr lang="en-US" sz="4000" b="1" kern="0" dirty="0">
                <a:solidFill>
                  <a:srgbClr val="F7A9BD">
                    <a:lumMod val="10000"/>
                  </a:srgbClr>
                </a:solidFill>
                <a:latin typeface="Cambria" panose="02040503050406030204" pitchFamily="18" charset="0"/>
                <a:sym typeface="Arial"/>
              </a:rPr>
              <a:t>?</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29721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970DF9-1631-375D-85F5-F7206B2154E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rcRect l="27775" t="29157" r="40741" b="37289"/>
          <a:stretch/>
        </p:blipFill>
        <p:spPr>
          <a:xfrm>
            <a:off x="4867101" y="1149843"/>
            <a:ext cx="7364228" cy="4414683"/>
          </a:xfrm>
          <a:prstGeom prst="rect">
            <a:avLst/>
          </a:prstGeom>
          <a:ln>
            <a:noFill/>
          </a:ln>
          <a:effectLst>
            <a:softEdge rad="112500"/>
          </a:effectLst>
        </p:spPr>
      </p:pic>
      <p:sp>
        <p:nvSpPr>
          <p:cNvPr id="3" name="Speech Bubble: Rectangle with Corners Rounded 2">
            <a:extLst>
              <a:ext uri="{FF2B5EF4-FFF2-40B4-BE49-F238E27FC236}">
                <a16:creationId xmlns:a16="http://schemas.microsoft.com/office/drawing/2014/main" id="{9D85C93C-24DF-E5E0-CCAC-F1DB3D6D17A2}"/>
              </a:ext>
            </a:extLst>
          </p:cNvPr>
          <p:cNvSpPr/>
          <p:nvPr/>
        </p:nvSpPr>
        <p:spPr>
          <a:xfrm>
            <a:off x="174413" y="2511745"/>
            <a:ext cx="4692688" cy="1455175"/>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7A9BD">
                    <a:lumMod val="10000"/>
                  </a:srgbClr>
                </a:solidFill>
                <a:latin typeface="Cambria" panose="02040503050406030204" pitchFamily="18" charset="0"/>
                <a:sym typeface="Arial"/>
              </a:rPr>
              <a:t>Hằng</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ngày</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mẹ</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của</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bạn</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thích</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làm</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gì</a:t>
            </a:r>
            <a:r>
              <a:rPr lang="en-US" sz="4000" b="1" kern="0" dirty="0">
                <a:solidFill>
                  <a:srgbClr val="F7A9BD">
                    <a:lumMod val="10000"/>
                  </a:srgbClr>
                </a:solidFill>
                <a:latin typeface="Cambria" panose="02040503050406030204" pitchFamily="18" charset="0"/>
                <a:sym typeface="Arial"/>
              </a:rPr>
              <a:t>?</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39028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C40344-05E1-D163-43EF-21F6E40EB5DE}"/>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rcRect l="60393" t="27863" r="9093" b="37070"/>
          <a:stretch/>
        </p:blipFill>
        <p:spPr>
          <a:xfrm>
            <a:off x="5101148" y="1317523"/>
            <a:ext cx="6902526" cy="4462011"/>
          </a:xfrm>
          <a:prstGeom prst="rect">
            <a:avLst/>
          </a:prstGeom>
          <a:ln>
            <a:noFill/>
          </a:ln>
          <a:effectLst>
            <a:softEdge rad="112500"/>
          </a:effectLst>
        </p:spPr>
      </p:pic>
      <p:sp>
        <p:nvSpPr>
          <p:cNvPr id="3" name="Speech Bubble: Rectangle with Corners Rounded 2">
            <a:extLst>
              <a:ext uri="{FF2B5EF4-FFF2-40B4-BE49-F238E27FC236}">
                <a16:creationId xmlns:a16="http://schemas.microsoft.com/office/drawing/2014/main" id="{F37A9E48-7A5E-24DD-6B12-7583F50BCCB6}"/>
              </a:ext>
            </a:extLst>
          </p:cNvPr>
          <p:cNvSpPr/>
          <p:nvPr/>
        </p:nvSpPr>
        <p:spPr>
          <a:xfrm>
            <a:off x="361093" y="2546024"/>
            <a:ext cx="4565001" cy="1455175"/>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7A9BD">
                    <a:lumMod val="10000"/>
                  </a:srgbClr>
                </a:solidFill>
                <a:latin typeface="Cambria" panose="02040503050406030204" pitchFamily="18" charset="0"/>
                <a:sym typeface="Arial"/>
              </a:rPr>
              <a:t>Hằng</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ngày</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bố</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của</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bạn</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thích</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làm</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gì</a:t>
            </a:r>
            <a:r>
              <a:rPr lang="en-US" sz="4000" b="1" kern="0" dirty="0">
                <a:solidFill>
                  <a:srgbClr val="F7A9BD">
                    <a:lumMod val="10000"/>
                  </a:srgbClr>
                </a:solidFill>
                <a:latin typeface="Cambria" panose="02040503050406030204" pitchFamily="18" charset="0"/>
                <a:sym typeface="Arial"/>
              </a:rPr>
              <a:t>?</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13003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8C9528C-8908-5898-B49E-D4522FA47524}"/>
              </a:ext>
            </a:extLst>
          </p:cNvPr>
          <p:cNvGrpSpPr/>
          <p:nvPr/>
        </p:nvGrpSpPr>
        <p:grpSpPr>
          <a:xfrm>
            <a:off x="2483520" y="343962"/>
            <a:ext cx="6650647" cy="1150542"/>
            <a:chOff x="2109894" y="88323"/>
            <a:chExt cx="6650647" cy="1150542"/>
          </a:xfrm>
        </p:grpSpPr>
        <p:sp>
          <p:nvSpPr>
            <p:cNvPr id="2" name="Google Shape;276;p7">
              <a:extLst>
                <a:ext uri="{FF2B5EF4-FFF2-40B4-BE49-F238E27FC236}">
                  <a16:creationId xmlns:a16="http://schemas.microsoft.com/office/drawing/2014/main" id="{D27CBB7A-21F4-D69B-F753-A0A28FD8F8CF}"/>
                </a:ext>
              </a:extLst>
            </p:cNvPr>
            <p:cNvSpPr/>
            <p:nvPr/>
          </p:nvSpPr>
          <p:spPr>
            <a:xfrm>
              <a:off x="2109894" y="88323"/>
              <a:ext cx="6650647" cy="1150542"/>
            </a:xfrm>
            <a:prstGeom prst="roundRect">
              <a:avLst>
                <a:gd name="adj" fmla="val 50000"/>
              </a:avLst>
            </a:prstGeom>
            <a:solidFill>
              <a:schemeClr val="bg1"/>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483;p40">
              <a:extLst>
                <a:ext uri="{FF2B5EF4-FFF2-40B4-BE49-F238E27FC236}">
                  <a16:creationId xmlns:a16="http://schemas.microsoft.com/office/drawing/2014/main" id="{77EB351F-6BAA-626F-8AD6-D4B36F1E6B0C}"/>
                </a:ext>
              </a:extLst>
            </p:cNvPr>
            <p:cNvSpPr txBox="1">
              <a:spLocks/>
            </p:cNvSpPr>
            <p:nvPr/>
          </p:nvSpPr>
          <p:spPr>
            <a:xfrm>
              <a:off x="2447474" y="88323"/>
              <a:ext cx="5929609" cy="101289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3600" b="1" dirty="0">
                  <a:solidFill>
                    <a:srgbClr val="892E45"/>
                  </a:solidFill>
                  <a:latin typeface="Cambria" panose="02040503050406030204" pitchFamily="18" charset="0"/>
                </a:rPr>
                <a:t>Kể những việc em thích làm cùng người thân</a:t>
              </a:r>
            </a:p>
          </p:txBody>
        </p:sp>
      </p:grpSp>
      <p:sp>
        <p:nvSpPr>
          <p:cNvPr id="4" name="Speech Bubble: Rectangle with Corners Rounded 3">
            <a:extLst>
              <a:ext uri="{FF2B5EF4-FFF2-40B4-BE49-F238E27FC236}">
                <a16:creationId xmlns:a16="http://schemas.microsoft.com/office/drawing/2014/main" id="{B909CC2B-DFF1-A890-BEA4-5C27C82FE2D3}"/>
              </a:ext>
            </a:extLst>
          </p:cNvPr>
          <p:cNvSpPr/>
          <p:nvPr/>
        </p:nvSpPr>
        <p:spPr>
          <a:xfrm>
            <a:off x="1392986" y="1647620"/>
            <a:ext cx="9206188" cy="1425506"/>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chemeClr val="bg1">
                    <a:lumMod val="10000"/>
                  </a:schemeClr>
                </a:solidFill>
                <a:latin typeface="Cambria" panose="02040503050406030204" pitchFamily="18" charset="0"/>
              </a:rPr>
              <a:t>Các</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em</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hãy</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cùng</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nhau</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kể</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lại</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những</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việc</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em</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thích</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làm</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cùng</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với</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người</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thân</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của</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mình</a:t>
            </a:r>
            <a:r>
              <a:rPr lang="en-US" sz="3600" dirty="0">
                <a:solidFill>
                  <a:schemeClr val="bg1">
                    <a:lumMod val="10000"/>
                  </a:schemeClr>
                </a:solidFill>
                <a:latin typeface="Cambria" panose="02040503050406030204" pitchFamily="18" charset="0"/>
              </a:rPr>
              <a:t> </a:t>
            </a:r>
            <a:r>
              <a:rPr lang="en-US" sz="3600" dirty="0" err="1">
                <a:solidFill>
                  <a:schemeClr val="bg1">
                    <a:lumMod val="10000"/>
                  </a:schemeClr>
                </a:solidFill>
                <a:latin typeface="Cambria" panose="02040503050406030204" pitchFamily="18" charset="0"/>
              </a:rPr>
              <a:t>nhé</a:t>
            </a:r>
            <a:r>
              <a:rPr lang="en-US" sz="3600" dirty="0">
                <a:solidFill>
                  <a:schemeClr val="bg1">
                    <a:lumMod val="10000"/>
                  </a:schemeClr>
                </a:solidFill>
                <a:latin typeface="Cambria" panose="02040503050406030204" pitchFamily="18" charset="0"/>
              </a:rPr>
              <a:t> !</a:t>
            </a:r>
          </a:p>
        </p:txBody>
      </p:sp>
      <p:pic>
        <p:nvPicPr>
          <p:cNvPr id="6" name="Picture 5">
            <a:extLst>
              <a:ext uri="{FF2B5EF4-FFF2-40B4-BE49-F238E27FC236}">
                <a16:creationId xmlns:a16="http://schemas.microsoft.com/office/drawing/2014/main" id="{4C8F3AF3-E767-8561-B903-2B3AA7084BE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64890" y="3210778"/>
            <a:ext cx="8662219" cy="3647222"/>
          </a:xfrm>
          <a:prstGeom prst="rect">
            <a:avLst/>
          </a:prstGeom>
        </p:spPr>
      </p:pic>
    </p:spTree>
    <p:extLst>
      <p:ext uri="{BB962C8B-B14F-4D97-AF65-F5344CB8AC3E}">
        <p14:creationId xmlns:p14="http://schemas.microsoft.com/office/powerpoint/2010/main" val="361278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8" name="Picture 7">
            <a:extLst>
              <a:ext uri="{FF2B5EF4-FFF2-40B4-BE49-F238E27FC236}">
                <a16:creationId xmlns:a16="http://schemas.microsoft.com/office/drawing/2014/main" id="{10DA0D9D-BB4A-BDF8-A03F-AD9733FA9224}"/>
              </a:ext>
            </a:extLst>
          </p:cNvPr>
          <p:cNvPicPr>
            <a:picLocks noChangeAspect="1"/>
          </p:cNvPicPr>
          <p:nvPr/>
        </p:nvPicPr>
        <p:blipFill>
          <a:blip r:embed="rId7"/>
          <a:stretch>
            <a:fillRect/>
          </a:stretch>
        </p:blipFill>
        <p:spPr>
          <a:xfrm>
            <a:off x="4260500" y="-161059"/>
            <a:ext cx="3838573" cy="1283343"/>
          </a:xfrm>
          <a:prstGeom prst="rect">
            <a:avLst/>
          </a:prstGeom>
        </p:spPr>
      </p:pic>
      <p:pic>
        <p:nvPicPr>
          <p:cNvPr id="9" name="Picture 8">
            <a:extLst>
              <a:ext uri="{FF2B5EF4-FFF2-40B4-BE49-F238E27FC236}">
                <a16:creationId xmlns:a16="http://schemas.microsoft.com/office/drawing/2014/main" id="{DA204627-8AE5-9332-D323-07B14875DD3B}"/>
              </a:ext>
            </a:extLst>
          </p:cNvPr>
          <p:cNvPicPr>
            <a:picLocks noChangeAspect="1"/>
          </p:cNvPicPr>
          <p:nvPr/>
        </p:nvPicPr>
        <p:blipFill rotWithShape="1">
          <a:blip r:embed="rId8"/>
          <a:srcRect l="4534" t="8861" r="5229" b="30736"/>
          <a:stretch/>
        </p:blipFill>
        <p:spPr>
          <a:xfrm>
            <a:off x="2883877" y="728818"/>
            <a:ext cx="6662057" cy="1528226"/>
          </a:xfrm>
          <a:prstGeom prst="rect">
            <a:avLst/>
          </a:prstGeom>
        </p:spPr>
      </p:pic>
      <p:pic>
        <p:nvPicPr>
          <p:cNvPr id="10" name="Picture 9">
            <a:extLst>
              <a:ext uri="{FF2B5EF4-FFF2-40B4-BE49-F238E27FC236}">
                <a16:creationId xmlns:a16="http://schemas.microsoft.com/office/drawing/2014/main" id="{7D2FC8AF-FC43-FE06-EE4F-A671C4291EC6}"/>
              </a:ext>
            </a:extLst>
          </p:cNvPr>
          <p:cNvPicPr>
            <a:picLocks noChangeAspect="1"/>
          </p:cNvPicPr>
          <p:nvPr/>
        </p:nvPicPr>
        <p:blipFill rotWithShape="1">
          <a:blip r:embed="rId9"/>
          <a:srcRect l="12034" t="14554" r="8983" b="28734"/>
          <a:stretch/>
        </p:blipFill>
        <p:spPr>
          <a:xfrm>
            <a:off x="4285407" y="2257044"/>
            <a:ext cx="3813666" cy="1528226"/>
          </a:xfrm>
          <a:prstGeom prst="rect">
            <a:avLst/>
          </a:prstGeom>
        </p:spPr>
      </p:pic>
      <p:pic>
        <p:nvPicPr>
          <p:cNvPr id="13" name="Picture 12">
            <a:extLst>
              <a:ext uri="{FF2B5EF4-FFF2-40B4-BE49-F238E27FC236}">
                <a16:creationId xmlns:a16="http://schemas.microsoft.com/office/drawing/2014/main" id="{306DD439-D3FF-7354-6EB7-F30ED111ED13}"/>
              </a:ext>
            </a:extLst>
          </p:cNvPr>
          <p:cNvPicPr>
            <a:picLocks noChangeAspect="1"/>
          </p:cNvPicPr>
          <p:nvPr/>
        </p:nvPicPr>
        <p:blipFill>
          <a:blip r:embed="rId10"/>
          <a:stretch>
            <a:fillRect/>
          </a:stretch>
        </p:blipFill>
        <p:spPr>
          <a:xfrm>
            <a:off x="7943481" y="2209541"/>
            <a:ext cx="1402202" cy="1609483"/>
          </a:xfrm>
          <a:prstGeom prst="rect">
            <a:avLst/>
          </a:prstGeom>
        </p:spPr>
      </p:pic>
    </p:spTree>
    <p:extLst>
      <p:ext uri="{BB962C8B-B14F-4D97-AF65-F5344CB8AC3E}">
        <p14:creationId xmlns:p14="http://schemas.microsoft.com/office/powerpoint/2010/main" val="22560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FDE35-2344-1B48-DAB4-193532CD7E34}"/>
              </a:ext>
            </a:extLst>
          </p:cNvPr>
          <p:cNvSpPr txBox="1"/>
          <p:nvPr/>
        </p:nvSpPr>
        <p:spPr>
          <a:xfrm>
            <a:off x="388569" y="2631787"/>
            <a:ext cx="11231981" cy="2554545"/>
          </a:xfrm>
          <a:prstGeom prst="rect">
            <a:avLst/>
          </a:prstGeom>
          <a:noFill/>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Nói</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lang="en-US" sz="4000" b="1" dirty="0" err="1">
                <a:solidFill>
                  <a:srgbClr val="7030A0"/>
                </a:solidFill>
                <a:latin typeface="#9Slide03 Arima Madurai ExtraBo" panose="00000900000000000000"/>
              </a:rPr>
              <a:t>được</a:t>
            </a:r>
            <a:r>
              <a:rPr lang="en-US" sz="4000" b="1" dirty="0">
                <a:solidFill>
                  <a:srgbClr val="7030A0"/>
                </a:solidFill>
                <a:latin typeface="#9Slide03 Arima Madurai ExtraBo" panose="00000900000000000000"/>
              </a:rPr>
              <a:t> </a:t>
            </a:r>
            <a:r>
              <a:rPr lang="en-US" sz="4000" b="1" dirty="0" err="1">
                <a:solidFill>
                  <a:srgbClr val="7030A0"/>
                </a:solidFill>
                <a:latin typeface="#9Slide03 Arima Madurai ExtraBo" panose="00000900000000000000"/>
              </a:rPr>
              <a:t>về</a:t>
            </a:r>
            <a:r>
              <a:rPr lang="en-US" sz="4000" b="1" dirty="0">
                <a:solidFill>
                  <a:srgbClr val="7030A0"/>
                </a:solidFill>
                <a:latin typeface="#9Slide03 Arima Madurai ExtraBo" panose="00000900000000000000"/>
              </a:rPr>
              <a:t> </a:t>
            </a:r>
            <a:r>
              <a:rPr lang="en-US" sz="4000" b="1" dirty="0" err="1">
                <a:solidFill>
                  <a:srgbClr val="7030A0"/>
                </a:solidFill>
                <a:latin typeface="#9Slide03 Arima Madurai ExtraBo" panose="00000900000000000000"/>
              </a:rPr>
              <a:t>công</a:t>
            </a:r>
            <a:r>
              <a:rPr lang="en-US" sz="4000" b="1" dirty="0">
                <a:solidFill>
                  <a:srgbClr val="7030A0"/>
                </a:solidFill>
                <a:latin typeface="#9Slide03 Arima Madurai ExtraBo" panose="00000900000000000000"/>
              </a:rPr>
              <a:t> </a:t>
            </a:r>
            <a:r>
              <a:rPr lang="en-US" sz="4000" b="1" dirty="0" err="1">
                <a:solidFill>
                  <a:srgbClr val="7030A0"/>
                </a:solidFill>
                <a:latin typeface="#9Slide03 Arima Madurai ExtraBo" panose="00000900000000000000"/>
              </a:rPr>
              <a:t>việc</a:t>
            </a:r>
            <a:r>
              <a:rPr lang="en-US" sz="4000" b="1" dirty="0">
                <a:solidFill>
                  <a:srgbClr val="7030A0"/>
                </a:solidFill>
                <a:latin typeface="#9Slide03 Arima Madurai ExtraBo" panose="00000900000000000000"/>
              </a:rPr>
              <a:t> </a:t>
            </a:r>
            <a:r>
              <a:rPr lang="en-US" sz="4000" b="1" dirty="0" err="1">
                <a:solidFill>
                  <a:srgbClr val="7030A0"/>
                </a:solidFill>
                <a:latin typeface="#9Slide03 Arima Madurai ExtraBo" panose="00000900000000000000"/>
              </a:rPr>
              <a:t>yêu</a:t>
            </a:r>
            <a:r>
              <a:rPr lang="en-US" sz="4000" b="1" dirty="0">
                <a:solidFill>
                  <a:srgbClr val="7030A0"/>
                </a:solidFill>
                <a:latin typeface="#9Slide03 Arima Madurai ExtraBo" panose="00000900000000000000"/>
              </a:rPr>
              <a:t> </a:t>
            </a:r>
            <a:r>
              <a:rPr lang="en-US" sz="4000" b="1" dirty="0" err="1">
                <a:solidFill>
                  <a:srgbClr val="7030A0"/>
                </a:solidFill>
                <a:latin typeface="#9Slide03 Arima Madurai ExtraBo" panose="00000900000000000000"/>
              </a:rPr>
              <a:t>thích</a:t>
            </a:r>
            <a:r>
              <a:rPr lang="en-US" sz="4000" b="1" dirty="0">
                <a:solidFill>
                  <a:srgbClr val="7030A0"/>
                </a:solidFill>
                <a:latin typeface="#9Slide03 Arima Madurai ExtraBo" panose="00000900000000000000"/>
              </a:rPr>
              <a:t> </a:t>
            </a:r>
            <a:r>
              <a:rPr lang="en-US" sz="4000" b="1" dirty="0" err="1">
                <a:solidFill>
                  <a:srgbClr val="7030A0"/>
                </a:solidFill>
                <a:latin typeface="#9Slide03 Arima Madurai ExtraBo" panose="00000900000000000000"/>
              </a:rPr>
              <a:t>của</a:t>
            </a:r>
            <a:r>
              <a:rPr lang="en-US" sz="4000" b="1" dirty="0">
                <a:solidFill>
                  <a:srgbClr val="7030A0"/>
                </a:solidFill>
                <a:latin typeface="#9Slide03 Arima Madurai ExtraBo" panose="00000900000000000000"/>
              </a:rPr>
              <a:t> </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Những</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người</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yêu</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thương</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theo</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tranh</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a:t>
            </a:r>
          </a:p>
          <a:p>
            <a:pPr marL="742950" marR="0" lvl="0" indent="-742950" algn="just" defTabSz="914400" rtl="0" eaLnBrk="1" fontAlgn="auto" latinLnBrk="0" hangingPunct="1">
              <a:lnSpc>
                <a:spcPct val="100000"/>
              </a:lnSpc>
              <a:spcBef>
                <a:spcPts val="0"/>
              </a:spcBef>
              <a:spcAft>
                <a:spcPts val="0"/>
              </a:spcAft>
              <a:buClrTx/>
              <a:buSzTx/>
              <a:buFontTx/>
              <a:buAutoNum type="arabicPeriod"/>
              <a:tabLst/>
              <a:defRPr/>
            </a:pP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Biết</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thể</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hiện</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giọng</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kể</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và</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sử</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dụng</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ngôn</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ngữ</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kể</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tự</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nhiên</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sinh</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 </a:t>
            </a:r>
            <a:r>
              <a:rPr kumimoji="0" lang="en-US" sz="4000" b="1" i="0" u="none" strike="noStrike" kern="1200" cap="none" spc="0" normalizeH="0" baseline="0" noProof="0" dirty="0" err="1">
                <a:ln>
                  <a:noFill/>
                </a:ln>
                <a:solidFill>
                  <a:srgbClr val="7030A0"/>
                </a:solidFill>
                <a:effectLst/>
                <a:uLnTx/>
                <a:uFillTx/>
                <a:latin typeface="#9Slide03 Arima Madurai ExtraBo" panose="00000900000000000000"/>
                <a:cs typeface="+mn-cs"/>
              </a:rPr>
              <a:t>động</a:t>
            </a:r>
            <a:r>
              <a:rPr kumimoji="0" lang="en-US" sz="4000" b="1" i="0" u="none" strike="noStrike" kern="1200" cap="none" spc="0" normalizeH="0" baseline="0" noProof="0" dirty="0">
                <a:ln>
                  <a:noFill/>
                </a:ln>
                <a:solidFill>
                  <a:srgbClr val="7030A0"/>
                </a:solidFill>
                <a:effectLst/>
                <a:uLnTx/>
                <a:uFillTx/>
                <a:latin typeface="#9Slide03 Arima Madurai ExtraBo" panose="00000900000000000000"/>
                <a:cs typeface="+mn-cs"/>
              </a:rPr>
              <a:t>.</a:t>
            </a:r>
          </a:p>
        </p:txBody>
      </p:sp>
      <p:sp>
        <p:nvSpPr>
          <p:cNvPr id="3" name="Flowchart: Terminator 2">
            <a:extLst>
              <a:ext uri="{FF2B5EF4-FFF2-40B4-BE49-F238E27FC236}">
                <a16:creationId xmlns:a16="http://schemas.microsoft.com/office/drawing/2014/main" id="{6CBB34A9-A5FC-E76E-7618-695D32919F9E}"/>
              </a:ext>
            </a:extLst>
          </p:cNvPr>
          <p:cNvSpPr/>
          <p:nvPr/>
        </p:nvSpPr>
        <p:spPr>
          <a:xfrm>
            <a:off x="3418091" y="1017490"/>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Tree>
    <p:extLst>
      <p:ext uri="{BB962C8B-B14F-4D97-AF65-F5344CB8AC3E}">
        <p14:creationId xmlns:p14="http://schemas.microsoft.com/office/powerpoint/2010/main" val="3378756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0439" y="2334155"/>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4" name="Picture 3">
            <a:extLst>
              <a:ext uri="{FF2B5EF4-FFF2-40B4-BE49-F238E27FC236}">
                <a16:creationId xmlns:a16="http://schemas.microsoft.com/office/drawing/2014/main" id="{3F6C34F1-EDF7-0204-1FED-7D620C5B8962}"/>
              </a:ext>
            </a:extLst>
          </p:cNvPr>
          <p:cNvPicPr>
            <a:picLocks noChangeAspect="1"/>
          </p:cNvPicPr>
          <p:nvPr/>
        </p:nvPicPr>
        <p:blipFill>
          <a:blip r:embed="rId7"/>
          <a:stretch>
            <a:fillRect/>
          </a:stretch>
        </p:blipFill>
        <p:spPr>
          <a:xfrm>
            <a:off x="2565106" y="766645"/>
            <a:ext cx="7273158" cy="3048264"/>
          </a:xfrm>
          <a:prstGeom prst="rect">
            <a:avLst/>
          </a:prstGeom>
        </p:spPr>
      </p:pic>
    </p:spTree>
    <p:extLst>
      <p:ext uri="{BB962C8B-B14F-4D97-AF65-F5344CB8AC3E}">
        <p14:creationId xmlns:p14="http://schemas.microsoft.com/office/powerpoint/2010/main" val="363141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4D93AE-77DC-A9B5-47C2-A6564766C3FD}"/>
              </a:ext>
            </a:extLst>
          </p:cNvPr>
          <p:cNvSpPr txBox="1"/>
          <p:nvPr/>
        </p:nvSpPr>
        <p:spPr>
          <a:xfrm>
            <a:off x="572729" y="1664354"/>
            <a:ext cx="11046541" cy="3355149"/>
          </a:xfrm>
          <a:prstGeom prst="rect">
            <a:avLst/>
          </a:prstGeom>
          <a:noFill/>
        </p:spPr>
        <p:txBody>
          <a:bodyPr wrap="square">
            <a:spAutoFit/>
          </a:bodyPr>
          <a:lstStyle/>
          <a:p>
            <a:pPr marL="0" marR="0" indent="228600" algn="just">
              <a:lnSpc>
                <a:spcPct val="120000"/>
              </a:lnSpc>
              <a:spcBef>
                <a:spcPts val="0"/>
              </a:spcBef>
              <a:spcAft>
                <a:spcPts val="0"/>
              </a:spcAft>
            </a:pPr>
            <a:r>
              <a:rPr lang="nl-NL" sz="3600" dirty="0">
                <a:solidFill>
                  <a:srgbClr val="892E45"/>
                </a:solidFill>
                <a:latin typeface="Cambria" panose="02040503050406030204" pitchFamily="18" charset="0"/>
                <a:ea typeface="Times New Roman" panose="02020603050405020304" pitchFamily="18" charset="0"/>
              </a:rPr>
              <a:t>1.</a:t>
            </a:r>
            <a:r>
              <a:rPr lang="nl-NL" sz="3600" dirty="0">
                <a:solidFill>
                  <a:srgbClr val="892E45"/>
                </a:solidFill>
                <a:effectLst/>
                <a:latin typeface="Cambria" panose="02040503050406030204" pitchFamily="18" charset="0"/>
                <a:ea typeface="Times New Roman" panose="02020603050405020304" pitchFamily="18" charset="0"/>
              </a:rPr>
              <a:t> Đọc đúng và rõ ràng bài thơ “Khi cả nhà bé tí”, biết nghỉ hơi ở chỗ ngắt nhịp thơ và giữa các dòng thơ</a:t>
            </a:r>
            <a:r>
              <a:rPr lang="nl-NL" sz="3600" dirty="0">
                <a:solidFill>
                  <a:srgbClr val="892E45"/>
                </a:solidFill>
                <a:latin typeface="Cambria" panose="02040503050406030204" pitchFamily="18" charset="0"/>
                <a:ea typeface="Times New Roman" panose="02020603050405020304" pitchFamily="18" charset="0"/>
              </a:rPr>
              <a:t>. </a:t>
            </a:r>
            <a:r>
              <a:rPr lang="nl-NL" sz="3600" dirty="0">
                <a:solidFill>
                  <a:srgbClr val="892E45"/>
                </a:solidFill>
                <a:effectLst/>
                <a:latin typeface="Cambria" panose="02040503050406030204" pitchFamily="18" charset="0"/>
                <a:ea typeface="Times New Roman" panose="02020603050405020304" pitchFamily="18" charset="0"/>
              </a:rPr>
              <a:t>Bước đầu biết thể hiện cảm xúc qua giọng đọc.</a:t>
            </a:r>
            <a:endParaRPr lang="en-US" sz="3600" dirty="0">
              <a:solidFill>
                <a:srgbClr val="892E45"/>
              </a:solidFill>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sz="3600" dirty="0">
                <a:solidFill>
                  <a:srgbClr val="892E45"/>
                </a:solidFill>
                <a:latin typeface="Cambria" panose="02040503050406030204" pitchFamily="18" charset="0"/>
                <a:ea typeface="Times New Roman" panose="02020603050405020304" pitchFamily="18" charset="0"/>
              </a:rPr>
              <a:t>2.</a:t>
            </a:r>
            <a:r>
              <a:rPr lang="nl-NL" sz="3600" dirty="0">
                <a:solidFill>
                  <a:srgbClr val="892E45"/>
                </a:solidFill>
                <a:effectLst/>
                <a:latin typeface="Cambria" panose="02040503050406030204" pitchFamily="18" charset="0"/>
                <a:ea typeface="Times New Roman" panose="02020603050405020304" pitchFamily="18" charset="0"/>
              </a:rPr>
              <a:t> Hiểu nghĩa các từ khó, hiểu nội dung bài đọc.</a:t>
            </a:r>
          </a:p>
          <a:p>
            <a:pPr marL="0" marR="0" indent="228600" algn="just">
              <a:lnSpc>
                <a:spcPct val="120000"/>
              </a:lnSpc>
              <a:spcBef>
                <a:spcPts val="0"/>
              </a:spcBef>
              <a:spcAft>
                <a:spcPts val="0"/>
              </a:spcAft>
            </a:pPr>
            <a:r>
              <a:rPr lang="nl-NL" sz="3600" dirty="0">
                <a:solidFill>
                  <a:srgbClr val="892E45"/>
                </a:solidFill>
                <a:latin typeface="Cambria" panose="02040503050406030204" pitchFamily="18" charset="0"/>
                <a:ea typeface="Times New Roman" panose="02020603050405020304" pitchFamily="18" charset="0"/>
              </a:rPr>
              <a:t>3. </a:t>
            </a:r>
            <a:r>
              <a:rPr lang="nl-NL" sz="3600" dirty="0">
                <a:solidFill>
                  <a:srgbClr val="892E45"/>
                </a:solidFill>
                <a:effectLst/>
                <a:latin typeface="Cambria" panose="02040503050406030204" pitchFamily="18" charset="0"/>
                <a:ea typeface="Times New Roman" panose="02020603050405020304" pitchFamily="18" charset="0"/>
              </a:rPr>
              <a:t>Kể về những việc em thích làm cùng với người thân.</a:t>
            </a:r>
            <a:endParaRPr lang="en-US" sz="3600" dirty="0">
              <a:solidFill>
                <a:srgbClr val="892E45"/>
              </a:solidFill>
              <a:latin typeface="Cambria" panose="020405030504060302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9905BBDE-B33E-ECD7-2301-84CFFE47F76A}"/>
              </a:ext>
            </a:extLst>
          </p:cNvPr>
          <p:cNvPicPr>
            <a:picLocks noChangeAspect="1"/>
          </p:cNvPicPr>
          <p:nvPr/>
        </p:nvPicPr>
        <p:blipFill>
          <a:blip r:embed="rId2"/>
          <a:stretch>
            <a:fillRect/>
          </a:stretch>
        </p:blipFill>
        <p:spPr>
          <a:xfrm>
            <a:off x="2516500" y="0"/>
            <a:ext cx="7401185" cy="1072989"/>
          </a:xfrm>
          <a:prstGeom prst="rect">
            <a:avLst/>
          </a:prstGeom>
        </p:spPr>
      </p:pic>
    </p:spTree>
    <p:extLst>
      <p:ext uri="{BB962C8B-B14F-4D97-AF65-F5344CB8AC3E}">
        <p14:creationId xmlns:p14="http://schemas.microsoft.com/office/powerpoint/2010/main" val="28245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A7BA481-7BE7-E262-A367-6E0AC8B8B1BE}"/>
              </a:ext>
            </a:extLst>
          </p:cNvPr>
          <p:cNvSpPr/>
          <p:nvPr/>
        </p:nvSpPr>
        <p:spPr>
          <a:xfrm>
            <a:off x="0" y="-1"/>
            <a:ext cx="12192000" cy="6857999"/>
          </a:xfrm>
          <a:prstGeom prst="rect">
            <a:avLst/>
          </a:prstGeom>
          <a:solidFill>
            <a:srgbClr val="4CB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8" name="图片 17">
            <a:extLst>
              <a:ext uri="{FF2B5EF4-FFF2-40B4-BE49-F238E27FC236}">
                <a16:creationId xmlns:a16="http://schemas.microsoft.com/office/drawing/2014/main" id="{D5333A03-189B-84CE-4848-7A7E52BF3E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48203" y="156074"/>
            <a:ext cx="1467831" cy="1004406"/>
          </a:xfrm>
          <a:prstGeom prst="rect">
            <a:avLst/>
          </a:prstGeom>
        </p:spPr>
      </p:pic>
      <p:pic>
        <p:nvPicPr>
          <p:cNvPr id="16" name="图片 15">
            <a:extLst>
              <a:ext uri="{FF2B5EF4-FFF2-40B4-BE49-F238E27FC236}">
                <a16:creationId xmlns:a16="http://schemas.microsoft.com/office/drawing/2014/main" id="{7903B1FE-02A9-74B3-E9A0-0F6CDDFF10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51268" y="-446581"/>
            <a:ext cx="3045561" cy="1991867"/>
          </a:xfrm>
          <a:prstGeom prst="rect">
            <a:avLst/>
          </a:prstGeom>
        </p:spPr>
      </p:pic>
      <p:pic>
        <p:nvPicPr>
          <p:cNvPr id="4" name="图片 3">
            <a:extLst>
              <a:ext uri="{FF2B5EF4-FFF2-40B4-BE49-F238E27FC236}">
                <a16:creationId xmlns:a16="http://schemas.microsoft.com/office/drawing/2014/main" id="{37E2FE2E-0B9D-800A-323F-0D0C0FFD36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30" y="-2"/>
            <a:ext cx="12192000" cy="6857998"/>
          </a:xfrm>
          <a:prstGeom prst="rect">
            <a:avLst/>
          </a:prstGeom>
        </p:spPr>
      </p:pic>
      <p:pic>
        <p:nvPicPr>
          <p:cNvPr id="15" name="图片 14">
            <a:extLst>
              <a:ext uri="{FF2B5EF4-FFF2-40B4-BE49-F238E27FC236}">
                <a16:creationId xmlns:a16="http://schemas.microsoft.com/office/drawing/2014/main" id="{44A16D67-1706-27DC-8B6F-C4A7A929C4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30" y="-1800"/>
            <a:ext cx="12191999" cy="3278362"/>
          </a:xfrm>
          <a:prstGeom prst="rect">
            <a:avLst/>
          </a:prstGeom>
        </p:spPr>
      </p:pic>
      <p:pic>
        <p:nvPicPr>
          <p:cNvPr id="17" name="图片 16">
            <a:extLst>
              <a:ext uri="{FF2B5EF4-FFF2-40B4-BE49-F238E27FC236}">
                <a16:creationId xmlns:a16="http://schemas.microsoft.com/office/drawing/2014/main" id="{39DECE02-08E7-60BE-2DCA-AE7454BDE9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265367"/>
            <a:ext cx="12187170" cy="2592631"/>
          </a:xfrm>
          <a:prstGeom prst="rect">
            <a:avLst/>
          </a:prstGeom>
        </p:spPr>
      </p:pic>
      <p:pic>
        <p:nvPicPr>
          <p:cNvPr id="19" name="图片 18">
            <a:extLst>
              <a:ext uri="{FF2B5EF4-FFF2-40B4-BE49-F238E27FC236}">
                <a16:creationId xmlns:a16="http://schemas.microsoft.com/office/drawing/2014/main" id="{9E195F6F-FB02-BD77-2E77-2434867537F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30" y="-446581"/>
            <a:ext cx="1600149" cy="1740256"/>
          </a:xfrm>
          <a:prstGeom prst="rect">
            <a:avLst/>
          </a:prstGeom>
        </p:spPr>
      </p:pic>
      <p:pic>
        <p:nvPicPr>
          <p:cNvPr id="20" name="图片 19">
            <a:extLst>
              <a:ext uri="{FF2B5EF4-FFF2-40B4-BE49-F238E27FC236}">
                <a16:creationId xmlns:a16="http://schemas.microsoft.com/office/drawing/2014/main" id="{D48D8AEF-38BE-C815-D0AB-E1B2A49795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885834" y="0"/>
            <a:ext cx="1438082" cy="318332"/>
          </a:xfrm>
          <a:prstGeom prst="rect">
            <a:avLst/>
          </a:prstGeom>
        </p:spPr>
      </p:pic>
      <p:pic>
        <p:nvPicPr>
          <p:cNvPr id="21" name="图片 20">
            <a:extLst>
              <a:ext uri="{FF2B5EF4-FFF2-40B4-BE49-F238E27FC236}">
                <a16:creationId xmlns:a16="http://schemas.microsoft.com/office/drawing/2014/main" id="{039E5322-E398-8A84-07E2-B5637941A3C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20875656">
            <a:off x="-417519" y="2808694"/>
            <a:ext cx="1603302" cy="4451609"/>
          </a:xfrm>
          <a:prstGeom prst="rect">
            <a:avLst/>
          </a:prstGeom>
        </p:spPr>
      </p:pic>
      <p:pic>
        <p:nvPicPr>
          <p:cNvPr id="37" name="图片 36">
            <a:extLst>
              <a:ext uri="{FF2B5EF4-FFF2-40B4-BE49-F238E27FC236}">
                <a16:creationId xmlns:a16="http://schemas.microsoft.com/office/drawing/2014/main" id="{8BE9BA07-6B37-44CD-ED1A-C12EEBAA4FE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249504">
            <a:off x="3835565" y="1509779"/>
            <a:ext cx="1277052" cy="1298399"/>
          </a:xfrm>
          <a:prstGeom prst="rect">
            <a:avLst/>
          </a:prstGeom>
        </p:spPr>
      </p:pic>
      <p:pic>
        <p:nvPicPr>
          <p:cNvPr id="11" name="图片 10">
            <a:extLst>
              <a:ext uri="{FF2B5EF4-FFF2-40B4-BE49-F238E27FC236}">
                <a16:creationId xmlns:a16="http://schemas.microsoft.com/office/drawing/2014/main" id="{22CA8C09-988D-ED67-8849-FDCA952A5AE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20986" y="725316"/>
            <a:ext cx="1107996" cy="1107996"/>
          </a:xfrm>
          <a:prstGeom prst="rect">
            <a:avLst/>
          </a:prstGeom>
        </p:spPr>
      </p:pic>
      <p:pic>
        <p:nvPicPr>
          <p:cNvPr id="2" name="Picture 1">
            <a:extLst>
              <a:ext uri="{FF2B5EF4-FFF2-40B4-BE49-F238E27FC236}">
                <a16:creationId xmlns:a16="http://schemas.microsoft.com/office/drawing/2014/main" id="{D4B9FC2D-58E7-3849-0908-E904F581C53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52456" y="1440352"/>
            <a:ext cx="7580497" cy="5312714"/>
          </a:xfrm>
          <a:prstGeom prst="rect">
            <a:avLst/>
          </a:prstGeom>
        </p:spPr>
      </p:pic>
      <p:pic>
        <p:nvPicPr>
          <p:cNvPr id="12" name="Picture 11">
            <a:extLst>
              <a:ext uri="{FF2B5EF4-FFF2-40B4-BE49-F238E27FC236}">
                <a16:creationId xmlns:a16="http://schemas.microsoft.com/office/drawing/2014/main" id="{D2A6C035-145A-1F3A-BB54-A74DF307F3BF}"/>
              </a:ext>
            </a:extLst>
          </p:cNvPr>
          <p:cNvPicPr>
            <a:picLocks noChangeAspect="1"/>
          </p:cNvPicPr>
          <p:nvPr/>
        </p:nvPicPr>
        <p:blipFill>
          <a:blip r:embed="rId13"/>
          <a:stretch>
            <a:fillRect/>
          </a:stretch>
        </p:blipFill>
        <p:spPr>
          <a:xfrm>
            <a:off x="4775793" y="522551"/>
            <a:ext cx="7803556" cy="4426080"/>
          </a:xfrm>
          <a:prstGeom prst="rect">
            <a:avLst/>
          </a:prstGeom>
        </p:spPr>
      </p:pic>
    </p:spTree>
    <p:extLst>
      <p:ext uri="{BB962C8B-B14F-4D97-AF65-F5344CB8AC3E}">
        <p14:creationId xmlns:p14="http://schemas.microsoft.com/office/powerpoint/2010/main" val="129574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09461A-2B29-7035-EC19-00437FCC5FE6}"/>
              </a:ext>
            </a:extLst>
          </p:cNvPr>
          <p:cNvGrpSpPr/>
          <p:nvPr/>
        </p:nvGrpSpPr>
        <p:grpSpPr>
          <a:xfrm>
            <a:off x="796412" y="1071715"/>
            <a:ext cx="10422194" cy="1474841"/>
            <a:chOff x="884903" y="275302"/>
            <a:chExt cx="10422194" cy="1474841"/>
          </a:xfrm>
        </p:grpSpPr>
        <p:sp>
          <p:nvSpPr>
            <p:cNvPr id="3" name="Google Shape;275;p7">
              <a:extLst>
                <a:ext uri="{FF2B5EF4-FFF2-40B4-BE49-F238E27FC236}">
                  <a16:creationId xmlns:a16="http://schemas.microsoft.com/office/drawing/2014/main" id="{B7981BC8-0C4B-0639-0AC0-7C34F3FECE36}"/>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99A1DD71-FF3F-C892-4F82-095E440D672F}"/>
                </a:ext>
              </a:extLst>
            </p:cNvPr>
            <p:cNvSpPr txBox="1"/>
            <p:nvPr/>
          </p:nvSpPr>
          <p:spPr>
            <a:xfrm>
              <a:off x="884903" y="414575"/>
              <a:ext cx="10422194" cy="1200329"/>
            </a:xfrm>
            <a:prstGeom prst="rect">
              <a:avLst/>
            </a:prstGeom>
            <a:noFill/>
          </p:spPr>
          <p:txBody>
            <a:bodyPr wrap="square">
              <a:spAutoFit/>
            </a:bodyPr>
            <a:lstStyle/>
            <a:p>
              <a:pPr algn="ctr">
                <a:buClr>
                  <a:srgbClr val="000000"/>
                </a:buClr>
                <a:buFont typeface="Arial"/>
                <a:buNone/>
              </a:pPr>
              <a:r>
                <a:rPr lang="en-US" sz="3600" b="1" kern="0" dirty="0">
                  <a:solidFill>
                    <a:srgbClr val="892E45"/>
                  </a:solidFill>
                  <a:latin typeface="Cambria" panose="02040503050406030204" pitchFamily="18" charset="0"/>
                  <a:cs typeface="Arial"/>
                  <a:sym typeface="Arial"/>
                </a:rPr>
                <a:t>Chia </a:t>
              </a:r>
              <a:r>
                <a:rPr lang="en-US" sz="3600" b="1" kern="0" dirty="0" err="1">
                  <a:solidFill>
                    <a:srgbClr val="892E45"/>
                  </a:solidFill>
                  <a:latin typeface="Cambria" panose="02040503050406030204" pitchFamily="18" charset="0"/>
                  <a:cs typeface="Arial"/>
                  <a:sym typeface="Arial"/>
                </a:rPr>
                <a:t>sẻ</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với</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bạn</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một</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câu</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chuyện</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về</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em</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khi</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còn</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bé</a:t>
              </a:r>
              <a:r>
                <a:rPr lang="en-US" sz="3600" b="1" kern="0" dirty="0">
                  <a:solidFill>
                    <a:srgbClr val="892E45"/>
                  </a:solidFill>
                  <a:latin typeface="Cambria" panose="02040503050406030204" pitchFamily="18" charset="0"/>
                  <a:cs typeface="Arial"/>
                  <a:sym typeface="Arial"/>
                </a:rPr>
                <a:t> qua </a:t>
              </a:r>
              <a:r>
                <a:rPr lang="en-US" sz="3600" b="1" kern="0" dirty="0" err="1">
                  <a:solidFill>
                    <a:srgbClr val="892E45"/>
                  </a:solidFill>
                  <a:latin typeface="Cambria" panose="02040503050406030204" pitchFamily="18" charset="0"/>
                  <a:cs typeface="Arial"/>
                  <a:sym typeface="Arial"/>
                </a:rPr>
                <a:t>lời</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kể</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của</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người</a:t>
              </a:r>
              <a:r>
                <a:rPr lang="en-US" sz="3600" b="1" kern="0" dirty="0">
                  <a:solidFill>
                    <a:srgbClr val="892E45"/>
                  </a:solidFill>
                  <a:latin typeface="Cambria" panose="02040503050406030204" pitchFamily="18" charset="0"/>
                  <a:cs typeface="Arial"/>
                  <a:sym typeface="Arial"/>
                </a:rPr>
                <a:t> </a:t>
              </a:r>
              <a:r>
                <a:rPr lang="en-US" sz="3600" b="1" kern="0" dirty="0" err="1">
                  <a:solidFill>
                    <a:srgbClr val="892E45"/>
                  </a:solidFill>
                  <a:latin typeface="Cambria" panose="02040503050406030204" pitchFamily="18" charset="0"/>
                  <a:cs typeface="Arial"/>
                  <a:sym typeface="Arial"/>
                </a:rPr>
                <a:t>thân</a:t>
              </a:r>
              <a:r>
                <a:rPr lang="en-US" sz="3600" b="1" kern="0" dirty="0">
                  <a:solidFill>
                    <a:srgbClr val="892E45"/>
                  </a:solidFill>
                  <a:latin typeface="Cambria" panose="02040503050406030204" pitchFamily="18" charset="0"/>
                  <a:cs typeface="Arial"/>
                  <a:sym typeface="Arial"/>
                </a:rPr>
                <a:t>.</a:t>
              </a:r>
            </a:p>
          </p:txBody>
        </p:sp>
      </p:grpSp>
      <p:pic>
        <p:nvPicPr>
          <p:cNvPr id="5" name="Picture 4">
            <a:extLst>
              <a:ext uri="{FF2B5EF4-FFF2-40B4-BE49-F238E27FC236}">
                <a16:creationId xmlns:a16="http://schemas.microsoft.com/office/drawing/2014/main" id="{6F885176-D133-33BC-4697-F8AA53E89AD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37091" y="2793984"/>
            <a:ext cx="9652112" cy="4064016"/>
          </a:xfrm>
          <a:prstGeom prst="rect">
            <a:avLst/>
          </a:prstGeom>
        </p:spPr>
      </p:pic>
    </p:spTree>
    <p:extLst>
      <p:ext uri="{BB962C8B-B14F-4D97-AF65-F5344CB8AC3E}">
        <p14:creationId xmlns:p14="http://schemas.microsoft.com/office/powerpoint/2010/main" val="204720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FBCFEEC-03F8-42CA-73AD-50F3A2EE39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4949669"/>
            <a:ext cx="12187170" cy="1908329"/>
          </a:xfrm>
          <a:prstGeom prst="rect">
            <a:avLst/>
          </a:prstGeom>
        </p:spPr>
      </p:pic>
      <p:pic>
        <p:nvPicPr>
          <p:cNvPr id="12" name="Picture 11">
            <a:extLst>
              <a:ext uri="{FF2B5EF4-FFF2-40B4-BE49-F238E27FC236}">
                <a16:creationId xmlns:a16="http://schemas.microsoft.com/office/drawing/2014/main" id="{CA7C00C3-B5DF-22E5-6DA2-15B16C1F34D1}"/>
              </a:ext>
            </a:extLst>
          </p:cNvPr>
          <p:cNvPicPr>
            <a:picLocks noChangeAspect="1"/>
          </p:cNvPicPr>
          <p:nvPr/>
        </p:nvPicPr>
        <p:blipFill rotWithShape="1">
          <a:blip r:embed="rId4">
            <a:extLst>
              <a:ext uri="{28A0092B-C50C-407E-A947-70E740481C1C}">
                <a14:useLocalDpi xmlns:a14="http://schemas.microsoft.com/office/drawing/2010/main" val="0"/>
              </a:ext>
            </a:extLst>
          </a:blip>
          <a:srcRect t="44547"/>
          <a:stretch/>
        </p:blipFill>
        <p:spPr>
          <a:xfrm>
            <a:off x="-457742" y="1655504"/>
            <a:ext cx="13318855" cy="5036660"/>
          </a:xfrm>
          <a:prstGeom prst="rect">
            <a:avLst/>
          </a:prstGeom>
        </p:spPr>
      </p:pic>
      <p:pic>
        <p:nvPicPr>
          <p:cNvPr id="3" name="图片 10">
            <a:extLst>
              <a:ext uri="{FF2B5EF4-FFF2-40B4-BE49-F238E27FC236}">
                <a16:creationId xmlns:a16="http://schemas.microsoft.com/office/drawing/2014/main" id="{D09B2A12-7C7B-F8C0-EC4E-56A1AF92DD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58878" y="2923679"/>
            <a:ext cx="1107996" cy="1107996"/>
          </a:xfrm>
          <a:prstGeom prst="rect">
            <a:avLst/>
          </a:prstGeom>
        </p:spPr>
      </p:pic>
      <p:pic>
        <p:nvPicPr>
          <p:cNvPr id="23" name="图片 36">
            <a:extLst>
              <a:ext uri="{FF2B5EF4-FFF2-40B4-BE49-F238E27FC236}">
                <a16:creationId xmlns:a16="http://schemas.microsoft.com/office/drawing/2014/main" id="{FFB57864-4D33-D8D9-FCB6-8D3021230D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49504">
            <a:off x="3105603" y="3859503"/>
            <a:ext cx="1277052" cy="1298399"/>
          </a:xfrm>
          <a:prstGeom prst="rect">
            <a:avLst/>
          </a:prstGeom>
        </p:spPr>
      </p:pic>
      <p:pic>
        <p:nvPicPr>
          <p:cNvPr id="7" name="Picture 6">
            <a:extLst>
              <a:ext uri="{FF2B5EF4-FFF2-40B4-BE49-F238E27FC236}">
                <a16:creationId xmlns:a16="http://schemas.microsoft.com/office/drawing/2014/main" id="{F91B131A-3E46-D74B-3092-D473D36234D7}"/>
              </a:ext>
            </a:extLst>
          </p:cNvPr>
          <p:cNvPicPr>
            <a:picLocks noChangeAspect="1"/>
          </p:cNvPicPr>
          <p:nvPr/>
        </p:nvPicPr>
        <p:blipFill>
          <a:blip r:embed="rId7"/>
          <a:stretch>
            <a:fillRect/>
          </a:stretch>
        </p:blipFill>
        <p:spPr>
          <a:xfrm>
            <a:off x="998298" y="404241"/>
            <a:ext cx="10406774" cy="3627434"/>
          </a:xfrm>
          <a:prstGeom prst="rect">
            <a:avLst/>
          </a:prstGeom>
        </p:spPr>
      </p:pic>
    </p:spTree>
    <p:extLst>
      <p:ext uri="{BB962C8B-B14F-4D97-AF65-F5344CB8AC3E}">
        <p14:creationId xmlns:p14="http://schemas.microsoft.com/office/powerpoint/2010/main" val="178618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B4D2C7-4D26-A0C5-A644-6698228BBE8C}"/>
              </a:ext>
            </a:extLst>
          </p:cNvPr>
          <p:cNvSpPr txBox="1"/>
          <p:nvPr/>
        </p:nvSpPr>
        <p:spPr>
          <a:xfrm>
            <a:off x="2728905" y="308296"/>
            <a:ext cx="4743922" cy="3970318"/>
          </a:xfrm>
          <a:prstGeom prst="rect">
            <a:avLst/>
          </a:prstGeom>
          <a:noFill/>
        </p:spPr>
        <p:txBody>
          <a:bodyPr wrap="square">
            <a:spAutoFit/>
          </a:bodyPr>
          <a:lstStyle/>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Khi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bà</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còn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bé</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tí</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Bà</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nghịch</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lắm</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không</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Dáng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đi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hơi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còng</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Chăm</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quét</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nhà</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dọn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dẹp</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a:t>
            </a:r>
          </a:p>
          <a:p>
            <a:pPr marL="0" marR="0">
              <a:spcBef>
                <a:spcPts val="0"/>
              </a:spcBef>
              <a:spcAft>
                <a:spcPts val="0"/>
              </a:spcAft>
            </a:pP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Khi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ông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còn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bé</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tí</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nghiêm</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như</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bây</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giờ</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chau</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mặt</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chơi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cờ</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uống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trà</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buổi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sáng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a:t>
            </a:r>
            <a:endParaRPr lang="en-US" sz="2800" dirty="0">
              <a:solidFill>
                <a:srgbClr val="892E45"/>
              </a:solidFill>
              <a:effectLst/>
              <a:latin typeface="Cambria" panose="020405030504060302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4F5A37DF-A89A-EE17-700B-4CA782B40B9A}"/>
              </a:ext>
            </a:extLst>
          </p:cNvPr>
          <p:cNvSpPr txBox="1"/>
          <p:nvPr/>
        </p:nvSpPr>
        <p:spPr>
          <a:xfrm>
            <a:off x="7587316" y="175561"/>
            <a:ext cx="5818967" cy="6124754"/>
          </a:xfrm>
          <a:prstGeom prst="rect">
            <a:avLst/>
          </a:prstGeom>
          <a:noFill/>
        </p:spPr>
        <p:txBody>
          <a:bodyPr wrap="square">
            <a:spAutoFit/>
          </a:bodyPr>
          <a:lstStyle/>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Khi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bố</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còn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bé</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tí</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thích</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lái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ô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tô</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say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mê</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sửa</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đồ</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hay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xem</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bóng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đá</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Khi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mẹ</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còn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bé</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tí</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Có</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mải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ngồi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cắm</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hoa</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Thích</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ra</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chợ</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gần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nhà</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Tối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khuya</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ôm</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cuốn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sách</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Khi con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còn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bé</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tí</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Chẳng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đọc</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sách</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chơi</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cờ</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Chẳng</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dọn</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dẹp</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chữa</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đồ</a:t>
            </a:r>
            <a:endParaRPr lang="en-US" sz="2800" dirty="0">
              <a:solidFill>
                <a:srgbClr val="892E45"/>
              </a:solidFill>
              <a:effectLst/>
              <a:latin typeface="Cambria" panose="02040503050406030204" pitchFamily="18" charset="0"/>
              <a:ea typeface="Times New Roman" panose="02020603050405020304" pitchFamily="18" charset="0"/>
            </a:endParaRPr>
          </a:p>
          <a:p>
            <a:pPr marL="0" marR="0">
              <a:spcBef>
                <a:spcPts val="0"/>
              </a:spcBef>
              <a:spcAft>
                <a:spcPts val="0"/>
              </a:spcAft>
            </a:pP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Cả</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ngày</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con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đùa</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 </a:t>
            </a:r>
            <a:r>
              <a:rPr lang="en-US" sz="2800" dirty="0" err="1">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nghịch</a:t>
            </a:r>
            <a:r>
              <a:rPr lang="en-US" sz="2800" dirty="0">
                <a:solidFill>
                  <a:srgbClr val="892E45"/>
                </a:solidFill>
                <a:effectLst/>
                <a:latin typeface="Cambria" panose="02040503050406030204" pitchFamily="18" charset="0"/>
                <a:ea typeface="Times New Roman" panose="02020603050405020304" pitchFamily="18" charset="0"/>
                <a:cs typeface="Tahoma" panose="020B0604030504040204" pitchFamily="34" charset="0"/>
              </a:rPr>
              <a:t>.</a:t>
            </a:r>
            <a:endParaRPr lang="en-US" sz="2800" dirty="0">
              <a:solidFill>
                <a:srgbClr val="892E45"/>
              </a:solidFill>
              <a:effectLst/>
              <a:latin typeface="Cambria" panose="02040503050406030204" pitchFamily="18" charset="0"/>
              <a:ea typeface="Times New Roman" panose="02020603050405020304" pitchFamily="18" charset="0"/>
            </a:endParaRPr>
          </a:p>
        </p:txBody>
      </p:sp>
      <p:pic>
        <p:nvPicPr>
          <p:cNvPr id="18" name="Picture 17">
            <a:extLst>
              <a:ext uri="{FF2B5EF4-FFF2-40B4-BE49-F238E27FC236}">
                <a16:creationId xmlns:a16="http://schemas.microsoft.com/office/drawing/2014/main" id="{FADF31B9-5B48-99BF-DED3-CA52A9394E5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44547"/>
          <a:stretch/>
        </p:blipFill>
        <p:spPr>
          <a:xfrm>
            <a:off x="-104472" y="3970920"/>
            <a:ext cx="7634544" cy="2887080"/>
          </a:xfrm>
          <a:prstGeom prst="rect">
            <a:avLst/>
          </a:prstGeom>
        </p:spPr>
      </p:pic>
      <p:sp>
        <p:nvSpPr>
          <p:cNvPr id="19" name="TextBox 18">
            <a:extLst>
              <a:ext uri="{FF2B5EF4-FFF2-40B4-BE49-F238E27FC236}">
                <a16:creationId xmlns:a16="http://schemas.microsoft.com/office/drawing/2014/main" id="{89A981BD-8A8D-8DDD-9C1B-EBA801C43E97}"/>
              </a:ext>
            </a:extLst>
          </p:cNvPr>
          <p:cNvSpPr txBox="1"/>
          <p:nvPr/>
        </p:nvSpPr>
        <p:spPr>
          <a:xfrm>
            <a:off x="8939007" y="6300315"/>
            <a:ext cx="3115584" cy="461665"/>
          </a:xfrm>
          <a:prstGeom prst="rect">
            <a:avLst/>
          </a:prstGeom>
          <a:noFill/>
        </p:spPr>
        <p:txBody>
          <a:bodyPr wrap="square" rtlCol="0">
            <a:spAutoFit/>
          </a:bodyPr>
          <a:lstStyle/>
          <a:p>
            <a:pPr algn="ctr"/>
            <a:r>
              <a:rPr lang="en-US" sz="2400" i="1" dirty="0" err="1">
                <a:solidFill>
                  <a:srgbClr val="892E45"/>
                </a:solidFill>
                <a:latin typeface="Cambria" panose="02040503050406030204" pitchFamily="18" charset="0"/>
              </a:rPr>
              <a:t>Huỳnh</a:t>
            </a:r>
            <a:r>
              <a:rPr lang="en-US" sz="2400" i="1" dirty="0">
                <a:solidFill>
                  <a:srgbClr val="892E45"/>
                </a:solidFill>
                <a:latin typeface="Cambria" panose="02040503050406030204" pitchFamily="18" charset="0"/>
              </a:rPr>
              <a:t> Mai </a:t>
            </a:r>
            <a:r>
              <a:rPr lang="en-US" sz="2400" i="1" dirty="0" err="1">
                <a:solidFill>
                  <a:srgbClr val="892E45"/>
                </a:solidFill>
                <a:latin typeface="Cambria" panose="02040503050406030204" pitchFamily="18" charset="0"/>
              </a:rPr>
              <a:t>Liên</a:t>
            </a:r>
            <a:endParaRPr lang="en-US" sz="2400" i="1" dirty="0">
              <a:solidFill>
                <a:srgbClr val="892E45"/>
              </a:solidFill>
              <a:latin typeface="Cambria" panose="02040503050406030204" pitchFamily="18" charset="0"/>
            </a:endParaRPr>
          </a:p>
        </p:txBody>
      </p:sp>
      <p:pic>
        <p:nvPicPr>
          <p:cNvPr id="2" name="Picture 1">
            <a:extLst>
              <a:ext uri="{FF2B5EF4-FFF2-40B4-BE49-F238E27FC236}">
                <a16:creationId xmlns:a16="http://schemas.microsoft.com/office/drawing/2014/main" id="{B3793CE9-B8F9-FC75-C520-26DA72A68A6D}"/>
              </a:ext>
            </a:extLst>
          </p:cNvPr>
          <p:cNvPicPr>
            <a:picLocks noChangeAspect="1"/>
          </p:cNvPicPr>
          <p:nvPr/>
        </p:nvPicPr>
        <p:blipFill>
          <a:blip r:embed="rId3"/>
          <a:stretch>
            <a:fillRect/>
          </a:stretch>
        </p:blipFill>
        <p:spPr>
          <a:xfrm>
            <a:off x="391473" y="480477"/>
            <a:ext cx="2341067" cy="3798137"/>
          </a:xfrm>
          <a:prstGeom prst="rect">
            <a:avLst/>
          </a:prstGeom>
        </p:spPr>
      </p:pic>
    </p:spTree>
    <p:extLst>
      <p:ext uri="{BB962C8B-B14F-4D97-AF65-F5344CB8AC3E}">
        <p14:creationId xmlns:p14="http://schemas.microsoft.com/office/powerpoint/2010/main" val="231655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36736209"/>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3.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4.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336</TotalTime>
  <Words>1743</Words>
  <Application>Microsoft Office PowerPoint</Application>
  <PresentationFormat>Widescreen</PresentationFormat>
  <Paragraphs>271</Paragraphs>
  <Slides>41</Slides>
  <Notes>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41</vt:i4>
      </vt:variant>
    </vt:vector>
  </HeadingPairs>
  <TitlesOfParts>
    <vt:vector size="56" baseType="lpstr">
      <vt:lpstr>SVN-Ready</vt:lpstr>
      <vt:lpstr>SVN-Newton</vt:lpstr>
      <vt:lpstr>SVN-Cookies</vt:lpstr>
      <vt:lpstr>Calibri</vt:lpstr>
      <vt:lpstr>Arial</vt:lpstr>
      <vt:lpstr>Calibri Light</vt:lpstr>
      <vt:lpstr>Times New Roman</vt:lpstr>
      <vt:lpstr>#9Slide03 Arima Madurai ExtraBo</vt:lpstr>
      <vt:lpstr>Cambria</vt:lpstr>
      <vt:lpstr>等线</vt:lpstr>
      <vt:lpstr>等线 Light</vt:lpstr>
      <vt:lpstr>思源黑体 CN Bold</vt:lpstr>
      <vt:lpstr>Fredoka One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KHuyen;KhanhHuyen</dc:creator>
  <cp:keywords>MNT;MangnonTeam</cp:keywords>
  <cp:lastModifiedBy>ADMIN88</cp:lastModifiedBy>
  <cp:revision>27</cp:revision>
  <dcterms:created xsi:type="dcterms:W3CDTF">2022-09-28T12:11:56Z</dcterms:created>
  <dcterms:modified xsi:type="dcterms:W3CDTF">2022-11-14T04:01:33Z</dcterms:modified>
</cp:coreProperties>
</file>