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1"/>
  </p:notesMasterIdLst>
  <p:sldIdLst>
    <p:sldId id="257" r:id="rId2"/>
    <p:sldId id="287" r:id="rId3"/>
    <p:sldId id="286" r:id="rId4"/>
    <p:sldId id="285" r:id="rId5"/>
    <p:sldId id="258" r:id="rId6"/>
    <p:sldId id="259" r:id="rId7"/>
    <p:sldId id="282" r:id="rId8"/>
    <p:sldId id="283" r:id="rId9"/>
    <p:sldId id="284" r:id="rId10"/>
    <p:sldId id="288" r:id="rId11"/>
    <p:sldId id="280" r:id="rId12"/>
    <p:sldId id="297" r:id="rId13"/>
    <p:sldId id="271" r:id="rId14"/>
    <p:sldId id="289" r:id="rId15"/>
    <p:sldId id="292" r:id="rId16"/>
    <p:sldId id="293" r:id="rId17"/>
    <p:sldId id="294" r:id="rId18"/>
    <p:sldId id="295" r:id="rId19"/>
    <p:sldId id="300" r:id="rId20"/>
    <p:sldId id="305" r:id="rId21"/>
    <p:sldId id="267" r:id="rId22"/>
    <p:sldId id="303" r:id="rId23"/>
    <p:sldId id="281" r:id="rId24"/>
    <p:sldId id="304" r:id="rId25"/>
    <p:sldId id="298" r:id="rId26"/>
    <p:sldId id="301" r:id="rId27"/>
    <p:sldId id="299" r:id="rId28"/>
    <p:sldId id="278" r:id="rId29"/>
    <p:sldId id="279" r:id="rId30"/>
  </p:sldIdLst>
  <p:sldSz cx="12192000" cy="6858000"/>
  <p:notesSz cx="6858000" cy="9144000"/>
  <p:embeddedFontLst>
    <p:embeddedFont>
      <p:font typeface="#9Slide03 Arima Madurai ExtraBo" panose="020B0604020202020204" charset="0"/>
      <p:bold r:id="rId32"/>
    </p:embeddedFont>
    <p:embeddedFont>
      <p:font typeface="#9Slide07 HoneyCream" panose="020B0604020202020204" charset="0"/>
      <p:regular r:id="rId33"/>
    </p:embeddedFont>
    <p:embeddedFont>
      <p:font typeface="Aharoni" panose="02010803020104030203" pitchFamily="2" charset="-79"/>
      <p:bold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Cooper Black" panose="0208090404030B020404" pitchFamily="18" charset="0"/>
      <p:regular r:id="rId43"/>
    </p:embeddedFont>
  </p:embeddedFontLst>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5722"/>
    <a:srgbClr val="FF7C80"/>
    <a:srgbClr val="33CCCC"/>
    <a:srgbClr val="F39F14"/>
    <a:srgbClr val="FBD078"/>
    <a:srgbClr val="F7B871"/>
    <a:srgbClr val="F9C385"/>
    <a:srgbClr val="FFA1AD"/>
    <a:srgbClr val="FAA580"/>
    <a:srgbClr val="FF9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0"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D2FB4-564E-409A-956C-7ED7AAF8059D}"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4DCCD9-42F6-46D4-8113-4183535E7AF9}" type="slidenum">
              <a:rPr lang="en-US" smtClean="0"/>
              <a:t>‹#›</a:t>
            </a:fld>
            <a:endParaRPr lang="en-US"/>
          </a:p>
        </p:txBody>
      </p:sp>
    </p:spTree>
    <p:extLst>
      <p:ext uri="{BB962C8B-B14F-4D97-AF65-F5344CB8AC3E}">
        <p14:creationId xmlns:p14="http://schemas.microsoft.com/office/powerpoint/2010/main" val="410404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a:t>
            </a:r>
            <a:r>
              <a:rPr lang="en-US" baseline="0" dirty="0"/>
              <a:t> </a:t>
            </a:r>
            <a:r>
              <a:rPr lang="en-US" baseline="0" dirty="0" err="1"/>
              <a:t>xem</a:t>
            </a:r>
            <a:r>
              <a:rPr lang="en-US" baseline="0" dirty="0"/>
              <a:t> </a:t>
            </a:r>
            <a:r>
              <a:rPr lang="en-US" baseline="0" dirty="0" err="1"/>
              <a:t>xong</a:t>
            </a:r>
            <a:r>
              <a:rPr lang="en-US" baseline="0" dirty="0"/>
              <a:t> video, TLN2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Kể</a:t>
            </a:r>
            <a:r>
              <a:rPr lang="en-US" baseline="0" dirty="0"/>
              <a:t> </a:t>
            </a:r>
            <a:r>
              <a:rPr lang="en-US" baseline="0" dirty="0" err="1"/>
              <a:t>về</a:t>
            </a:r>
            <a:r>
              <a:rPr lang="en-US" baseline="0" dirty="0"/>
              <a:t> </a:t>
            </a:r>
            <a:r>
              <a:rPr lang="en-US" baseline="0" dirty="0" err="1"/>
              <a:t>một</a:t>
            </a:r>
            <a:r>
              <a:rPr lang="en-US" baseline="0" dirty="0"/>
              <a:t> </a:t>
            </a:r>
            <a:r>
              <a:rPr lang="en-US" baseline="0" dirty="0" err="1"/>
              <a:t>hoạt</a:t>
            </a:r>
            <a:r>
              <a:rPr lang="en-US" baseline="0" dirty="0"/>
              <a:t> </a:t>
            </a:r>
            <a:r>
              <a:rPr lang="en-US" baseline="0" dirty="0" err="1"/>
              <a:t>động</a:t>
            </a:r>
            <a:r>
              <a:rPr lang="en-US" baseline="0" dirty="0"/>
              <a:t> </a:t>
            </a:r>
            <a:r>
              <a:rPr lang="en-US" baseline="0" dirty="0" err="1"/>
              <a:t>chung</a:t>
            </a:r>
            <a:r>
              <a:rPr lang="en-US" baseline="0" dirty="0"/>
              <a:t> </a:t>
            </a:r>
            <a:r>
              <a:rPr lang="en-US" baseline="0" dirty="0" err="1"/>
              <a:t>của</a:t>
            </a:r>
            <a:r>
              <a:rPr lang="en-US" baseline="0" dirty="0"/>
              <a:t> </a:t>
            </a:r>
            <a:r>
              <a:rPr lang="en-US" baseline="0" dirty="0" err="1"/>
              <a:t>gia</a:t>
            </a:r>
            <a:r>
              <a:rPr lang="en-US" baseline="0" dirty="0"/>
              <a:t> </a:t>
            </a:r>
            <a:r>
              <a:rPr lang="en-US" baseline="0" dirty="0" err="1"/>
              <a:t>đình</a:t>
            </a:r>
            <a:r>
              <a:rPr lang="en-US" baseline="0" dirty="0"/>
              <a:t> </a:t>
            </a:r>
            <a:r>
              <a:rPr lang="en-US" baseline="0" dirty="0" err="1"/>
              <a:t>em</a:t>
            </a:r>
            <a:r>
              <a:rPr lang="en-US" baseline="0" dirty="0"/>
              <a:t> </a:t>
            </a:r>
            <a:r>
              <a:rPr lang="en-US" baseline="0" dirty="0" err="1"/>
              <a:t>vào</a:t>
            </a:r>
            <a:r>
              <a:rPr lang="en-US" baseline="0" dirty="0"/>
              <a:t> </a:t>
            </a:r>
            <a:r>
              <a:rPr lang="en-US" baseline="0" dirty="0" err="1"/>
              <a:t>buổi</a:t>
            </a:r>
            <a:r>
              <a:rPr lang="en-US" baseline="0" dirty="0"/>
              <a:t> </a:t>
            </a:r>
            <a:r>
              <a:rPr lang="en-US" baseline="0" dirty="0" err="1"/>
              <a:t>tối</a:t>
            </a:r>
            <a:r>
              <a:rPr lang="en-US" baseline="0" dirty="0"/>
              <a:t>.</a:t>
            </a:r>
            <a:endParaRPr lang="en-US" dirty="0"/>
          </a:p>
        </p:txBody>
      </p:sp>
      <p:sp>
        <p:nvSpPr>
          <p:cNvPr id="4" name="Slide Number Placeholder 3"/>
          <p:cNvSpPr>
            <a:spLocks noGrp="1"/>
          </p:cNvSpPr>
          <p:nvPr>
            <p:ph type="sldNum" sz="quarter" idx="10"/>
          </p:nvPr>
        </p:nvSpPr>
        <p:spPr/>
        <p:txBody>
          <a:bodyPr/>
          <a:lstStyle/>
          <a:p>
            <a:fld id="{8D4DCCD9-42F6-46D4-8113-4183535E7AF9}" type="slidenum">
              <a:rPr lang="en-US" smtClean="0"/>
              <a:t>3</a:t>
            </a:fld>
            <a:endParaRPr lang="en-US"/>
          </a:p>
        </p:txBody>
      </p:sp>
    </p:spTree>
    <p:extLst>
      <p:ext uri="{BB962C8B-B14F-4D97-AF65-F5344CB8AC3E}">
        <p14:creationId xmlns:p14="http://schemas.microsoft.com/office/powerpoint/2010/main" val="259434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CÂU 1, CÂU 2, CÂU 3, CÂU 4, CÂU 5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gợi</a:t>
            </a:r>
            <a:r>
              <a:rPr lang="en-US" baseline="0" dirty="0"/>
              <a:t> ý </a:t>
            </a:r>
            <a:r>
              <a:rPr lang="en-US" baseline="0" dirty="0" err="1"/>
              <a:t>và</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của</a:t>
            </a:r>
            <a:r>
              <a:rPr lang="en-US" baseline="0" dirty="0"/>
              <a:t> </a:t>
            </a:r>
            <a:r>
              <a:rPr lang="en-US" baseline="0" dirty="0" err="1"/>
              <a:t>từng</a:t>
            </a:r>
            <a:r>
              <a:rPr lang="en-US" baseline="0" dirty="0"/>
              <a:t> </a:t>
            </a:r>
            <a:r>
              <a:rPr lang="en-US" baseline="0" dirty="0" err="1"/>
              <a:t>câu</a:t>
            </a:r>
            <a:endParaRPr lang="en-US" dirty="0"/>
          </a:p>
        </p:txBody>
      </p:sp>
      <p:sp>
        <p:nvSpPr>
          <p:cNvPr id="4" name="Slide Number Placeholder 3"/>
          <p:cNvSpPr>
            <a:spLocks noGrp="1"/>
          </p:cNvSpPr>
          <p:nvPr>
            <p:ph type="sldNum" sz="quarter" idx="10"/>
          </p:nvPr>
        </p:nvSpPr>
        <p:spPr/>
        <p:txBody>
          <a:bodyPr/>
          <a:lstStyle/>
          <a:p>
            <a:fld id="{8D4DCCD9-42F6-46D4-8113-4183535E7AF9}" type="slidenum">
              <a:rPr lang="en-US" smtClean="0"/>
              <a:t>13</a:t>
            </a:fld>
            <a:endParaRPr lang="en-US"/>
          </a:p>
        </p:txBody>
      </p:sp>
    </p:spTree>
    <p:extLst>
      <p:ext uri="{BB962C8B-B14F-4D97-AF65-F5344CB8AC3E}">
        <p14:creationId xmlns:p14="http://schemas.microsoft.com/office/powerpoint/2010/main" val="3106397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hình</a:t>
            </a:r>
            <a:r>
              <a:rPr lang="en-US" baseline="0" dirty="0"/>
              <a:t> </a:t>
            </a:r>
            <a:r>
              <a:rPr lang="en-US" baseline="0" dirty="0" err="1"/>
              <a:t>quyển</a:t>
            </a:r>
            <a:r>
              <a:rPr lang="en-US" baseline="0" dirty="0"/>
              <a:t> </a:t>
            </a:r>
            <a:r>
              <a:rPr lang="en-US" baseline="0" dirty="0" err="1"/>
              <a:t>sách</a:t>
            </a:r>
            <a:r>
              <a:rPr lang="en-US" baseline="0" dirty="0"/>
              <a:t> </a:t>
            </a:r>
            <a:r>
              <a:rPr lang="en-US" baseline="0" dirty="0" err="1"/>
              <a:t>về</a:t>
            </a:r>
            <a:r>
              <a:rPr lang="en-US" baseline="0" dirty="0"/>
              <a:t> quay </a:t>
            </a:r>
            <a:r>
              <a:rPr lang="en-US" baseline="0" dirty="0" err="1"/>
              <a:t>lại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fld id="{8D4DCCD9-42F6-46D4-8113-4183535E7AF9}" type="slidenum">
              <a:rPr lang="en-US" smtClean="0"/>
              <a:t>14</a:t>
            </a:fld>
            <a:endParaRPr lang="en-US"/>
          </a:p>
        </p:txBody>
      </p:sp>
    </p:spTree>
    <p:extLst>
      <p:ext uri="{BB962C8B-B14F-4D97-AF65-F5344CB8AC3E}">
        <p14:creationId xmlns:p14="http://schemas.microsoft.com/office/powerpoint/2010/main" val="177776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hình</a:t>
            </a:r>
            <a:r>
              <a:rPr lang="en-US" baseline="0" dirty="0"/>
              <a:t> </a:t>
            </a:r>
            <a:r>
              <a:rPr lang="en-US" baseline="0" dirty="0" err="1"/>
              <a:t>quyển</a:t>
            </a:r>
            <a:r>
              <a:rPr lang="en-US" baseline="0" dirty="0"/>
              <a:t> </a:t>
            </a:r>
            <a:r>
              <a:rPr lang="en-US" baseline="0" dirty="0" err="1"/>
              <a:t>sách</a:t>
            </a:r>
            <a:r>
              <a:rPr lang="en-US" baseline="0" dirty="0"/>
              <a:t> </a:t>
            </a:r>
            <a:r>
              <a:rPr lang="en-US" baseline="0" dirty="0" err="1"/>
              <a:t>về</a:t>
            </a:r>
            <a:r>
              <a:rPr lang="en-US" baseline="0" dirty="0"/>
              <a:t> quay </a:t>
            </a:r>
            <a:r>
              <a:rPr lang="en-US" baseline="0" dirty="0" err="1"/>
              <a:t>lại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8D4DCCD9-42F6-46D4-8113-4183535E7AF9}" type="slidenum">
              <a:rPr lang="en-US" smtClean="0"/>
              <a:t>15</a:t>
            </a:fld>
            <a:endParaRPr lang="en-US"/>
          </a:p>
        </p:txBody>
      </p:sp>
    </p:spTree>
    <p:extLst>
      <p:ext uri="{BB962C8B-B14F-4D97-AF65-F5344CB8AC3E}">
        <p14:creationId xmlns:p14="http://schemas.microsoft.com/office/powerpoint/2010/main" val="1962774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hình</a:t>
            </a:r>
            <a:r>
              <a:rPr lang="en-US" baseline="0" dirty="0"/>
              <a:t> </a:t>
            </a:r>
            <a:r>
              <a:rPr lang="en-US" baseline="0" dirty="0" err="1"/>
              <a:t>quyển</a:t>
            </a:r>
            <a:r>
              <a:rPr lang="en-US" baseline="0" dirty="0"/>
              <a:t> </a:t>
            </a:r>
            <a:r>
              <a:rPr lang="en-US" baseline="0" dirty="0" err="1"/>
              <a:t>sách</a:t>
            </a:r>
            <a:r>
              <a:rPr lang="en-US" baseline="0" dirty="0"/>
              <a:t> </a:t>
            </a:r>
            <a:r>
              <a:rPr lang="en-US" baseline="0" dirty="0" err="1"/>
              <a:t>về</a:t>
            </a:r>
            <a:r>
              <a:rPr lang="en-US" baseline="0" dirty="0"/>
              <a:t> quay </a:t>
            </a:r>
            <a:r>
              <a:rPr lang="en-US" baseline="0" dirty="0" err="1"/>
              <a:t>lại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8D4DCCD9-42F6-46D4-8113-4183535E7AF9}" type="slidenum">
              <a:rPr lang="en-US" smtClean="0"/>
              <a:t>16</a:t>
            </a:fld>
            <a:endParaRPr lang="en-US"/>
          </a:p>
        </p:txBody>
      </p:sp>
    </p:spTree>
    <p:extLst>
      <p:ext uri="{BB962C8B-B14F-4D97-AF65-F5344CB8AC3E}">
        <p14:creationId xmlns:p14="http://schemas.microsoft.com/office/powerpoint/2010/main" val="1646127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hình</a:t>
            </a:r>
            <a:r>
              <a:rPr lang="en-US" baseline="0" dirty="0"/>
              <a:t> </a:t>
            </a:r>
            <a:r>
              <a:rPr lang="en-US" baseline="0" dirty="0" err="1"/>
              <a:t>quyển</a:t>
            </a:r>
            <a:r>
              <a:rPr lang="en-US" baseline="0" dirty="0"/>
              <a:t> </a:t>
            </a:r>
            <a:r>
              <a:rPr lang="en-US" baseline="0" dirty="0" err="1"/>
              <a:t>sách</a:t>
            </a:r>
            <a:r>
              <a:rPr lang="en-US" baseline="0" dirty="0"/>
              <a:t> </a:t>
            </a:r>
            <a:r>
              <a:rPr lang="en-US" baseline="0" dirty="0" err="1"/>
              <a:t>về</a:t>
            </a:r>
            <a:r>
              <a:rPr lang="en-US" baseline="0" dirty="0"/>
              <a:t> quay </a:t>
            </a:r>
            <a:r>
              <a:rPr lang="en-US" baseline="0" dirty="0" err="1"/>
              <a:t>lại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fld id="{8D4DCCD9-42F6-46D4-8113-4183535E7AF9}" type="slidenum">
              <a:rPr lang="en-US" smtClean="0"/>
              <a:t>17</a:t>
            </a:fld>
            <a:endParaRPr lang="en-US"/>
          </a:p>
        </p:txBody>
      </p:sp>
    </p:spTree>
    <p:extLst>
      <p:ext uri="{BB962C8B-B14F-4D97-AF65-F5344CB8AC3E}">
        <p14:creationId xmlns:p14="http://schemas.microsoft.com/office/powerpoint/2010/main" val="3681127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hình</a:t>
            </a:r>
            <a:r>
              <a:rPr lang="en-US" baseline="0" dirty="0"/>
              <a:t> </a:t>
            </a:r>
            <a:r>
              <a:rPr lang="en-US" baseline="0" dirty="0" err="1"/>
              <a:t>quyển</a:t>
            </a:r>
            <a:r>
              <a:rPr lang="en-US" baseline="0" dirty="0"/>
              <a:t> </a:t>
            </a:r>
            <a:r>
              <a:rPr lang="en-US" baseline="0" dirty="0" err="1"/>
              <a:t>sách</a:t>
            </a:r>
            <a:r>
              <a:rPr lang="en-US" baseline="0" dirty="0"/>
              <a:t> </a:t>
            </a:r>
            <a:r>
              <a:rPr lang="en-US" baseline="0" dirty="0" err="1"/>
              <a:t>về</a:t>
            </a:r>
            <a:r>
              <a:rPr lang="en-US" baseline="0" dirty="0"/>
              <a:t> quay </a:t>
            </a:r>
            <a:r>
              <a:rPr lang="en-US" baseline="0" dirty="0" err="1"/>
              <a:t>lại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fld id="{8D4DCCD9-42F6-46D4-8113-4183535E7AF9}" type="slidenum">
              <a:rPr lang="en-US" smtClean="0"/>
              <a:t>18</a:t>
            </a:fld>
            <a:endParaRPr lang="en-US"/>
          </a:p>
        </p:txBody>
      </p:sp>
    </p:spTree>
    <p:extLst>
      <p:ext uri="{BB962C8B-B14F-4D97-AF65-F5344CB8AC3E}">
        <p14:creationId xmlns:p14="http://schemas.microsoft.com/office/powerpoint/2010/main" val="2560962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57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165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05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644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596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89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02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406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866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67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68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244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328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488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580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9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55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37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16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93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4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951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569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60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28">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pic>
        <p:nvPicPr>
          <p:cNvPr id="20" name="Picture 1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6" cstate="hqprint">
            <a:extLst>
              <a:ext uri="{28A0092B-C50C-407E-A947-70E740481C1C}">
                <a14:useLocalDpi xmlns:a14="http://schemas.microsoft.com/office/drawing/2010/main" val="0"/>
              </a:ext>
            </a:extLst>
          </a:blip>
          <a:srcRect t="37667"/>
          <a:stretch/>
        </p:blipFill>
        <p:spPr>
          <a:xfrm>
            <a:off x="-2253635" y="-823988"/>
            <a:ext cx="2556694" cy="2850412"/>
          </a:xfrm>
          <a:prstGeom prst="rect">
            <a:avLst/>
          </a:prstGeom>
        </p:spPr>
      </p:pic>
      <p:pic>
        <p:nvPicPr>
          <p:cNvPr id="21" name="Picture 2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8142"/>
          <a:stretch/>
        </p:blipFill>
        <p:spPr>
          <a:xfrm>
            <a:off x="650633" y="6770497"/>
            <a:ext cx="1960710" cy="2212719"/>
          </a:xfrm>
          <a:prstGeom prst="rect">
            <a:avLst/>
          </a:prstGeom>
        </p:spPr>
      </p:pic>
      <p:sp>
        <p:nvSpPr>
          <p:cNvPr id="22" name="TextBox 3">
            <a:extLst>
              <a:ext uri="{FF2B5EF4-FFF2-40B4-BE49-F238E27FC236}">
                <a16:creationId xmlns:a16="http://schemas.microsoft.com/office/drawing/2014/main" id="{29EA2F57-C96A-966D-50AE-CA599802F3D7}"/>
              </a:ext>
            </a:extLst>
          </p:cNvPr>
          <p:cNvSpPr txBox="1"/>
          <p:nvPr userDrawn="1"/>
        </p:nvSpPr>
        <p:spPr>
          <a:xfrm>
            <a:off x="2539171" y="7961292"/>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28">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23" name="Title 1">
            <a:extLst>
              <a:ext uri="{FF2B5EF4-FFF2-40B4-BE49-F238E27FC236}">
                <a16:creationId xmlns:a16="http://schemas.microsoft.com/office/drawing/2014/main" id="{839CB496-B064-1976-8A73-F5C96C8179F1}"/>
              </a:ext>
            </a:extLst>
          </p:cNvPr>
          <p:cNvSpPr txBox="1">
            <a:spLocks/>
          </p:cNvSpPr>
          <p:nvPr userDrawn="1"/>
        </p:nvSpPr>
        <p:spPr>
          <a:xfrm>
            <a:off x="10432286" y="-752382"/>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24" name="Title 1">
            <a:extLst>
              <a:ext uri="{FF2B5EF4-FFF2-40B4-BE49-F238E27FC236}">
                <a16:creationId xmlns:a16="http://schemas.microsoft.com/office/drawing/2014/main" id="{C2819393-8A5D-E722-6425-C1F457F21F4D}"/>
              </a:ext>
            </a:extLst>
          </p:cNvPr>
          <p:cNvSpPr txBox="1">
            <a:spLocks/>
          </p:cNvSpPr>
          <p:nvPr userDrawn="1"/>
        </p:nvSpPr>
        <p:spPr>
          <a:xfrm>
            <a:off x="455940" y="9067642"/>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25" name="Title 1">
            <a:extLst>
              <a:ext uri="{FF2B5EF4-FFF2-40B4-BE49-F238E27FC236}">
                <a16:creationId xmlns:a16="http://schemas.microsoft.com/office/drawing/2014/main" id="{67CE625A-7EB5-37D6-AA98-E6F10E173EFB}"/>
              </a:ext>
            </a:extLst>
          </p:cNvPr>
          <p:cNvSpPr txBox="1">
            <a:spLocks/>
          </p:cNvSpPr>
          <p:nvPr userDrawn="1"/>
        </p:nvSpPr>
        <p:spPr>
          <a:xfrm>
            <a:off x="-668746" y="5650132"/>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26" name="TextBox 25">
            <a:extLst>
              <a:ext uri="{FF2B5EF4-FFF2-40B4-BE49-F238E27FC236}">
                <a16:creationId xmlns:a16="http://schemas.microsoft.com/office/drawing/2014/main" id="{A9185F81-9F4C-9E1A-DA28-FF4DF54F9336}"/>
              </a:ext>
            </a:extLst>
          </p:cNvPr>
          <p:cNvSpPr txBox="1"/>
          <p:nvPr userDrawn="1"/>
        </p:nvSpPr>
        <p:spPr>
          <a:xfrm>
            <a:off x="-2920124" y="1943017"/>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7" name="TextBox 26">
            <a:extLst>
              <a:ext uri="{FF2B5EF4-FFF2-40B4-BE49-F238E27FC236}">
                <a16:creationId xmlns:a16="http://schemas.microsoft.com/office/drawing/2014/main" id="{6BE93520-6E9F-4C6B-1BDC-F5F4B404C88B}"/>
              </a:ext>
            </a:extLst>
          </p:cNvPr>
          <p:cNvSpPr txBox="1"/>
          <p:nvPr userDrawn="1"/>
        </p:nvSpPr>
        <p:spPr>
          <a:xfrm>
            <a:off x="1630988" y="7340716"/>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8" name="TextBox 27"/>
          <p:cNvSpPr txBox="1"/>
          <p:nvPr userDrawn="1"/>
        </p:nvSpPr>
        <p:spPr>
          <a:xfrm>
            <a:off x="9306272" y="6845272"/>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494785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7" r:id="rId3"/>
    <p:sldLayoutId id="2147483696" r:id="rId4"/>
    <p:sldLayoutId id="2147483695" r:id="rId5"/>
    <p:sldLayoutId id="2147483694" r:id="rId6"/>
    <p:sldLayoutId id="2147483693" r:id="rId7"/>
    <p:sldLayoutId id="2147483692" r:id="rId8"/>
    <p:sldLayoutId id="2147483691" r:id="rId9"/>
    <p:sldLayoutId id="2147483690" r:id="rId10"/>
    <p:sldLayoutId id="2147483689" r:id="rId11"/>
    <p:sldLayoutId id="2147483688" r:id="rId12"/>
    <p:sldLayoutId id="2147483687" r:id="rId13"/>
    <p:sldLayoutId id="2147483686" r:id="rId14"/>
    <p:sldLayoutId id="2147483685" r:id="rId15"/>
    <p:sldLayoutId id="2147483684" r:id="rId16"/>
    <p:sldLayoutId id="2147483683" r:id="rId17"/>
    <p:sldLayoutId id="2147483682" r:id="rId18"/>
    <p:sldLayoutId id="2147483681" r:id="rId19"/>
    <p:sldLayoutId id="2147483680" r:id="rId20"/>
    <p:sldLayoutId id="2147483679" r:id="rId21"/>
    <p:sldLayoutId id="2147483678" r:id="rId22"/>
    <p:sldLayoutId id="2147483663" r:id="rId23"/>
    <p:sldLayoutId id="2147483664"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par>
                                <p:cTn id="12" presetID="53" presetClass="entr" presetSubtype="16"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1750" fill="hold"/>
                                        <p:tgtEl>
                                          <p:spTgt spid="26"/>
                                        </p:tgtEl>
                                        <p:attrNameLst>
                                          <p:attrName>ppt_w</p:attrName>
                                        </p:attrNameLst>
                                      </p:cBhvr>
                                      <p:tavLst>
                                        <p:tav tm="0">
                                          <p:val>
                                            <p:fltVal val="0"/>
                                          </p:val>
                                        </p:tav>
                                        <p:tav tm="100000">
                                          <p:val>
                                            <p:strVal val="#ppt_w"/>
                                          </p:val>
                                        </p:tav>
                                      </p:tavLst>
                                    </p:anim>
                                    <p:anim calcmode="lin" valueType="num">
                                      <p:cBhvr>
                                        <p:cTn id="15" dur="1750" fill="hold"/>
                                        <p:tgtEl>
                                          <p:spTgt spid="26"/>
                                        </p:tgtEl>
                                        <p:attrNameLst>
                                          <p:attrName>ppt_h</p:attrName>
                                        </p:attrNameLst>
                                      </p:cBhvr>
                                      <p:tavLst>
                                        <p:tav tm="0">
                                          <p:val>
                                            <p:fltVal val="0"/>
                                          </p:val>
                                        </p:tav>
                                        <p:tav tm="100000">
                                          <p:val>
                                            <p:strVal val="#ppt_h"/>
                                          </p:val>
                                        </p:tav>
                                      </p:tavLst>
                                    </p:anim>
                                    <p:animEffect transition="in" filter="fade">
                                      <p:cBhvr>
                                        <p:cTn id="16" dur="1750"/>
                                        <p:tgtEl>
                                          <p:spTgt spid="26"/>
                                        </p:tgtEl>
                                      </p:cBhvr>
                                    </p:animEffect>
                                  </p:childTnLst>
                                </p:cTn>
                              </p:par>
                              <p:par>
                                <p:cTn id="17" presetID="6" presetClass="emph" presetSubtype="0" repeatCount="indefinite" accel="7000" decel="14000" autoRev="1" fill="hold" grpId="0" nodeType="withEffect">
                                  <p:stCondLst>
                                    <p:cond delay="0"/>
                                  </p:stCondLst>
                                  <p:childTnLst>
                                    <p:animScale>
                                      <p:cBhvr>
                                        <p:cTn id="18" dur="1050" fill="hold"/>
                                        <p:tgtEl>
                                          <p:spTgt spid="2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6" grpId="0"/>
      <p:bldP spid="2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slide" Target="slide19.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image" Target="../media/image5.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1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1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1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1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audio" Target="../media/audio2.wav"/><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tags" Target="../tags/tag5.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9"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937" y="1649924"/>
            <a:ext cx="5208075" cy="5208075"/>
          </a:xfrm>
          <a:prstGeom prst="rect">
            <a:avLst/>
          </a:prstGeom>
        </p:spPr>
      </p:pic>
      <p:sp>
        <p:nvSpPr>
          <p:cNvPr id="2" name="TextBox 1">
            <a:extLst>
              <a:ext uri="{FF2B5EF4-FFF2-40B4-BE49-F238E27FC236}">
                <a16:creationId xmlns:a16="http://schemas.microsoft.com/office/drawing/2014/main" id="{0A3568A4-466A-9313-0FE9-F8C42A70F9BB}"/>
              </a:ext>
            </a:extLst>
          </p:cNvPr>
          <p:cNvSpPr txBox="1"/>
          <p:nvPr/>
        </p:nvSpPr>
        <p:spPr>
          <a:xfrm>
            <a:off x="665091" y="924656"/>
            <a:ext cx="11391441" cy="4525791"/>
          </a:xfrm>
          <a:prstGeom prst="rect">
            <a:avLst/>
          </a:prstGeom>
          <a:noFill/>
        </p:spPr>
        <p:txBody>
          <a:bodyPr wrap="square" rtlCol="0">
            <a:spAutoFit/>
          </a:bodyPr>
          <a:lstStyle/>
          <a:p>
            <a:pPr algn="ctr">
              <a:lnSpc>
                <a:spcPct val="150000"/>
              </a:lnSpc>
            </a:pPr>
            <a:r>
              <a:rPr lang="en-US" sz="6600" b="1" dirty="0" err="1">
                <a:solidFill>
                  <a:srgbClr val="002060"/>
                </a:solidFill>
                <a:latin typeface="Aharoni" panose="02010803020104030203" pitchFamily="2" charset="-79"/>
                <a:cs typeface="Aharoni" panose="02010803020104030203" pitchFamily="2" charset="-79"/>
              </a:rPr>
              <a:t>Chào</a:t>
            </a:r>
            <a:r>
              <a:rPr lang="en-US" sz="6600" b="1" dirty="0">
                <a:solidFill>
                  <a:srgbClr val="002060"/>
                </a:solidFill>
                <a:latin typeface="Aharoni" panose="02010803020104030203" pitchFamily="2" charset="-79"/>
                <a:cs typeface="Aharoni" panose="02010803020104030203" pitchFamily="2" charset="-79"/>
              </a:rPr>
              <a:t> </a:t>
            </a:r>
            <a:r>
              <a:rPr lang="en-US" sz="6600" b="1" dirty="0" err="1">
                <a:solidFill>
                  <a:srgbClr val="002060"/>
                </a:solidFill>
                <a:latin typeface="Aharoni" panose="02010803020104030203" pitchFamily="2" charset="-79"/>
                <a:cs typeface="Aharoni" panose="02010803020104030203" pitchFamily="2" charset="-79"/>
              </a:rPr>
              <a:t>mừng</a:t>
            </a:r>
            <a:r>
              <a:rPr lang="en-US" sz="6600" b="1" dirty="0">
                <a:solidFill>
                  <a:srgbClr val="002060"/>
                </a:solidFill>
                <a:latin typeface="Aharoni" panose="02010803020104030203" pitchFamily="2" charset="-79"/>
                <a:cs typeface="Aharoni" panose="02010803020104030203" pitchFamily="2" charset="-79"/>
              </a:rPr>
              <a:t> </a:t>
            </a:r>
            <a:r>
              <a:rPr lang="en-US" sz="6600" b="1" dirty="0" err="1">
                <a:solidFill>
                  <a:srgbClr val="002060"/>
                </a:solidFill>
                <a:latin typeface="Aharoni" panose="02010803020104030203" pitchFamily="2" charset="-79"/>
                <a:cs typeface="Aharoni" panose="02010803020104030203" pitchFamily="2" charset="-79"/>
              </a:rPr>
              <a:t>các</a:t>
            </a:r>
            <a:r>
              <a:rPr lang="en-US" sz="6600" b="1" dirty="0">
                <a:solidFill>
                  <a:srgbClr val="002060"/>
                </a:solidFill>
                <a:latin typeface="Aharoni" panose="02010803020104030203" pitchFamily="2" charset="-79"/>
                <a:cs typeface="Aharoni" panose="02010803020104030203" pitchFamily="2" charset="-79"/>
              </a:rPr>
              <a:t> con </a:t>
            </a:r>
            <a:r>
              <a:rPr lang="en-US" sz="6600" b="1" dirty="0" err="1">
                <a:solidFill>
                  <a:srgbClr val="002060"/>
                </a:solidFill>
                <a:latin typeface="Aharoni" panose="02010803020104030203" pitchFamily="2" charset="-79"/>
                <a:cs typeface="Aharoni" panose="02010803020104030203" pitchFamily="2" charset="-79"/>
              </a:rPr>
              <a:t>học</a:t>
            </a:r>
            <a:r>
              <a:rPr lang="en-US" sz="6600" b="1" dirty="0">
                <a:solidFill>
                  <a:srgbClr val="002060"/>
                </a:solidFill>
                <a:latin typeface="Aharoni" panose="02010803020104030203" pitchFamily="2" charset="-79"/>
                <a:cs typeface="Aharoni" panose="02010803020104030203" pitchFamily="2" charset="-79"/>
              </a:rPr>
              <a:t> </a:t>
            </a:r>
            <a:r>
              <a:rPr lang="en-US" sz="6600" b="1" dirty="0" err="1">
                <a:solidFill>
                  <a:srgbClr val="002060"/>
                </a:solidFill>
                <a:latin typeface="Aharoni" panose="02010803020104030203" pitchFamily="2" charset="-79"/>
                <a:cs typeface="Aharoni" panose="02010803020104030203" pitchFamily="2" charset="-79"/>
              </a:rPr>
              <a:t>sinh</a:t>
            </a:r>
            <a:r>
              <a:rPr lang="en-US" sz="6600" b="1" dirty="0">
                <a:solidFill>
                  <a:srgbClr val="002060"/>
                </a:solidFill>
                <a:latin typeface="Aharoni" panose="02010803020104030203" pitchFamily="2" charset="-79"/>
                <a:cs typeface="Aharoni" panose="02010803020104030203" pitchFamily="2" charset="-79"/>
              </a:rPr>
              <a:t> </a:t>
            </a:r>
            <a:r>
              <a:rPr lang="en-US" sz="6600" b="1" dirty="0" err="1">
                <a:solidFill>
                  <a:srgbClr val="002060"/>
                </a:solidFill>
                <a:latin typeface="Aharoni" panose="02010803020104030203" pitchFamily="2" charset="-79"/>
                <a:cs typeface="Aharoni" panose="02010803020104030203" pitchFamily="2" charset="-79"/>
              </a:rPr>
              <a:t>đến</a:t>
            </a:r>
            <a:r>
              <a:rPr lang="en-US" sz="6600" b="1" dirty="0">
                <a:solidFill>
                  <a:srgbClr val="002060"/>
                </a:solidFill>
                <a:latin typeface="Aharoni" panose="02010803020104030203" pitchFamily="2" charset="-79"/>
                <a:cs typeface="Aharoni" panose="02010803020104030203" pitchFamily="2" charset="-79"/>
              </a:rPr>
              <a:t> </a:t>
            </a:r>
            <a:r>
              <a:rPr lang="en-US" sz="6600" b="1" dirty="0" err="1">
                <a:solidFill>
                  <a:srgbClr val="002060"/>
                </a:solidFill>
                <a:latin typeface="Aharoni" panose="02010803020104030203" pitchFamily="2" charset="-79"/>
                <a:cs typeface="Aharoni" panose="02010803020104030203" pitchFamily="2" charset="-79"/>
              </a:rPr>
              <a:t>với</a:t>
            </a:r>
            <a:r>
              <a:rPr lang="en-US" sz="6600" b="1" dirty="0">
                <a:solidFill>
                  <a:srgbClr val="002060"/>
                </a:solidFill>
                <a:latin typeface="Aharoni" panose="02010803020104030203" pitchFamily="2" charset="-79"/>
                <a:cs typeface="Aharoni" panose="02010803020104030203" pitchFamily="2" charset="-79"/>
              </a:rPr>
              <a:t> </a:t>
            </a:r>
            <a:r>
              <a:rPr lang="en-US" sz="6600" b="1" dirty="0" err="1">
                <a:solidFill>
                  <a:srgbClr val="002060"/>
                </a:solidFill>
                <a:latin typeface="Aharoni" panose="02010803020104030203" pitchFamily="2" charset="-79"/>
                <a:cs typeface="Aharoni" panose="02010803020104030203" pitchFamily="2" charset="-79"/>
              </a:rPr>
              <a:t>tiết</a:t>
            </a:r>
            <a:r>
              <a:rPr lang="en-US" sz="6600" b="1" dirty="0">
                <a:solidFill>
                  <a:srgbClr val="002060"/>
                </a:solidFill>
                <a:latin typeface="Aharoni" panose="02010803020104030203" pitchFamily="2" charset="-79"/>
                <a:cs typeface="Aharoni" panose="02010803020104030203" pitchFamily="2" charset="-79"/>
              </a:rPr>
              <a:t> </a:t>
            </a:r>
            <a:r>
              <a:rPr lang="en-US" sz="6600" b="1" dirty="0" err="1">
                <a:solidFill>
                  <a:srgbClr val="002060"/>
                </a:solidFill>
                <a:latin typeface="Aharoni" panose="02010803020104030203" pitchFamily="2" charset="-79"/>
                <a:cs typeface="Aharoni" panose="02010803020104030203" pitchFamily="2" charset="-79"/>
              </a:rPr>
              <a:t>học</a:t>
            </a:r>
            <a:r>
              <a:rPr lang="en-US" sz="6600" b="1" dirty="0">
                <a:solidFill>
                  <a:srgbClr val="002060"/>
                </a:solidFill>
                <a:latin typeface="Aharoni" panose="02010803020104030203" pitchFamily="2" charset="-79"/>
                <a:cs typeface="Aharoni" panose="02010803020104030203" pitchFamily="2" charset="-79"/>
              </a:rPr>
              <a:t> </a:t>
            </a:r>
          </a:p>
          <a:p>
            <a:pPr algn="ctr">
              <a:lnSpc>
                <a:spcPct val="150000"/>
              </a:lnSpc>
            </a:pPr>
            <a:r>
              <a:rPr lang="en-US" sz="6600" b="1" dirty="0" err="1">
                <a:solidFill>
                  <a:srgbClr val="002060"/>
                </a:solidFill>
                <a:latin typeface="Aharoni" panose="02010803020104030203" pitchFamily="2" charset="-79"/>
                <a:cs typeface="Aharoni" panose="02010803020104030203" pitchFamily="2" charset="-79"/>
              </a:rPr>
              <a:t>Môn</a:t>
            </a:r>
            <a:r>
              <a:rPr lang="en-US" sz="6600" b="1" dirty="0">
                <a:solidFill>
                  <a:srgbClr val="002060"/>
                </a:solidFill>
                <a:latin typeface="Aharoni" panose="02010803020104030203" pitchFamily="2" charset="-79"/>
                <a:cs typeface="Aharoni" panose="02010803020104030203" pitchFamily="2" charset="-79"/>
              </a:rPr>
              <a:t>: </a:t>
            </a:r>
            <a:r>
              <a:rPr lang="en-US" sz="6600" b="1" dirty="0" err="1">
                <a:solidFill>
                  <a:srgbClr val="002060"/>
                </a:solidFill>
                <a:latin typeface="Aharoni" panose="02010803020104030203" pitchFamily="2" charset="-79"/>
                <a:cs typeface="Aharoni" panose="02010803020104030203" pitchFamily="2" charset="-79"/>
              </a:rPr>
              <a:t>Tiếng</a:t>
            </a:r>
            <a:r>
              <a:rPr lang="en-US" sz="6600" b="1" dirty="0">
                <a:solidFill>
                  <a:srgbClr val="002060"/>
                </a:solidFill>
                <a:latin typeface="Aharoni" panose="02010803020104030203" pitchFamily="2" charset="-79"/>
                <a:cs typeface="Aharoni" panose="02010803020104030203" pitchFamily="2" charset="-79"/>
              </a:rPr>
              <a:t> </a:t>
            </a:r>
            <a:r>
              <a:rPr lang="en-US" sz="6600" b="1" dirty="0" err="1">
                <a:solidFill>
                  <a:srgbClr val="002060"/>
                </a:solidFill>
                <a:latin typeface="Aharoni" panose="02010803020104030203" pitchFamily="2" charset="-79"/>
                <a:cs typeface="Aharoni" panose="02010803020104030203" pitchFamily="2" charset="-79"/>
              </a:rPr>
              <a:t>Việt</a:t>
            </a:r>
            <a:endParaRPr lang="en-US" sz="6600" b="1" dirty="0">
              <a:solidFill>
                <a:srgbClr val="00206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574194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4" name="Picture 3"/>
          <p:cNvPicPr>
            <a:picLocks noChangeAspect="1"/>
          </p:cNvPicPr>
          <p:nvPr/>
        </p:nvPicPr>
        <p:blipFill>
          <a:blip r:embed="rId5"/>
          <a:stretch>
            <a:fillRect/>
          </a:stretch>
        </p:blipFill>
        <p:spPr>
          <a:xfrm>
            <a:off x="2684857" y="181763"/>
            <a:ext cx="7383703" cy="1731476"/>
          </a:xfrm>
          <a:prstGeom prst="rect">
            <a:avLst/>
          </a:prstGeom>
        </p:spPr>
      </p:pic>
      <p:sp>
        <p:nvSpPr>
          <p:cNvPr id="5" name="Rectangle 4"/>
          <p:cNvSpPr/>
          <p:nvPr/>
        </p:nvSpPr>
        <p:spPr>
          <a:xfrm>
            <a:off x="3577619" y="2664316"/>
            <a:ext cx="5857694" cy="769441"/>
          </a:xfrm>
          <a:prstGeom prst="rect">
            <a:avLst/>
          </a:prstGeom>
        </p:spPr>
        <p:txBody>
          <a:bodyPr wrap="none">
            <a:spAutoFit/>
          </a:bodyPr>
          <a:lstStyle/>
          <a:p>
            <a:r>
              <a:rPr lang="vi-VN" sz="4400" dirty="0">
                <a:solidFill>
                  <a:srgbClr val="002060"/>
                </a:solidFill>
                <a:latin typeface="Cambria" panose="02040503050406030204" pitchFamily="18" charset="0"/>
                <a:ea typeface="Cambria" panose="02040503050406030204" pitchFamily="18" charset="0"/>
              </a:rPr>
              <a:t>Năm phút nữa thôi nhé</a:t>
            </a:r>
            <a:r>
              <a:rPr lang="en-US" sz="4400" dirty="0">
                <a:solidFill>
                  <a:srgbClr val="002060"/>
                </a:solidFill>
                <a:latin typeface="Cambria" panose="02040503050406030204" pitchFamily="18" charset="0"/>
                <a:ea typeface="Cambria" panose="02040503050406030204" pitchFamily="18" charset="0"/>
              </a:rPr>
              <a:t>.</a:t>
            </a:r>
            <a:endParaRPr lang="en-US" sz="4400" dirty="0"/>
          </a:p>
        </p:txBody>
      </p:sp>
      <p:sp>
        <p:nvSpPr>
          <p:cNvPr id="6" name="Rectangle 5"/>
          <p:cNvSpPr/>
          <p:nvPr/>
        </p:nvSpPr>
        <p:spPr>
          <a:xfrm>
            <a:off x="2168579" y="4184834"/>
            <a:ext cx="8675773" cy="769441"/>
          </a:xfrm>
          <a:prstGeom prst="rect">
            <a:avLst/>
          </a:prstGeom>
        </p:spPr>
        <p:txBody>
          <a:bodyPr wrap="none">
            <a:spAutoFit/>
          </a:bodyPr>
          <a:lstStyle/>
          <a:p>
            <a:pPr algn="just"/>
            <a:r>
              <a:rPr lang="vi-VN" sz="4400" dirty="0">
                <a:solidFill>
                  <a:srgbClr val="002060"/>
                </a:solidFill>
                <a:latin typeface="Cambria" panose="02040503050406030204" pitchFamily="18" charset="0"/>
                <a:ea typeface="Cambria" panose="02040503050406030204" pitchFamily="18" charset="0"/>
              </a:rPr>
              <a:t>Chỉ là đến giờ ngủ thì phải ngủ thôi.</a:t>
            </a:r>
          </a:p>
        </p:txBody>
      </p:sp>
    </p:spTree>
    <p:extLst>
      <p:ext uri="{BB962C8B-B14F-4D97-AF65-F5344CB8AC3E}">
        <p14:creationId xmlns:p14="http://schemas.microsoft.com/office/powerpoint/2010/main" val="1824407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4" name="Picture 3"/>
          <p:cNvPicPr>
            <a:picLocks noChangeAspect="1"/>
          </p:cNvPicPr>
          <p:nvPr/>
        </p:nvPicPr>
        <p:blipFill>
          <a:blip r:embed="rId5"/>
          <a:stretch>
            <a:fillRect/>
          </a:stretch>
        </p:blipFill>
        <p:spPr>
          <a:xfrm>
            <a:off x="1779484" y="507336"/>
            <a:ext cx="9096020" cy="3158002"/>
          </a:xfrm>
          <a:prstGeom prst="rect">
            <a:avLst/>
          </a:prstGeom>
        </p:spPr>
      </p:pic>
    </p:spTree>
    <p:extLst>
      <p:ext uri="{BB962C8B-B14F-4D97-AF65-F5344CB8AC3E}">
        <p14:creationId xmlns:p14="http://schemas.microsoft.com/office/powerpoint/2010/main" val="81027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54251" t="68770"/>
          <a:stretch/>
        </p:blipFill>
        <p:spPr>
          <a:xfrm rot="20953345" flipH="1">
            <a:off x="1638267" y="-625033"/>
            <a:ext cx="8707119" cy="7893934"/>
          </a:xfrm>
          <a:prstGeom prst="rect">
            <a:avLst/>
          </a:prstGeom>
        </p:spPr>
      </p:pic>
      <p:sp>
        <p:nvSpPr>
          <p:cNvPr id="27" name="文本框 26">
            <a:extLst>
              <a:ext uri="{FF2B5EF4-FFF2-40B4-BE49-F238E27FC236}">
                <a16:creationId xmlns:a16="http://schemas.microsoft.com/office/drawing/2014/main" id="{41777B16-E05E-4BD0-B730-61D6DD6ED1E0}"/>
              </a:ext>
            </a:extLst>
          </p:cNvPr>
          <p:cNvSpPr txBox="1"/>
          <p:nvPr/>
        </p:nvSpPr>
        <p:spPr>
          <a:xfrm>
            <a:off x="3480240" y="2389986"/>
            <a:ext cx="6046623" cy="3244030"/>
          </a:xfrm>
          <a:prstGeom prst="rect">
            <a:avLst/>
          </a:prstGeom>
          <a:noFill/>
        </p:spPr>
        <p:txBody>
          <a:bodyPr wrap="square">
            <a:spAutoFit/>
          </a:bodyPr>
          <a:lstStyle/>
          <a:p>
            <a:pPr marL="0" marR="0" lvl="0" indent="0" algn="ctr" defTabSz="609585" rtl="0" eaLnBrk="1" fontAlgn="auto" latinLnBrk="0" hangingPunct="1">
              <a:lnSpc>
                <a:spcPct val="150000"/>
              </a:lnSpc>
              <a:spcBef>
                <a:spcPts val="0"/>
              </a:spcBef>
              <a:spcAft>
                <a:spcPts val="0"/>
              </a:spcAft>
              <a:buClrTx/>
              <a:buSzTx/>
              <a:buFontTx/>
              <a:buNone/>
              <a:tabLst/>
              <a:defRPr/>
            </a:pP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Nhân</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dịp</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Ngày</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của</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Mẹ</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chị</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em</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Thư</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và</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Hân</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rất</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muốn</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có</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hoa</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tặng</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mẹ</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Các</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em</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hãy</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giúp</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Thư</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và</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Hân</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nhận</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hoa</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bằng</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cách</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trả</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lời</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hết</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5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câu</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hỏi</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sau</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a:solidFill>
                  <a:srgbClr val="C00000"/>
                </a:solidFill>
                <a:latin typeface="Cambria" panose="02040503050406030204" pitchFamily="18" charset="0"/>
                <a:ea typeface="Cambria" panose="02040503050406030204" pitchFamily="18" charset="0"/>
                <a:cs typeface="+mn-ea"/>
                <a:sym typeface="+mn-lt"/>
              </a:rPr>
              <a:t>nhé</a:t>
            </a:r>
            <a:r>
              <a:rPr lang="en-US" altLang="zh-CN" sz="2800" b="1" spc="100" dirty="0">
                <a:solidFill>
                  <a:srgbClr val="C00000"/>
                </a:solidFill>
                <a:latin typeface="Cambria" panose="02040503050406030204" pitchFamily="18" charset="0"/>
                <a:ea typeface="Cambria" panose="02040503050406030204" pitchFamily="18" charset="0"/>
                <a:cs typeface="+mn-ea"/>
                <a:sym typeface="+mn-lt"/>
              </a:rPr>
              <a:t>! </a:t>
            </a:r>
            <a:endParaRPr kumimoji="0" lang="zh-CN" altLang="en-US" sz="2800" b="1" i="0" u="none" strike="noStrike" kern="1200" cap="none" spc="100" normalizeH="0" baseline="0" noProof="0" dirty="0">
              <a:ln>
                <a:noFill/>
              </a:ln>
              <a:solidFill>
                <a:srgbClr val="C00000"/>
              </a:solidFill>
              <a:effectLst/>
              <a:uLnTx/>
              <a:uFillTx/>
              <a:latin typeface="Cambria" panose="02040503050406030204" pitchFamily="18" charset="0"/>
              <a:ea typeface="字魂115号-刀刀体" panose="00000500000000000000" pitchFamily="2" charset="-122"/>
              <a:cs typeface="+mn-ea"/>
              <a:sym typeface="+mn-lt"/>
            </a:endParaRPr>
          </a:p>
        </p:txBody>
      </p:sp>
    </p:spTree>
    <p:extLst>
      <p:ext uri="{BB962C8B-B14F-4D97-AF65-F5344CB8AC3E}">
        <p14:creationId xmlns:p14="http://schemas.microsoft.com/office/powerpoint/2010/main" val="3728337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5" name="组合 4"/>
          <p:cNvGrpSpPr/>
          <p:nvPr/>
        </p:nvGrpSpPr>
        <p:grpSpPr>
          <a:xfrm>
            <a:off x="1309593" y="2504661"/>
            <a:ext cx="3136896" cy="435475"/>
            <a:chOff x="711200" y="2180811"/>
            <a:chExt cx="3943724" cy="435475"/>
          </a:xfrm>
        </p:grpSpPr>
        <p:cxnSp>
          <p:nvCxnSpPr>
            <p:cNvPr id="33" name="直接连接符 32">
              <a:extLst>
                <a:ext uri="{FF2B5EF4-FFF2-40B4-BE49-F238E27FC236}">
                  <a16:creationId xmlns:a16="http://schemas.microsoft.com/office/drawing/2014/main" id="{88255C43-172A-4EF2-B187-891CEF330CB4}"/>
                </a:ext>
              </a:extLst>
            </p:cNvPr>
            <p:cNvCxnSpPr/>
            <p:nvPr/>
          </p:nvCxnSpPr>
          <p:spPr>
            <a:xfrm>
              <a:off x="711200" y="2180811"/>
              <a:ext cx="3217582" cy="0"/>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0F37CBD3-D4DE-4168-8372-BC5FF2EA031B}"/>
                </a:ext>
              </a:extLst>
            </p:cNvPr>
            <p:cNvCxnSpPr/>
            <p:nvPr/>
          </p:nvCxnSpPr>
          <p:spPr>
            <a:xfrm>
              <a:off x="3928782" y="2180811"/>
              <a:ext cx="726142" cy="435475"/>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1309592" y="4396803"/>
            <a:ext cx="3345331" cy="435475"/>
            <a:chOff x="711200" y="4396803"/>
            <a:chExt cx="3943724" cy="435475"/>
          </a:xfrm>
        </p:grpSpPr>
        <p:cxnSp>
          <p:nvCxnSpPr>
            <p:cNvPr id="35" name="直接连接符 34">
              <a:extLst>
                <a:ext uri="{FF2B5EF4-FFF2-40B4-BE49-F238E27FC236}">
                  <a16:creationId xmlns:a16="http://schemas.microsoft.com/office/drawing/2014/main" id="{4CC9CDDB-0F20-4F6A-8D62-A65E4F7B6248}"/>
                </a:ext>
              </a:extLst>
            </p:cNvPr>
            <p:cNvCxnSpPr/>
            <p:nvPr/>
          </p:nvCxnSpPr>
          <p:spPr>
            <a:xfrm flipV="1">
              <a:off x="711200" y="4832278"/>
              <a:ext cx="3217582" cy="0"/>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E983A8FA-9E5C-4A1D-B352-F9CBC812B7F2}"/>
                </a:ext>
              </a:extLst>
            </p:cNvPr>
            <p:cNvCxnSpPr/>
            <p:nvPr/>
          </p:nvCxnSpPr>
          <p:spPr>
            <a:xfrm flipV="1">
              <a:off x="3928782" y="4396803"/>
              <a:ext cx="726142" cy="435475"/>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7737810" y="2504661"/>
            <a:ext cx="3188495" cy="435475"/>
            <a:chOff x="7613276" y="2180811"/>
            <a:chExt cx="3943724" cy="435475"/>
          </a:xfrm>
        </p:grpSpPr>
        <p:cxnSp>
          <p:nvCxnSpPr>
            <p:cNvPr id="38" name="直接连接符 37">
              <a:extLst>
                <a:ext uri="{FF2B5EF4-FFF2-40B4-BE49-F238E27FC236}">
                  <a16:creationId xmlns:a16="http://schemas.microsoft.com/office/drawing/2014/main" id="{864239C2-2902-4BB0-A399-645BEF984D8C}"/>
                </a:ext>
              </a:extLst>
            </p:cNvPr>
            <p:cNvCxnSpPr/>
            <p:nvPr/>
          </p:nvCxnSpPr>
          <p:spPr>
            <a:xfrm flipH="1">
              <a:off x="8339418" y="2180811"/>
              <a:ext cx="3217582" cy="0"/>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5800480B-BA36-49AA-9F2A-BA109636ABFE}"/>
                </a:ext>
              </a:extLst>
            </p:cNvPr>
            <p:cNvCxnSpPr/>
            <p:nvPr/>
          </p:nvCxnSpPr>
          <p:spPr>
            <a:xfrm flipH="1">
              <a:off x="7613276" y="2180811"/>
              <a:ext cx="726142" cy="435475"/>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7613276" y="4396803"/>
            <a:ext cx="3313028" cy="435475"/>
            <a:chOff x="7613277" y="4396803"/>
            <a:chExt cx="3943723" cy="435475"/>
          </a:xfrm>
        </p:grpSpPr>
        <p:cxnSp>
          <p:nvCxnSpPr>
            <p:cNvPr id="41" name="直接连接符 40">
              <a:extLst>
                <a:ext uri="{FF2B5EF4-FFF2-40B4-BE49-F238E27FC236}">
                  <a16:creationId xmlns:a16="http://schemas.microsoft.com/office/drawing/2014/main" id="{EBB98196-B747-45B8-861A-CBEDE22853BA}"/>
                </a:ext>
              </a:extLst>
            </p:cNvPr>
            <p:cNvCxnSpPr/>
            <p:nvPr/>
          </p:nvCxnSpPr>
          <p:spPr>
            <a:xfrm flipH="1" flipV="1">
              <a:off x="8339418" y="4832278"/>
              <a:ext cx="3217582" cy="0"/>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01F6A96B-618C-4AD3-B92F-8BB443C9386A}"/>
                </a:ext>
              </a:extLst>
            </p:cNvPr>
            <p:cNvCxnSpPr/>
            <p:nvPr/>
          </p:nvCxnSpPr>
          <p:spPr>
            <a:xfrm flipH="1" flipV="1">
              <a:off x="7613277" y="4396803"/>
              <a:ext cx="726142" cy="435475"/>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grpSp>
      <p:sp>
        <p:nvSpPr>
          <p:cNvPr id="56" name="文本框 55">
            <a:hlinkClick r:id="rId6" action="ppaction://hlinksldjump"/>
            <a:extLst>
              <a:ext uri="{FF2B5EF4-FFF2-40B4-BE49-F238E27FC236}">
                <a16:creationId xmlns:a16="http://schemas.microsoft.com/office/drawing/2014/main" id="{ED8BEF24-97BD-40CA-A7B2-9B690AA709F4}"/>
              </a:ext>
            </a:extLst>
          </p:cNvPr>
          <p:cNvSpPr txBox="1"/>
          <p:nvPr/>
        </p:nvSpPr>
        <p:spPr>
          <a:xfrm>
            <a:off x="1185216" y="2511654"/>
            <a:ext cx="1269069"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Câu</a:t>
            </a:r>
            <a:r>
              <a:rPr kumimoji="0" lang="en-US" altLang="zh-CN" sz="3200" b="1" i="0" u="none" strike="noStrike" kern="1200" cap="none" spc="0" normalizeH="0" noProof="0" dirty="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 1</a:t>
            </a:r>
            <a:endParaRPr kumimoji="0" lang="zh-CN" altLang="en-US" sz="32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57" name="文本框 56">
            <a:extLst>
              <a:ext uri="{FF2B5EF4-FFF2-40B4-BE49-F238E27FC236}">
                <a16:creationId xmlns:a16="http://schemas.microsoft.com/office/drawing/2014/main" id="{41777B16-E05E-4BD0-B730-61D6DD6ED1E0}"/>
              </a:ext>
            </a:extLst>
          </p:cNvPr>
          <p:cNvSpPr txBox="1"/>
          <p:nvPr/>
        </p:nvSpPr>
        <p:spPr>
          <a:xfrm>
            <a:off x="123193" y="1032461"/>
            <a:ext cx="4662185" cy="1328023"/>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609585" rtl="0" eaLnBrk="1" fontAlgn="auto" latinLnBrk="0" hangingPunct="1">
              <a:spcBef>
                <a:spcPts val="0"/>
              </a:spcBef>
              <a:spcAft>
                <a:spcPts val="0"/>
              </a:spcAft>
              <a:buClrTx/>
              <a:buSzTx/>
              <a:buFontTx/>
              <a:buNone/>
              <a:tabLst/>
              <a:defRPr/>
            </a:pP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Chi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tiết</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nào</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cho</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thấy</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ba</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mẹ</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con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Thư</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rất</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thích</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trò</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chuyện</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với</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nhau</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trước</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khi</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đi</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ngủ</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a:t>
            </a:r>
            <a:endParaRPr kumimoji="0" lang="zh-CN" altLang="en-US" sz="2400" i="0" u="none" strike="noStrike" kern="1200" cap="none" spc="100" normalizeH="0" baseline="0" noProof="0" dirty="0">
              <a:ln>
                <a:noFill/>
              </a:ln>
              <a:solidFill>
                <a:schemeClr val="accent5">
                  <a:lumMod val="50000"/>
                </a:schemeClr>
              </a:solidFill>
              <a:effectLst/>
              <a:uLnTx/>
              <a:uFillTx/>
              <a:latin typeface="Cambria" panose="02040503050406030204" pitchFamily="18" charset="0"/>
              <a:ea typeface="字魂115号-刀刀体" panose="00000500000000000000" pitchFamily="2" charset="-122"/>
              <a:cs typeface="+mn-ea"/>
              <a:sym typeface="+mn-lt"/>
            </a:endParaRPr>
          </a:p>
        </p:txBody>
      </p:sp>
      <p:sp>
        <p:nvSpPr>
          <p:cNvPr id="58" name="文本框 57">
            <a:extLst>
              <a:ext uri="{FF2B5EF4-FFF2-40B4-BE49-F238E27FC236}">
                <a16:creationId xmlns:a16="http://schemas.microsoft.com/office/drawing/2014/main" id="{ED8BEF24-97BD-40CA-A7B2-9B690AA709F4}"/>
              </a:ext>
            </a:extLst>
          </p:cNvPr>
          <p:cNvSpPr txBox="1"/>
          <p:nvPr/>
        </p:nvSpPr>
        <p:spPr>
          <a:xfrm>
            <a:off x="1264079" y="4874167"/>
            <a:ext cx="1388852"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Câu</a:t>
            </a:r>
            <a:r>
              <a:rPr kumimoji="0" lang="en-US" altLang="zh-CN" sz="3200" b="1" i="0" u="none" strike="noStrike" kern="1200" cap="none" spc="0" normalizeH="0" noProof="0" dirty="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 2</a:t>
            </a:r>
            <a:endParaRPr kumimoji="0" lang="zh-CN" altLang="en-US" sz="32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nvGrpSpPr>
          <p:cNvPr id="7" name="Group 6"/>
          <p:cNvGrpSpPr/>
          <p:nvPr/>
        </p:nvGrpSpPr>
        <p:grpSpPr>
          <a:xfrm>
            <a:off x="-274305" y="-69197"/>
            <a:ext cx="4621247" cy="1684516"/>
            <a:chOff x="-274305" y="-69197"/>
            <a:chExt cx="4621247" cy="1684516"/>
          </a:xfrm>
        </p:grpSpPr>
        <p:grpSp>
          <p:nvGrpSpPr>
            <p:cNvPr id="6" name="Group 5"/>
            <p:cNvGrpSpPr/>
            <p:nvPr/>
          </p:nvGrpSpPr>
          <p:grpSpPr>
            <a:xfrm>
              <a:off x="123193" y="-69197"/>
              <a:ext cx="4223749" cy="1684516"/>
              <a:chOff x="-18721" y="-28268"/>
              <a:chExt cx="4223749" cy="1684516"/>
            </a:xfrm>
          </p:grpSpPr>
          <p:grpSp>
            <p:nvGrpSpPr>
              <p:cNvPr id="4" name="组合 3"/>
              <p:cNvGrpSpPr/>
              <p:nvPr/>
            </p:nvGrpSpPr>
            <p:grpSpPr>
              <a:xfrm>
                <a:off x="-18721" y="-28268"/>
                <a:ext cx="4223749" cy="1684515"/>
                <a:chOff x="-1019101" y="-248410"/>
                <a:chExt cx="6244332" cy="2490365"/>
              </a:xfrm>
            </p:grpSpPr>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33067"/>
                <a:stretch/>
              </p:blipFill>
              <p:spPr>
                <a:xfrm>
                  <a:off x="1891481" y="-248409"/>
                  <a:ext cx="3333750" cy="2490364"/>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33067" r="33849"/>
                <a:stretch/>
              </p:blipFill>
              <p:spPr>
                <a:xfrm>
                  <a:off x="-1019101" y="-248410"/>
                  <a:ext cx="1647825" cy="2490364"/>
                </a:xfrm>
                <a:prstGeom prst="rect">
                  <a:avLst/>
                </a:prstGeom>
              </p:spPr>
            </p:pic>
          </p:grpSp>
          <p:pic>
            <p:nvPicPr>
              <p:cNvPr id="31"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33067" r="33849"/>
              <a:stretch/>
            </p:blipFill>
            <p:spPr>
              <a:xfrm>
                <a:off x="903945" y="-28267"/>
                <a:ext cx="1114611" cy="1684515"/>
              </a:xfrm>
              <a:prstGeom prst="rect">
                <a:avLst/>
              </a:prstGeom>
            </p:spPr>
          </p:pic>
        </p:grpSp>
        <p:sp>
          <p:nvSpPr>
            <p:cNvPr id="17" name="文本框 16">
              <a:extLst>
                <a:ext uri="{FF2B5EF4-FFF2-40B4-BE49-F238E27FC236}">
                  <a16:creationId xmlns:a16="http://schemas.microsoft.com/office/drawing/2014/main" id="{ED8BEF24-97BD-40CA-A7B2-9B690AA709F4}"/>
                </a:ext>
              </a:extLst>
            </p:cNvPr>
            <p:cNvSpPr txBox="1"/>
            <p:nvPr/>
          </p:nvSpPr>
          <p:spPr>
            <a:xfrm>
              <a:off x="-274305" y="119418"/>
              <a:ext cx="4381500" cy="52322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字魂105号-简雅黑" panose="00000500000000000000" pitchFamily="2" charset="-122"/>
                </a:rPr>
                <a:t>TRẢ</a:t>
              </a:r>
              <a:r>
                <a:rPr kumimoji="0" lang="en-US" altLang="zh-CN" sz="2800" b="1" i="0" u="none" strike="noStrike" kern="1200" cap="none" spc="0" normalizeH="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字魂105号-简雅黑" panose="00000500000000000000" pitchFamily="2" charset="-122"/>
                </a:rPr>
                <a:t> LỜI CÂU HỎI</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sp>
        <p:nvSpPr>
          <p:cNvPr id="46" name="文本框 57">
            <a:extLst>
              <a:ext uri="{FF2B5EF4-FFF2-40B4-BE49-F238E27FC236}">
                <a16:creationId xmlns:a16="http://schemas.microsoft.com/office/drawing/2014/main" id="{ED8BEF24-97BD-40CA-A7B2-9B690AA709F4}"/>
              </a:ext>
            </a:extLst>
          </p:cNvPr>
          <p:cNvSpPr txBox="1"/>
          <p:nvPr/>
        </p:nvSpPr>
        <p:spPr>
          <a:xfrm>
            <a:off x="3823287" y="5210918"/>
            <a:ext cx="1401989"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Câu</a:t>
            </a:r>
            <a:r>
              <a:rPr kumimoji="0" lang="en-US" altLang="zh-CN" sz="3200" b="1" i="0" u="none" strike="noStrike" kern="1200" cap="none" spc="0" normalizeH="0" noProof="0" dirty="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 3</a:t>
            </a:r>
            <a:endParaRPr kumimoji="0" lang="zh-CN" altLang="en-US" sz="32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47" name="文本框 56">
            <a:extLst>
              <a:ext uri="{FF2B5EF4-FFF2-40B4-BE49-F238E27FC236}">
                <a16:creationId xmlns:a16="http://schemas.microsoft.com/office/drawing/2014/main" id="{41777B16-E05E-4BD0-B730-61D6DD6ED1E0}"/>
              </a:ext>
            </a:extLst>
          </p:cNvPr>
          <p:cNvSpPr txBox="1"/>
          <p:nvPr/>
        </p:nvSpPr>
        <p:spPr>
          <a:xfrm>
            <a:off x="335279" y="3394974"/>
            <a:ext cx="3741857" cy="1328023"/>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609585" rtl="0" eaLnBrk="1" fontAlgn="auto" latinLnBrk="0" hangingPunct="1">
              <a:spcBef>
                <a:spcPts val="0"/>
              </a:spcBef>
              <a:spcAft>
                <a:spcPts val="0"/>
              </a:spcAft>
              <a:buClrTx/>
              <a:buSzTx/>
              <a:buFontTx/>
              <a:buNone/>
              <a:tabLst/>
              <a:defRPr/>
            </a:pP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Vì</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sao</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thời</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gian</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trò</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chuyện</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của</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ba</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mẹ</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con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cứ</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được</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cộng</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thêm</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mãi</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a:t>
            </a:r>
            <a:endParaRPr kumimoji="0" lang="zh-CN" altLang="en-US" sz="2400" i="0" u="none" strike="noStrike" kern="1200" cap="none" spc="100" normalizeH="0" baseline="0" noProof="0" dirty="0">
              <a:ln>
                <a:noFill/>
              </a:ln>
              <a:solidFill>
                <a:schemeClr val="accent5">
                  <a:lumMod val="50000"/>
                </a:schemeClr>
              </a:solidFill>
              <a:effectLst/>
              <a:uLnTx/>
              <a:uFillTx/>
              <a:latin typeface="Cambria" panose="02040503050406030204" pitchFamily="18" charset="0"/>
              <a:ea typeface="字魂115号-刀刀体" panose="00000500000000000000" pitchFamily="2" charset="-122"/>
              <a:cs typeface="+mn-ea"/>
              <a:sym typeface="+mn-lt"/>
            </a:endParaRPr>
          </a:p>
        </p:txBody>
      </p:sp>
      <p:sp>
        <p:nvSpPr>
          <p:cNvPr id="48" name="文本框 56">
            <a:extLst>
              <a:ext uri="{FF2B5EF4-FFF2-40B4-BE49-F238E27FC236}">
                <a16:creationId xmlns:a16="http://schemas.microsoft.com/office/drawing/2014/main" id="{41777B16-E05E-4BD0-B730-61D6DD6ED1E0}"/>
              </a:ext>
            </a:extLst>
          </p:cNvPr>
          <p:cNvSpPr txBox="1"/>
          <p:nvPr/>
        </p:nvSpPr>
        <p:spPr>
          <a:xfrm>
            <a:off x="3783866" y="5847002"/>
            <a:ext cx="3953944" cy="919401"/>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609585" rtl="0" eaLnBrk="1" fontAlgn="auto" latinLnBrk="0" hangingPunct="1">
              <a:spcBef>
                <a:spcPts val="0"/>
              </a:spcBef>
              <a:spcAft>
                <a:spcPts val="0"/>
              </a:spcAft>
              <a:buClrTx/>
              <a:buSzTx/>
              <a:buFontTx/>
              <a:buNone/>
              <a:tabLst/>
              <a:defRPr/>
            </a:pP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Mẹ</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đã</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kể</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cho</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chị</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em</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Thư</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những</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chuyện</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gì</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a:t>
            </a:r>
            <a:endParaRPr kumimoji="0" lang="zh-CN" altLang="en-US" sz="2400" i="0" u="none" strike="noStrike" kern="1200" cap="none" spc="100" normalizeH="0" baseline="0" noProof="0" dirty="0">
              <a:ln>
                <a:noFill/>
              </a:ln>
              <a:solidFill>
                <a:schemeClr val="accent5">
                  <a:lumMod val="50000"/>
                </a:schemeClr>
              </a:solidFill>
              <a:effectLst/>
              <a:uLnTx/>
              <a:uFillTx/>
              <a:latin typeface="Cambria" panose="02040503050406030204" pitchFamily="18" charset="0"/>
              <a:ea typeface="字魂115号-刀刀体" panose="00000500000000000000" pitchFamily="2" charset="-122"/>
              <a:cs typeface="+mn-ea"/>
              <a:sym typeface="+mn-lt"/>
            </a:endParaRPr>
          </a:p>
        </p:txBody>
      </p:sp>
      <p:grpSp>
        <p:nvGrpSpPr>
          <p:cNvPr id="27" name="Group 26"/>
          <p:cNvGrpSpPr/>
          <p:nvPr/>
        </p:nvGrpSpPr>
        <p:grpSpPr>
          <a:xfrm>
            <a:off x="3667687" y="5226606"/>
            <a:ext cx="2562005" cy="530726"/>
            <a:chOff x="3667687" y="5226606"/>
            <a:chExt cx="2562005" cy="530726"/>
          </a:xfrm>
        </p:grpSpPr>
        <p:cxnSp>
          <p:nvCxnSpPr>
            <p:cNvPr id="36" name="直接连接符 36">
              <a:extLst>
                <a:ext uri="{FF2B5EF4-FFF2-40B4-BE49-F238E27FC236}">
                  <a16:creationId xmlns:a16="http://schemas.microsoft.com/office/drawing/2014/main" id="{E983A8FA-9E5C-4A1D-B352-F9CBC812B7F2}"/>
                </a:ext>
              </a:extLst>
            </p:cNvPr>
            <p:cNvCxnSpPr/>
            <p:nvPr/>
          </p:nvCxnSpPr>
          <p:spPr>
            <a:xfrm flipV="1">
              <a:off x="6224306" y="5226606"/>
              <a:ext cx="5386" cy="530726"/>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50" name="直接连接符 32">
              <a:extLst>
                <a:ext uri="{FF2B5EF4-FFF2-40B4-BE49-F238E27FC236}">
                  <a16:creationId xmlns:a16="http://schemas.microsoft.com/office/drawing/2014/main" id="{88255C43-172A-4EF2-B187-891CEF330CB4}"/>
                </a:ext>
              </a:extLst>
            </p:cNvPr>
            <p:cNvCxnSpPr/>
            <p:nvPr/>
          </p:nvCxnSpPr>
          <p:spPr>
            <a:xfrm>
              <a:off x="3667687" y="5757332"/>
              <a:ext cx="2559312" cy="0"/>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grpSp>
      <p:sp>
        <p:nvSpPr>
          <p:cNvPr id="51" name="文本框 55">
            <a:extLst>
              <a:ext uri="{FF2B5EF4-FFF2-40B4-BE49-F238E27FC236}">
                <a16:creationId xmlns:a16="http://schemas.microsoft.com/office/drawing/2014/main" id="{ED8BEF24-97BD-40CA-A7B2-9B690AA709F4}"/>
              </a:ext>
            </a:extLst>
          </p:cNvPr>
          <p:cNvSpPr txBox="1"/>
          <p:nvPr/>
        </p:nvSpPr>
        <p:spPr>
          <a:xfrm>
            <a:off x="9813915" y="4850819"/>
            <a:ext cx="1269069"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Câu</a:t>
            </a:r>
            <a:r>
              <a:rPr kumimoji="0" lang="en-US" altLang="zh-CN" sz="3200" b="1" i="0" u="none" strike="noStrike" kern="1200" cap="none" spc="0" normalizeH="0" noProof="0" dirty="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 4</a:t>
            </a:r>
            <a:endParaRPr kumimoji="0" lang="zh-CN" altLang="en-US" sz="32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52" name="文本框 55">
            <a:extLst>
              <a:ext uri="{FF2B5EF4-FFF2-40B4-BE49-F238E27FC236}">
                <a16:creationId xmlns:a16="http://schemas.microsoft.com/office/drawing/2014/main" id="{ED8BEF24-97BD-40CA-A7B2-9B690AA709F4}"/>
              </a:ext>
            </a:extLst>
          </p:cNvPr>
          <p:cNvSpPr txBox="1"/>
          <p:nvPr/>
        </p:nvSpPr>
        <p:spPr>
          <a:xfrm>
            <a:off x="9813914" y="2573858"/>
            <a:ext cx="1269069"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Câu</a:t>
            </a:r>
            <a:r>
              <a:rPr kumimoji="0" lang="en-US" altLang="zh-CN" sz="3200" b="1" i="0" u="none" strike="noStrike" kern="1200" cap="none" spc="0" normalizeH="0" noProof="0" dirty="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 5</a:t>
            </a:r>
            <a:endParaRPr kumimoji="0" lang="zh-CN" altLang="en-US" sz="32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53" name="文本框 56">
            <a:extLst>
              <a:ext uri="{FF2B5EF4-FFF2-40B4-BE49-F238E27FC236}">
                <a16:creationId xmlns:a16="http://schemas.microsoft.com/office/drawing/2014/main" id="{41777B16-E05E-4BD0-B730-61D6DD6ED1E0}"/>
              </a:ext>
            </a:extLst>
          </p:cNvPr>
          <p:cNvSpPr txBox="1"/>
          <p:nvPr/>
        </p:nvSpPr>
        <p:spPr>
          <a:xfrm>
            <a:off x="8163746" y="3437792"/>
            <a:ext cx="3953944" cy="1328023"/>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609585" rtl="0" eaLnBrk="1" fontAlgn="auto" latinLnBrk="0" hangingPunct="1">
              <a:spcBef>
                <a:spcPts val="0"/>
              </a:spcBef>
              <a:spcAft>
                <a:spcPts val="0"/>
              </a:spcAft>
              <a:buClrTx/>
              <a:buSzTx/>
              <a:buFontTx/>
              <a:buNone/>
              <a:tabLst/>
              <a:defRPr/>
            </a:pP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Đóng</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vai</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Thư</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hoặc</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Hân</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nhắc</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lại</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những</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chuyện</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mình</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đã</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kể</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cho</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mẹ</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nghe</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a:t>
            </a:r>
            <a:endParaRPr kumimoji="0" lang="zh-CN" altLang="en-US" sz="2400" i="0" u="none" strike="noStrike" kern="1200" cap="none" spc="100" normalizeH="0" baseline="0" noProof="0" dirty="0">
              <a:ln>
                <a:noFill/>
              </a:ln>
              <a:solidFill>
                <a:schemeClr val="accent5">
                  <a:lumMod val="50000"/>
                </a:schemeClr>
              </a:solidFill>
              <a:effectLst/>
              <a:uLnTx/>
              <a:uFillTx/>
              <a:latin typeface="Cambria" panose="02040503050406030204" pitchFamily="18" charset="0"/>
              <a:ea typeface="字魂115号-刀刀体" panose="00000500000000000000" pitchFamily="2" charset="-122"/>
              <a:cs typeface="+mn-ea"/>
              <a:sym typeface="+mn-lt"/>
            </a:endParaRPr>
          </a:p>
        </p:txBody>
      </p:sp>
      <p:sp>
        <p:nvSpPr>
          <p:cNvPr id="54" name="文本框 56">
            <a:extLst>
              <a:ext uri="{FF2B5EF4-FFF2-40B4-BE49-F238E27FC236}">
                <a16:creationId xmlns:a16="http://schemas.microsoft.com/office/drawing/2014/main" id="{41777B16-E05E-4BD0-B730-61D6DD6ED1E0}"/>
              </a:ext>
            </a:extLst>
          </p:cNvPr>
          <p:cNvSpPr txBox="1"/>
          <p:nvPr/>
        </p:nvSpPr>
        <p:spPr>
          <a:xfrm>
            <a:off x="8163746" y="1449254"/>
            <a:ext cx="3759778" cy="919401"/>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609585" rtl="0" eaLnBrk="1" fontAlgn="auto" latinLnBrk="0" hangingPunct="1">
              <a:spcBef>
                <a:spcPts val="0"/>
              </a:spcBef>
              <a:spcAft>
                <a:spcPts val="0"/>
              </a:spcAft>
              <a:buClrTx/>
              <a:buSzTx/>
              <a:buFontTx/>
              <a:buNone/>
              <a:tabLst/>
              <a:defRPr/>
            </a:pP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Nêu</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cảm</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nghĩ</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của</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em</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sau</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khi</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đọc</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câu</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chuyện</a:t>
            </a:r>
            <a:r>
              <a:rPr lang="en-US" altLang="zh-CN" sz="2400"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a:t>
            </a:r>
            <a:endParaRPr kumimoji="0" lang="zh-CN" altLang="en-US" sz="2400" i="0" u="none" strike="noStrike" kern="1200" cap="none" spc="100" normalizeH="0" baseline="0" noProof="0" dirty="0">
              <a:ln>
                <a:noFill/>
              </a:ln>
              <a:solidFill>
                <a:schemeClr val="accent5">
                  <a:lumMod val="50000"/>
                </a:schemeClr>
              </a:solidFill>
              <a:effectLst/>
              <a:uLnTx/>
              <a:uFillTx/>
              <a:latin typeface="Cambria" panose="02040503050406030204" pitchFamily="18" charset="0"/>
              <a:ea typeface="字魂115号-刀刀体" panose="00000500000000000000" pitchFamily="2" charset="-122"/>
              <a:cs typeface="+mn-ea"/>
              <a:sym typeface="+mn-lt"/>
            </a:endParaRPr>
          </a:p>
        </p:txBody>
      </p:sp>
      <p:pic>
        <p:nvPicPr>
          <p:cNvPr id="30" name="Picture 29">
            <a:hlinkClick r:id="rId9" action="ppaction://hlinksldjump"/>
          </p:cNvPr>
          <p:cNvPicPr>
            <a:picLocks noChangeAspect="1"/>
          </p:cNvPicPr>
          <p:nvPr/>
        </p:nvPicPr>
        <p:blipFill>
          <a:blip r:embed="rId10"/>
          <a:stretch>
            <a:fillRect/>
          </a:stretch>
        </p:blipFill>
        <p:spPr>
          <a:xfrm>
            <a:off x="4334897" y="1587522"/>
            <a:ext cx="3560373" cy="3560373"/>
          </a:xfrm>
          <a:prstGeom prst="rect">
            <a:avLst/>
          </a:prstGeom>
        </p:spPr>
      </p:pic>
      <p:pic>
        <p:nvPicPr>
          <p:cNvPr id="39" name="Picture 3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100" b="37985" l="33010" r="64806"/>
                    </a14:imgEffect>
                  </a14:imgLayer>
                </a14:imgProps>
              </a:ext>
              <a:ext uri="{28A0092B-C50C-407E-A947-70E740481C1C}">
                <a14:useLocalDpi xmlns:a14="http://schemas.microsoft.com/office/drawing/2010/main" val="0"/>
              </a:ext>
            </a:extLst>
          </a:blip>
          <a:srcRect l="32222" t="5926" r="33852" b="63111"/>
          <a:stretch/>
        </p:blipFill>
        <p:spPr>
          <a:xfrm>
            <a:off x="3597429" y="2147177"/>
            <a:ext cx="1202393" cy="1097380"/>
          </a:xfrm>
          <a:prstGeom prst="rect">
            <a:avLst/>
          </a:prstGeom>
        </p:spPr>
      </p:pic>
      <p:pic>
        <p:nvPicPr>
          <p:cNvPr id="64" name="Picture 6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100" b="37985" l="33010" r="64806"/>
                    </a14:imgEffect>
                  </a14:imgLayer>
                </a14:imgProps>
              </a:ext>
              <a:ext uri="{28A0092B-C50C-407E-A947-70E740481C1C}">
                <a14:useLocalDpi xmlns:a14="http://schemas.microsoft.com/office/drawing/2010/main" val="0"/>
              </a:ext>
            </a:extLst>
          </a:blip>
          <a:srcRect l="32222" t="5926" r="33852" b="63111"/>
          <a:stretch/>
        </p:blipFill>
        <p:spPr>
          <a:xfrm>
            <a:off x="3903756" y="3952372"/>
            <a:ext cx="1202393" cy="1097380"/>
          </a:xfrm>
          <a:prstGeom prst="rect">
            <a:avLst/>
          </a:prstGeom>
        </p:spPr>
      </p:pic>
      <p:pic>
        <p:nvPicPr>
          <p:cNvPr id="65" name="Picture 6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100" b="37985" l="33010" r="64806"/>
                    </a14:imgEffect>
                  </a14:imgLayer>
                </a14:imgProps>
              </a:ext>
              <a:ext uri="{28A0092B-C50C-407E-A947-70E740481C1C}">
                <a14:useLocalDpi xmlns:a14="http://schemas.microsoft.com/office/drawing/2010/main" val="0"/>
              </a:ext>
            </a:extLst>
          </a:blip>
          <a:srcRect l="32222" t="5926" r="33852" b="63111"/>
          <a:stretch/>
        </p:blipFill>
        <p:spPr>
          <a:xfrm>
            <a:off x="5621667" y="4844292"/>
            <a:ext cx="1202393" cy="1097380"/>
          </a:xfrm>
          <a:prstGeom prst="rect">
            <a:avLst/>
          </a:prstGeom>
        </p:spPr>
      </p:pic>
      <p:pic>
        <p:nvPicPr>
          <p:cNvPr id="66" name="Picture 6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100" b="37985" l="33010" r="64806"/>
                    </a14:imgEffect>
                  </a14:imgLayer>
                </a14:imgProps>
              </a:ext>
              <a:ext uri="{28A0092B-C50C-407E-A947-70E740481C1C}">
                <a14:useLocalDpi xmlns:a14="http://schemas.microsoft.com/office/drawing/2010/main" val="0"/>
              </a:ext>
            </a:extLst>
          </a:blip>
          <a:srcRect l="32222" t="5926" r="33852" b="63111"/>
          <a:stretch/>
        </p:blipFill>
        <p:spPr>
          <a:xfrm>
            <a:off x="7136054" y="3843552"/>
            <a:ext cx="1202393" cy="1097380"/>
          </a:xfrm>
          <a:prstGeom prst="rect">
            <a:avLst/>
          </a:prstGeom>
        </p:spPr>
      </p:pic>
      <p:pic>
        <p:nvPicPr>
          <p:cNvPr id="67" name="Picture 6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100" b="37985" l="33010" r="64806"/>
                    </a14:imgEffect>
                  </a14:imgLayer>
                </a14:imgProps>
              </a:ext>
              <a:ext uri="{28A0092B-C50C-407E-A947-70E740481C1C}">
                <a14:useLocalDpi xmlns:a14="http://schemas.microsoft.com/office/drawing/2010/main" val="0"/>
              </a:ext>
            </a:extLst>
          </a:blip>
          <a:srcRect l="32222" t="5926" r="33852" b="63111"/>
          <a:stretch/>
        </p:blipFill>
        <p:spPr>
          <a:xfrm>
            <a:off x="7541799" y="2136736"/>
            <a:ext cx="1202393" cy="1097380"/>
          </a:xfrm>
          <a:prstGeom prst="rect">
            <a:avLst/>
          </a:prstGeom>
        </p:spPr>
      </p:pic>
    </p:spTree>
    <p:extLst>
      <p:ext uri="{BB962C8B-B14F-4D97-AF65-F5344CB8AC3E}">
        <p14:creationId xmlns:p14="http://schemas.microsoft.com/office/powerpoint/2010/main" val="316119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right)">
                                      <p:cBhvr>
                                        <p:cTn id="15" dur="500"/>
                                        <p:tgtEl>
                                          <p:spTgt spid="5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right)">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500"/>
                                        <p:tgtEl>
                                          <p:spTgt spid="8"/>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wipe(right)">
                                      <p:cBhvr>
                                        <p:cTn id="33" dur="500"/>
                                        <p:tgtEl>
                                          <p:spTgt spid="58"/>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right)">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1000"/>
                                        <p:tgtEl>
                                          <p:spTgt spid="64"/>
                                        </p:tgtEl>
                                      </p:cBhvr>
                                    </p:animEffect>
                                    <p:anim calcmode="lin" valueType="num">
                                      <p:cBhvr>
                                        <p:cTn id="42" dur="1000" fill="hold"/>
                                        <p:tgtEl>
                                          <p:spTgt spid="64"/>
                                        </p:tgtEl>
                                        <p:attrNameLst>
                                          <p:attrName>ppt_x</p:attrName>
                                        </p:attrNameLst>
                                      </p:cBhvr>
                                      <p:tavLst>
                                        <p:tav tm="0">
                                          <p:val>
                                            <p:strVal val="#ppt_x"/>
                                          </p:val>
                                        </p:tav>
                                        <p:tav tm="100000">
                                          <p:val>
                                            <p:strVal val="#ppt_x"/>
                                          </p:val>
                                        </p:tav>
                                      </p:tavLst>
                                    </p:anim>
                                    <p:anim calcmode="lin" valueType="num">
                                      <p:cBhvr>
                                        <p:cTn id="43" dur="1000" fill="hold"/>
                                        <p:tgtEl>
                                          <p:spTgt spid="6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up)">
                                      <p:cBhvr>
                                        <p:cTn id="51" dur="500"/>
                                        <p:tgtEl>
                                          <p:spTgt spid="4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up)">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1000"/>
                                        <p:tgtEl>
                                          <p:spTgt spid="65"/>
                                        </p:tgtEl>
                                      </p:cBhvr>
                                    </p:animEffect>
                                    <p:anim calcmode="lin" valueType="num">
                                      <p:cBhvr>
                                        <p:cTn id="60" dur="1000" fill="hold"/>
                                        <p:tgtEl>
                                          <p:spTgt spid="65"/>
                                        </p:tgtEl>
                                        <p:attrNameLst>
                                          <p:attrName>ppt_x</p:attrName>
                                        </p:attrNameLst>
                                      </p:cBhvr>
                                      <p:tavLst>
                                        <p:tav tm="0">
                                          <p:val>
                                            <p:strVal val="#ppt_x"/>
                                          </p:val>
                                        </p:tav>
                                        <p:tav tm="100000">
                                          <p:val>
                                            <p:strVal val="#ppt_x"/>
                                          </p:val>
                                        </p:tav>
                                      </p:tavLst>
                                    </p:anim>
                                    <p:anim calcmode="lin" valueType="num">
                                      <p:cBhvr>
                                        <p:cTn id="61" dur="1000" fill="hold"/>
                                        <p:tgtEl>
                                          <p:spTgt spid="6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left)">
                                      <p:cBhvr>
                                        <p:cTn id="69" dur="500"/>
                                        <p:tgtEl>
                                          <p:spTgt spid="5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wipe(left)">
                                      <p:cBhvr>
                                        <p:cTn id="72" dur="500"/>
                                        <p:tgtEl>
                                          <p:spTgt spid="53"/>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1000"/>
                                        <p:tgtEl>
                                          <p:spTgt spid="66"/>
                                        </p:tgtEl>
                                      </p:cBhvr>
                                    </p:animEffect>
                                    <p:anim calcmode="lin" valueType="num">
                                      <p:cBhvr>
                                        <p:cTn id="78" dur="1000" fill="hold"/>
                                        <p:tgtEl>
                                          <p:spTgt spid="66"/>
                                        </p:tgtEl>
                                        <p:attrNameLst>
                                          <p:attrName>ppt_x</p:attrName>
                                        </p:attrNameLst>
                                      </p:cBhvr>
                                      <p:tavLst>
                                        <p:tav tm="0">
                                          <p:val>
                                            <p:strVal val="#ppt_x"/>
                                          </p:val>
                                        </p:tav>
                                        <p:tav tm="100000">
                                          <p:val>
                                            <p:strVal val="#ppt_x"/>
                                          </p:val>
                                        </p:tav>
                                      </p:tavLst>
                                    </p:anim>
                                    <p:anim calcmode="lin" valueType="num">
                                      <p:cBhvr>
                                        <p:cTn id="79" dur="1000" fill="hold"/>
                                        <p:tgtEl>
                                          <p:spTgt spid="6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left)">
                                      <p:cBhvr>
                                        <p:cTn id="84" dur="500"/>
                                        <p:tgtEl>
                                          <p:spTgt spid="11"/>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wipe(left)">
                                      <p:cBhvr>
                                        <p:cTn id="87" dur="500"/>
                                        <p:tgtEl>
                                          <p:spTgt spid="52"/>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wipe(left)">
                                      <p:cBhvr>
                                        <p:cTn id="90" dur="500"/>
                                        <p:tgtEl>
                                          <p:spTgt spid="54"/>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67"/>
                                        </p:tgtEl>
                                        <p:attrNameLst>
                                          <p:attrName>style.visibility</p:attrName>
                                        </p:attrNameLst>
                                      </p:cBhvr>
                                      <p:to>
                                        <p:strVal val="visible"/>
                                      </p:to>
                                    </p:set>
                                    <p:animEffect transition="in" filter="fade">
                                      <p:cBhvr>
                                        <p:cTn id="95" dur="1000"/>
                                        <p:tgtEl>
                                          <p:spTgt spid="67"/>
                                        </p:tgtEl>
                                      </p:cBhvr>
                                    </p:animEffect>
                                    <p:anim calcmode="lin" valueType="num">
                                      <p:cBhvr>
                                        <p:cTn id="96" dur="1000" fill="hold"/>
                                        <p:tgtEl>
                                          <p:spTgt spid="67"/>
                                        </p:tgtEl>
                                        <p:attrNameLst>
                                          <p:attrName>ppt_x</p:attrName>
                                        </p:attrNameLst>
                                      </p:cBhvr>
                                      <p:tavLst>
                                        <p:tav tm="0">
                                          <p:val>
                                            <p:strVal val="#ppt_x"/>
                                          </p:val>
                                        </p:tav>
                                        <p:tav tm="100000">
                                          <p:val>
                                            <p:strVal val="#ppt_x"/>
                                          </p:val>
                                        </p:tav>
                                      </p:tavLst>
                                    </p:anim>
                                    <p:anim calcmode="lin" valueType="num">
                                      <p:cBhvr>
                                        <p:cTn id="97" dur="1000" fill="hold"/>
                                        <p:tgtEl>
                                          <p:spTgt spid="6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animBg="1"/>
      <p:bldP spid="58" grpId="0"/>
      <p:bldP spid="46" grpId="0"/>
      <p:bldP spid="47" grpId="0" animBg="1"/>
      <p:bldP spid="48" grpId="0" animBg="1"/>
      <p:bldP spid="51" grpId="0"/>
      <p:bldP spid="52" grpId="0"/>
      <p:bldP spid="53" grpId="0" animBg="1"/>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6" name="Picture 25"/>
          <p:cNvPicPr>
            <a:picLocks noChangeAspect="1"/>
          </p:cNvPicPr>
          <p:nvPr/>
        </p:nvPicPr>
        <p:blipFill rotWithShape="1">
          <a:blip r:embed="rId4"/>
          <a:srcRect t="13577" b="3283"/>
          <a:stretch/>
        </p:blipFill>
        <p:spPr>
          <a:xfrm>
            <a:off x="344216" y="131420"/>
            <a:ext cx="11503568" cy="6605046"/>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 name="Rounded Rectangle 1"/>
          <p:cNvSpPr/>
          <p:nvPr/>
        </p:nvSpPr>
        <p:spPr>
          <a:xfrm>
            <a:off x="635000" y="1454656"/>
            <a:ext cx="11104880" cy="3915966"/>
          </a:xfrm>
          <a:prstGeom prst="roundRect">
            <a:avLst/>
          </a:prstGeom>
          <a:solidFill>
            <a:srgbClr val="F9C385"/>
          </a:solidFill>
          <a:ln w="38100">
            <a:solidFill>
              <a:srgbClr val="F39F14"/>
            </a:solidFill>
          </a:ln>
        </p:spPr>
        <p:txBody>
          <a:bodyPr wrap="square">
            <a:spAutoFit/>
          </a:bodyPr>
          <a:lstStyle/>
          <a:p>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t>
            </a:r>
            <a:r>
              <a:rPr lang="en-US" sz="3200" dirty="0">
                <a:solidFill>
                  <a:srgbClr val="002060"/>
                </a:solidFill>
                <a:latin typeface="Cambria" panose="02040503050406030204" pitchFamily="18" charset="0"/>
                <a:ea typeface="Cambria" panose="02040503050406030204" pitchFamily="18" charset="0"/>
              </a:rPr>
              <a:t>e</a:t>
            </a:r>
            <a:r>
              <a:rPr lang="vi-VN" sz="3200" dirty="0">
                <a:solidFill>
                  <a:srgbClr val="002060"/>
                </a:solidFill>
                <a:latin typeface="Cambria" panose="02040503050406030204" pitchFamily="18" charset="0"/>
                <a:ea typeface="Cambria" panose="02040503050406030204" pitchFamily="18" charset="0"/>
              </a:rPr>
              <a:t>n, ba mẹ con sẽ đọc sách, rồi thủ thỉ chuyện trò. Những câu chuyện của ba mẹ con thường nối vào nhau không dứt. Vì thế, sắp đến giờ ngủ, mẹ phải nói ràn</a:t>
            </a:r>
            <a:r>
              <a:rPr lang="en-US" sz="3200" dirty="0">
                <a:solidFill>
                  <a:srgbClr val="002060"/>
                </a:solidFill>
                <a:latin typeface="Cambria" panose="02040503050406030204" pitchFamily="18" charset="0"/>
                <a:ea typeface="Cambria" panose="02040503050406030204" pitchFamily="18" charset="0"/>
              </a:rPr>
              <a:t>h</a:t>
            </a:r>
            <a:r>
              <a:rPr lang="vi-VN" sz="3200" dirty="0">
                <a:solidFill>
                  <a:srgbClr val="002060"/>
                </a:solidFill>
                <a:latin typeface="Cambria" panose="02040503050406030204" pitchFamily="18" charset="0"/>
                <a:ea typeface="Cambria" panose="02040503050406030204" pitchFamily="18" charset="0"/>
              </a:rPr>
              <a:t> rọt từng chữ: Năm phút nữa thôi nhé. Nhưng đôi khi chính mẹ nấn ná nghe chuyện của con, làm năm phút cứ được cộng thêm mãi.</a:t>
            </a:r>
            <a:endParaRPr lang="en-US" sz="3200" dirty="0"/>
          </a:p>
        </p:txBody>
      </p:sp>
      <p:pic>
        <p:nvPicPr>
          <p:cNvPr id="12" name="图片 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0412" y="5096849"/>
            <a:ext cx="1946326" cy="1946326"/>
          </a:xfrm>
          <a:prstGeom prst="rect">
            <a:avLst/>
          </a:prstGeom>
        </p:spPr>
      </p:pic>
      <p:sp>
        <p:nvSpPr>
          <p:cNvPr id="14" name="文本框 56">
            <a:extLst>
              <a:ext uri="{FF2B5EF4-FFF2-40B4-BE49-F238E27FC236}">
                <a16:creationId xmlns:a16="http://schemas.microsoft.com/office/drawing/2014/main" id="{41777B16-E05E-4BD0-B730-61D6DD6ED1E0}"/>
              </a:ext>
            </a:extLst>
          </p:cNvPr>
          <p:cNvSpPr txBox="1"/>
          <p:nvPr/>
        </p:nvSpPr>
        <p:spPr>
          <a:xfrm>
            <a:off x="539116" y="131420"/>
            <a:ext cx="11200764" cy="1191816"/>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609585" rtl="0" eaLnBrk="1" fontAlgn="auto" latinLnBrk="0" hangingPunct="1">
              <a:spcBef>
                <a:spcPts val="0"/>
              </a:spcBef>
              <a:spcAft>
                <a:spcPts val="0"/>
              </a:spcAft>
              <a:buClrTx/>
              <a:buSzTx/>
              <a:buFontTx/>
              <a:buNone/>
              <a:tabLst/>
              <a:defRPr/>
            </a:pP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Câu</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1. Chi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tiết</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nào</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cho</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thấy</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ba</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mẹ</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con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Thư</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rất</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thích</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trò</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chuyện</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với</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nhau</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trước</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khi</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đi</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ngủ</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a:t>
            </a:r>
            <a:endParaRPr kumimoji="0" lang="zh-CN" altLang="en-US" sz="3200" b="1" i="0" u="none" strike="noStrike" kern="1200" cap="none" spc="100" normalizeH="0" baseline="0" noProof="0" dirty="0">
              <a:ln>
                <a:noFill/>
              </a:ln>
              <a:solidFill>
                <a:schemeClr val="accent5">
                  <a:lumMod val="50000"/>
                </a:schemeClr>
              </a:solidFill>
              <a:effectLst/>
              <a:uLnTx/>
              <a:uFillTx/>
              <a:latin typeface="Cambria" panose="02040503050406030204" pitchFamily="18" charset="0"/>
              <a:ea typeface="字魂115号-刀刀体" panose="00000500000000000000" pitchFamily="2" charset="-122"/>
              <a:cs typeface="+mn-ea"/>
              <a:sym typeface="+mn-lt"/>
            </a:endParaRPr>
          </a:p>
        </p:txBody>
      </p:sp>
      <p:cxnSp>
        <p:nvCxnSpPr>
          <p:cNvPr id="18" name="Straight Connector 17"/>
          <p:cNvCxnSpPr/>
          <p:nvPr/>
        </p:nvCxnSpPr>
        <p:spPr>
          <a:xfrm>
            <a:off x="1656080" y="2132970"/>
            <a:ext cx="96621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4080" y="2651130"/>
            <a:ext cx="17881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25520" y="3128650"/>
            <a:ext cx="78841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94080" y="3596010"/>
            <a:ext cx="3474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36600" y="5601545"/>
            <a:ext cx="6654800" cy="646986"/>
          </a:xfrm>
          <a:prstGeom prst="roundRect">
            <a:avLst/>
          </a:prstGeom>
          <a:solidFill>
            <a:srgbClr val="F9C385"/>
          </a:solidFill>
          <a:ln w="38100">
            <a:solidFill>
              <a:srgbClr val="F39F14"/>
            </a:solidFill>
          </a:ln>
        </p:spPr>
        <p:txBody>
          <a:bodyPr wrap="square">
            <a:spAutoFit/>
          </a:bodyPr>
          <a:lstStyle/>
          <a:p>
            <a:r>
              <a:rPr lang="en-US" sz="3200" dirty="0">
                <a:solidFill>
                  <a:srgbClr val="222222"/>
                </a:solidFill>
                <a:latin typeface="Cambria" panose="02040503050406030204" pitchFamily="18" charset="0"/>
                <a:ea typeface="Cambria" panose="02040503050406030204" pitchFamily="18" charset="0"/>
              </a:rPr>
              <a:t> </a:t>
            </a:r>
            <a:r>
              <a:rPr lang="vi-VN" sz="3200" b="0" i="0" dirty="0">
                <a:solidFill>
                  <a:srgbClr val="002060"/>
                </a:solidFill>
                <a:effectLst/>
                <a:latin typeface="Cambria" panose="02040503050406030204" pitchFamily="18" charset="0"/>
                <a:ea typeface="Cambria" panose="02040503050406030204" pitchFamily="18" charset="0"/>
              </a:rPr>
              <a:t>Ba mẹ con rúc rích mãi không chán.</a:t>
            </a:r>
            <a:endParaRPr lang="en-US" sz="3200" dirty="0"/>
          </a:p>
        </p:txBody>
      </p:sp>
    </p:spTree>
    <p:extLst>
      <p:ext uri="{BB962C8B-B14F-4D97-AF65-F5344CB8AC3E}">
        <p14:creationId xmlns:p14="http://schemas.microsoft.com/office/powerpoint/2010/main" val="105911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 name="Rounded Rectangle 1"/>
          <p:cNvSpPr/>
          <p:nvPr/>
        </p:nvSpPr>
        <p:spPr>
          <a:xfrm>
            <a:off x="587058" y="1949642"/>
            <a:ext cx="11104880" cy="3371136"/>
          </a:xfrm>
          <a:prstGeom prst="roundRect">
            <a:avLst/>
          </a:prstGeom>
          <a:solidFill>
            <a:srgbClr val="F9C385"/>
          </a:solidFill>
          <a:ln w="38100">
            <a:solidFill>
              <a:srgbClr val="F39F14"/>
            </a:solidFill>
          </a:ln>
        </p:spPr>
        <p:txBody>
          <a:bodyPr wrap="square">
            <a:spAutoFit/>
          </a:bodyPr>
          <a:lstStyle/>
          <a:p>
            <a:r>
              <a:rPr lang="nl-NL" sz="4800" dirty="0">
                <a:latin typeface="Cambria" panose="02040503050406030204" pitchFamily="18" charset="0"/>
                <a:ea typeface="Cambria" panose="02040503050406030204" pitchFamily="18" charset="0"/>
              </a:rPr>
              <a:t>Vì ba mẹ con có nhiều điều  để nói với nhau, để kể cho nhau nghe, để nghe kể, ... VD: cùng bàn luận, mẹ kể, con kể, cười đùa,...</a:t>
            </a:r>
            <a:endParaRPr lang="en-US" sz="4800" dirty="0">
              <a:latin typeface="Cambria" panose="02040503050406030204" pitchFamily="18" charset="0"/>
              <a:ea typeface="Cambria" panose="02040503050406030204" pitchFamily="18" charset="0"/>
            </a:endParaRPr>
          </a:p>
        </p:txBody>
      </p:sp>
      <p:pic>
        <p:nvPicPr>
          <p:cNvPr id="5" name="图片 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0412" y="5096849"/>
            <a:ext cx="1946326" cy="1946326"/>
          </a:xfrm>
          <a:prstGeom prst="rect">
            <a:avLst/>
          </a:prstGeom>
        </p:spPr>
      </p:pic>
      <p:sp>
        <p:nvSpPr>
          <p:cNvPr id="7" name="文本框 56">
            <a:extLst>
              <a:ext uri="{FF2B5EF4-FFF2-40B4-BE49-F238E27FC236}">
                <a16:creationId xmlns:a16="http://schemas.microsoft.com/office/drawing/2014/main" id="{41777B16-E05E-4BD0-B730-61D6DD6ED1E0}"/>
              </a:ext>
            </a:extLst>
          </p:cNvPr>
          <p:cNvSpPr txBox="1"/>
          <p:nvPr/>
        </p:nvSpPr>
        <p:spPr>
          <a:xfrm>
            <a:off x="587058" y="475433"/>
            <a:ext cx="11200764" cy="1191816"/>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609585"/>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Câu</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2. </a:t>
            </a:r>
            <a:r>
              <a:rPr lang="vi-VN"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Vì sao thời gian trò chuyện của ba mẹ con cứ được cộng thêm mãi?</a:t>
            </a:r>
          </a:p>
        </p:txBody>
      </p:sp>
    </p:spTree>
    <p:extLst>
      <p:ext uri="{BB962C8B-B14F-4D97-AF65-F5344CB8AC3E}">
        <p14:creationId xmlns:p14="http://schemas.microsoft.com/office/powerpoint/2010/main" val="249031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 name="Rounded Rectangle 1"/>
          <p:cNvSpPr/>
          <p:nvPr/>
        </p:nvSpPr>
        <p:spPr>
          <a:xfrm>
            <a:off x="391160" y="1916573"/>
            <a:ext cx="11635578" cy="2826306"/>
          </a:xfrm>
          <a:prstGeom prst="roundRect">
            <a:avLst/>
          </a:prstGeom>
          <a:solidFill>
            <a:srgbClr val="F9C385"/>
          </a:solidFill>
          <a:ln w="38100">
            <a:solidFill>
              <a:srgbClr val="F39F14"/>
            </a:solidFill>
          </a:ln>
        </p:spPr>
        <p:txBody>
          <a:bodyPr wrap="square">
            <a:spAutoFit/>
          </a:bodyPr>
          <a:lstStyle/>
          <a:p>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5" name="图片 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0412" y="5096849"/>
            <a:ext cx="1946326" cy="1946326"/>
          </a:xfrm>
          <a:prstGeom prst="rect">
            <a:avLst/>
          </a:prstGeom>
        </p:spPr>
      </p:pic>
      <p:sp>
        <p:nvSpPr>
          <p:cNvPr id="6" name="文本框 56">
            <a:extLst>
              <a:ext uri="{FF2B5EF4-FFF2-40B4-BE49-F238E27FC236}">
                <a16:creationId xmlns:a16="http://schemas.microsoft.com/office/drawing/2014/main" id="{41777B16-E05E-4BD0-B730-61D6DD6ED1E0}"/>
              </a:ext>
            </a:extLst>
          </p:cNvPr>
          <p:cNvSpPr txBox="1"/>
          <p:nvPr/>
        </p:nvSpPr>
        <p:spPr>
          <a:xfrm>
            <a:off x="587058" y="475433"/>
            <a:ext cx="10223182" cy="646986"/>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609585"/>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Câu</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3. </a:t>
            </a:r>
            <a:r>
              <a:rPr lang="vi-VN"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Mẹ đã kể cho chị em Thư những chuyện gì?</a:t>
            </a:r>
          </a:p>
        </p:txBody>
      </p:sp>
      <p:cxnSp>
        <p:nvCxnSpPr>
          <p:cNvPr id="7" name="Straight Connector 6"/>
          <p:cNvCxnSpPr/>
          <p:nvPr/>
        </p:nvCxnSpPr>
        <p:spPr>
          <a:xfrm>
            <a:off x="587058" y="3533764"/>
            <a:ext cx="705223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329195" y="3537249"/>
            <a:ext cx="21876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7058" y="4025315"/>
            <a:ext cx="27233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48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5" name="图片 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0412" y="5096849"/>
            <a:ext cx="1946326" cy="1946326"/>
          </a:xfrm>
          <a:prstGeom prst="rect">
            <a:avLst/>
          </a:prstGeom>
        </p:spPr>
      </p:pic>
      <p:sp>
        <p:nvSpPr>
          <p:cNvPr id="6" name="文本框 56">
            <a:extLst>
              <a:ext uri="{FF2B5EF4-FFF2-40B4-BE49-F238E27FC236}">
                <a16:creationId xmlns:a16="http://schemas.microsoft.com/office/drawing/2014/main" id="{41777B16-E05E-4BD0-B730-61D6DD6ED1E0}"/>
              </a:ext>
            </a:extLst>
          </p:cNvPr>
          <p:cNvSpPr txBox="1"/>
          <p:nvPr/>
        </p:nvSpPr>
        <p:spPr>
          <a:xfrm>
            <a:off x="587058" y="475433"/>
            <a:ext cx="11200764" cy="1191816"/>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609585"/>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Câu</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4. </a:t>
            </a:r>
            <a:r>
              <a:rPr lang="vi-VN"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Đóng vai Thư hoặc Hân nhắc lại những chuyện mình đã kể cho mẹ nghe.</a:t>
            </a:r>
          </a:p>
        </p:txBody>
      </p:sp>
      <p:pic>
        <p:nvPicPr>
          <p:cNvPr id="7" name="Picture 6">
            <a:extLst>
              <a:ext uri="{FF2B5EF4-FFF2-40B4-BE49-F238E27FC236}">
                <a16:creationId xmlns:a16="http://schemas.microsoft.com/office/drawing/2014/main" id="{EE15003A-3C7D-1D4A-8EB0-FD5B5D09EB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3920" y="1869045"/>
            <a:ext cx="6410960" cy="5615879"/>
          </a:xfrm>
          <a:prstGeom prst="rect">
            <a:avLst/>
          </a:prstGeom>
        </p:spPr>
      </p:pic>
    </p:spTree>
    <p:extLst>
      <p:ext uri="{BB962C8B-B14F-4D97-AF65-F5344CB8AC3E}">
        <p14:creationId xmlns:p14="http://schemas.microsoft.com/office/powerpoint/2010/main" val="2485627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5" name="图片 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0412" y="5096849"/>
            <a:ext cx="1946326" cy="1946326"/>
          </a:xfrm>
          <a:prstGeom prst="rect">
            <a:avLst/>
          </a:prstGeom>
        </p:spPr>
      </p:pic>
      <p:sp>
        <p:nvSpPr>
          <p:cNvPr id="6" name="文本框 56">
            <a:extLst>
              <a:ext uri="{FF2B5EF4-FFF2-40B4-BE49-F238E27FC236}">
                <a16:creationId xmlns:a16="http://schemas.microsoft.com/office/drawing/2014/main" id="{41777B16-E05E-4BD0-B730-61D6DD6ED1E0}"/>
              </a:ext>
            </a:extLst>
          </p:cNvPr>
          <p:cNvSpPr txBox="1"/>
          <p:nvPr/>
        </p:nvSpPr>
        <p:spPr>
          <a:xfrm>
            <a:off x="587057" y="848488"/>
            <a:ext cx="11200764" cy="646986"/>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609585"/>
            <a:r>
              <a:rPr lang="en-US" altLang="zh-CN" sz="3200" b="1" spc="100" dirty="0" err="1">
                <a:solidFill>
                  <a:schemeClr val="accent5">
                    <a:lumMod val="50000"/>
                  </a:schemeClr>
                </a:solidFill>
                <a:latin typeface="Cambria" panose="02040503050406030204" pitchFamily="18" charset="0"/>
                <a:ea typeface="字魂115号-刀刀体" panose="00000500000000000000" pitchFamily="2" charset="-122"/>
                <a:cs typeface="+mn-ea"/>
                <a:sym typeface="+mn-lt"/>
              </a:rPr>
              <a:t>Câu</a:t>
            </a:r>
            <a:r>
              <a:rPr lang="en-US"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 5. </a:t>
            </a:r>
            <a:r>
              <a:rPr lang="vi-VN" altLang="zh-CN" sz="3200" b="1" spc="100" dirty="0">
                <a:solidFill>
                  <a:schemeClr val="accent5">
                    <a:lumMod val="50000"/>
                  </a:schemeClr>
                </a:solidFill>
                <a:latin typeface="Cambria" panose="02040503050406030204" pitchFamily="18" charset="0"/>
                <a:ea typeface="字魂115号-刀刀体" panose="00000500000000000000" pitchFamily="2" charset="-122"/>
                <a:cs typeface="+mn-ea"/>
                <a:sym typeface="+mn-lt"/>
              </a:rPr>
              <a:t>Nêu cảm nghĩ của em sau khi đọc câu chuyện.</a:t>
            </a:r>
          </a:p>
        </p:txBody>
      </p:sp>
      <p:grpSp>
        <p:nvGrpSpPr>
          <p:cNvPr id="10" name="Group 9"/>
          <p:cNvGrpSpPr/>
          <p:nvPr/>
        </p:nvGrpSpPr>
        <p:grpSpPr>
          <a:xfrm>
            <a:off x="3802207" y="1840378"/>
            <a:ext cx="4978810" cy="5632574"/>
            <a:chOff x="3802207" y="2111102"/>
            <a:chExt cx="4978810" cy="5632574"/>
          </a:xfrm>
        </p:grpSpPr>
        <p:pic>
          <p:nvPicPr>
            <p:cNvPr id="9"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2207" y="2764866"/>
              <a:ext cx="4978810" cy="4978810"/>
            </a:xfrm>
            <a:prstGeom prst="rect">
              <a:avLst/>
            </a:prstGeom>
          </p:spPr>
        </p:pic>
        <p:sp>
          <p:nvSpPr>
            <p:cNvPr id="4" name="Cloud 3"/>
            <p:cNvSpPr/>
            <p:nvPr/>
          </p:nvSpPr>
          <p:spPr>
            <a:xfrm>
              <a:off x="5332070" y="2111102"/>
              <a:ext cx="2816506" cy="1666754"/>
            </a:xfrm>
            <a:prstGeom prst="cloud">
              <a:avLst/>
            </a:prstGeom>
            <a:solidFill>
              <a:srgbClr val="F39F14"/>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UTM Loko" panose="02040603050506020204" pitchFamily="18" charset="0"/>
                </a:rPr>
                <a:t>CHIA SẺ</a:t>
              </a:r>
            </a:p>
          </p:txBody>
        </p:sp>
      </p:grpSp>
    </p:spTree>
    <p:extLst>
      <p:ext uri="{BB962C8B-B14F-4D97-AF65-F5344CB8AC3E}">
        <p14:creationId xmlns:p14="http://schemas.microsoft.com/office/powerpoint/2010/main" val="37563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2" name="Picture 1"/>
          <p:cNvPicPr>
            <a:picLocks noChangeAspect="1"/>
          </p:cNvPicPr>
          <p:nvPr/>
        </p:nvPicPr>
        <p:blipFill>
          <a:blip r:embed="rId5"/>
          <a:stretch>
            <a:fillRect/>
          </a:stretch>
        </p:blipFill>
        <p:spPr>
          <a:xfrm>
            <a:off x="647472" y="676038"/>
            <a:ext cx="11059102" cy="3151905"/>
          </a:xfrm>
          <a:prstGeom prst="rect">
            <a:avLst/>
          </a:prstGeom>
        </p:spPr>
      </p:pic>
    </p:spTree>
    <p:extLst>
      <p:ext uri="{BB962C8B-B14F-4D97-AF65-F5344CB8AC3E}">
        <p14:creationId xmlns:p14="http://schemas.microsoft.com/office/powerpoint/2010/main" val="1352154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2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2" name="Picture 1"/>
          <p:cNvPicPr>
            <a:picLocks noChangeAspect="1"/>
          </p:cNvPicPr>
          <p:nvPr/>
        </p:nvPicPr>
        <p:blipFill>
          <a:blip r:embed="rId5"/>
          <a:stretch>
            <a:fillRect/>
          </a:stretch>
        </p:blipFill>
        <p:spPr>
          <a:xfrm>
            <a:off x="1547990" y="791950"/>
            <a:ext cx="9096020" cy="3158002"/>
          </a:xfrm>
          <a:prstGeom prst="rect">
            <a:avLst/>
          </a:prstGeom>
        </p:spPr>
      </p:pic>
    </p:spTree>
    <p:extLst>
      <p:ext uri="{BB962C8B-B14F-4D97-AF65-F5344CB8AC3E}">
        <p14:creationId xmlns:p14="http://schemas.microsoft.com/office/powerpoint/2010/main" val="509712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3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27" name="Group 26"/>
          <p:cNvGrpSpPr/>
          <p:nvPr/>
        </p:nvGrpSpPr>
        <p:grpSpPr>
          <a:xfrm>
            <a:off x="-589281" y="-198438"/>
            <a:ext cx="3497595" cy="1684514"/>
            <a:chOff x="-751825" y="-69197"/>
            <a:chExt cx="4381500" cy="1684514"/>
          </a:xfrm>
        </p:grpSpPr>
        <p:grpSp>
          <p:nvGrpSpPr>
            <p:cNvPr id="31" name="组合 3"/>
            <p:cNvGrpSpPr/>
            <p:nvPr/>
          </p:nvGrpSpPr>
          <p:grpSpPr>
            <a:xfrm>
              <a:off x="123193" y="-69197"/>
              <a:ext cx="3278869" cy="1684514"/>
              <a:chOff x="-1019101" y="-248410"/>
              <a:chExt cx="4847434" cy="2490364"/>
            </a:xfrm>
          </p:grpSpPr>
          <p:pic>
            <p:nvPicPr>
              <p:cNvPr id="33"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494583" y="-248410"/>
                <a:ext cx="3333750" cy="2490364"/>
              </a:xfrm>
              <a:prstGeom prst="rect">
                <a:avLst/>
              </a:prstGeom>
            </p:spPr>
          </p:pic>
          <p:pic>
            <p:nvPicPr>
              <p:cNvPr id="36"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019101" y="-248410"/>
                <a:ext cx="1647825" cy="2490364"/>
              </a:xfrm>
              <a:prstGeom prst="rect">
                <a:avLst/>
              </a:prstGeom>
            </p:spPr>
          </p:pic>
        </p:grpSp>
        <p:sp>
          <p:nvSpPr>
            <p:cNvPr id="30" name="文本框 16">
              <a:extLst>
                <a:ext uri="{FF2B5EF4-FFF2-40B4-BE49-F238E27FC236}">
                  <a16:creationId xmlns:a16="http://schemas.microsoft.com/office/drawing/2014/main" id="{ED8BEF24-97BD-40CA-A7B2-9B690AA709F4}"/>
                </a:ext>
              </a:extLst>
            </p:cNvPr>
            <p:cNvSpPr txBox="1"/>
            <p:nvPr/>
          </p:nvSpPr>
          <p:spPr>
            <a:xfrm>
              <a:off x="-751825" y="134174"/>
              <a:ext cx="4381500" cy="52322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LUYỆN ĐỌC</a:t>
              </a:r>
              <a:endParaRPr kumimoji="0" lang="zh-CN" altLang="en-US" sz="28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sp>
        <p:nvSpPr>
          <p:cNvPr id="2" name="Rectangle 1"/>
          <p:cNvSpPr/>
          <p:nvPr/>
        </p:nvSpPr>
        <p:spPr>
          <a:xfrm>
            <a:off x="109214" y="562353"/>
            <a:ext cx="11981185" cy="6494085"/>
          </a:xfrm>
          <a:prstGeom prst="rect">
            <a:avLst/>
          </a:prstGeom>
          <a:solidFill>
            <a:srgbClr val="FFA1AD">
              <a:alpha val="68000"/>
            </a:srgb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Thời gian vui nhất trong buổi tối của Thư và Hân là trước khi đi ngủ. Đã thành thói qu</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ba mẹ con sẽ đọc sách, rồi thủ thỉ chuyện trò. Những câu chuyện của ba mẹ con thường nối vào nhau không dứt. Vì thế, sắp đến giờ ngủ, mẹ phải nói ràn</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rọt từng chữ: Năm phút nữa thôi nhé. Nhưng đôi khi chính mẹ nấn ná nghe chuyện của con, làm năm phút cứ được cộng thêm mãi.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a:t>
            </a:r>
            <a:r>
              <a:rPr kumimoji="0" lang="en-US" sz="2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i</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 các bạn thường đố nhau trong giờ ra chơi…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 mẹ con rúc rích mãi không chán. Chỉ là đến giờ ngủ thì phải ngủ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mn-cs"/>
              </a:rPr>
              <a:t>(Diệu Thúy)</a:t>
            </a:r>
          </a:p>
        </p:txBody>
      </p:sp>
    </p:spTree>
    <p:extLst>
      <p:ext uri="{BB962C8B-B14F-4D97-AF65-F5344CB8AC3E}">
        <p14:creationId xmlns:p14="http://schemas.microsoft.com/office/powerpoint/2010/main" val="2911725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3121" y="1280670"/>
            <a:ext cx="3810000" cy="3810000"/>
          </a:xfrm>
          <a:prstGeom prst="rect">
            <a:avLst/>
          </a:prstGeom>
          <a:effectLst>
            <a:outerShdw blurRad="279400" dir="18900000" sy="23000" kx="-1200000" algn="bl" rotWithShape="0">
              <a:prstClr val="black">
                <a:alpha val="16000"/>
              </a:prstClr>
            </a:outerShdw>
          </a:effectLst>
        </p:spPr>
      </p:pic>
      <p:grpSp>
        <p:nvGrpSpPr>
          <p:cNvPr id="6" name="组合 5"/>
          <p:cNvGrpSpPr/>
          <p:nvPr/>
        </p:nvGrpSpPr>
        <p:grpSpPr>
          <a:xfrm>
            <a:off x="5093251" y="1003735"/>
            <a:ext cx="5821245" cy="3652929"/>
            <a:chOff x="5093251" y="924224"/>
            <a:chExt cx="4058081" cy="2546514"/>
          </a:xfrm>
        </p:grpSpPr>
        <p:sp>
          <p:nvSpPr>
            <p:cNvPr id="21" name="íŝľíḋe">
              <a:extLst>
                <a:ext uri="{FF2B5EF4-FFF2-40B4-BE49-F238E27FC236}">
                  <a16:creationId xmlns:a16="http://schemas.microsoft.com/office/drawing/2014/main" id="{905F92B3-BAD7-4BBC-809D-2C0BF68B333C}"/>
                </a:ext>
              </a:extLst>
            </p:cNvPr>
            <p:cNvSpPr/>
            <p:nvPr/>
          </p:nvSpPr>
          <p:spPr>
            <a:xfrm>
              <a:off x="5093251" y="924224"/>
              <a:ext cx="4058081" cy="2546514"/>
            </a:xfrm>
            <a:prstGeom prst="roundRect">
              <a:avLst>
                <a:gd name="adj" fmla="val 3005"/>
              </a:avLst>
            </a:prstGeom>
            <a:solidFill>
              <a:srgbClr val="FFFABB"/>
            </a:solidFill>
            <a:ln w="38100" cap="rnd">
              <a:solidFill>
                <a:schemeClr val="tx1"/>
              </a:solidFill>
              <a:prstDash val="solid"/>
              <a:round/>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 name="ï$liďe">
              <a:extLst>
                <a:ext uri="{FF2B5EF4-FFF2-40B4-BE49-F238E27FC236}">
                  <a16:creationId xmlns:a16="http://schemas.microsoft.com/office/drawing/2014/main" id="{9BBDB936-7799-42CF-8469-7E73FCDA4690}"/>
                </a:ext>
              </a:extLst>
            </p:cNvPr>
            <p:cNvSpPr/>
            <p:nvPr/>
          </p:nvSpPr>
          <p:spPr>
            <a:xfrm>
              <a:off x="5500195" y="1022823"/>
              <a:ext cx="3349108" cy="709052"/>
            </a:xfrm>
            <a:prstGeom prst="roundRect">
              <a:avLst>
                <a:gd name="adj" fmla="val 50000"/>
              </a:avLst>
            </a:prstGeom>
            <a:solidFill>
              <a:srgbClr val="F39800"/>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4" name="iṩļïḓè">
              <a:extLst>
                <a:ext uri="{FF2B5EF4-FFF2-40B4-BE49-F238E27FC236}">
                  <a16:creationId xmlns:a16="http://schemas.microsoft.com/office/drawing/2014/main" id="{48FBF35B-47CF-4EDF-B8B2-E6D9C0B4C1B0}"/>
                </a:ext>
              </a:extLst>
            </p:cNvPr>
            <p:cNvSpPr txBox="1"/>
            <p:nvPr/>
          </p:nvSpPr>
          <p:spPr bwMode="auto">
            <a:xfrm>
              <a:off x="5774125" y="1022823"/>
              <a:ext cx="2801248" cy="674651"/>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THI ĐỌC</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spTree>
    <p:extLst>
      <p:ext uri="{BB962C8B-B14F-4D97-AF65-F5344CB8AC3E}">
        <p14:creationId xmlns:p14="http://schemas.microsoft.com/office/powerpoint/2010/main" val="351254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grpSp>
        <p:nvGrpSpPr>
          <p:cNvPr id="30" name="Group 29"/>
          <p:cNvGrpSpPr/>
          <p:nvPr/>
        </p:nvGrpSpPr>
        <p:grpSpPr>
          <a:xfrm>
            <a:off x="4019547" y="-15675"/>
            <a:ext cx="5618480" cy="1947904"/>
            <a:chOff x="4019547" y="-15675"/>
            <a:chExt cx="5618480" cy="1947904"/>
          </a:xfrm>
        </p:grpSpPr>
        <p:grpSp>
          <p:nvGrpSpPr>
            <p:cNvPr id="26" name="组合 25"/>
            <p:cNvGrpSpPr/>
            <p:nvPr/>
          </p:nvGrpSpPr>
          <p:grpSpPr>
            <a:xfrm>
              <a:off x="4019547" y="-15675"/>
              <a:ext cx="5618480" cy="1947904"/>
              <a:chOff x="4710074" y="33158"/>
              <a:chExt cx="2575158" cy="861067"/>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25" name="矩形 24"/>
              <p:cNvSpPr/>
              <p:nvPr/>
            </p:nvSpPr>
            <p:spPr>
              <a:xfrm>
                <a:off x="4922649" y="186911"/>
                <a:ext cx="1721705" cy="540000"/>
              </a:xfrm>
              <a:prstGeom prst="rect">
                <a:avLst/>
              </a:prstGeom>
              <a:solidFill>
                <a:srgbClr val="F3E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28" name="Picture 27"/>
            <p:cNvPicPr>
              <a:picLocks noChangeAspect="1"/>
            </p:cNvPicPr>
            <p:nvPr/>
          </p:nvPicPr>
          <p:blipFill>
            <a:blip r:embed="rId6"/>
            <a:stretch>
              <a:fillRect/>
            </a:stretch>
          </p:blipFill>
          <p:spPr>
            <a:xfrm>
              <a:off x="4163441" y="570361"/>
              <a:ext cx="4852837" cy="963251"/>
            </a:xfrm>
            <a:prstGeom prst="rect">
              <a:avLst/>
            </a:prstGeom>
          </p:spPr>
        </p:pic>
      </p:grpSp>
      <p:grpSp>
        <p:nvGrpSpPr>
          <p:cNvPr id="2" name="Group 1">
            <a:extLst>
              <a:ext uri="{FF2B5EF4-FFF2-40B4-BE49-F238E27FC236}">
                <a16:creationId xmlns:a16="http://schemas.microsoft.com/office/drawing/2014/main" id="{9D682E1D-6E03-E19D-157A-E440F036CA99}"/>
              </a:ext>
            </a:extLst>
          </p:cNvPr>
          <p:cNvGrpSpPr/>
          <p:nvPr/>
        </p:nvGrpSpPr>
        <p:grpSpPr>
          <a:xfrm>
            <a:off x="394003" y="1546254"/>
            <a:ext cx="10758228" cy="1853755"/>
            <a:chOff x="887951" y="413357"/>
            <a:chExt cx="9816224" cy="1853755"/>
          </a:xfrm>
        </p:grpSpPr>
        <p:pic>
          <p:nvPicPr>
            <p:cNvPr id="7" name="Picture 6" descr="Cute happy smiling book Royalty Free Vector Image">
              <a:extLst>
                <a:ext uri="{FF2B5EF4-FFF2-40B4-BE49-F238E27FC236}">
                  <a16:creationId xmlns:a16="http://schemas.microsoft.com/office/drawing/2014/main" id="{B86F0BD9-6B76-8A04-51AC-71C8251C738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FF5E1F-3973-8E4E-B6F8-F7C43D880DCA}"/>
                </a:ext>
              </a:extLst>
            </p:cNvPr>
            <p:cNvSpPr txBox="1"/>
            <p:nvPr/>
          </p:nvSpPr>
          <p:spPr>
            <a:xfrm>
              <a:off x="2103528" y="979951"/>
              <a:ext cx="8600647" cy="1287161"/>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lang="en-US" altLang="zh-CN" sz="30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lang="en-US" altLang="zh-CN" sz="30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lang="en-US" altLang="zh-CN" sz="30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ngữ</a:t>
              </a:r>
              <a:r>
                <a:rPr lang="en-US" altLang="zh-CN" sz="30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trong</a:t>
              </a:r>
              <a:r>
                <a:rPr lang="en-US" altLang="zh-CN" sz="30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0" name="Rectangle: Rounded Corners 4">
            <a:extLst>
              <a:ext uri="{FF2B5EF4-FFF2-40B4-BE49-F238E27FC236}">
                <a16:creationId xmlns:a16="http://schemas.microsoft.com/office/drawing/2014/main" id="{F08BBDC4-44B0-024F-231A-ABD08AA3A63E}"/>
              </a:ext>
            </a:extLst>
          </p:cNvPr>
          <p:cNvSpPr/>
          <p:nvPr/>
        </p:nvSpPr>
        <p:spPr>
          <a:xfrm>
            <a:off x="1919898" y="3641817"/>
            <a:ext cx="8779819" cy="674227"/>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11" name="Picture 10" descr="Cute happy smiling book Royalty Free Vector Image">
            <a:extLst>
              <a:ext uri="{FF2B5EF4-FFF2-40B4-BE49-F238E27FC236}">
                <a16:creationId xmlns:a16="http://schemas.microsoft.com/office/drawing/2014/main" id="{8DDE0FD2-DED7-8972-9095-D9A78566033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654179" y="3360341"/>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te happy smiling book Royalty Free Vector Image">
            <a:extLst>
              <a:ext uri="{FF2B5EF4-FFF2-40B4-BE49-F238E27FC236}">
                <a16:creationId xmlns:a16="http://schemas.microsoft.com/office/drawing/2014/main" id="{B71755A4-D834-ECB0-DCE5-8C413F23501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638619" y="4605639"/>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D8C090F-E2C2-9C6C-ED0B-D490EAEFB2C8}"/>
              </a:ext>
            </a:extLst>
          </p:cNvPr>
          <p:cNvSpPr txBox="1"/>
          <p:nvPr/>
        </p:nvSpPr>
        <p:spPr>
          <a:xfrm>
            <a:off x="1907060" y="4772412"/>
            <a:ext cx="8779819" cy="674227"/>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136390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2" name="Picture 1"/>
          <p:cNvPicPr>
            <a:picLocks noChangeAspect="1"/>
          </p:cNvPicPr>
          <p:nvPr/>
        </p:nvPicPr>
        <p:blipFill>
          <a:blip r:embed="rId5"/>
          <a:stretch>
            <a:fillRect/>
          </a:stretch>
        </p:blipFill>
        <p:spPr>
          <a:xfrm>
            <a:off x="1767909" y="791950"/>
            <a:ext cx="9096020" cy="3158002"/>
          </a:xfrm>
          <a:prstGeom prst="rect">
            <a:avLst/>
          </a:prstGeom>
        </p:spPr>
      </p:pic>
    </p:spTree>
    <p:extLst>
      <p:ext uri="{BB962C8B-B14F-4D97-AF65-F5344CB8AC3E}">
        <p14:creationId xmlns:p14="http://schemas.microsoft.com/office/powerpoint/2010/main" val="942992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3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grpSp>
        <p:nvGrpSpPr>
          <p:cNvPr id="30" name="Group 29"/>
          <p:cNvGrpSpPr/>
          <p:nvPr/>
        </p:nvGrpSpPr>
        <p:grpSpPr>
          <a:xfrm>
            <a:off x="4019547" y="-15675"/>
            <a:ext cx="5618480" cy="1947904"/>
            <a:chOff x="4019547" y="-15675"/>
            <a:chExt cx="5618480" cy="1947904"/>
          </a:xfrm>
        </p:grpSpPr>
        <p:grpSp>
          <p:nvGrpSpPr>
            <p:cNvPr id="26" name="组合 25"/>
            <p:cNvGrpSpPr/>
            <p:nvPr/>
          </p:nvGrpSpPr>
          <p:grpSpPr>
            <a:xfrm>
              <a:off x="4019547" y="-15675"/>
              <a:ext cx="5618480" cy="1947904"/>
              <a:chOff x="4710074" y="33158"/>
              <a:chExt cx="2575158" cy="861067"/>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25" name="矩形 24"/>
              <p:cNvSpPr/>
              <p:nvPr/>
            </p:nvSpPr>
            <p:spPr>
              <a:xfrm>
                <a:off x="4922649" y="186911"/>
                <a:ext cx="1721705" cy="540000"/>
              </a:xfrm>
              <a:prstGeom prst="rect">
                <a:avLst/>
              </a:prstGeom>
              <a:solidFill>
                <a:srgbClr val="F3E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dirty="0">
                  <a:solidFill>
                    <a:prstClr val="white"/>
                  </a:solidFill>
                </a:endParaRPr>
              </a:p>
            </p:txBody>
          </p:sp>
        </p:grpSp>
        <p:pic>
          <p:nvPicPr>
            <p:cNvPr id="28" name="Picture 27"/>
            <p:cNvPicPr>
              <a:picLocks noChangeAspect="1"/>
            </p:cNvPicPr>
            <p:nvPr/>
          </p:nvPicPr>
          <p:blipFill>
            <a:blip r:embed="rId6"/>
            <a:stretch>
              <a:fillRect/>
            </a:stretch>
          </p:blipFill>
          <p:spPr>
            <a:xfrm>
              <a:off x="4163441" y="570361"/>
              <a:ext cx="4852837" cy="963251"/>
            </a:xfrm>
            <a:prstGeom prst="rect">
              <a:avLst/>
            </a:prstGeom>
          </p:spPr>
        </p:pic>
      </p:grpSp>
      <p:grpSp>
        <p:nvGrpSpPr>
          <p:cNvPr id="2" name="Group 1">
            <a:extLst>
              <a:ext uri="{FF2B5EF4-FFF2-40B4-BE49-F238E27FC236}">
                <a16:creationId xmlns:a16="http://schemas.microsoft.com/office/drawing/2014/main" id="{9D682E1D-6E03-E19D-157A-E440F036CA99}"/>
              </a:ext>
            </a:extLst>
          </p:cNvPr>
          <p:cNvGrpSpPr/>
          <p:nvPr/>
        </p:nvGrpSpPr>
        <p:grpSpPr>
          <a:xfrm>
            <a:off x="506135" y="1610969"/>
            <a:ext cx="10758228" cy="2626919"/>
            <a:chOff x="887951" y="413357"/>
            <a:chExt cx="9816224" cy="2169795"/>
          </a:xfrm>
        </p:grpSpPr>
        <p:pic>
          <p:nvPicPr>
            <p:cNvPr id="7" name="Picture 6" descr="Cute happy smiling book Royalty Free Vector Image">
              <a:extLst>
                <a:ext uri="{FF2B5EF4-FFF2-40B4-BE49-F238E27FC236}">
                  <a16:creationId xmlns:a16="http://schemas.microsoft.com/office/drawing/2014/main" id="{B86F0BD9-6B76-8A04-51AC-71C8251C738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FF5E1F-3973-8E4E-B6F8-F7C43D880DCA}"/>
                </a:ext>
              </a:extLst>
            </p:cNvPr>
            <p:cNvSpPr txBox="1"/>
            <p:nvPr/>
          </p:nvSpPr>
          <p:spPr>
            <a:xfrm>
              <a:off x="2103528" y="979951"/>
              <a:ext cx="8600647" cy="1603201"/>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Đọc</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được</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bài</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về</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vi-VN"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hoạt động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của</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người</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thân</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trong</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gia</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đình</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và</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viết</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những</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thông</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tin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về</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bài</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đọc</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theo</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phiếu</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đọc</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sách</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theo</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cs typeface="#9Slide03 Arima Madurai ExtraBo" panose="00000900000000000000" pitchFamily="2" charset="0"/>
                  <a:sym typeface="+mn-lt"/>
                </a:rPr>
                <a:t>mẫu</a:t>
              </a:r>
              <a:r>
                <a:rPr lang="en-US" altLang="zh-CN" sz="3000" dirty="0">
                  <a:solidFill>
                    <a:srgbClr val="002060"/>
                  </a:solidFill>
                  <a:latin typeface="#9Slide03 Arima Madurai ExtraBo" panose="00000900000000000000" pitchFamily="2" charset="0"/>
                  <a:cs typeface="#9Slide03 Arima Madurai ExtraBo" panose="00000900000000000000" pitchFamily="2" charset="0"/>
                  <a:sym typeface="+mn-lt"/>
                </a:rPr>
                <a:t>.</a:t>
              </a:r>
              <a:endParaRPr lang="zh-CN" altLang="en-US" sz="3000" dirty="0">
                <a:solidFill>
                  <a:srgbClr val="002060"/>
                </a:solidFill>
                <a:latin typeface="#9Slide03 Arima Madurai ExtraBo" panose="00000900000000000000" pitchFamily="2" charset="0"/>
                <a:cs typeface="#9Slide03 Arima Madurai ExtraBo" panose="00000900000000000000" pitchFamily="2" charset="0"/>
                <a:sym typeface="+mn-lt"/>
              </a:endParaRPr>
            </a:p>
          </p:txBody>
        </p:sp>
      </p:grpSp>
      <p:sp>
        <p:nvSpPr>
          <p:cNvPr id="10" name="Rectangle: Rounded Corners 4">
            <a:extLst>
              <a:ext uri="{FF2B5EF4-FFF2-40B4-BE49-F238E27FC236}">
                <a16:creationId xmlns:a16="http://schemas.microsoft.com/office/drawing/2014/main" id="{F08BBDC4-44B0-024F-231A-ABD08AA3A63E}"/>
              </a:ext>
            </a:extLst>
          </p:cNvPr>
          <p:cNvSpPr/>
          <p:nvPr/>
        </p:nvSpPr>
        <p:spPr>
          <a:xfrm>
            <a:off x="1971641" y="4083637"/>
            <a:ext cx="9336137"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a:lnSpc>
                <a:spcPct val="120000"/>
              </a:lnSpc>
              <a:defRPr/>
            </a:pP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Chia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sẻ</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về</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nhân</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vật</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yêu</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thích</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nhất</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trong</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chuyện</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đã</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lang="zh-CN" altLang="en-US"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11" name="Picture 10" descr="Cute happy smiling book Royalty Free Vector Image">
            <a:extLst>
              <a:ext uri="{FF2B5EF4-FFF2-40B4-BE49-F238E27FC236}">
                <a16:creationId xmlns:a16="http://schemas.microsoft.com/office/drawing/2014/main" id="{8DDE0FD2-DED7-8972-9095-D9A78566033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523512" y="3906648"/>
            <a:ext cx="1349555" cy="16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68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8" name="Group 7"/>
          <p:cNvGrpSpPr/>
          <p:nvPr/>
        </p:nvGrpSpPr>
        <p:grpSpPr>
          <a:xfrm>
            <a:off x="127650" y="2232019"/>
            <a:ext cx="12026096" cy="3824225"/>
            <a:chOff x="1573515" y="1215341"/>
            <a:chExt cx="8810905" cy="3265990"/>
          </a:xfrm>
        </p:grpSpPr>
        <p:sp>
          <p:nvSpPr>
            <p:cNvPr id="9" name="Rectangle 4"/>
            <p:cNvSpPr/>
            <p:nvPr/>
          </p:nvSpPr>
          <p:spPr>
            <a:xfrm>
              <a:off x="1573515" y="1321441"/>
              <a:ext cx="8715736" cy="3159890"/>
            </a:xfrm>
            <a:custGeom>
              <a:avLst/>
              <a:gdLst>
                <a:gd name="connsiteX0" fmla="*/ 0 w 8507392"/>
                <a:gd name="connsiteY0" fmla="*/ 0 h 3067291"/>
                <a:gd name="connsiteX1" fmla="*/ 8507392 w 8507392"/>
                <a:gd name="connsiteY1" fmla="*/ 0 h 3067291"/>
                <a:gd name="connsiteX2" fmla="*/ 8507392 w 8507392"/>
                <a:gd name="connsiteY2" fmla="*/ 3067291 h 3067291"/>
                <a:gd name="connsiteX3" fmla="*/ 0 w 8507392"/>
                <a:gd name="connsiteY3" fmla="*/ 3067291 h 3067291"/>
                <a:gd name="connsiteX4" fmla="*/ 0 w 8507392"/>
                <a:gd name="connsiteY4" fmla="*/ 0 h 3067291"/>
                <a:gd name="connsiteX0" fmla="*/ 0 w 8611564"/>
                <a:gd name="connsiteY0" fmla="*/ 69449 h 3136740"/>
                <a:gd name="connsiteX1" fmla="*/ 8611564 w 8611564"/>
                <a:gd name="connsiteY1" fmla="*/ 0 h 3136740"/>
                <a:gd name="connsiteX2" fmla="*/ 8507392 w 8611564"/>
                <a:gd name="connsiteY2" fmla="*/ 3136740 h 3136740"/>
                <a:gd name="connsiteX3" fmla="*/ 0 w 8611564"/>
                <a:gd name="connsiteY3" fmla="*/ 3136740 h 3136740"/>
                <a:gd name="connsiteX4" fmla="*/ 0 w 8611564"/>
                <a:gd name="connsiteY4" fmla="*/ 69449 h 3136740"/>
                <a:gd name="connsiteX0" fmla="*/ 0 w 8611564"/>
                <a:gd name="connsiteY0" fmla="*/ 69449 h 3136740"/>
                <a:gd name="connsiteX1" fmla="*/ 8611564 w 8611564"/>
                <a:gd name="connsiteY1" fmla="*/ 0 h 3136740"/>
                <a:gd name="connsiteX2" fmla="*/ 8505463 w 8611564"/>
                <a:gd name="connsiteY2" fmla="*/ 1354239 h 3136740"/>
                <a:gd name="connsiteX3" fmla="*/ 8507392 w 8611564"/>
                <a:gd name="connsiteY3" fmla="*/ 3136740 h 3136740"/>
                <a:gd name="connsiteX4" fmla="*/ 0 w 8611564"/>
                <a:gd name="connsiteY4" fmla="*/ 3136740 h 3136740"/>
                <a:gd name="connsiteX5" fmla="*/ 0 w 8611564"/>
                <a:gd name="connsiteY5" fmla="*/ 69449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387032 w 8715736"/>
                <a:gd name="connsiteY4" fmla="*/ 3032568 h 3136740"/>
                <a:gd name="connsiteX5" fmla="*/ 69448 w 8715736"/>
                <a:gd name="connsiteY5" fmla="*/ 3102016 h 3136740"/>
                <a:gd name="connsiteX6" fmla="*/ 0 w 8715736"/>
                <a:gd name="connsiteY6" fmla="*/ 46300 h 313674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3597797 w 8715736"/>
                <a:gd name="connsiteY1" fmla="*/ 81024 h 3159890"/>
                <a:gd name="connsiteX2" fmla="*/ 8715736 w 8715736"/>
                <a:gd name="connsiteY2" fmla="*/ 0 h 3159890"/>
                <a:gd name="connsiteX3" fmla="*/ 8609635 w 8715736"/>
                <a:gd name="connsiteY3" fmla="*/ 1354239 h 3159890"/>
                <a:gd name="connsiteX4" fmla="*/ 8565265 w 8715736"/>
                <a:gd name="connsiteY4" fmla="*/ 3159890 h 3159890"/>
                <a:gd name="connsiteX5" fmla="*/ 1387032 w 8715736"/>
                <a:gd name="connsiteY5" fmla="*/ 3032568 h 3159890"/>
                <a:gd name="connsiteX6" fmla="*/ 69448 w 8715736"/>
                <a:gd name="connsiteY6" fmla="*/ 3102016 h 3159890"/>
                <a:gd name="connsiteX7" fmla="*/ 0 w 8715736"/>
                <a:gd name="connsiteY7" fmla="*/ 46300 h 3159890"/>
                <a:gd name="connsiteX0" fmla="*/ 0 w 8715736"/>
                <a:gd name="connsiteY0" fmla="*/ 46300 h 3159890"/>
                <a:gd name="connsiteX1" fmla="*/ 3597797 w 8715736"/>
                <a:gd name="connsiteY1" fmla="*/ 81024 h 3159890"/>
                <a:gd name="connsiteX2" fmla="*/ 5739113 w 8715736"/>
                <a:gd name="connsiteY2" fmla="*/ 92598 h 3159890"/>
                <a:gd name="connsiteX3" fmla="*/ 8715736 w 8715736"/>
                <a:gd name="connsiteY3" fmla="*/ 0 h 3159890"/>
                <a:gd name="connsiteX4" fmla="*/ 8609635 w 8715736"/>
                <a:gd name="connsiteY4" fmla="*/ 1354239 h 3159890"/>
                <a:gd name="connsiteX5" fmla="*/ 8565265 w 8715736"/>
                <a:gd name="connsiteY5" fmla="*/ 3159890 h 3159890"/>
                <a:gd name="connsiteX6" fmla="*/ 1387032 w 8715736"/>
                <a:gd name="connsiteY6" fmla="*/ 3032568 h 3159890"/>
                <a:gd name="connsiteX7" fmla="*/ 69448 w 8715736"/>
                <a:gd name="connsiteY7" fmla="*/ 3102016 h 3159890"/>
                <a:gd name="connsiteX8" fmla="*/ 0 w 8715736"/>
                <a:gd name="connsiteY8" fmla="*/ 46300 h 3159890"/>
                <a:gd name="connsiteX0" fmla="*/ 0 w 8715736"/>
                <a:gd name="connsiteY0" fmla="*/ 46300 h 3159890"/>
                <a:gd name="connsiteX1" fmla="*/ 1711124 w 8715736"/>
                <a:gd name="connsiteY1" fmla="*/ 69449 h 3159890"/>
                <a:gd name="connsiteX2" fmla="*/ 3597797 w 8715736"/>
                <a:gd name="connsiteY2" fmla="*/ 81024 h 3159890"/>
                <a:gd name="connsiteX3" fmla="*/ 5739113 w 8715736"/>
                <a:gd name="connsiteY3" fmla="*/ 92598 h 3159890"/>
                <a:gd name="connsiteX4" fmla="*/ 8715736 w 8715736"/>
                <a:gd name="connsiteY4" fmla="*/ 0 h 3159890"/>
                <a:gd name="connsiteX5" fmla="*/ 8609635 w 8715736"/>
                <a:gd name="connsiteY5" fmla="*/ 1354239 h 3159890"/>
                <a:gd name="connsiteX6" fmla="*/ 8565265 w 8715736"/>
                <a:gd name="connsiteY6" fmla="*/ 3159890 h 3159890"/>
                <a:gd name="connsiteX7" fmla="*/ 1387032 w 8715736"/>
                <a:gd name="connsiteY7" fmla="*/ 3032568 h 3159890"/>
                <a:gd name="connsiteX8" fmla="*/ 69448 w 8715736"/>
                <a:gd name="connsiteY8" fmla="*/ 3102016 h 3159890"/>
                <a:gd name="connsiteX9" fmla="*/ 0 w 8715736"/>
                <a:gd name="connsiteY9" fmla="*/ 46300 h 315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5736" h="3159890">
                  <a:moveTo>
                    <a:pt x="0" y="46300"/>
                  </a:moveTo>
                  <a:lnTo>
                    <a:pt x="1711124" y="69449"/>
                  </a:lnTo>
                  <a:lnTo>
                    <a:pt x="3597797" y="81024"/>
                  </a:lnTo>
                  <a:cubicBezTo>
                    <a:pt x="4303853" y="69449"/>
                    <a:pt x="5033057" y="104173"/>
                    <a:pt x="5739113" y="92598"/>
                  </a:cubicBezTo>
                  <a:lnTo>
                    <a:pt x="8715736" y="0"/>
                  </a:lnTo>
                  <a:cubicBezTo>
                    <a:pt x="8707377" y="416689"/>
                    <a:pt x="8617994" y="937550"/>
                    <a:pt x="8609635" y="1354239"/>
                  </a:cubicBezTo>
                  <a:cubicBezTo>
                    <a:pt x="8594845" y="1956123"/>
                    <a:pt x="8661078" y="2558006"/>
                    <a:pt x="8565265" y="3159890"/>
                  </a:cubicBezTo>
                  <a:cubicBezTo>
                    <a:pt x="6153230" y="3152174"/>
                    <a:pt x="3799067" y="3040284"/>
                    <a:pt x="1387032" y="3032568"/>
                  </a:cubicBezTo>
                  <a:lnTo>
                    <a:pt x="69448" y="3102016"/>
                  </a:lnTo>
                  <a:cubicBezTo>
                    <a:pt x="150471" y="2095018"/>
                    <a:pt x="150471" y="1250068"/>
                    <a:pt x="0" y="46300"/>
                  </a:cubicBezTo>
                  <a:close/>
                </a:path>
              </a:pathLst>
            </a:custGeom>
            <a:solidFill>
              <a:srgbClr val="92D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10" name="Rectangle 4"/>
            <p:cNvSpPr/>
            <p:nvPr/>
          </p:nvSpPr>
          <p:spPr>
            <a:xfrm>
              <a:off x="1668684" y="1215341"/>
              <a:ext cx="8715736" cy="3159890"/>
            </a:xfrm>
            <a:custGeom>
              <a:avLst/>
              <a:gdLst>
                <a:gd name="connsiteX0" fmla="*/ 0 w 8507392"/>
                <a:gd name="connsiteY0" fmla="*/ 0 h 3067291"/>
                <a:gd name="connsiteX1" fmla="*/ 8507392 w 8507392"/>
                <a:gd name="connsiteY1" fmla="*/ 0 h 3067291"/>
                <a:gd name="connsiteX2" fmla="*/ 8507392 w 8507392"/>
                <a:gd name="connsiteY2" fmla="*/ 3067291 h 3067291"/>
                <a:gd name="connsiteX3" fmla="*/ 0 w 8507392"/>
                <a:gd name="connsiteY3" fmla="*/ 3067291 h 3067291"/>
                <a:gd name="connsiteX4" fmla="*/ 0 w 8507392"/>
                <a:gd name="connsiteY4" fmla="*/ 0 h 3067291"/>
                <a:gd name="connsiteX0" fmla="*/ 0 w 8611564"/>
                <a:gd name="connsiteY0" fmla="*/ 69449 h 3136740"/>
                <a:gd name="connsiteX1" fmla="*/ 8611564 w 8611564"/>
                <a:gd name="connsiteY1" fmla="*/ 0 h 3136740"/>
                <a:gd name="connsiteX2" fmla="*/ 8507392 w 8611564"/>
                <a:gd name="connsiteY2" fmla="*/ 3136740 h 3136740"/>
                <a:gd name="connsiteX3" fmla="*/ 0 w 8611564"/>
                <a:gd name="connsiteY3" fmla="*/ 3136740 h 3136740"/>
                <a:gd name="connsiteX4" fmla="*/ 0 w 8611564"/>
                <a:gd name="connsiteY4" fmla="*/ 69449 h 3136740"/>
                <a:gd name="connsiteX0" fmla="*/ 0 w 8611564"/>
                <a:gd name="connsiteY0" fmla="*/ 69449 h 3136740"/>
                <a:gd name="connsiteX1" fmla="*/ 8611564 w 8611564"/>
                <a:gd name="connsiteY1" fmla="*/ 0 h 3136740"/>
                <a:gd name="connsiteX2" fmla="*/ 8505463 w 8611564"/>
                <a:gd name="connsiteY2" fmla="*/ 1354239 h 3136740"/>
                <a:gd name="connsiteX3" fmla="*/ 8507392 w 8611564"/>
                <a:gd name="connsiteY3" fmla="*/ 3136740 h 3136740"/>
                <a:gd name="connsiteX4" fmla="*/ 0 w 8611564"/>
                <a:gd name="connsiteY4" fmla="*/ 3136740 h 3136740"/>
                <a:gd name="connsiteX5" fmla="*/ 0 w 8611564"/>
                <a:gd name="connsiteY5" fmla="*/ 69449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387032 w 8715736"/>
                <a:gd name="connsiteY4" fmla="*/ 3032568 h 3136740"/>
                <a:gd name="connsiteX5" fmla="*/ 69448 w 8715736"/>
                <a:gd name="connsiteY5" fmla="*/ 3102016 h 3136740"/>
                <a:gd name="connsiteX6" fmla="*/ 0 w 8715736"/>
                <a:gd name="connsiteY6" fmla="*/ 46300 h 313674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3597797 w 8715736"/>
                <a:gd name="connsiteY1" fmla="*/ 81024 h 3159890"/>
                <a:gd name="connsiteX2" fmla="*/ 8715736 w 8715736"/>
                <a:gd name="connsiteY2" fmla="*/ 0 h 3159890"/>
                <a:gd name="connsiteX3" fmla="*/ 8609635 w 8715736"/>
                <a:gd name="connsiteY3" fmla="*/ 1354239 h 3159890"/>
                <a:gd name="connsiteX4" fmla="*/ 8565265 w 8715736"/>
                <a:gd name="connsiteY4" fmla="*/ 3159890 h 3159890"/>
                <a:gd name="connsiteX5" fmla="*/ 1387032 w 8715736"/>
                <a:gd name="connsiteY5" fmla="*/ 3032568 h 3159890"/>
                <a:gd name="connsiteX6" fmla="*/ 69448 w 8715736"/>
                <a:gd name="connsiteY6" fmla="*/ 3102016 h 3159890"/>
                <a:gd name="connsiteX7" fmla="*/ 0 w 8715736"/>
                <a:gd name="connsiteY7" fmla="*/ 46300 h 3159890"/>
                <a:gd name="connsiteX0" fmla="*/ 0 w 8715736"/>
                <a:gd name="connsiteY0" fmla="*/ 46300 h 3159890"/>
                <a:gd name="connsiteX1" fmla="*/ 3597797 w 8715736"/>
                <a:gd name="connsiteY1" fmla="*/ 81024 h 3159890"/>
                <a:gd name="connsiteX2" fmla="*/ 5739113 w 8715736"/>
                <a:gd name="connsiteY2" fmla="*/ 92598 h 3159890"/>
                <a:gd name="connsiteX3" fmla="*/ 8715736 w 8715736"/>
                <a:gd name="connsiteY3" fmla="*/ 0 h 3159890"/>
                <a:gd name="connsiteX4" fmla="*/ 8609635 w 8715736"/>
                <a:gd name="connsiteY4" fmla="*/ 1354239 h 3159890"/>
                <a:gd name="connsiteX5" fmla="*/ 8565265 w 8715736"/>
                <a:gd name="connsiteY5" fmla="*/ 3159890 h 3159890"/>
                <a:gd name="connsiteX6" fmla="*/ 1387032 w 8715736"/>
                <a:gd name="connsiteY6" fmla="*/ 3032568 h 3159890"/>
                <a:gd name="connsiteX7" fmla="*/ 69448 w 8715736"/>
                <a:gd name="connsiteY7" fmla="*/ 3102016 h 3159890"/>
                <a:gd name="connsiteX8" fmla="*/ 0 w 8715736"/>
                <a:gd name="connsiteY8" fmla="*/ 46300 h 3159890"/>
                <a:gd name="connsiteX0" fmla="*/ 0 w 8715736"/>
                <a:gd name="connsiteY0" fmla="*/ 46300 h 3159890"/>
                <a:gd name="connsiteX1" fmla="*/ 1711124 w 8715736"/>
                <a:gd name="connsiteY1" fmla="*/ 69449 h 3159890"/>
                <a:gd name="connsiteX2" fmla="*/ 3597797 w 8715736"/>
                <a:gd name="connsiteY2" fmla="*/ 81024 h 3159890"/>
                <a:gd name="connsiteX3" fmla="*/ 5739113 w 8715736"/>
                <a:gd name="connsiteY3" fmla="*/ 92598 h 3159890"/>
                <a:gd name="connsiteX4" fmla="*/ 8715736 w 8715736"/>
                <a:gd name="connsiteY4" fmla="*/ 0 h 3159890"/>
                <a:gd name="connsiteX5" fmla="*/ 8609635 w 8715736"/>
                <a:gd name="connsiteY5" fmla="*/ 1354239 h 3159890"/>
                <a:gd name="connsiteX6" fmla="*/ 8565265 w 8715736"/>
                <a:gd name="connsiteY6" fmla="*/ 3159890 h 3159890"/>
                <a:gd name="connsiteX7" fmla="*/ 1387032 w 8715736"/>
                <a:gd name="connsiteY7" fmla="*/ 3032568 h 3159890"/>
                <a:gd name="connsiteX8" fmla="*/ 69448 w 8715736"/>
                <a:gd name="connsiteY8" fmla="*/ 3102016 h 3159890"/>
                <a:gd name="connsiteX9" fmla="*/ 0 w 8715736"/>
                <a:gd name="connsiteY9" fmla="*/ 46300 h 315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5736" h="3159890">
                  <a:moveTo>
                    <a:pt x="0" y="46300"/>
                  </a:moveTo>
                  <a:lnTo>
                    <a:pt x="1711124" y="69449"/>
                  </a:lnTo>
                  <a:lnTo>
                    <a:pt x="3597797" y="81024"/>
                  </a:lnTo>
                  <a:cubicBezTo>
                    <a:pt x="4303853" y="69449"/>
                    <a:pt x="5033057" y="104173"/>
                    <a:pt x="5739113" y="92598"/>
                  </a:cubicBezTo>
                  <a:lnTo>
                    <a:pt x="8715736" y="0"/>
                  </a:lnTo>
                  <a:cubicBezTo>
                    <a:pt x="8707377" y="416689"/>
                    <a:pt x="8617994" y="937550"/>
                    <a:pt x="8609635" y="1354239"/>
                  </a:cubicBezTo>
                  <a:cubicBezTo>
                    <a:pt x="8594845" y="1956123"/>
                    <a:pt x="8661078" y="2558006"/>
                    <a:pt x="8565265" y="3159890"/>
                  </a:cubicBezTo>
                  <a:cubicBezTo>
                    <a:pt x="6153230" y="3152174"/>
                    <a:pt x="3799067" y="3040284"/>
                    <a:pt x="1387032" y="3032568"/>
                  </a:cubicBezTo>
                  <a:lnTo>
                    <a:pt x="69448" y="3102016"/>
                  </a:lnTo>
                  <a:cubicBezTo>
                    <a:pt x="150471" y="2095018"/>
                    <a:pt x="150471" y="1250068"/>
                    <a:pt x="0" y="46300"/>
                  </a:cubicBezTo>
                  <a:close/>
                </a:path>
              </a:pathLst>
            </a:custGeom>
            <a:solidFill>
              <a:srgbClr val="8AE78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grpSp>
      <p:graphicFrame>
        <p:nvGraphicFramePr>
          <p:cNvPr id="11" name="Table 10"/>
          <p:cNvGraphicFramePr>
            <a:graphicFrameLocks noGrp="1"/>
          </p:cNvGraphicFramePr>
          <p:nvPr>
            <p:extLst>
              <p:ext uri="{D42A27DB-BD31-4B8C-83A1-F6EECF244321}">
                <p14:modId xmlns:p14="http://schemas.microsoft.com/office/powerpoint/2010/main" val="4245481800"/>
              </p:ext>
            </p:extLst>
          </p:nvPr>
        </p:nvGraphicFramePr>
        <p:xfrm>
          <a:off x="544337" y="2470777"/>
          <a:ext cx="11239018" cy="3151536"/>
        </p:xfrm>
        <a:graphic>
          <a:graphicData uri="http://schemas.openxmlformats.org/drawingml/2006/table">
            <a:tbl>
              <a:tblPr firstRow="1" bandRow="1">
                <a:solidFill>
                  <a:srgbClr val="8AE784">
                    <a:lumMod val="50000"/>
                  </a:srgbClr>
                </a:solidFill>
              </a:tblPr>
              <a:tblGrid>
                <a:gridCol w="5619509">
                  <a:extLst>
                    <a:ext uri="{9D8B030D-6E8A-4147-A177-3AD203B41FA5}">
                      <a16:colId xmlns:a16="http://schemas.microsoft.com/office/drawing/2014/main" val="1187328568"/>
                    </a:ext>
                  </a:extLst>
                </a:gridCol>
                <a:gridCol w="5619509">
                  <a:extLst>
                    <a:ext uri="{9D8B030D-6E8A-4147-A177-3AD203B41FA5}">
                      <a16:colId xmlns:a16="http://schemas.microsoft.com/office/drawing/2014/main" val="2714439271"/>
                    </a:ext>
                  </a:extLst>
                </a:gridCol>
              </a:tblGrid>
              <a:tr h="661823">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3600" dirty="0">
                          <a:ln>
                            <a:noFill/>
                          </a:ln>
                          <a:solidFill>
                            <a:schemeClr val="accent2">
                              <a:lumMod val="75000"/>
                            </a:schemeClr>
                          </a:solidFill>
                          <a:latin typeface="Cambria" panose="02040503050406030204" pitchFamily="18" charset="0"/>
                          <a:ea typeface="Cambria" panose="02040503050406030204" pitchFamily="18" charset="0"/>
                        </a:rPr>
                        <a:t>PHIẾU ĐỌC</a:t>
                      </a:r>
                      <a:r>
                        <a:rPr lang="en-US" sz="3600" baseline="0" dirty="0">
                          <a:ln>
                            <a:noFill/>
                          </a:ln>
                          <a:solidFill>
                            <a:schemeClr val="accent2">
                              <a:lumMod val="75000"/>
                            </a:schemeClr>
                          </a:solidFill>
                          <a:latin typeface="Cambria" panose="02040503050406030204" pitchFamily="18" charset="0"/>
                          <a:ea typeface="Cambria" panose="02040503050406030204" pitchFamily="18" charset="0"/>
                        </a:rPr>
                        <a:t> SÁCH</a:t>
                      </a:r>
                      <a:endParaRPr lang="en-US" sz="3600" dirty="0">
                        <a:ln>
                          <a:noFill/>
                        </a:ln>
                        <a:solidFill>
                          <a:schemeClr val="accent2">
                            <a:lumMod val="75000"/>
                          </a:schemeClr>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389693883"/>
                  </a:ext>
                </a:extLst>
              </a:tr>
              <a:tr h="1418191">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457200" indent="-457200">
                        <a:buFontTx/>
                        <a:buChar char="-"/>
                      </a:pPr>
                      <a:r>
                        <a:rPr lang="en-US" sz="2800" dirty="0" err="1">
                          <a:ln>
                            <a:noFill/>
                          </a:ln>
                          <a:solidFill>
                            <a:schemeClr val="tx1"/>
                          </a:solidFill>
                          <a:latin typeface="Cambria" panose="02040503050406030204" pitchFamily="18" charset="0"/>
                          <a:ea typeface="Cambria" panose="02040503050406030204" pitchFamily="18" charset="0"/>
                        </a:rPr>
                        <a:t>Ngày</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đọc</a:t>
                      </a:r>
                      <a:r>
                        <a:rPr lang="en-US" sz="2800" baseline="0" dirty="0">
                          <a:ln>
                            <a:noFill/>
                          </a:ln>
                          <a:solidFill>
                            <a:schemeClr val="tx1"/>
                          </a:solidFill>
                          <a:latin typeface="Cambria" panose="02040503050406030204" pitchFamily="18" charset="0"/>
                          <a:ea typeface="Cambria" panose="02040503050406030204" pitchFamily="18" charset="0"/>
                        </a:rPr>
                        <a:t>: (…)</a:t>
                      </a:r>
                    </a:p>
                    <a:p>
                      <a:pPr marL="457200" marR="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800" baseline="0" dirty="0" err="1">
                          <a:ln>
                            <a:noFill/>
                          </a:ln>
                          <a:solidFill>
                            <a:schemeClr val="tx1"/>
                          </a:solidFill>
                          <a:latin typeface="Cambria" panose="02040503050406030204" pitchFamily="18" charset="0"/>
                          <a:ea typeface="Cambria" panose="02040503050406030204" pitchFamily="18" charset="0"/>
                        </a:rPr>
                        <a:t>Số</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câu</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đố</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đã</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đọc</a:t>
                      </a:r>
                      <a:r>
                        <a:rPr lang="en-US" sz="2800" baseline="0" dirty="0">
                          <a:ln>
                            <a:noFill/>
                          </a:ln>
                          <a:solidFill>
                            <a:schemeClr val="tx1"/>
                          </a:solidFill>
                          <a:latin typeface="Cambria" panose="02040503050406030204" pitchFamily="18" charset="0"/>
                          <a:ea typeface="Cambria" panose="02040503050406030204" pitchFamily="18" charset="0"/>
                        </a:rPr>
                        <a:t>: (…)</a:t>
                      </a:r>
                      <a:endParaRPr lang="en-US" sz="2800" dirty="0">
                        <a:ln>
                          <a:noFill/>
                        </a:ln>
                        <a:solidFill>
                          <a:schemeClr val="tx1"/>
                        </a:solidFill>
                        <a:latin typeface="Cambria" panose="02040503050406030204" pitchFamily="18" charset="0"/>
                        <a:ea typeface="Cambria" panose="02040503050406030204" pitchFamily="18" charset="0"/>
                      </a:endParaRPr>
                    </a:p>
                    <a:p>
                      <a:pPr marL="457200" marR="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800" dirty="0" err="1">
                          <a:ln>
                            <a:noFill/>
                          </a:ln>
                          <a:solidFill>
                            <a:schemeClr val="tx1"/>
                          </a:solidFill>
                          <a:latin typeface="Cambria" panose="02040503050406030204" pitchFamily="18" charset="0"/>
                          <a:ea typeface="Cambria" panose="02040503050406030204" pitchFamily="18" charset="0"/>
                        </a:rPr>
                        <a:t>Các</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đồ</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vật</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được</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nói</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đến</a:t>
                      </a:r>
                      <a:r>
                        <a:rPr lang="en-US" sz="2800" baseline="0" dirty="0">
                          <a:ln>
                            <a:noFill/>
                          </a:ln>
                          <a:solidFill>
                            <a:schemeClr val="tx1"/>
                          </a:solidFill>
                          <a:latin typeface="Cambria" panose="02040503050406030204" pitchFamily="18" charset="0"/>
                          <a:ea typeface="Cambria" panose="02040503050406030204" pitchFamily="18" charset="0"/>
                        </a:rPr>
                        <a:t>: (…)</a:t>
                      </a:r>
                      <a:endParaRPr lang="en-US" sz="2800" dirty="0">
                        <a:ln>
                          <a:noFill/>
                        </a:ln>
                        <a:solidFill>
                          <a:schemeClr val="tx1"/>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3163707884"/>
                  </a:ext>
                </a:extLst>
              </a:tr>
              <a:tr h="53576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ln>
                            <a:noFill/>
                          </a:ln>
                          <a:solidFill>
                            <a:schemeClr val="tx1"/>
                          </a:solidFill>
                          <a:latin typeface="Cambria" panose="02040503050406030204" pitchFamily="18" charset="0"/>
                          <a:ea typeface="Cambria" panose="02040503050406030204" pitchFamily="18" charset="0"/>
                        </a:rPr>
                        <a:t>Câu</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đố</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em</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thấy</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dễ</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đoán</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nhất</a:t>
                      </a:r>
                      <a:r>
                        <a:rPr lang="en-US" sz="2800" baseline="0" dirty="0">
                          <a:ln>
                            <a:noFill/>
                          </a:ln>
                          <a:solidFill>
                            <a:schemeClr val="tx1"/>
                          </a:solidFill>
                          <a:latin typeface="Cambria" panose="02040503050406030204" pitchFamily="18" charset="0"/>
                          <a:ea typeface="Cambria" panose="02040503050406030204" pitchFamily="18" charset="0"/>
                        </a:rPr>
                        <a:t>: (…)</a:t>
                      </a:r>
                      <a:endParaRPr lang="en-US" sz="2800" dirty="0">
                        <a:ln>
                          <a:noFill/>
                        </a:ln>
                        <a:solidFill>
                          <a:schemeClr val="tx1"/>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ln>
                            <a:noFill/>
                          </a:ln>
                          <a:solidFill>
                            <a:schemeClr val="tx1"/>
                          </a:solidFill>
                          <a:latin typeface="Cambria" panose="02040503050406030204" pitchFamily="18" charset="0"/>
                          <a:ea typeface="Cambria" panose="02040503050406030204" pitchFamily="18" charset="0"/>
                        </a:rPr>
                        <a:t>Câu</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đố</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em</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thấy</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khó</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đoán</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nhất</a:t>
                      </a:r>
                      <a:r>
                        <a:rPr lang="en-US" sz="2800" baseline="0" dirty="0">
                          <a:ln>
                            <a:noFill/>
                          </a:ln>
                          <a:solidFill>
                            <a:schemeClr val="tx1"/>
                          </a:solidFill>
                          <a:latin typeface="Cambria" panose="02040503050406030204" pitchFamily="18" charset="0"/>
                          <a:ea typeface="Cambria" panose="02040503050406030204" pitchFamily="18" charset="0"/>
                        </a:rPr>
                        <a:t>: (…)</a:t>
                      </a:r>
                      <a:endParaRPr lang="en-US" sz="2800" dirty="0">
                        <a:ln>
                          <a:noFill/>
                        </a:ln>
                        <a:solidFill>
                          <a:schemeClr val="tx1"/>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44503092"/>
                  </a:ext>
                </a:extLst>
              </a:tr>
              <a:tr h="535761">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800" dirty="0" err="1">
                          <a:ln>
                            <a:noFill/>
                          </a:ln>
                          <a:solidFill>
                            <a:schemeClr val="tx1"/>
                          </a:solidFill>
                          <a:latin typeface="Cambria" panose="02040503050406030204" pitchFamily="18" charset="0"/>
                          <a:ea typeface="Cambria" panose="02040503050406030204" pitchFamily="18" charset="0"/>
                        </a:rPr>
                        <a:t>Mức</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độ</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yêu</a:t>
                      </a:r>
                      <a:r>
                        <a:rPr lang="en-US" sz="2800" baseline="0" dirty="0">
                          <a:ln>
                            <a:noFill/>
                          </a:ln>
                          <a:solidFill>
                            <a:schemeClr val="tx1"/>
                          </a:solidFill>
                          <a:latin typeface="Cambria" panose="02040503050406030204" pitchFamily="18" charset="0"/>
                          <a:ea typeface="Cambria" panose="02040503050406030204" pitchFamily="18" charset="0"/>
                        </a:rPr>
                        <a:t> </a:t>
                      </a:r>
                      <a:r>
                        <a:rPr lang="en-US" sz="2800" baseline="0" dirty="0" err="1">
                          <a:ln>
                            <a:noFill/>
                          </a:ln>
                          <a:solidFill>
                            <a:schemeClr val="tx1"/>
                          </a:solidFill>
                          <a:latin typeface="Cambria" panose="02040503050406030204" pitchFamily="18" charset="0"/>
                          <a:ea typeface="Cambria" panose="02040503050406030204" pitchFamily="18" charset="0"/>
                        </a:rPr>
                        <a:t>thích</a:t>
                      </a:r>
                      <a:r>
                        <a:rPr lang="en-US" sz="2800" baseline="0" dirty="0">
                          <a:ln>
                            <a:noFill/>
                          </a:ln>
                          <a:solidFill>
                            <a:schemeClr val="tx1"/>
                          </a:solidFill>
                          <a:latin typeface="Cambria" panose="02040503050406030204" pitchFamily="18" charset="0"/>
                          <a:ea typeface="Cambria" panose="02040503050406030204" pitchFamily="18" charset="0"/>
                        </a:rPr>
                        <a:t>: </a:t>
                      </a:r>
                      <a:endParaRPr lang="en-US" sz="2800" dirty="0">
                        <a:ln>
                          <a:noFill/>
                        </a:ln>
                        <a:solidFill>
                          <a:schemeClr val="tx1"/>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2823220886"/>
                  </a:ext>
                </a:extLst>
              </a:tr>
            </a:tbl>
          </a:graphicData>
        </a:graphic>
      </p:graphicFrame>
      <p:grpSp>
        <p:nvGrpSpPr>
          <p:cNvPr id="19" name="Group 18"/>
          <p:cNvGrpSpPr/>
          <p:nvPr/>
        </p:nvGrpSpPr>
        <p:grpSpPr>
          <a:xfrm>
            <a:off x="3480125" y="5138456"/>
            <a:ext cx="2683721" cy="432712"/>
            <a:chOff x="4074288" y="4490308"/>
            <a:chExt cx="2683721" cy="432712"/>
          </a:xfrm>
        </p:grpSpPr>
        <p:sp>
          <p:nvSpPr>
            <p:cNvPr id="20" name="5-Point Star 19"/>
            <p:cNvSpPr/>
            <p:nvPr/>
          </p:nvSpPr>
          <p:spPr>
            <a:xfrm>
              <a:off x="4074288" y="4518325"/>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sp>
          <p:nvSpPr>
            <p:cNvPr id="21" name="5-Point Star 20"/>
            <p:cNvSpPr/>
            <p:nvPr/>
          </p:nvSpPr>
          <p:spPr>
            <a:xfrm>
              <a:off x="4628909" y="4518325"/>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sp>
          <p:nvSpPr>
            <p:cNvPr id="22" name="5-Point Star 21"/>
            <p:cNvSpPr/>
            <p:nvPr/>
          </p:nvSpPr>
          <p:spPr>
            <a:xfrm>
              <a:off x="5183530" y="4513066"/>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sp>
          <p:nvSpPr>
            <p:cNvPr id="23" name="5-Point Star 22"/>
            <p:cNvSpPr/>
            <p:nvPr/>
          </p:nvSpPr>
          <p:spPr>
            <a:xfrm>
              <a:off x="5740400" y="4507807"/>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sp>
          <p:nvSpPr>
            <p:cNvPr id="24" name="5-Point Star 23"/>
            <p:cNvSpPr/>
            <p:nvPr/>
          </p:nvSpPr>
          <p:spPr>
            <a:xfrm>
              <a:off x="6295021" y="4490308"/>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grpSp>
      <p:sp>
        <p:nvSpPr>
          <p:cNvPr id="25" name="文本框 56">
            <a:extLst>
              <a:ext uri="{FF2B5EF4-FFF2-40B4-BE49-F238E27FC236}">
                <a16:creationId xmlns:a16="http://schemas.microsoft.com/office/drawing/2014/main" id="{41777B16-E05E-4BD0-B730-61D6DD6ED1E0}"/>
              </a:ext>
            </a:extLst>
          </p:cNvPr>
          <p:cNvSpPr txBox="1"/>
          <p:nvPr/>
        </p:nvSpPr>
        <p:spPr>
          <a:xfrm>
            <a:off x="475367" y="309912"/>
            <a:ext cx="11200764" cy="1736646"/>
          </a:xfrm>
          <a:prstGeom prst="roundRect">
            <a:avLst/>
          </a:prstGeom>
          <a:solidFill>
            <a:srgbClr val="FBD078"/>
          </a:solidFill>
          <a:ln>
            <a:solidFill>
              <a:srgbClr val="F39F14"/>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609585"/>
            <a:r>
              <a:rPr lang="en-US" altLang="zh-CN" sz="3200" b="1" spc="100" dirty="0">
                <a:solidFill>
                  <a:schemeClr val="accent2">
                    <a:lumMod val="75000"/>
                  </a:schemeClr>
                </a:solidFill>
                <a:latin typeface="Cambria" panose="02040503050406030204" pitchFamily="18" charset="0"/>
                <a:ea typeface="字魂115号-刀刀体" panose="00000500000000000000" pitchFamily="2" charset="-122"/>
                <a:cs typeface="+mn-ea"/>
                <a:sym typeface="+mn-lt"/>
              </a:rPr>
              <a:t>1. </a:t>
            </a:r>
            <a:r>
              <a:rPr lang="vi-VN" altLang="zh-CN" sz="3200" b="1" spc="100" dirty="0">
                <a:solidFill>
                  <a:schemeClr val="accent2">
                    <a:lumMod val="75000"/>
                  </a:schemeClr>
                </a:solidFill>
                <a:latin typeface="Cambria" panose="02040503050406030204" pitchFamily="18" charset="0"/>
                <a:ea typeface="字魂115号-刀刀体" panose="00000500000000000000" pitchFamily="2" charset="-122"/>
                <a:cs typeface="+mn-ea"/>
                <a:sym typeface="+mn-lt"/>
              </a:rPr>
              <a:t>Tìm đọc câu chuyện, bài văn, bài thơ,… về hoạt động của người thân trong gia đình và viết phiếu đọc sách theo mẫu.</a:t>
            </a:r>
          </a:p>
        </p:txBody>
      </p:sp>
    </p:spTree>
    <p:extLst>
      <p:ext uri="{BB962C8B-B14F-4D97-AF65-F5344CB8AC3E}">
        <p14:creationId xmlns:p14="http://schemas.microsoft.com/office/powerpoint/2010/main" val="362527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 name="Rectangle 1"/>
          <p:cNvSpPr/>
          <p:nvPr/>
        </p:nvSpPr>
        <p:spPr>
          <a:xfrm>
            <a:off x="3576577" y="0"/>
            <a:ext cx="6096000" cy="6924973"/>
          </a:xfrm>
          <a:prstGeom prst="rect">
            <a:avLst/>
          </a:prstGeom>
          <a:solidFill>
            <a:srgbClr val="33CCCC">
              <a:alpha val="71000"/>
            </a:srgbClr>
          </a:solidFill>
        </p:spPr>
        <p:txBody>
          <a:bodyPr>
            <a:spAutoFit/>
          </a:bodyPr>
          <a:lstStyle/>
          <a:p>
            <a:pPr algn="ctr"/>
            <a:r>
              <a:rPr lang="vi-VN" sz="2800" b="0" i="0" dirty="0">
                <a:solidFill>
                  <a:srgbClr val="002060"/>
                </a:solidFill>
                <a:effectLst/>
                <a:latin typeface="Cambria" panose="02040503050406030204" pitchFamily="18" charset="0"/>
                <a:ea typeface="Cambria" panose="02040503050406030204" pitchFamily="18" charset="0"/>
              </a:rPr>
              <a:t>MẸ CỦA EM</a:t>
            </a:r>
          </a:p>
          <a:p>
            <a:r>
              <a:rPr lang="vi-VN" sz="2800" b="0" i="0" dirty="0">
                <a:solidFill>
                  <a:srgbClr val="002060"/>
                </a:solidFill>
                <a:effectLst/>
                <a:latin typeface="Cambria" panose="02040503050406030204" pitchFamily="18" charset="0"/>
                <a:ea typeface="Cambria" panose="02040503050406030204" pitchFamily="18" charset="0"/>
              </a:rPr>
              <a:t>Ở nhà, em có mẹ</a:t>
            </a:r>
            <a:br>
              <a:rPr lang="vi-VN" sz="2800" b="0" i="0" dirty="0">
                <a:solidFill>
                  <a:srgbClr val="002060"/>
                </a:solidFill>
                <a:effectLst/>
                <a:latin typeface="Cambria" panose="02040503050406030204" pitchFamily="18" charset="0"/>
                <a:ea typeface="Cambria" panose="02040503050406030204" pitchFamily="18" charset="0"/>
              </a:rPr>
            </a:br>
            <a:r>
              <a:rPr lang="vi-VN" sz="2800" b="0" i="0" dirty="0">
                <a:solidFill>
                  <a:srgbClr val="002060"/>
                </a:solidFill>
                <a:effectLst/>
                <a:latin typeface="Cambria" panose="02040503050406030204" pitchFamily="18" charset="0"/>
                <a:ea typeface="Cambria" panose="02040503050406030204" pitchFamily="18" charset="0"/>
              </a:rPr>
              <a:t>Bao việc mẹ phải lo</a:t>
            </a:r>
            <a:br>
              <a:rPr lang="vi-VN" sz="2800" b="0" i="0" dirty="0">
                <a:solidFill>
                  <a:srgbClr val="002060"/>
                </a:solidFill>
                <a:effectLst/>
                <a:latin typeface="Cambria" panose="02040503050406030204" pitchFamily="18" charset="0"/>
                <a:ea typeface="Cambria" panose="02040503050406030204" pitchFamily="18" charset="0"/>
              </a:rPr>
            </a:br>
            <a:r>
              <a:rPr lang="vi-VN" sz="2800" b="0" i="0" dirty="0">
                <a:solidFill>
                  <a:srgbClr val="002060"/>
                </a:solidFill>
                <a:effectLst/>
                <a:latin typeface="Cambria" panose="02040503050406030204" pitchFamily="18" charset="0"/>
                <a:ea typeface="Cambria" panose="02040503050406030204" pitchFamily="18" charset="0"/>
              </a:rPr>
              <a:t>Thúc khuya mà dậy sớm</a:t>
            </a:r>
            <a:br>
              <a:rPr lang="vi-VN" sz="2800" b="0" i="0" dirty="0">
                <a:solidFill>
                  <a:srgbClr val="002060"/>
                </a:solidFill>
                <a:effectLst/>
                <a:latin typeface="Cambria" panose="02040503050406030204" pitchFamily="18" charset="0"/>
                <a:ea typeface="Cambria" panose="02040503050406030204" pitchFamily="18" charset="0"/>
              </a:rPr>
            </a:br>
            <a:r>
              <a:rPr lang="vi-VN" sz="2800" b="0" i="0" dirty="0">
                <a:solidFill>
                  <a:srgbClr val="002060"/>
                </a:solidFill>
                <a:effectLst/>
                <a:latin typeface="Cambria" panose="02040503050406030204" pitchFamily="18" charset="0"/>
                <a:ea typeface="Cambria" panose="02040503050406030204" pitchFamily="18" charset="0"/>
              </a:rPr>
              <a:t>Mẹ chăm công việc nhà</a:t>
            </a:r>
            <a:r>
              <a:rPr lang="en-US" sz="2800" b="0" i="0" dirty="0">
                <a:solidFill>
                  <a:srgbClr val="002060"/>
                </a:solidFill>
                <a:effectLst/>
                <a:latin typeface="Cambria" panose="02040503050406030204" pitchFamily="18" charset="0"/>
                <a:ea typeface="Cambria" panose="02040503050406030204" pitchFamily="18" charset="0"/>
              </a:rPr>
              <a:t>.</a:t>
            </a:r>
          </a:p>
          <a:p>
            <a:endParaRPr lang="vi-VN" sz="1200" b="0" i="0" dirty="0">
              <a:solidFill>
                <a:srgbClr val="002060"/>
              </a:solidFill>
              <a:effectLst/>
              <a:latin typeface="Cambria" panose="02040503050406030204" pitchFamily="18" charset="0"/>
              <a:ea typeface="Cambria" panose="02040503050406030204" pitchFamily="18" charset="0"/>
            </a:endParaRPr>
          </a:p>
          <a:p>
            <a:r>
              <a:rPr lang="en-US" sz="2800" b="0" i="0" dirty="0">
                <a:solidFill>
                  <a:srgbClr val="002060"/>
                </a:solidFill>
                <a:effectLst/>
                <a:latin typeface="Cambria" panose="02040503050406030204" pitchFamily="18" charset="0"/>
                <a:ea typeface="Cambria" panose="02040503050406030204" pitchFamily="18" charset="0"/>
              </a:rPr>
              <a:t>	</a:t>
            </a:r>
            <a:r>
              <a:rPr lang="vi-VN" sz="2800" b="0" i="0" dirty="0">
                <a:solidFill>
                  <a:srgbClr val="002060"/>
                </a:solidFill>
                <a:effectLst/>
                <a:latin typeface="Cambria" panose="02040503050406030204" pitchFamily="18" charset="0"/>
                <a:ea typeface="Cambria" panose="02040503050406030204" pitchFamily="18" charset="0"/>
              </a:rPr>
              <a:t>Thế mà cứ đúng giờ</a:t>
            </a:r>
            <a:br>
              <a:rPr lang="vi-VN" sz="2800" b="0" i="0" dirty="0">
                <a:solidFill>
                  <a:srgbClr val="002060"/>
                </a:solidFill>
                <a:effectLst/>
                <a:latin typeface="Cambria" panose="02040503050406030204" pitchFamily="18" charset="0"/>
                <a:ea typeface="Cambria" panose="02040503050406030204" pitchFamily="18" charset="0"/>
              </a:rPr>
            </a:br>
            <a:r>
              <a:rPr lang="en-US" sz="2800" b="0" i="0" dirty="0">
                <a:solidFill>
                  <a:srgbClr val="002060"/>
                </a:solidFill>
                <a:effectLst/>
                <a:latin typeface="Cambria" panose="02040503050406030204" pitchFamily="18" charset="0"/>
                <a:ea typeface="Cambria" panose="02040503050406030204" pitchFamily="18" charset="0"/>
              </a:rPr>
              <a:t>	</a:t>
            </a:r>
            <a:r>
              <a:rPr lang="vi-VN" sz="2800" b="0" i="0" dirty="0">
                <a:solidFill>
                  <a:srgbClr val="002060"/>
                </a:solidFill>
                <a:effectLst/>
                <a:latin typeface="Cambria" panose="02040503050406030204" pitchFamily="18" charset="0"/>
                <a:ea typeface="Cambria" panose="02040503050406030204" pitchFamily="18" charset="0"/>
              </a:rPr>
              <a:t>Mẹ gọi thức em dậy</a:t>
            </a:r>
            <a:br>
              <a:rPr lang="vi-VN" sz="2800" b="0" i="0" dirty="0">
                <a:solidFill>
                  <a:srgbClr val="002060"/>
                </a:solidFill>
                <a:effectLst/>
                <a:latin typeface="Cambria" panose="02040503050406030204" pitchFamily="18" charset="0"/>
                <a:ea typeface="Cambria" panose="02040503050406030204" pitchFamily="18" charset="0"/>
              </a:rPr>
            </a:br>
            <a:r>
              <a:rPr lang="en-US" sz="2800" b="0" i="0" dirty="0">
                <a:solidFill>
                  <a:srgbClr val="002060"/>
                </a:solidFill>
                <a:effectLst/>
                <a:latin typeface="Cambria" panose="02040503050406030204" pitchFamily="18" charset="0"/>
                <a:ea typeface="Cambria" panose="02040503050406030204" pitchFamily="18" charset="0"/>
              </a:rPr>
              <a:t>	</a:t>
            </a:r>
            <a:r>
              <a:rPr lang="vi-VN" sz="2800" b="0" i="0" dirty="0">
                <a:solidFill>
                  <a:srgbClr val="002060"/>
                </a:solidFill>
                <a:effectLst/>
                <a:latin typeface="Cambria" panose="02040503050406030204" pitchFamily="18" charset="0"/>
                <a:ea typeface="Cambria" panose="02040503050406030204" pitchFamily="18" charset="0"/>
              </a:rPr>
              <a:t>Nhắc gọn gàng đầu tóc</a:t>
            </a:r>
            <a:br>
              <a:rPr lang="vi-VN" sz="2800" b="0" i="0" dirty="0">
                <a:solidFill>
                  <a:srgbClr val="002060"/>
                </a:solidFill>
                <a:effectLst/>
                <a:latin typeface="Cambria" panose="02040503050406030204" pitchFamily="18" charset="0"/>
                <a:ea typeface="Cambria" panose="02040503050406030204" pitchFamily="18" charset="0"/>
              </a:rPr>
            </a:br>
            <a:r>
              <a:rPr lang="en-US" sz="2800" b="0" i="0" dirty="0">
                <a:solidFill>
                  <a:srgbClr val="002060"/>
                </a:solidFill>
                <a:effectLst/>
                <a:latin typeface="Cambria" panose="02040503050406030204" pitchFamily="18" charset="0"/>
                <a:ea typeface="Cambria" panose="02040503050406030204" pitchFamily="18" charset="0"/>
              </a:rPr>
              <a:t>	</a:t>
            </a:r>
            <a:r>
              <a:rPr lang="vi-VN" sz="2800" b="0" i="0" dirty="0">
                <a:solidFill>
                  <a:srgbClr val="002060"/>
                </a:solidFill>
                <a:effectLst/>
                <a:latin typeface="Cambria" panose="02040503050406030204" pitchFamily="18" charset="0"/>
                <a:ea typeface="Cambria" panose="02040503050406030204" pitchFamily="18" charset="0"/>
              </a:rPr>
              <a:t>Việc nào vào việc ấy</a:t>
            </a:r>
            <a:br>
              <a:rPr lang="vi-VN" sz="2800" b="0" i="0" dirty="0">
                <a:solidFill>
                  <a:srgbClr val="002060"/>
                </a:solidFill>
                <a:effectLst/>
                <a:latin typeface="Cambria" panose="02040503050406030204" pitchFamily="18" charset="0"/>
                <a:ea typeface="Cambria" panose="02040503050406030204" pitchFamily="18" charset="0"/>
              </a:rPr>
            </a:br>
            <a:r>
              <a:rPr lang="en-US" sz="2800" b="0" i="0" dirty="0">
                <a:solidFill>
                  <a:srgbClr val="002060"/>
                </a:solidFill>
                <a:effectLst/>
                <a:latin typeface="Cambria" panose="02040503050406030204" pitchFamily="18" charset="0"/>
                <a:ea typeface="Cambria" panose="02040503050406030204" pitchFamily="18" charset="0"/>
              </a:rPr>
              <a:t>	</a:t>
            </a:r>
            <a:r>
              <a:rPr lang="vi-VN" sz="2800" b="0" i="0" dirty="0">
                <a:solidFill>
                  <a:srgbClr val="002060"/>
                </a:solidFill>
                <a:effectLst/>
                <a:latin typeface="Cambria" panose="02040503050406030204" pitchFamily="18" charset="0"/>
                <a:ea typeface="Cambria" panose="02040503050406030204" pitchFamily="18" charset="0"/>
              </a:rPr>
              <a:t>Đ</a:t>
            </a:r>
            <a:r>
              <a:rPr lang="en-US" sz="2800" dirty="0">
                <a:solidFill>
                  <a:srgbClr val="002060"/>
                </a:solidFill>
                <a:latin typeface="Cambria" panose="02040503050406030204" pitchFamily="18" charset="0"/>
                <a:ea typeface="Cambria" panose="02040503050406030204" pitchFamily="18" charset="0"/>
              </a:rPr>
              <a:t>ể</a:t>
            </a:r>
            <a:r>
              <a:rPr lang="vi-VN" sz="2800" b="0" i="0" dirty="0">
                <a:solidFill>
                  <a:srgbClr val="002060"/>
                </a:solidFill>
                <a:effectLst/>
                <a:latin typeface="Cambria" panose="02040503050406030204" pitchFamily="18" charset="0"/>
                <a:ea typeface="Cambria" panose="02040503050406030204" pitchFamily="18" charset="0"/>
              </a:rPr>
              <a:t> em kịp đến trường</a:t>
            </a:r>
            <a:r>
              <a:rPr lang="en-US" sz="2800" b="0" i="0" dirty="0">
                <a:solidFill>
                  <a:srgbClr val="002060"/>
                </a:solidFill>
                <a:effectLst/>
                <a:latin typeface="Cambria" panose="02040503050406030204" pitchFamily="18" charset="0"/>
                <a:ea typeface="Cambria" panose="02040503050406030204" pitchFamily="18" charset="0"/>
              </a:rPr>
              <a:t>.</a:t>
            </a:r>
          </a:p>
          <a:p>
            <a:endParaRPr lang="vi-VN" sz="1200" b="0" i="0" dirty="0">
              <a:solidFill>
                <a:srgbClr val="002060"/>
              </a:solidFill>
              <a:effectLst/>
              <a:latin typeface="Cambria" panose="02040503050406030204" pitchFamily="18" charset="0"/>
              <a:ea typeface="Cambria" panose="02040503050406030204" pitchFamily="18" charset="0"/>
            </a:endParaRPr>
          </a:p>
          <a:p>
            <a:r>
              <a:rPr lang="en-US" sz="2800" b="0" i="0" dirty="0">
                <a:solidFill>
                  <a:srgbClr val="002060"/>
                </a:solidFill>
                <a:effectLst/>
                <a:latin typeface="Cambria" panose="02040503050406030204" pitchFamily="18" charset="0"/>
                <a:ea typeface="Cambria" panose="02040503050406030204" pitchFamily="18" charset="0"/>
              </a:rPr>
              <a:t>		</a:t>
            </a:r>
            <a:r>
              <a:rPr lang="vi-VN" sz="2800" b="0" i="0" dirty="0">
                <a:solidFill>
                  <a:srgbClr val="002060"/>
                </a:solidFill>
                <a:effectLst/>
                <a:latin typeface="Cambria" panose="02040503050406030204" pitchFamily="18" charset="0"/>
                <a:ea typeface="Cambria" panose="02040503050406030204" pitchFamily="18" charset="0"/>
              </a:rPr>
              <a:t>Mẹ đã sinh ra em</a:t>
            </a:r>
            <a:br>
              <a:rPr lang="vi-VN" sz="2800" b="0" i="0" dirty="0">
                <a:solidFill>
                  <a:srgbClr val="002060"/>
                </a:solidFill>
                <a:effectLst/>
                <a:latin typeface="Cambria" panose="02040503050406030204" pitchFamily="18" charset="0"/>
                <a:ea typeface="Cambria" panose="02040503050406030204" pitchFamily="18" charset="0"/>
              </a:rPr>
            </a:br>
            <a:r>
              <a:rPr lang="en-US" sz="2800" b="0" i="0" dirty="0">
                <a:solidFill>
                  <a:srgbClr val="002060"/>
                </a:solidFill>
                <a:effectLst/>
                <a:latin typeface="Cambria" panose="02040503050406030204" pitchFamily="18" charset="0"/>
                <a:ea typeface="Cambria" panose="02040503050406030204" pitchFamily="18" charset="0"/>
              </a:rPr>
              <a:t>		</a:t>
            </a:r>
            <a:r>
              <a:rPr lang="vi-VN" sz="2800" b="0" i="0" dirty="0">
                <a:solidFill>
                  <a:srgbClr val="002060"/>
                </a:solidFill>
                <a:effectLst/>
                <a:latin typeface="Cambria" panose="02040503050406030204" pitchFamily="18" charset="0"/>
                <a:ea typeface="Cambria" panose="02040503050406030204" pitchFamily="18" charset="0"/>
              </a:rPr>
              <a:t>Đã vì em vất vả</a:t>
            </a:r>
            <a:br>
              <a:rPr lang="vi-VN" sz="2800" b="0" i="0" dirty="0">
                <a:solidFill>
                  <a:srgbClr val="002060"/>
                </a:solidFill>
                <a:effectLst/>
                <a:latin typeface="Cambria" panose="02040503050406030204" pitchFamily="18" charset="0"/>
                <a:ea typeface="Cambria" panose="02040503050406030204" pitchFamily="18" charset="0"/>
              </a:rPr>
            </a:br>
            <a:r>
              <a:rPr lang="en-US" sz="2800" b="0" i="0" dirty="0">
                <a:solidFill>
                  <a:srgbClr val="002060"/>
                </a:solidFill>
                <a:effectLst/>
                <a:latin typeface="Cambria" panose="02040503050406030204" pitchFamily="18" charset="0"/>
                <a:ea typeface="Cambria" panose="02040503050406030204" pitchFamily="18" charset="0"/>
              </a:rPr>
              <a:t>		</a:t>
            </a:r>
            <a:r>
              <a:rPr lang="vi-VN" sz="2800" b="0" i="0" dirty="0">
                <a:solidFill>
                  <a:srgbClr val="002060"/>
                </a:solidFill>
                <a:effectLst/>
                <a:latin typeface="Cambria" panose="02040503050406030204" pitchFamily="18" charset="0"/>
                <a:ea typeface="Cambria" panose="02040503050406030204" pitchFamily="18" charset="0"/>
              </a:rPr>
              <a:t>Thương mẹ, em thầm hứa</a:t>
            </a:r>
            <a:br>
              <a:rPr lang="vi-VN" sz="2800" b="0" i="0" dirty="0">
                <a:solidFill>
                  <a:srgbClr val="002060"/>
                </a:solidFill>
                <a:effectLst/>
                <a:latin typeface="Cambria" panose="02040503050406030204" pitchFamily="18" charset="0"/>
                <a:ea typeface="Cambria" panose="02040503050406030204" pitchFamily="18" charset="0"/>
              </a:rPr>
            </a:br>
            <a:r>
              <a:rPr lang="en-US" sz="2800" b="0" i="0" dirty="0">
                <a:solidFill>
                  <a:srgbClr val="002060"/>
                </a:solidFill>
                <a:effectLst/>
                <a:latin typeface="Cambria" panose="02040503050406030204" pitchFamily="18" charset="0"/>
                <a:ea typeface="Cambria" panose="02040503050406030204" pitchFamily="18" charset="0"/>
              </a:rPr>
              <a:t>		</a:t>
            </a:r>
            <a:r>
              <a:rPr lang="vi-VN" sz="2800" b="0" i="0" dirty="0">
                <a:solidFill>
                  <a:srgbClr val="002060"/>
                </a:solidFill>
                <a:effectLst/>
                <a:latin typeface="Cambria" panose="02040503050406030204" pitchFamily="18" charset="0"/>
                <a:ea typeface="Cambria" panose="02040503050406030204" pitchFamily="18" charset="0"/>
              </a:rPr>
              <a:t>Ngoan ngoãn và giỏi giang.</a:t>
            </a:r>
          </a:p>
          <a:p>
            <a:r>
              <a:rPr lang="vi-VN" sz="2800" b="0" i="0" dirty="0">
                <a:solidFill>
                  <a:srgbClr val="002060"/>
                </a:solidFill>
                <a:effectLst/>
                <a:latin typeface="Cambria" panose="02040503050406030204" pitchFamily="18" charset="0"/>
                <a:ea typeface="Cambria" panose="02040503050406030204" pitchFamily="18" charset="0"/>
              </a:rPr>
              <a:t>                             </a:t>
            </a:r>
            <a:r>
              <a:rPr lang="en-US" sz="28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Trần Quang Vịnh</a:t>
            </a:r>
          </a:p>
        </p:txBody>
      </p:sp>
      <p:pic>
        <p:nvPicPr>
          <p:cNvPr id="6" name="Picture 5"/>
          <p:cNvPicPr>
            <a:picLocks noChangeAspect="1"/>
          </p:cNvPicPr>
          <p:nvPr/>
        </p:nvPicPr>
        <p:blipFill>
          <a:blip r:embed="rId4"/>
          <a:stretch>
            <a:fillRect/>
          </a:stretch>
        </p:blipFill>
        <p:spPr>
          <a:xfrm>
            <a:off x="398266" y="612404"/>
            <a:ext cx="3084843" cy="5633192"/>
          </a:xfrm>
          <a:prstGeom prst="rect">
            <a:avLst/>
          </a:prstGeom>
        </p:spPr>
      </p:pic>
    </p:spTree>
    <p:extLst>
      <p:ext uri="{BB962C8B-B14F-4D97-AF65-F5344CB8AC3E}">
        <p14:creationId xmlns:p14="http://schemas.microsoft.com/office/powerpoint/2010/main" val="49918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2" name="Group 1"/>
          <p:cNvGrpSpPr/>
          <p:nvPr/>
        </p:nvGrpSpPr>
        <p:grpSpPr>
          <a:xfrm>
            <a:off x="625839" y="1265107"/>
            <a:ext cx="11200764" cy="5063294"/>
            <a:chOff x="672137" y="420155"/>
            <a:chExt cx="11200764" cy="5063294"/>
          </a:xfrm>
        </p:grpSpPr>
        <p:sp>
          <p:nvSpPr>
            <p:cNvPr id="4" name="文本框 56">
              <a:extLst>
                <a:ext uri="{FF2B5EF4-FFF2-40B4-BE49-F238E27FC236}">
                  <a16:creationId xmlns:a16="http://schemas.microsoft.com/office/drawing/2014/main" id="{41777B16-E05E-4BD0-B730-61D6DD6ED1E0}"/>
                </a:ext>
              </a:extLst>
            </p:cNvPr>
            <p:cNvSpPr txBox="1"/>
            <p:nvPr/>
          </p:nvSpPr>
          <p:spPr>
            <a:xfrm>
              <a:off x="672137" y="420155"/>
              <a:ext cx="11200764" cy="1736646"/>
            </a:xfrm>
            <a:prstGeom prst="roundRect">
              <a:avLst/>
            </a:prstGeom>
            <a:solidFill>
              <a:srgbClr val="FBD078"/>
            </a:solidFill>
            <a:ln>
              <a:solidFill>
                <a:srgbClr val="F39F14"/>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609585"/>
              <a:r>
                <a:rPr lang="en-US" altLang="zh-CN" sz="3200" b="1" spc="100" dirty="0">
                  <a:solidFill>
                    <a:schemeClr val="accent2">
                      <a:lumMod val="75000"/>
                    </a:schemeClr>
                  </a:solidFill>
                  <a:latin typeface="Cambria" panose="02040503050406030204" pitchFamily="18" charset="0"/>
                  <a:ea typeface="字魂115号-刀刀体" panose="00000500000000000000" pitchFamily="2" charset="-122"/>
                  <a:cs typeface="+mn-ea"/>
                  <a:sym typeface="+mn-lt"/>
                </a:rPr>
                <a:t>2. </a:t>
              </a:r>
              <a:r>
                <a:rPr lang="vi-VN" altLang="zh-CN" sz="3200" b="1" spc="100" dirty="0">
                  <a:solidFill>
                    <a:schemeClr val="accent2">
                      <a:lumMod val="75000"/>
                    </a:schemeClr>
                  </a:solidFill>
                  <a:latin typeface="Cambria" panose="02040503050406030204" pitchFamily="18" charset="0"/>
                  <a:ea typeface="字魂115号-刀刀体" panose="00000500000000000000" pitchFamily="2" charset="-122"/>
                  <a:cs typeface="+mn-ea"/>
                  <a:sym typeface="+mn-lt"/>
                </a:rPr>
                <a:t>Chia sẻ với bạn về những nhân vật em yêu thích nhất: Nhân vật đó làm gì? Nhân vật đó có gì thú vị? Em học hỏi được điều gì ở nhân vật đó?</a:t>
              </a:r>
            </a:p>
          </p:txBody>
        </p:sp>
        <p:pic>
          <p:nvPicPr>
            <p:cNvPr id="5"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3767"/>
            <a:stretch/>
          </p:blipFill>
          <p:spPr>
            <a:xfrm>
              <a:off x="3827269" y="2156801"/>
              <a:ext cx="4363749" cy="3326648"/>
            </a:xfrm>
            <a:prstGeom prst="rect">
              <a:avLst/>
            </a:prstGeom>
          </p:spPr>
        </p:pic>
      </p:grpSp>
    </p:spTree>
    <p:extLst>
      <p:ext uri="{BB962C8B-B14F-4D97-AF65-F5344CB8AC3E}">
        <p14:creationId xmlns:p14="http://schemas.microsoft.com/office/powerpoint/2010/main" val="2210642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56722" y="1651746"/>
            <a:ext cx="5479680" cy="5479680"/>
          </a:xfrm>
          <a:prstGeom prst="rect">
            <a:avLst/>
          </a:prstGeom>
        </p:spPr>
      </p:pic>
      <p:grpSp>
        <p:nvGrpSpPr>
          <p:cNvPr id="11" name="组合 10"/>
          <p:cNvGrpSpPr/>
          <p:nvPr/>
        </p:nvGrpSpPr>
        <p:grpSpPr>
          <a:xfrm>
            <a:off x="6328302" y="1106811"/>
            <a:ext cx="4546348" cy="488757"/>
            <a:chOff x="6328302" y="1106811"/>
            <a:chExt cx="4546348" cy="488757"/>
          </a:xfrm>
        </p:grpSpPr>
        <p:cxnSp>
          <p:nvCxnSpPr>
            <p:cNvPr id="37" name="直接连接符 36">
              <a:extLst>
                <a:ext uri="{FF2B5EF4-FFF2-40B4-BE49-F238E27FC236}">
                  <a16:creationId xmlns:a16="http://schemas.microsoft.com/office/drawing/2014/main" id="{BB154CBF-7656-4E92-A08E-EE2CBE286B45}"/>
                </a:ext>
              </a:extLst>
            </p:cNvPr>
            <p:cNvCxnSpPr/>
            <p:nvPr/>
          </p:nvCxnSpPr>
          <p:spPr>
            <a:xfrm>
              <a:off x="6328302" y="1595568"/>
              <a:ext cx="4546348" cy="0"/>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0" name="iṣḷïḓe">
              <a:extLst>
                <a:ext uri="{FF2B5EF4-FFF2-40B4-BE49-F238E27FC236}">
                  <a16:creationId xmlns:a16="http://schemas.microsoft.com/office/drawing/2014/main" id="{48C868B2-E9DF-45DB-A799-19B714B24172}"/>
                </a:ext>
              </a:extLst>
            </p:cNvPr>
            <p:cNvSpPr/>
            <p:nvPr/>
          </p:nvSpPr>
          <p:spPr>
            <a:xfrm>
              <a:off x="6394725" y="1106811"/>
              <a:ext cx="251816" cy="2370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12700" cap="flat">
              <a:noFill/>
              <a:miter lim="400000"/>
            </a:ln>
            <a:effectLst/>
          </p:spPr>
          <p:txBody>
            <a:bodyPr wrap="square" lIns="91440" tIns="45720" rIns="91440" bIns="45720" anchor="ctr">
              <a:normAutofit fontScale="47500" lnSpcReduction="20000"/>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2" name="组合 11"/>
          <p:cNvGrpSpPr/>
          <p:nvPr/>
        </p:nvGrpSpPr>
        <p:grpSpPr>
          <a:xfrm>
            <a:off x="6443821" y="4238242"/>
            <a:ext cx="4546348" cy="469250"/>
            <a:chOff x="6328302" y="1904858"/>
            <a:chExt cx="4546348" cy="469250"/>
          </a:xfrm>
        </p:grpSpPr>
        <p:cxnSp>
          <p:nvCxnSpPr>
            <p:cNvPr id="38" name="直接连接符 37">
              <a:extLst>
                <a:ext uri="{FF2B5EF4-FFF2-40B4-BE49-F238E27FC236}">
                  <a16:creationId xmlns:a16="http://schemas.microsoft.com/office/drawing/2014/main" id="{E9AD3B3A-4856-4099-86D0-D8C601D86943}"/>
                </a:ext>
              </a:extLst>
            </p:cNvPr>
            <p:cNvCxnSpPr/>
            <p:nvPr/>
          </p:nvCxnSpPr>
          <p:spPr>
            <a:xfrm>
              <a:off x="6328302" y="2374108"/>
              <a:ext cx="4546348" cy="0"/>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6394725" y="1904858"/>
              <a:ext cx="251816" cy="237074"/>
              <a:chOff x="6394725" y="1961551"/>
              <a:chExt cx="251816" cy="237074"/>
            </a:xfrm>
          </p:grpSpPr>
          <p:sp>
            <p:nvSpPr>
              <p:cNvPr id="44" name="îśľídê">
                <a:extLst>
                  <a:ext uri="{FF2B5EF4-FFF2-40B4-BE49-F238E27FC236}">
                    <a16:creationId xmlns:a16="http://schemas.microsoft.com/office/drawing/2014/main" id="{3DD6C5E7-F53C-45E2-8D52-5FED925D5257}"/>
                  </a:ext>
                </a:extLst>
              </p:cNvPr>
              <p:cNvSpPr/>
              <p:nvPr/>
            </p:nvSpPr>
            <p:spPr>
              <a:xfrm>
                <a:off x="6394725" y="1961551"/>
                <a:ext cx="251816" cy="2370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9800"/>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ïṥḻíḋe">
                <a:extLst>
                  <a:ext uri="{FF2B5EF4-FFF2-40B4-BE49-F238E27FC236}">
                    <a16:creationId xmlns:a16="http://schemas.microsoft.com/office/drawing/2014/main" id="{DD29EB93-D2FD-4A1C-8BBE-891E6B5E4B66}"/>
                  </a:ext>
                </a:extLst>
              </p:cNvPr>
              <p:cNvSpPr/>
              <p:nvPr/>
            </p:nvSpPr>
            <p:spPr>
              <a:xfrm>
                <a:off x="6471666" y="2031733"/>
                <a:ext cx="97933" cy="96710"/>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wrap="square" lIns="91440" tIns="45720" rIns="91440" bIns="45720" anchor="ctr">
                <a:normAutofit fontScale="25000" lnSpcReduction="20000"/>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46" name="文本框 45">
            <a:extLst>
              <a:ext uri="{FF2B5EF4-FFF2-40B4-BE49-F238E27FC236}">
                <a16:creationId xmlns:a16="http://schemas.microsoft.com/office/drawing/2014/main" id="{328B1765-2A3C-4C88-AF73-7F8F1EEAE0C1}"/>
              </a:ext>
            </a:extLst>
          </p:cNvPr>
          <p:cNvSpPr txBox="1"/>
          <p:nvPr/>
        </p:nvSpPr>
        <p:spPr>
          <a:xfrm>
            <a:off x="6804988" y="861034"/>
            <a:ext cx="5259716" cy="577787"/>
          </a:xfrm>
          <a:prstGeom prst="rect">
            <a:avLst/>
          </a:prstGeom>
          <a:noFill/>
        </p:spPr>
        <p:txBody>
          <a:bodyPr wrap="square" rtlCol="0">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Đọc</a:t>
            </a:r>
            <a:r>
              <a:rPr lang="en-US"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lại</a:t>
            </a:r>
            <a:r>
              <a:rPr lang="en-US"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bài</a:t>
            </a:r>
            <a:r>
              <a:rPr lang="en-US"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và</a:t>
            </a:r>
            <a:r>
              <a:rPr lang="en-US"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trả</a:t>
            </a:r>
            <a:r>
              <a:rPr lang="en-US"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lời</a:t>
            </a:r>
            <a:r>
              <a:rPr lang="en-US"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lại</a:t>
            </a:r>
            <a:r>
              <a:rPr lang="en-US"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câu</a:t>
            </a:r>
            <a:r>
              <a:rPr lang="en-US"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hỏi</a:t>
            </a:r>
            <a:endParaRPr kumimoji="0" lang="zh-CN" altLang="en-US" sz="2400" b="1" i="0" u="none" strike="noStrike" kern="1200" cap="none" spc="100" normalizeH="0" baseline="0" noProof="0" dirty="0">
              <a:ln>
                <a:noFill/>
              </a:ln>
              <a:solidFill>
                <a:prstClr val="black">
                  <a:lumMod val="75000"/>
                  <a:lumOff val="25000"/>
                </a:prstClr>
              </a:solidFill>
              <a:effectLst/>
              <a:uLnTx/>
              <a:uFillTx/>
              <a:latin typeface="Cambria" panose="02040503050406030204" pitchFamily="18" charset="0"/>
              <a:ea typeface="字魂115号-刀刀体" panose="00000500000000000000" pitchFamily="2" charset="-122"/>
              <a:cs typeface="+mn-ea"/>
              <a:sym typeface="+mn-lt"/>
            </a:endParaRPr>
          </a:p>
        </p:txBody>
      </p:sp>
      <p:sp>
        <p:nvSpPr>
          <p:cNvPr id="47" name="文本框 46">
            <a:extLst>
              <a:ext uri="{FF2B5EF4-FFF2-40B4-BE49-F238E27FC236}">
                <a16:creationId xmlns:a16="http://schemas.microsoft.com/office/drawing/2014/main" id="{D84D6193-CE02-4ACC-BC82-143C217B1BEB}"/>
              </a:ext>
            </a:extLst>
          </p:cNvPr>
          <p:cNvSpPr txBox="1"/>
          <p:nvPr/>
        </p:nvSpPr>
        <p:spPr>
          <a:xfrm>
            <a:off x="6867730" y="2163536"/>
            <a:ext cx="5527055" cy="2308324"/>
          </a:xfrm>
          <a:prstGeom prst="rect">
            <a:avLst/>
          </a:prstGeom>
          <a:noFill/>
        </p:spPr>
        <p:txBody>
          <a:bodyPr wrap="square" rtlCol="0">
            <a:spAutoFit/>
          </a:bodyPr>
          <a:lstStyle/>
          <a:p>
            <a:pPr lvl="0" defTabSz="609585">
              <a:lnSpc>
                <a:spcPct val="150000"/>
              </a:lnSpc>
            </a:pPr>
            <a:r>
              <a:rPr kumimoji="0" lang="en-US" altLang="zh-CN" sz="2400" b="1" i="0" u="none" strike="noStrike" kern="1200" cap="none" spc="10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Tìm</a:t>
            </a:r>
            <a:r>
              <a:rPr kumimoji="0" lang="en-US" altLang="zh-CN" sz="2400" b="1" i="0" u="none" strike="noStrike" kern="1200" cap="none" spc="10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1" i="0" u="none" strike="noStrike" kern="1200" cap="none" spc="100" normalizeH="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thêm</a:t>
            </a:r>
            <a:r>
              <a:rPr kumimoji="0" lang="en-US" altLang="zh-CN" sz="2400" b="1" i="0" u="none" strike="noStrike" kern="1200" cap="none" spc="10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lang="vi-VN"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câu chuyện, bài văn, bài thơ,… về hoạt động của người thân trong gia đình và viết phiếu đọc sách theo mẫu.</a:t>
            </a:r>
          </a:p>
        </p:txBody>
      </p:sp>
      <p:grpSp>
        <p:nvGrpSpPr>
          <p:cNvPr id="18" name="组合 17"/>
          <p:cNvGrpSpPr/>
          <p:nvPr/>
        </p:nvGrpSpPr>
        <p:grpSpPr>
          <a:xfrm>
            <a:off x="6394725" y="5538986"/>
            <a:ext cx="4546348" cy="472706"/>
            <a:chOff x="6328302" y="4476799"/>
            <a:chExt cx="4546348" cy="472706"/>
          </a:xfrm>
        </p:grpSpPr>
        <p:cxnSp>
          <p:nvCxnSpPr>
            <p:cNvPr id="80" name="直接连接符 79">
              <a:extLst>
                <a:ext uri="{FF2B5EF4-FFF2-40B4-BE49-F238E27FC236}">
                  <a16:creationId xmlns:a16="http://schemas.microsoft.com/office/drawing/2014/main" id="{C6DD57C3-45A0-4B18-9F5C-F0A4D3CAE55A}"/>
                </a:ext>
              </a:extLst>
            </p:cNvPr>
            <p:cNvCxnSpPr/>
            <p:nvPr/>
          </p:nvCxnSpPr>
          <p:spPr>
            <a:xfrm>
              <a:off x="6328302" y="4949505"/>
              <a:ext cx="4546348" cy="0"/>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81" name="îṡļiḑé">
              <a:extLst>
                <a:ext uri="{FF2B5EF4-FFF2-40B4-BE49-F238E27FC236}">
                  <a16:creationId xmlns:a16="http://schemas.microsoft.com/office/drawing/2014/main" id="{B0763ACD-700B-4007-BCF4-5072434CC901}"/>
                </a:ext>
              </a:extLst>
            </p:cNvPr>
            <p:cNvSpPr/>
            <p:nvPr/>
          </p:nvSpPr>
          <p:spPr>
            <a:xfrm>
              <a:off x="6394725" y="4476799"/>
              <a:ext cx="251816" cy="2370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12700" cap="flat">
              <a:noFill/>
              <a:miter lim="400000"/>
            </a:ln>
            <a:effectLst/>
          </p:spPr>
          <p:txBody>
            <a:bodyPr wrap="square" lIns="91440" tIns="45720" rIns="91440" bIns="45720" anchor="ctr">
              <a:normAutofit fontScale="47500" lnSpcReduction="20000"/>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50" name="文本框 45">
            <a:extLst>
              <a:ext uri="{FF2B5EF4-FFF2-40B4-BE49-F238E27FC236}">
                <a16:creationId xmlns:a16="http://schemas.microsoft.com/office/drawing/2014/main" id="{328B1765-2A3C-4C88-AF73-7F8F1EEAE0C1}"/>
              </a:ext>
            </a:extLst>
          </p:cNvPr>
          <p:cNvSpPr txBox="1"/>
          <p:nvPr/>
        </p:nvSpPr>
        <p:spPr>
          <a:xfrm>
            <a:off x="6822624" y="5264970"/>
            <a:ext cx="5259716" cy="577787"/>
          </a:xfrm>
          <a:prstGeom prst="rect">
            <a:avLst/>
          </a:prstGeom>
          <a:noFill/>
        </p:spPr>
        <p:txBody>
          <a:bodyPr wrap="square" rtlCol="0">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Chuẩn</a:t>
            </a:r>
            <a:r>
              <a:rPr lang="en-US"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bị</a:t>
            </a:r>
            <a:r>
              <a:rPr lang="en-US"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bài</a:t>
            </a:r>
            <a:r>
              <a:rPr lang="en-US"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học</a:t>
            </a:r>
            <a:r>
              <a:rPr lang="en-US"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a:solidFill>
                  <a:prstClr val="black">
                    <a:lumMod val="75000"/>
                    <a:lumOff val="25000"/>
                  </a:prstClr>
                </a:solidFill>
                <a:latin typeface="Cambria" panose="02040503050406030204" pitchFamily="18" charset="0"/>
                <a:ea typeface="Cambria" panose="02040503050406030204" pitchFamily="18" charset="0"/>
                <a:cs typeface="+mn-ea"/>
                <a:sym typeface="+mn-lt"/>
              </a:rPr>
              <a:t>sau</a:t>
            </a:r>
            <a:endParaRPr kumimoji="0" lang="zh-CN" altLang="en-US" sz="2400" b="1" i="0" u="none" strike="noStrike" kern="1200" cap="none" spc="100" normalizeH="0" baseline="0" noProof="0" dirty="0">
              <a:ln>
                <a:noFill/>
              </a:ln>
              <a:solidFill>
                <a:prstClr val="black">
                  <a:lumMod val="75000"/>
                  <a:lumOff val="25000"/>
                </a:prstClr>
              </a:solidFill>
              <a:effectLst/>
              <a:uLnTx/>
              <a:uFillTx/>
              <a:latin typeface="Cambria" panose="02040503050406030204" pitchFamily="18" charset="0"/>
              <a:ea typeface="字魂115号-刀刀体" panose="00000500000000000000" pitchFamily="2" charset="-122"/>
              <a:cs typeface="+mn-ea"/>
              <a:sym typeface="+mn-lt"/>
            </a:endParaRPr>
          </a:p>
        </p:txBody>
      </p:sp>
    </p:spTree>
    <p:extLst>
      <p:ext uri="{BB962C8B-B14F-4D97-AF65-F5344CB8AC3E}">
        <p14:creationId xmlns:p14="http://schemas.microsoft.com/office/powerpoint/2010/main" val="2316530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additive="base">
                                        <p:cTn id="20" dur="500" fill="hold"/>
                                        <p:tgtEl>
                                          <p:spTgt spid="47"/>
                                        </p:tgtEl>
                                        <p:attrNameLst>
                                          <p:attrName>ppt_x</p:attrName>
                                        </p:attrNameLst>
                                      </p:cBhvr>
                                      <p:tavLst>
                                        <p:tav tm="0">
                                          <p:val>
                                            <p:strVal val="#ppt_x"/>
                                          </p:val>
                                        </p:tav>
                                        <p:tav tm="100000">
                                          <p:val>
                                            <p:strVal val="#ppt_x"/>
                                          </p:val>
                                        </p:tav>
                                      </p:tavLst>
                                    </p:anim>
                                    <p:anim calcmode="lin" valueType="num">
                                      <p:cBhvr additive="base">
                                        <p:cTn id="21" dur="500" fill="hold"/>
                                        <p:tgtEl>
                                          <p:spTgt spid="4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29722" b="33056"/>
          <a:stretch/>
        </p:blipFill>
        <p:spPr>
          <a:xfrm>
            <a:off x="2360081" y="1657350"/>
            <a:ext cx="7420970" cy="2762250"/>
          </a:xfrm>
          <a:prstGeom prst="rect">
            <a:avLst/>
          </a:prstGeom>
        </p:spPr>
      </p:pic>
    </p:spTree>
    <p:extLst>
      <p:ext uri="{BB962C8B-B14F-4D97-AF65-F5344CB8AC3E}">
        <p14:creationId xmlns:p14="http://schemas.microsoft.com/office/powerpoint/2010/main" val="123624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ịt Con - Bé đi Chơi Công Viên - Nhà Mình Rất Vui - Liên Khúc Nhạc Thiếu Nhi Remix Vui Nhộn">
            <a:hlinkClick r:id="" action="ppaction://media"/>
          </p:cNvPr>
          <p:cNvPicPr>
            <a:picLocks noChangeAspect="1"/>
          </p:cNvPicPr>
          <p:nvPr>
            <a:videoFile r:link="rId1"/>
            <p:extLst>
              <p:ext uri="{DAA4B4D4-6D71-4841-9C94-3DE7FCFB9230}">
                <p14:media xmlns:p14="http://schemas.microsoft.com/office/powerpoint/2010/main" r:embed="rId2">
                  <p14:trim st="265840" end="362878"/>
                </p14:media>
              </p:ext>
            </p:extLst>
          </p:nvPr>
        </p:nvPicPr>
        <p:blipFill>
          <a:blip r:embed="rId5"/>
          <a:stretch>
            <a:fillRect/>
          </a:stretch>
        </p:blipFill>
        <p:spPr>
          <a:xfrm>
            <a:off x="0" y="0"/>
            <a:ext cx="12200930" cy="6858000"/>
          </a:xfrm>
          <a:prstGeom prst="rect">
            <a:avLst/>
          </a:prstGeom>
        </p:spPr>
      </p:pic>
    </p:spTree>
    <p:extLst>
      <p:ext uri="{BB962C8B-B14F-4D97-AF65-F5344CB8AC3E}">
        <p14:creationId xmlns:p14="http://schemas.microsoft.com/office/powerpoint/2010/main" val="4097672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9"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937" y="1649924"/>
            <a:ext cx="5208075" cy="5208075"/>
          </a:xfrm>
          <a:prstGeom prst="rect">
            <a:avLst/>
          </a:prstGeom>
        </p:spPr>
      </p:pic>
      <p:pic>
        <p:nvPicPr>
          <p:cNvPr id="17" name="Picture 16"/>
          <p:cNvPicPr>
            <a:picLocks noChangeAspect="1"/>
          </p:cNvPicPr>
          <p:nvPr/>
        </p:nvPicPr>
        <p:blipFill>
          <a:blip r:embed="rId6"/>
          <a:stretch>
            <a:fillRect/>
          </a:stretch>
        </p:blipFill>
        <p:spPr>
          <a:xfrm>
            <a:off x="1411390" y="1040272"/>
            <a:ext cx="7742591" cy="1487553"/>
          </a:xfrm>
          <a:prstGeom prst="rect">
            <a:avLst/>
          </a:prstGeom>
        </p:spPr>
      </p:pic>
      <p:pic>
        <p:nvPicPr>
          <p:cNvPr id="19" name="Picture 18"/>
          <p:cNvPicPr>
            <a:picLocks noChangeAspect="1"/>
          </p:cNvPicPr>
          <p:nvPr/>
        </p:nvPicPr>
        <p:blipFill>
          <a:blip r:embed="rId7"/>
          <a:stretch>
            <a:fillRect/>
          </a:stretch>
        </p:blipFill>
        <p:spPr>
          <a:xfrm>
            <a:off x="7824198" y="2751988"/>
            <a:ext cx="4096867" cy="2737341"/>
          </a:xfrm>
          <a:prstGeom prst="rect">
            <a:avLst/>
          </a:prstGeom>
        </p:spPr>
      </p:pic>
      <p:pic>
        <p:nvPicPr>
          <p:cNvPr id="20" name="Picture 19"/>
          <p:cNvPicPr>
            <a:picLocks noChangeAspect="1"/>
          </p:cNvPicPr>
          <p:nvPr/>
        </p:nvPicPr>
        <p:blipFill>
          <a:blip r:embed="rId8"/>
          <a:stretch>
            <a:fillRect/>
          </a:stretch>
        </p:blipFill>
        <p:spPr>
          <a:xfrm>
            <a:off x="3342520" y="2114075"/>
            <a:ext cx="6822015" cy="2908044"/>
          </a:xfrm>
          <a:prstGeom prst="rect">
            <a:avLst/>
          </a:prstGeom>
        </p:spPr>
      </p:pic>
    </p:spTree>
    <p:extLst>
      <p:ext uri="{BB962C8B-B14F-4D97-AF65-F5344CB8AC3E}">
        <p14:creationId xmlns:p14="http://schemas.microsoft.com/office/powerpoint/2010/main" val="2442707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Effect transition="in" filter="fade">
                                      <p:cBhvr>
                                        <p:cTn id="20" dur="1000"/>
                                        <p:tgtEl>
                                          <p:spTgt spid="17"/>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fltVal val="0"/>
                                          </p:val>
                                        </p:tav>
                                        <p:tav tm="100000">
                                          <p:val>
                                            <p:strVal val="#ppt_w"/>
                                          </p:val>
                                        </p:tav>
                                      </p:tavLst>
                                    </p:anim>
                                    <p:anim calcmode="lin" valueType="num">
                                      <p:cBhvr>
                                        <p:cTn id="25" dur="1000" fill="hold"/>
                                        <p:tgtEl>
                                          <p:spTgt spid="20"/>
                                        </p:tgtEl>
                                        <p:attrNameLst>
                                          <p:attrName>ppt_h</p:attrName>
                                        </p:attrNameLst>
                                      </p:cBhvr>
                                      <p:tavLst>
                                        <p:tav tm="0">
                                          <p:val>
                                            <p:fltVal val="0"/>
                                          </p:val>
                                        </p:tav>
                                        <p:tav tm="100000">
                                          <p:val>
                                            <p:strVal val="#ppt_h"/>
                                          </p:val>
                                        </p:tav>
                                      </p:tavLst>
                                    </p:anim>
                                    <p:anim calcmode="lin" valueType="num">
                                      <p:cBhvr>
                                        <p:cTn id="26" dur="1000" fill="hold"/>
                                        <p:tgtEl>
                                          <p:spTgt spid="20"/>
                                        </p:tgtEl>
                                        <p:attrNameLst>
                                          <p:attrName>style.rotation</p:attrName>
                                        </p:attrNameLst>
                                      </p:cBhvr>
                                      <p:tavLst>
                                        <p:tav tm="0">
                                          <p:val>
                                            <p:fltVal val="90"/>
                                          </p:val>
                                        </p:tav>
                                        <p:tav tm="100000">
                                          <p:val>
                                            <p:fltVal val="0"/>
                                          </p:val>
                                        </p:tav>
                                      </p:tavLst>
                                    </p:anim>
                                    <p:animEffect transition="in" filter="fade">
                                      <p:cBhvr>
                                        <p:cTn id="27" dur="1000"/>
                                        <p:tgtEl>
                                          <p:spTgt spid="20"/>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Effect transition="in" filter="fade">
                                      <p:cBhvr>
                                        <p:cTn id="3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grpSp>
        <p:nvGrpSpPr>
          <p:cNvPr id="30" name="Group 29"/>
          <p:cNvGrpSpPr/>
          <p:nvPr/>
        </p:nvGrpSpPr>
        <p:grpSpPr>
          <a:xfrm>
            <a:off x="4019547" y="-15675"/>
            <a:ext cx="5618480" cy="1947904"/>
            <a:chOff x="4019547" y="-15675"/>
            <a:chExt cx="5618480" cy="1947904"/>
          </a:xfrm>
        </p:grpSpPr>
        <p:grpSp>
          <p:nvGrpSpPr>
            <p:cNvPr id="26" name="组合 25"/>
            <p:cNvGrpSpPr/>
            <p:nvPr/>
          </p:nvGrpSpPr>
          <p:grpSpPr>
            <a:xfrm>
              <a:off x="4019547" y="-15675"/>
              <a:ext cx="5618480" cy="1947904"/>
              <a:chOff x="4710074" y="33158"/>
              <a:chExt cx="2575158" cy="861067"/>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25" name="矩形 24"/>
              <p:cNvSpPr/>
              <p:nvPr/>
            </p:nvSpPr>
            <p:spPr>
              <a:xfrm>
                <a:off x="4922649" y="186911"/>
                <a:ext cx="1721705" cy="540000"/>
              </a:xfrm>
              <a:prstGeom prst="rect">
                <a:avLst/>
              </a:prstGeom>
              <a:solidFill>
                <a:srgbClr val="F3E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28" name="Picture 27"/>
            <p:cNvPicPr>
              <a:picLocks noChangeAspect="1"/>
            </p:cNvPicPr>
            <p:nvPr/>
          </p:nvPicPr>
          <p:blipFill>
            <a:blip r:embed="rId6"/>
            <a:stretch>
              <a:fillRect/>
            </a:stretch>
          </p:blipFill>
          <p:spPr>
            <a:xfrm>
              <a:off x="4163441" y="570361"/>
              <a:ext cx="4852837" cy="963251"/>
            </a:xfrm>
            <a:prstGeom prst="rect">
              <a:avLst/>
            </a:prstGeom>
          </p:spPr>
        </p:pic>
      </p:grpSp>
      <p:grpSp>
        <p:nvGrpSpPr>
          <p:cNvPr id="2" name="Group 1">
            <a:extLst>
              <a:ext uri="{FF2B5EF4-FFF2-40B4-BE49-F238E27FC236}">
                <a16:creationId xmlns:a16="http://schemas.microsoft.com/office/drawing/2014/main" id="{9D682E1D-6E03-E19D-157A-E440F036CA99}"/>
              </a:ext>
            </a:extLst>
          </p:cNvPr>
          <p:cNvGrpSpPr/>
          <p:nvPr/>
        </p:nvGrpSpPr>
        <p:grpSpPr>
          <a:xfrm>
            <a:off x="394003" y="1546254"/>
            <a:ext cx="10758228" cy="1853755"/>
            <a:chOff x="887951" y="413357"/>
            <a:chExt cx="9816224" cy="1853755"/>
          </a:xfrm>
        </p:grpSpPr>
        <p:pic>
          <p:nvPicPr>
            <p:cNvPr id="7" name="Picture 6" descr="Cute happy smiling book Royalty Free Vector Image">
              <a:extLst>
                <a:ext uri="{FF2B5EF4-FFF2-40B4-BE49-F238E27FC236}">
                  <a16:creationId xmlns:a16="http://schemas.microsoft.com/office/drawing/2014/main" id="{B86F0BD9-6B76-8A04-51AC-71C8251C738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FF5E1F-3973-8E4E-B6F8-F7C43D880DCA}"/>
                </a:ext>
              </a:extLst>
            </p:cNvPr>
            <p:cNvSpPr txBox="1"/>
            <p:nvPr/>
          </p:nvSpPr>
          <p:spPr>
            <a:xfrm>
              <a:off x="2103528" y="979951"/>
              <a:ext cx="8600647" cy="1287161"/>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lang="en-US" altLang="zh-CN" sz="30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lang="en-US" altLang="zh-CN" sz="30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lang="en-US" altLang="zh-CN" sz="30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ngữ</a:t>
              </a:r>
              <a:r>
                <a:rPr lang="en-US" altLang="zh-CN" sz="30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trong</a:t>
              </a:r>
              <a:r>
                <a:rPr lang="en-US" altLang="zh-CN" sz="30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0" name="Rectangle: Rounded Corners 4">
            <a:extLst>
              <a:ext uri="{FF2B5EF4-FFF2-40B4-BE49-F238E27FC236}">
                <a16:creationId xmlns:a16="http://schemas.microsoft.com/office/drawing/2014/main" id="{F08BBDC4-44B0-024F-231A-ABD08AA3A63E}"/>
              </a:ext>
            </a:extLst>
          </p:cNvPr>
          <p:cNvSpPr/>
          <p:nvPr/>
        </p:nvSpPr>
        <p:spPr>
          <a:xfrm>
            <a:off x="1919898" y="3641817"/>
            <a:ext cx="9232333"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11" name="Picture 10" descr="Cute happy smiling book Royalty Free Vector Image">
            <a:extLst>
              <a:ext uri="{FF2B5EF4-FFF2-40B4-BE49-F238E27FC236}">
                <a16:creationId xmlns:a16="http://schemas.microsoft.com/office/drawing/2014/main" id="{8DDE0FD2-DED7-8972-9095-D9A78566033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654179" y="3360341"/>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te happy smiling book Royalty Free Vector Image">
            <a:extLst>
              <a:ext uri="{FF2B5EF4-FFF2-40B4-BE49-F238E27FC236}">
                <a16:creationId xmlns:a16="http://schemas.microsoft.com/office/drawing/2014/main" id="{B71755A4-D834-ECB0-DCE5-8C413F23501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638619" y="4605639"/>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D8C090F-E2C2-9C6C-ED0B-D490EAEFB2C8}"/>
              </a:ext>
            </a:extLst>
          </p:cNvPr>
          <p:cNvSpPr txBox="1"/>
          <p:nvPr/>
        </p:nvSpPr>
        <p:spPr>
          <a:xfrm>
            <a:off x="1919898" y="5211648"/>
            <a:ext cx="8779819" cy="674227"/>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193612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2" name="Picture 1"/>
          <p:cNvPicPr>
            <a:picLocks noChangeAspect="1"/>
          </p:cNvPicPr>
          <p:nvPr/>
        </p:nvPicPr>
        <p:blipFill>
          <a:blip r:embed="rId5"/>
          <a:stretch>
            <a:fillRect/>
          </a:stretch>
        </p:blipFill>
        <p:spPr>
          <a:xfrm>
            <a:off x="1851979" y="1038840"/>
            <a:ext cx="9089924" cy="3151905"/>
          </a:xfrm>
          <a:prstGeom prst="rect">
            <a:avLst/>
          </a:prstGeom>
        </p:spPr>
      </p:pic>
    </p:spTree>
    <p:extLst>
      <p:ext uri="{BB962C8B-B14F-4D97-AF65-F5344CB8AC3E}">
        <p14:creationId xmlns:p14="http://schemas.microsoft.com/office/powerpoint/2010/main" val="93828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27" name="Group 26"/>
          <p:cNvGrpSpPr/>
          <p:nvPr/>
        </p:nvGrpSpPr>
        <p:grpSpPr>
          <a:xfrm>
            <a:off x="-589281" y="-198438"/>
            <a:ext cx="3497595" cy="1684514"/>
            <a:chOff x="-751825" y="-69197"/>
            <a:chExt cx="4381500" cy="1684514"/>
          </a:xfrm>
        </p:grpSpPr>
        <p:grpSp>
          <p:nvGrpSpPr>
            <p:cNvPr id="31" name="组合 3"/>
            <p:cNvGrpSpPr/>
            <p:nvPr/>
          </p:nvGrpSpPr>
          <p:grpSpPr>
            <a:xfrm>
              <a:off x="123193" y="-69197"/>
              <a:ext cx="3278869" cy="1684514"/>
              <a:chOff x="-1019101" y="-248410"/>
              <a:chExt cx="4847434" cy="2490364"/>
            </a:xfrm>
          </p:grpSpPr>
          <p:pic>
            <p:nvPicPr>
              <p:cNvPr id="33"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494583" y="-248410"/>
                <a:ext cx="3333750" cy="2490364"/>
              </a:xfrm>
              <a:prstGeom prst="rect">
                <a:avLst/>
              </a:prstGeom>
            </p:spPr>
          </p:pic>
          <p:pic>
            <p:nvPicPr>
              <p:cNvPr id="36"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019101" y="-248410"/>
                <a:ext cx="1647825" cy="2490364"/>
              </a:xfrm>
              <a:prstGeom prst="rect">
                <a:avLst/>
              </a:prstGeom>
            </p:spPr>
          </p:pic>
        </p:grpSp>
        <p:sp>
          <p:nvSpPr>
            <p:cNvPr id="30" name="文本框 16">
              <a:extLst>
                <a:ext uri="{FF2B5EF4-FFF2-40B4-BE49-F238E27FC236}">
                  <a16:creationId xmlns:a16="http://schemas.microsoft.com/office/drawing/2014/main" id="{ED8BEF24-97BD-40CA-A7B2-9B690AA709F4}"/>
                </a:ext>
              </a:extLst>
            </p:cNvPr>
            <p:cNvSpPr txBox="1"/>
            <p:nvPr/>
          </p:nvSpPr>
          <p:spPr>
            <a:xfrm>
              <a:off x="-751825" y="134174"/>
              <a:ext cx="4381500" cy="52322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LUYỆN</a:t>
              </a:r>
              <a:r>
                <a:rPr kumimoji="0" lang="en-US" altLang="zh-CN" sz="2800" b="1" i="0" u="none" strike="noStrike" kern="1200" cap="none" spc="0" normalizeH="0" noProof="0" dirty="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 ĐỌC</a:t>
              </a:r>
              <a:endParaRPr kumimoji="0" lang="zh-CN" altLang="en-US" sz="28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sp>
        <p:nvSpPr>
          <p:cNvPr id="2" name="Rectangle 1"/>
          <p:cNvSpPr/>
          <p:nvPr/>
        </p:nvSpPr>
        <p:spPr>
          <a:xfrm>
            <a:off x="109214" y="562353"/>
            <a:ext cx="11981185" cy="6494085"/>
          </a:xfrm>
          <a:prstGeom prst="rect">
            <a:avLst/>
          </a:prstGeom>
          <a:solidFill>
            <a:srgbClr val="FFA1AD">
              <a:alpha val="68000"/>
            </a:srgbClr>
          </a:solidFill>
        </p:spPr>
        <p:txBody>
          <a:bodyPr wrap="square">
            <a:spAutoFit/>
          </a:bodyPr>
          <a:lstStyle/>
          <a:p>
            <a:pPr algn="just"/>
            <a:r>
              <a:rPr lang="en-US" sz="2600" b="0" i="0" dirty="0">
                <a:solidFill>
                  <a:srgbClr val="222222"/>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Thời gian vui nhất trong buổi tối của Thư và Hân là trước khi đi ngủ. Đã thành thói qu</a:t>
            </a:r>
            <a:r>
              <a:rPr lang="en-US" sz="2600" b="0" i="0" dirty="0">
                <a:solidFill>
                  <a:srgbClr val="002060"/>
                </a:solidFill>
                <a:effectLst/>
                <a:latin typeface="Cambria" panose="02040503050406030204" pitchFamily="18" charset="0"/>
                <a:ea typeface="Cambria" panose="02040503050406030204" pitchFamily="18" charset="0"/>
              </a:rPr>
              <a:t>e</a:t>
            </a:r>
            <a:r>
              <a:rPr lang="vi-VN" sz="2600" b="0" i="0" dirty="0">
                <a:solidFill>
                  <a:srgbClr val="002060"/>
                </a:solidFill>
                <a:effectLst/>
                <a:latin typeface="Cambria" panose="02040503050406030204" pitchFamily="18" charset="0"/>
                <a:ea typeface="Cambria" panose="02040503050406030204" pitchFamily="18" charset="0"/>
              </a:rPr>
              <a:t>n, ba mẹ con sẽ đọc sách, rồi thủ thỉ chuyện trò. Những câu chuyện của ba mẹ con thường nối vào nhau không dứt. Vì thế, sắp đến giờ ngủ, mẹ phải nói ràn</a:t>
            </a:r>
            <a:r>
              <a:rPr lang="en-US" sz="2600" b="0" i="0" dirty="0">
                <a:solidFill>
                  <a:srgbClr val="002060"/>
                </a:solidFill>
                <a:effectLst/>
                <a:latin typeface="Cambria" panose="02040503050406030204" pitchFamily="18" charset="0"/>
                <a:ea typeface="Cambria" panose="02040503050406030204" pitchFamily="18" charset="0"/>
              </a:rPr>
              <a:t>h</a:t>
            </a:r>
            <a:r>
              <a:rPr lang="vi-VN" sz="2600" b="0" i="0" dirty="0">
                <a:solidFill>
                  <a:srgbClr val="002060"/>
                </a:solidFill>
                <a:effectLst/>
                <a:latin typeface="Cambria" panose="02040503050406030204" pitchFamily="18" charset="0"/>
                <a:ea typeface="Cambria" panose="02040503050406030204" pitchFamily="18" charset="0"/>
              </a:rPr>
              <a:t> rọt từng chữ: Năm phút nữa thôi nhé. Nhưng đôi khi chính mẹ nấn ná nghe chuyện của con, làm năm phút cứ được cộng thêm mãi.</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a:t>
            </a:r>
            <a:r>
              <a:rPr lang="en-US" sz="2600" b="0" i="0" dirty="0" err="1">
                <a:solidFill>
                  <a:srgbClr val="002060"/>
                </a:solidFill>
                <a:effectLst/>
                <a:latin typeface="Cambria" panose="02040503050406030204" pitchFamily="18" charset="0"/>
                <a:ea typeface="Cambria" panose="02040503050406030204" pitchFamily="18" charset="0"/>
              </a:rPr>
              <a:t>i</a:t>
            </a:r>
            <a:r>
              <a:rPr lang="vi-VN" sz="2600" b="0" i="0" dirty="0">
                <a:solidFill>
                  <a:srgbClr val="002060"/>
                </a:solidFill>
                <a:effectLst/>
                <a:latin typeface="Cambria" panose="02040503050406030204" pitchFamily="18" charset="0"/>
                <a:ea typeface="Cambria" panose="02040503050406030204" pitchFamily="18" charset="0"/>
              </a:rPr>
              <a:t>nh các bạn thường đố nhau trong giờ ra chơi…</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Ba mẹ con rúc rích mãi không chán. Chỉ là đến giờ ngủ thì phải ngủ thôi.</a:t>
            </a:r>
          </a:p>
          <a:p>
            <a:pPr algn="r"/>
            <a:r>
              <a:rPr lang="vi-VN" sz="2000" b="1" i="0" dirty="0">
                <a:solidFill>
                  <a:srgbClr val="222222"/>
                </a:solidFill>
                <a:effectLst/>
                <a:latin typeface="Cambria" panose="02040503050406030204" pitchFamily="18" charset="0"/>
                <a:ea typeface="Cambria" panose="02040503050406030204" pitchFamily="18" charset="0"/>
              </a:rPr>
              <a:t>(Diệu Thúy)</a:t>
            </a:r>
          </a:p>
        </p:txBody>
      </p:sp>
    </p:spTree>
    <p:extLst>
      <p:ext uri="{BB962C8B-B14F-4D97-AF65-F5344CB8AC3E}">
        <p14:creationId xmlns:p14="http://schemas.microsoft.com/office/powerpoint/2010/main" val="3924195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p:cNvSpPr/>
          <p:nvPr/>
        </p:nvSpPr>
        <p:spPr>
          <a:xfrm>
            <a:off x="105407" y="562353"/>
            <a:ext cx="11981185" cy="6494085"/>
          </a:xfrm>
          <a:prstGeom prst="rect">
            <a:avLst/>
          </a:prstGeom>
          <a:solidFill>
            <a:srgbClr val="FFA1AD">
              <a:alpha val="68000"/>
            </a:srgbClr>
          </a:solidFill>
        </p:spPr>
        <p:txBody>
          <a:bodyPr wrap="square">
            <a:spAutoFit/>
          </a:bodyPr>
          <a:lstStyle/>
          <a:p>
            <a:pPr algn="just"/>
            <a:r>
              <a:rPr lang="en-US" sz="2600" b="0" i="0" dirty="0">
                <a:solidFill>
                  <a:srgbClr val="222222"/>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Thời gian vui nhất trong buổi tối của Thư và Hân là trước khi đi ngủ. Đã thành thói qu</a:t>
            </a:r>
            <a:r>
              <a:rPr lang="en-US" sz="2600" b="0" i="0" dirty="0">
                <a:solidFill>
                  <a:srgbClr val="002060"/>
                </a:solidFill>
                <a:effectLst/>
                <a:latin typeface="Cambria" panose="02040503050406030204" pitchFamily="18" charset="0"/>
                <a:ea typeface="Cambria" panose="02040503050406030204" pitchFamily="18" charset="0"/>
              </a:rPr>
              <a:t>e</a:t>
            </a:r>
            <a:r>
              <a:rPr lang="vi-VN" sz="2600" b="0" i="0" dirty="0">
                <a:solidFill>
                  <a:srgbClr val="002060"/>
                </a:solidFill>
                <a:effectLst/>
                <a:latin typeface="Cambria" panose="02040503050406030204" pitchFamily="18" charset="0"/>
                <a:ea typeface="Cambria" panose="02040503050406030204" pitchFamily="18" charset="0"/>
              </a:rPr>
              <a:t>n, ba mẹ con sẽ đọc sách, rồi thủ thỉ chuyện trò. Những câu chuyện của ba mẹ con thường nối vào nhau không dứt. Vì thế, sắp đến giờ ngủ, mẹ phải nói ràn</a:t>
            </a:r>
            <a:r>
              <a:rPr lang="en-US" sz="2600" b="0" i="0" dirty="0">
                <a:solidFill>
                  <a:srgbClr val="002060"/>
                </a:solidFill>
                <a:effectLst/>
                <a:latin typeface="Cambria" panose="02040503050406030204" pitchFamily="18" charset="0"/>
                <a:ea typeface="Cambria" panose="02040503050406030204" pitchFamily="18" charset="0"/>
              </a:rPr>
              <a:t>h</a:t>
            </a:r>
            <a:r>
              <a:rPr lang="vi-VN" sz="2600" b="0" i="0" dirty="0">
                <a:solidFill>
                  <a:srgbClr val="002060"/>
                </a:solidFill>
                <a:effectLst/>
                <a:latin typeface="Cambria" panose="02040503050406030204" pitchFamily="18" charset="0"/>
                <a:ea typeface="Cambria" panose="02040503050406030204" pitchFamily="18" charset="0"/>
              </a:rPr>
              <a:t> rọt từng chữ: Năm phút nữa thôi nhé. Nhưng đôi khi chính mẹ nấn ná nghe chuyện của con, làm năm phút cứ được cộng thêm mãi.</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a:t>
            </a:r>
            <a:r>
              <a:rPr lang="en-US" sz="2600" b="0" i="0" dirty="0" err="1">
                <a:solidFill>
                  <a:srgbClr val="002060"/>
                </a:solidFill>
                <a:effectLst/>
                <a:latin typeface="Cambria" panose="02040503050406030204" pitchFamily="18" charset="0"/>
                <a:ea typeface="Cambria" panose="02040503050406030204" pitchFamily="18" charset="0"/>
              </a:rPr>
              <a:t>i</a:t>
            </a:r>
            <a:r>
              <a:rPr lang="vi-VN" sz="2600" b="0" i="0" dirty="0">
                <a:solidFill>
                  <a:srgbClr val="002060"/>
                </a:solidFill>
                <a:effectLst/>
                <a:latin typeface="Cambria" panose="02040503050406030204" pitchFamily="18" charset="0"/>
                <a:ea typeface="Cambria" panose="02040503050406030204" pitchFamily="18" charset="0"/>
              </a:rPr>
              <a:t>nh các bạn thường đố nhau trong giờ ra chơi…</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Ba mẹ con rúc rích mãi không chán. Chỉ là đến giờ ngủ thì phải ngủ thôi.</a:t>
            </a:r>
          </a:p>
          <a:p>
            <a:pPr algn="r"/>
            <a:r>
              <a:rPr lang="vi-VN" sz="2000" b="1" i="0" dirty="0">
                <a:solidFill>
                  <a:srgbClr val="222222"/>
                </a:solidFill>
                <a:effectLst/>
                <a:latin typeface="Cambria" panose="02040503050406030204" pitchFamily="18" charset="0"/>
                <a:ea typeface="Cambria" panose="02040503050406030204" pitchFamily="18" charset="0"/>
              </a:rPr>
              <a:t>(Diệu Thúy)</a:t>
            </a:r>
          </a:p>
        </p:txBody>
      </p:sp>
      <p:pic>
        <p:nvPicPr>
          <p:cNvPr id="5" name="Picture 4"/>
          <p:cNvPicPr>
            <a:picLocks noChangeAspect="1"/>
          </p:cNvPicPr>
          <p:nvPr/>
        </p:nvPicPr>
        <p:blipFill>
          <a:blip r:embed="rId5"/>
          <a:stretch>
            <a:fillRect/>
          </a:stretch>
        </p:blipFill>
        <p:spPr>
          <a:xfrm>
            <a:off x="-1" y="-19211"/>
            <a:ext cx="3718560" cy="1206991"/>
          </a:xfrm>
          <a:prstGeom prst="rect">
            <a:avLst/>
          </a:prstGeom>
        </p:spPr>
      </p:pic>
      <p:sp>
        <p:nvSpPr>
          <p:cNvPr id="2" name="Rounded Rectangle 1"/>
          <p:cNvSpPr/>
          <p:nvPr/>
        </p:nvSpPr>
        <p:spPr>
          <a:xfrm>
            <a:off x="105407" y="660400"/>
            <a:ext cx="11981185" cy="197104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5406" y="2631440"/>
            <a:ext cx="11981185" cy="1595120"/>
          </a:xfrm>
          <a:prstGeom prst="round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05405" y="4226560"/>
            <a:ext cx="11981185" cy="2367280"/>
          </a:xfrm>
          <a:prstGeom prst="round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612E2EB-A25F-2A52-15A9-B6A2FBB43ECC}"/>
              </a:ext>
            </a:extLst>
          </p:cNvPr>
          <p:cNvSpPr txBox="1"/>
          <p:nvPr/>
        </p:nvSpPr>
        <p:spPr>
          <a:xfrm>
            <a:off x="105405" y="361315"/>
            <a:ext cx="947450" cy="830997"/>
          </a:xfrm>
          <a:prstGeom prst="rect">
            <a:avLst/>
          </a:prstGeom>
          <a:noFill/>
        </p:spPr>
        <p:txBody>
          <a:bodyPr wrap="square" rtlCol="0">
            <a:spAutoFit/>
          </a:bodyPr>
          <a:lstStyle/>
          <a:p>
            <a:r>
              <a:rPr lang="en-US" sz="4800" dirty="0">
                <a:latin typeface="Cooper Black" panose="0208090404030B020404" pitchFamily="18" charset="0"/>
                <a:cs typeface="Aharoni" panose="02010803020104030203" pitchFamily="2" charset="-79"/>
              </a:rPr>
              <a:t>1</a:t>
            </a:r>
          </a:p>
        </p:txBody>
      </p:sp>
      <p:sp>
        <p:nvSpPr>
          <p:cNvPr id="9" name="TextBox 8">
            <a:extLst>
              <a:ext uri="{FF2B5EF4-FFF2-40B4-BE49-F238E27FC236}">
                <a16:creationId xmlns:a16="http://schemas.microsoft.com/office/drawing/2014/main" id="{0DA697AB-9685-8005-A714-746DAA3B3B32}"/>
              </a:ext>
            </a:extLst>
          </p:cNvPr>
          <p:cNvSpPr txBox="1"/>
          <p:nvPr/>
        </p:nvSpPr>
        <p:spPr>
          <a:xfrm>
            <a:off x="105405" y="2416979"/>
            <a:ext cx="947450" cy="830997"/>
          </a:xfrm>
          <a:prstGeom prst="rect">
            <a:avLst/>
          </a:prstGeom>
          <a:noFill/>
        </p:spPr>
        <p:txBody>
          <a:bodyPr wrap="square" rtlCol="0">
            <a:spAutoFit/>
          </a:bodyPr>
          <a:lstStyle/>
          <a:p>
            <a:r>
              <a:rPr lang="en-US" sz="4800" dirty="0">
                <a:latin typeface="Cooper Black" panose="0208090404030B020404" pitchFamily="18" charset="0"/>
                <a:cs typeface="Aharoni" panose="02010803020104030203" pitchFamily="2" charset="-79"/>
              </a:rPr>
              <a:t>2</a:t>
            </a:r>
          </a:p>
        </p:txBody>
      </p:sp>
      <p:sp>
        <p:nvSpPr>
          <p:cNvPr id="10" name="TextBox 9">
            <a:extLst>
              <a:ext uri="{FF2B5EF4-FFF2-40B4-BE49-F238E27FC236}">
                <a16:creationId xmlns:a16="http://schemas.microsoft.com/office/drawing/2014/main" id="{B70A0D6D-8139-D860-017A-894B3B067F0B}"/>
              </a:ext>
            </a:extLst>
          </p:cNvPr>
          <p:cNvSpPr txBox="1"/>
          <p:nvPr/>
        </p:nvSpPr>
        <p:spPr>
          <a:xfrm>
            <a:off x="105403" y="3926043"/>
            <a:ext cx="947450" cy="830997"/>
          </a:xfrm>
          <a:prstGeom prst="rect">
            <a:avLst/>
          </a:prstGeom>
          <a:noFill/>
        </p:spPr>
        <p:txBody>
          <a:bodyPr wrap="square" rtlCol="0">
            <a:spAutoFit/>
          </a:bodyPr>
          <a:lstStyle/>
          <a:p>
            <a:r>
              <a:rPr lang="en-US" sz="4800" dirty="0">
                <a:latin typeface="Cooper Black" panose="0208090404030B020404" pitchFamily="18" charset="0"/>
                <a:cs typeface="Aharoni" panose="02010803020104030203" pitchFamily="2" charset="-79"/>
              </a:rPr>
              <a:t>3</a:t>
            </a:r>
          </a:p>
        </p:txBody>
      </p:sp>
    </p:spTree>
    <p:extLst>
      <p:ext uri="{BB962C8B-B14F-4D97-AF65-F5344CB8AC3E}">
        <p14:creationId xmlns:p14="http://schemas.microsoft.com/office/powerpoint/2010/main" val="3406707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1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10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10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6"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373" name="Group 372"/>
          <p:cNvGrpSpPr/>
          <p:nvPr/>
        </p:nvGrpSpPr>
        <p:grpSpPr>
          <a:xfrm>
            <a:off x="9147965" y="2997490"/>
            <a:ext cx="2389201" cy="1679540"/>
            <a:chOff x="8566025" y="3179463"/>
            <a:chExt cx="2389201" cy="1679540"/>
          </a:xfrm>
        </p:grpSpPr>
        <p:sp>
          <p:nvSpPr>
            <p:cNvPr id="374" name="TextBox 373"/>
            <p:cNvSpPr txBox="1"/>
            <p:nvPr/>
          </p:nvSpPr>
          <p:spPr>
            <a:xfrm>
              <a:off x="8803093" y="3636833"/>
              <a:ext cx="213080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r</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úc</a:t>
              </a:r>
              <a:r>
                <a:rPr kumimoji="0" lang="en-US" sz="36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rích</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75" name="PA_chenying0907 6"/>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376"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83" name="chenying0907 61"/>
              <p:cNvGrpSpPr/>
              <p:nvPr/>
            </p:nvGrpSpPr>
            <p:grpSpPr>
              <a:xfrm>
                <a:off x="3517901" y="1225551"/>
                <a:ext cx="5260975" cy="4090987"/>
                <a:chOff x="3517901" y="1225551"/>
                <a:chExt cx="5260975" cy="4090987"/>
              </a:xfrm>
              <a:grpFill/>
            </p:grpSpPr>
            <p:sp>
              <p:nvSpPr>
                <p:cNvPr id="384"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9"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0"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1"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2"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3"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4"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5"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6"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7"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8"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9"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0"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1"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2"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3"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4"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5"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6"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7"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8"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9"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0"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1"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2"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3"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4"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5"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6"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7"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8"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9"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0"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1"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2"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3"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4"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5"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6"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7"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8"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9"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0"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1"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2"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3"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4"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5"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6"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7"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8"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9"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0"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1"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2"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3"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4"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465" name="Group 464"/>
          <p:cNvGrpSpPr/>
          <p:nvPr/>
        </p:nvGrpSpPr>
        <p:grpSpPr>
          <a:xfrm>
            <a:off x="470390" y="2866231"/>
            <a:ext cx="2600983" cy="1615603"/>
            <a:chOff x="1019151" y="3129359"/>
            <a:chExt cx="2600983" cy="1615603"/>
          </a:xfrm>
        </p:grpSpPr>
        <p:sp>
          <p:nvSpPr>
            <p:cNvPr id="466" name="TextBox 465"/>
            <p:cNvSpPr txBox="1"/>
            <p:nvPr/>
          </p:nvSpPr>
          <p:spPr>
            <a:xfrm>
              <a:off x="1191544" y="3525659"/>
              <a:ext cx="2149486"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srgbClr val="0070C0"/>
                  </a:solidFill>
                  <a:latin typeface="Cambria" panose="02040503050406030204" pitchFamily="18" charset="0"/>
                  <a:ea typeface="Cambria" panose="02040503050406030204" pitchFamily="18" charset="0"/>
                  <a:cs typeface="Calibri" panose="020F0502020204030204" pitchFamily="34" charset="0"/>
                </a:rPr>
                <a:t>r</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ành</a:t>
              </a:r>
              <a:r>
                <a:rPr kumimoji="0" lang="en-US" sz="36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rọt</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67" name="PA_chenying0907 3"/>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468"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9"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0"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1"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2"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3"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4"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475" name="chenying0907 328"/>
              <p:cNvGrpSpPr/>
              <p:nvPr/>
            </p:nvGrpSpPr>
            <p:grpSpPr>
              <a:xfrm>
                <a:off x="3517901" y="1225551"/>
                <a:ext cx="5260975" cy="4090987"/>
                <a:chOff x="3517901" y="1225551"/>
                <a:chExt cx="5260975" cy="4090987"/>
              </a:xfrm>
              <a:grpFill/>
            </p:grpSpPr>
            <p:sp>
              <p:nvSpPr>
                <p:cNvPr id="476"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7"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8"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9"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0"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1"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2"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3"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4"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5"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6"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7"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8"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9"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0"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1"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2"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3"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4"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5"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6"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7"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8"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9"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0"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1"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2"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3"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4"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5"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6"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7"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8"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9"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0"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1"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2"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3"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4"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5"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6"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7"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8"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9"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0"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1"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2"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3"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4"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5"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6"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7"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8"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9"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0"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1"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2"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3"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4"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5"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6"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7"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8"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9"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0"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1"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2"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3"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4"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5"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6"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7"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8"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9"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0"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1"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2"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3"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4"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5"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6"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557" name="Group 556"/>
          <p:cNvGrpSpPr/>
          <p:nvPr/>
        </p:nvGrpSpPr>
        <p:grpSpPr>
          <a:xfrm>
            <a:off x="7769037" y="855125"/>
            <a:ext cx="2571999" cy="1887400"/>
            <a:chOff x="7495339" y="1230971"/>
            <a:chExt cx="2571999" cy="1887400"/>
          </a:xfrm>
        </p:grpSpPr>
        <p:sp>
          <p:nvSpPr>
            <p:cNvPr id="558" name="TextBox 557"/>
            <p:cNvSpPr txBox="1"/>
            <p:nvPr/>
          </p:nvSpPr>
          <p:spPr>
            <a:xfrm>
              <a:off x="7686286" y="1787632"/>
              <a:ext cx="2338398"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noProof="0" dirty="0" err="1">
                  <a:solidFill>
                    <a:srgbClr val="0070C0"/>
                  </a:solidFill>
                  <a:latin typeface="Cambria" panose="02040503050406030204" pitchFamily="18" charset="0"/>
                  <a:ea typeface="Cambria" panose="02040503050406030204" pitchFamily="18" charset="0"/>
                  <a:cs typeface="Calibri" panose="020F0502020204030204" pitchFamily="34" charset="0"/>
                </a:rPr>
                <a:t>nắc</a:t>
              </a:r>
              <a:r>
                <a:rPr lang="en-US" sz="3600" b="1" kern="0" noProof="0"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kern="0" noProof="0" dirty="0" err="1">
                  <a:solidFill>
                    <a:srgbClr val="0070C0"/>
                  </a:solidFill>
                  <a:latin typeface="Cambria" panose="02040503050406030204" pitchFamily="18" charset="0"/>
                  <a:ea typeface="Cambria" panose="02040503050406030204" pitchFamily="18" charset="0"/>
                  <a:cs typeface="Calibri" panose="020F0502020204030204" pitchFamily="34" charset="0"/>
                </a:rPr>
                <a:t>nẻ</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59" name="PA_chenying0907 5"/>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560"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1"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2"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3"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4"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5"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6"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567" name="chenying0907 150"/>
              <p:cNvGrpSpPr/>
              <p:nvPr/>
            </p:nvGrpSpPr>
            <p:grpSpPr>
              <a:xfrm>
                <a:off x="3517901" y="1225551"/>
                <a:ext cx="5260975" cy="4090987"/>
                <a:chOff x="3517901" y="1225551"/>
                <a:chExt cx="5260975" cy="4090987"/>
              </a:xfrm>
              <a:grpFill/>
            </p:grpSpPr>
            <p:sp>
              <p:nvSpPr>
                <p:cNvPr id="568"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9"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0"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1"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2"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3"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4"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5"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6"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7"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8"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9"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0"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1"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2"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3"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4"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5"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6"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7"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8"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9"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0"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1"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2"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3"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4"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5"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6"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7"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8"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9"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0"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1"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2"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3"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4"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5"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6"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7"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8"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9"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0"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1"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2"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3"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4"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5"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6"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7"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8"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9"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0"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1"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2"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3"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4"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5"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6"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7"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8"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9"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0"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1"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2"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3"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4"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5"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6"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7"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8"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9"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0"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1"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2"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3"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4"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5"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6"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7"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8"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649" name="Group 648"/>
          <p:cNvGrpSpPr/>
          <p:nvPr/>
        </p:nvGrpSpPr>
        <p:grpSpPr>
          <a:xfrm>
            <a:off x="1773260" y="882258"/>
            <a:ext cx="3116772" cy="1636889"/>
            <a:chOff x="2105933" y="1237831"/>
            <a:chExt cx="4271798" cy="1846944"/>
          </a:xfrm>
        </p:grpSpPr>
        <p:sp>
          <p:nvSpPr>
            <p:cNvPr id="650" name="TextBox 649"/>
            <p:cNvSpPr txBox="1"/>
            <p:nvPr/>
          </p:nvSpPr>
          <p:spPr>
            <a:xfrm>
              <a:off x="2105933" y="1801081"/>
              <a:ext cx="4271798" cy="7292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nấn</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ná</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651" name="PA_chenying0907 4"/>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652"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3"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4"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5"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6"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7"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8"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659" name="chenying0907 239"/>
              <p:cNvGrpSpPr/>
              <p:nvPr/>
            </p:nvGrpSpPr>
            <p:grpSpPr>
              <a:xfrm>
                <a:off x="3517901" y="1225551"/>
                <a:ext cx="5260975" cy="4090987"/>
                <a:chOff x="3517901" y="1225551"/>
                <a:chExt cx="5260975" cy="4090987"/>
              </a:xfrm>
              <a:grpFill/>
            </p:grpSpPr>
            <p:sp>
              <p:nvSpPr>
                <p:cNvPr id="660"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1"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2"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3"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4"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5"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6"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7"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8"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9"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0"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1"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2"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3"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4"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5"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6"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7"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8"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9"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0"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1"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2"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3"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4"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5"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6"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7"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8"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9"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0"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1"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2"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3"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4"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5"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6"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7"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8"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9"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0"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1"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2"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3"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4"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5"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6"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7"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8"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9"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0"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1"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2"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3"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4"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5"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6"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7"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8"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9"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0"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1"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2"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3"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4"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5"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6"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7"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8"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9"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0"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1"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2"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3"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4"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5"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6"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7"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8"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9"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0"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2" name="Picture 1"/>
          <p:cNvPicPr>
            <a:picLocks noChangeAspect="1"/>
          </p:cNvPicPr>
          <p:nvPr/>
        </p:nvPicPr>
        <p:blipFill>
          <a:blip r:embed="rId9"/>
          <a:stretch>
            <a:fillRect/>
          </a:stretch>
        </p:blipFill>
        <p:spPr>
          <a:xfrm>
            <a:off x="1802885" y="3837312"/>
            <a:ext cx="8586230" cy="2853946"/>
          </a:xfrm>
          <a:prstGeom prst="rect">
            <a:avLst/>
          </a:prstGeom>
        </p:spPr>
      </p:pic>
      <p:pic>
        <p:nvPicPr>
          <p:cNvPr id="744"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8516" y="1154320"/>
            <a:ext cx="3247226" cy="3247226"/>
          </a:xfrm>
          <a:prstGeom prst="rect">
            <a:avLst/>
          </a:prstGeom>
        </p:spPr>
      </p:pic>
    </p:spTree>
    <p:extLst>
      <p:ext uri="{BB962C8B-B14F-4D97-AF65-F5344CB8AC3E}">
        <p14:creationId xmlns:p14="http://schemas.microsoft.com/office/powerpoint/2010/main" val="770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44"/>
                                        </p:tgtEl>
                                        <p:attrNameLst>
                                          <p:attrName>style.visibility</p:attrName>
                                        </p:attrNameLst>
                                      </p:cBhvr>
                                      <p:to>
                                        <p:strVal val="visible"/>
                                      </p:to>
                                    </p:set>
                                    <p:animEffect transition="in" filter="wipe(down)">
                                      <p:cBhvr>
                                        <p:cTn id="7" dur="500"/>
                                        <p:tgtEl>
                                          <p:spTgt spid="744"/>
                                        </p:tgtEl>
                                      </p:cBhvr>
                                    </p:animEffect>
                                  </p:childTnLst>
                                </p:cTn>
                              </p:par>
                              <p:par>
                                <p:cTn id="8" presetID="3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900" decel="100000" fill="hold"/>
                                        <p:tgtEl>
                                          <p:spTgt spid="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65"/>
                                        </p:tgtEl>
                                        <p:attrNameLst>
                                          <p:attrName>style.visibility</p:attrName>
                                        </p:attrNameLst>
                                      </p:cBhvr>
                                      <p:to>
                                        <p:strVal val="visible"/>
                                      </p:to>
                                    </p:set>
                                    <p:animEffect transition="in" filter="wipe(right)">
                                      <p:cBhvr>
                                        <p:cTn id="18" dur="500"/>
                                        <p:tgtEl>
                                          <p:spTgt spid="465"/>
                                        </p:tgtEl>
                                      </p:cBhvr>
                                    </p:animEffect>
                                  </p:childTnLst>
                                  <p:subTnLst>
                                    <p:audio>
                                      <p:cMediaNode>
                                        <p:cTn display="0" masterRel="sameClick">
                                          <p:stCondLst>
                                            <p:cond evt="begin" delay="0">
                                              <p:tn val="16"/>
                                            </p:cond>
                                          </p:stCondLst>
                                          <p:endCondLst>
                                            <p:cond evt="onStopAudio" delay="0">
                                              <p:tgtEl>
                                                <p:sldTgt/>
                                              </p:tgtEl>
                                            </p:cond>
                                          </p:endCondLst>
                                        </p:cTn>
                                        <p:tgtEl>
                                          <p:sndTgt r:embed="rId6" name="camera.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49"/>
                                        </p:tgtEl>
                                        <p:attrNameLst>
                                          <p:attrName>style.visibility</p:attrName>
                                        </p:attrNameLst>
                                      </p:cBhvr>
                                      <p:to>
                                        <p:strVal val="visible"/>
                                      </p:to>
                                    </p:set>
                                    <p:animEffect transition="in" filter="wipe(down)">
                                      <p:cBhvr>
                                        <p:cTn id="23" dur="500"/>
                                        <p:tgtEl>
                                          <p:spTgt spid="649"/>
                                        </p:tgtEl>
                                      </p:cBhvr>
                                    </p:animEffect>
                                  </p:childTnLst>
                                  <p:subTnLst>
                                    <p:audio>
                                      <p:cMediaNode>
                                        <p:cTn display="0" masterRel="sameClick">
                                          <p:stCondLst>
                                            <p:cond evt="begin" delay="0">
                                              <p:tn val="21"/>
                                            </p:cond>
                                          </p:stCondLst>
                                          <p:endCondLst>
                                            <p:cond evt="onStopAudio" delay="0">
                                              <p:tgtEl>
                                                <p:sldTgt/>
                                              </p:tgtEl>
                                            </p:cond>
                                          </p:endCondLst>
                                        </p:cTn>
                                        <p:tgtEl>
                                          <p:sndTgt r:embed="rId6" name="camera.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57"/>
                                        </p:tgtEl>
                                        <p:attrNameLst>
                                          <p:attrName>style.visibility</p:attrName>
                                        </p:attrNameLst>
                                      </p:cBhvr>
                                      <p:to>
                                        <p:strVal val="visible"/>
                                      </p:to>
                                    </p:set>
                                    <p:animEffect transition="in" filter="wipe(left)">
                                      <p:cBhvr>
                                        <p:cTn id="28" dur="500"/>
                                        <p:tgtEl>
                                          <p:spTgt spid="557"/>
                                        </p:tgtEl>
                                      </p:cBhvr>
                                    </p:animEffect>
                                  </p:childTnLst>
                                  <p:subTnLst>
                                    <p:audio>
                                      <p:cMediaNode>
                                        <p:cTn display="0" masterRel="sameClick">
                                          <p:stCondLst>
                                            <p:cond evt="begin" delay="0">
                                              <p:tn val="26"/>
                                            </p:cond>
                                          </p:stCondLst>
                                          <p:endCondLst>
                                            <p:cond evt="onStopAudio" delay="0">
                                              <p:tgtEl>
                                                <p:sldTgt/>
                                              </p:tgtEl>
                                            </p:cond>
                                          </p:endCondLst>
                                        </p:cTn>
                                        <p:tgtEl>
                                          <p:sndTgt r:embed="rId6" name="camera.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3"/>
                                        </p:tgtEl>
                                        <p:attrNameLst>
                                          <p:attrName>style.visibility</p:attrName>
                                        </p:attrNameLst>
                                      </p:cBhvr>
                                      <p:to>
                                        <p:strVal val="visible"/>
                                      </p:to>
                                    </p:set>
                                    <p:animEffect transition="in" filter="wipe(left)">
                                      <p:cBhvr>
                                        <p:cTn id="33" dur="500"/>
                                        <p:tgtEl>
                                          <p:spTgt spid="373"/>
                                        </p:tgtEl>
                                      </p:cBhvr>
                                    </p:animEffect>
                                  </p:childTnLst>
                                  <p:subTnLst>
                                    <p:audio>
                                      <p:cMediaNode>
                                        <p:cTn display="0" masterRel="sameClick">
                                          <p:stCondLst>
                                            <p:cond evt="begin" delay="0">
                                              <p:tn val="31"/>
                                            </p:cond>
                                          </p:stCondLst>
                                          <p:endCondLst>
                                            <p:cond evt="onStopAudio" delay="0">
                                              <p:tgtEl>
                                                <p:sldTgt/>
                                              </p:tgtEl>
                                            </p:cond>
                                          </p:endCondLst>
                                        </p:cTn>
                                        <p:tgtEl>
                                          <p:sndTgt r:embed="rId6"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39138503"/>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1851</Words>
  <Application>Microsoft Office PowerPoint</Application>
  <PresentationFormat>Widescreen</PresentationFormat>
  <Paragraphs>93</Paragraphs>
  <Slides>29</Slides>
  <Notes>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UTM Avo</vt:lpstr>
      <vt:lpstr>Cambria</vt:lpstr>
      <vt:lpstr>SVN-Newton</vt:lpstr>
      <vt:lpstr>#9Slide03 Arima Madurai ExtraBo</vt:lpstr>
      <vt:lpstr>Cooper Black</vt:lpstr>
      <vt:lpstr>UTM Loko</vt:lpstr>
      <vt:lpstr>#9Slide07 HoneyCream</vt:lpstr>
      <vt:lpstr>Aharoni</vt:lpstr>
      <vt:lpstr>UTM Aquarelle</vt:lpstr>
      <vt:lpstr>Calibri</vt:lpstr>
      <vt:lpstr>Arial</vt:lpstr>
      <vt:lpstr>Times New Roman</vt:lpstr>
      <vt:lpstr>1_AAAAAAAAAAAAAAAAAAAAAAAAAAA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ADMIN88</cp:lastModifiedBy>
  <cp:revision>54</cp:revision>
  <dcterms:created xsi:type="dcterms:W3CDTF">2022-10-23T08:28:06Z</dcterms:created>
  <dcterms:modified xsi:type="dcterms:W3CDTF">2022-11-17T02:24:05Z</dcterms:modified>
</cp:coreProperties>
</file>