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image2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9" r:id="rId2"/>
    <p:sldId id="270" r:id="rId3"/>
    <p:sldId id="277" r:id="rId4"/>
    <p:sldId id="271" r:id="rId5"/>
    <p:sldId id="272" r:id="rId6"/>
    <p:sldId id="273" r:id="rId7"/>
    <p:sldId id="274" r:id="rId8"/>
    <p:sldId id="27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4660"/>
  </p:normalViewPr>
  <p:slideViewPr>
    <p:cSldViewPr snapToGrid="0">
      <p:cViewPr varScale="1">
        <p:scale>
          <a:sx n="63" d="100"/>
          <a:sy n="63" d="100"/>
        </p:scale>
        <p:origin x="40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3.png"/><Relationship Id="rId5" Type="http://schemas.openxmlformats.org/officeDocument/2006/relationships/image" Target="../media/image4.png"/><Relationship Id="rId10" Type="http://schemas.openxmlformats.org/officeDocument/2006/relationships/image" Target="../media/image22.png"/><Relationship Id="rId4" Type="http://schemas.openxmlformats.org/officeDocument/2006/relationships/image" Target="../media/image20.jp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22801" y="630742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Mijas" panose="02000506000000020004" pitchFamily="50" charset="0"/>
              </a:rPr>
              <a:t>Bài 9: BÀI TOÁN VỀ THÊM,            BỚT MỘT SỐ ĐƠN VỊ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4136" y="3078570"/>
            <a:ext cx="8581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Tiết 2: Giải bài toán về </a:t>
            </a:r>
          </a:p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bớt một số đơn vị</a:t>
            </a:r>
          </a:p>
        </p:txBody>
      </p:sp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23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Nhận viết được bài toán, cách giải và cách trình bày về bài toán bớt một số </a:t>
            </a:r>
            <a:r>
              <a:rPr lang="en-US" sz="3200">
                <a:latin typeface="Arial" pitchFamily="34" charset="0"/>
                <a:cs typeface="Arial" pitchFamily="34" charset="0"/>
              </a:rPr>
              <a:t>đơn vị.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412240" y="3856686"/>
            <a:ext cx="10972800" cy="87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Vận dụng vào bài tập và giải toán thực tế.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401473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026" name="Picture 2" descr="C:\Users\AM\Desktop\pp theme (1)\cartoon-students-vector-2573041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56"/>
          <a:stretch/>
        </p:blipFill>
        <p:spPr bwMode="auto">
          <a:xfrm>
            <a:off x="9119985" y="542618"/>
            <a:ext cx="1839430" cy="166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0" t="40370" r="7603" b="8900"/>
          <a:stretch/>
        </p:blipFill>
        <p:spPr>
          <a:xfrm>
            <a:off x="1235694" y="648607"/>
            <a:ext cx="2554033" cy="1455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6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AFEB578-A93A-41AE-AAEC-E1E1458C4789}"/>
              </a:ext>
            </a:extLst>
          </p:cNvPr>
          <p:cNvSpPr txBox="1"/>
          <p:nvPr/>
        </p:nvSpPr>
        <p:spPr>
          <a:xfrm>
            <a:off x="832757" y="816429"/>
            <a:ext cx="7575535" cy="2149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Thứ năm ngày 7 tháng 10 năm 2021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           Toán</a:t>
            </a:r>
          </a:p>
          <a:p>
            <a:pPr>
              <a:lnSpc>
                <a:spcPct val="135000"/>
              </a:lnSpc>
            </a:pP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    Giải bài t</a:t>
            </a:r>
            <a:r>
              <a:rPr lang="en-GB" sz="3300" b="1" spc="300">
                <a:solidFill>
                  <a:schemeClr val="bg1"/>
                </a:solidFill>
                <a:latin typeface="HP001 4 hàng" panose="020B0603050302020204" pitchFamily="34" charset="0"/>
              </a:rPr>
              <a:t>o</a:t>
            </a: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án về b</a:t>
            </a:r>
            <a:r>
              <a:rPr lang="en-GB" sz="3300" b="1" spc="300">
                <a:solidFill>
                  <a:schemeClr val="bg1"/>
                </a:solidFill>
                <a:latin typeface="HP001 4 hàng" panose="020B0603050302020204" pitchFamily="34" charset="0"/>
              </a:rPr>
              <a:t>ớt</a:t>
            </a:r>
            <a:r>
              <a:rPr lang="en-GB" sz="3300" b="1">
                <a:solidFill>
                  <a:schemeClr val="bg1"/>
                </a:solidFill>
                <a:latin typeface="HP001 4 hàng" panose="020B0603050302020204" pitchFamily="34" charset="0"/>
              </a:rPr>
              <a:t> một số đơn vị.</a:t>
            </a:r>
            <a:endParaRPr lang="en-US" sz="33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99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2955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: 3 con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58855" y="3169003"/>
            <a:ext cx="608211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10 – 3 = 7 (con chim)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Đáp 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772833" y="1993944"/>
            <a:ext cx="1831474" cy="17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58476" y="2512542"/>
            <a:ext cx="2130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1838" y="2980327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20"/>
          <p:cNvSpPr/>
          <p:nvPr/>
        </p:nvSpPr>
        <p:spPr>
          <a:xfrm>
            <a:off x="5476139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3" name="Rectangle: Rounded Corners 20"/>
          <p:cNvSpPr/>
          <p:nvPr/>
        </p:nvSpPr>
        <p:spPr>
          <a:xfrm>
            <a:off x="6725501" y="4987027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4" name="Rectangle: Rounded Corners 20"/>
          <p:cNvSpPr/>
          <p:nvPr/>
        </p:nvSpPr>
        <p:spPr>
          <a:xfrm>
            <a:off x="8078051" y="5006077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6103201" y="4987027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3200" b="1" dirty="0">
                <a:solidFill>
                  <a:srgbClr val="002060"/>
                </a:solidFill>
              </a:rPr>
              <a:t>-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6" name="Rectangle: Rounded Corners 20"/>
          <p:cNvSpPr/>
          <p:nvPr/>
        </p:nvSpPr>
        <p:spPr>
          <a:xfrm>
            <a:off x="7392251" y="4983852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68491" y="336749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559614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15 – 5 = 10 (con)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10 con 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592359" y="1852786"/>
            <a:ext cx="9742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306523" y="1852786"/>
            <a:ext cx="15464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045865" y="2338922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428414" y="4050386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1" name="Rectangle: Rounded Corners 25">
            <a:extLst>
              <a:ext uri="{FF2B5EF4-FFF2-40B4-BE49-F238E27FC236}">
                <a16:creationId xmlns:a16="http://schemas.microsoft.com/office/drawing/2014/main" id="{69F5DCBE-3AA9-4E4D-B048-EE3844F748DA}"/>
              </a:ext>
            </a:extLst>
          </p:cNvPr>
          <p:cNvSpPr/>
          <p:nvPr/>
        </p:nvSpPr>
        <p:spPr>
          <a:xfrm>
            <a:off x="2387570" y="3298500"/>
            <a:ext cx="759475" cy="67251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0"/>
          <p:cNvSpPr/>
          <p:nvPr/>
        </p:nvSpPr>
        <p:spPr>
          <a:xfrm>
            <a:off x="6279175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0"/>
          <p:cNvSpPr/>
          <p:nvPr/>
        </p:nvSpPr>
        <p:spPr>
          <a:xfrm>
            <a:off x="7528537" y="414225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0"/>
          <p:cNvSpPr/>
          <p:nvPr/>
        </p:nvSpPr>
        <p:spPr>
          <a:xfrm>
            <a:off x="8881087" y="4161305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0"/>
          <p:cNvSpPr/>
          <p:nvPr/>
        </p:nvSpPr>
        <p:spPr>
          <a:xfrm>
            <a:off x="6906237" y="4142255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8" name="Rectangle: Rounded Corners 20"/>
          <p:cNvSpPr/>
          <p:nvPr/>
        </p:nvSpPr>
        <p:spPr>
          <a:xfrm>
            <a:off x="8195287" y="413908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0" grpId="1" animBg="1"/>
      <p:bldP spid="37" grpId="0" animBg="1"/>
      <p:bldP spid="37" grpId="1" animBg="1"/>
      <p:bldP spid="50" grpId="0"/>
      <p:bldP spid="51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8134" y="19876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47211" y="203057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5497" y="3102575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6778486" y="82418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472611" y="3157352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thuyền còn lại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211" y="62098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20"/>
          <p:cNvSpPr/>
          <p:nvPr/>
        </p:nvSpPr>
        <p:spPr>
          <a:xfrm>
            <a:off x="5818661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068023" y="4864149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20573" y="4883199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445723" y="4864149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34773" y="4860974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06387" y="298133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3 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78581" y="3017594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4 = 10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10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172848" y="1966937"/>
            <a:ext cx="14350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8" y="1950895"/>
            <a:ext cx="2650437" cy="2590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86795" y="2415477"/>
            <a:ext cx="3736363" cy="129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20"/>
          <p:cNvSpPr/>
          <p:nvPr/>
        </p:nvSpPr>
        <p:spPr>
          <a:xfrm>
            <a:off x="5878614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5" name="Rectangle: Rounded Corners 20"/>
          <p:cNvSpPr/>
          <p:nvPr/>
        </p:nvSpPr>
        <p:spPr>
          <a:xfrm>
            <a:off x="7127976" y="4632760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6" name="Rectangle: Rounded Corners 20"/>
          <p:cNvSpPr/>
          <p:nvPr/>
        </p:nvSpPr>
        <p:spPr>
          <a:xfrm>
            <a:off x="8480526" y="4651810"/>
            <a:ext cx="533400" cy="4619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7" name="Rectangle: Rounded Corners 20"/>
          <p:cNvSpPr/>
          <p:nvPr/>
        </p:nvSpPr>
        <p:spPr>
          <a:xfrm>
            <a:off x="6505676" y="4632760"/>
            <a:ext cx="534988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20" name="Rectangle: Rounded Corners 20"/>
          <p:cNvSpPr/>
          <p:nvPr/>
        </p:nvSpPr>
        <p:spPr>
          <a:xfrm>
            <a:off x="7794726" y="4629585"/>
            <a:ext cx="533400" cy="48418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8" grpId="0"/>
      <p:bldP spid="7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</TotalTime>
  <Words>382</Words>
  <Application>Microsoft Office PowerPoint</Application>
  <PresentationFormat>Widescreen</PresentationFormat>
  <Paragraphs>76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HP001 4 hàng</vt:lpstr>
      <vt:lpstr>iCiel Cadena</vt:lpstr>
      <vt:lpstr>iCiel Crocante</vt:lpstr>
      <vt:lpstr>iCiel Mijas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Hang</cp:lastModifiedBy>
  <cp:revision>68</cp:revision>
  <dcterms:created xsi:type="dcterms:W3CDTF">2021-05-23T15:28:19Z</dcterms:created>
  <dcterms:modified xsi:type="dcterms:W3CDTF">2021-10-07T12:52:10Z</dcterms:modified>
</cp:coreProperties>
</file>