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Lst>
  <p:notesMasterIdLst>
    <p:notesMasterId r:id="rId30"/>
  </p:notesMasterIdLst>
  <p:sldIdLst>
    <p:sldId id="284" r:id="rId3"/>
    <p:sldId id="259" r:id="rId4"/>
    <p:sldId id="334" r:id="rId5"/>
    <p:sldId id="335" r:id="rId6"/>
    <p:sldId id="336" r:id="rId7"/>
    <p:sldId id="298" r:id="rId8"/>
    <p:sldId id="285" r:id="rId9"/>
    <p:sldId id="295" r:id="rId10"/>
    <p:sldId id="338" r:id="rId11"/>
    <p:sldId id="297" r:id="rId12"/>
    <p:sldId id="337" r:id="rId13"/>
    <p:sldId id="326" r:id="rId14"/>
    <p:sldId id="339" r:id="rId15"/>
    <p:sldId id="340" r:id="rId16"/>
    <p:sldId id="341" r:id="rId17"/>
    <p:sldId id="304" r:id="rId18"/>
    <p:sldId id="342" r:id="rId19"/>
    <p:sldId id="343" r:id="rId20"/>
    <p:sldId id="344" r:id="rId21"/>
    <p:sldId id="319" r:id="rId22"/>
    <p:sldId id="345" r:id="rId23"/>
    <p:sldId id="346" r:id="rId24"/>
    <p:sldId id="347" r:id="rId25"/>
    <p:sldId id="348" r:id="rId26"/>
    <p:sldId id="349" r:id="rId27"/>
    <p:sldId id="321" r:id="rId28"/>
    <p:sldId id="32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968"/>
    <a:srgbClr val="F7E4CD"/>
    <a:srgbClr val="4883CB"/>
    <a:srgbClr val="ED5565"/>
    <a:srgbClr val="F49398"/>
    <a:srgbClr val="A3AD8F"/>
    <a:srgbClr val="F8B8B6"/>
    <a:srgbClr val="B9B8B1"/>
    <a:srgbClr val="FFCCBD"/>
    <a:srgbClr val="F4CC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59" autoAdjust="0"/>
    <p:restoredTop sz="82585" autoAdjust="0"/>
  </p:normalViewPr>
  <p:slideViewPr>
    <p:cSldViewPr snapToGrid="0">
      <p:cViewPr varScale="1">
        <p:scale>
          <a:sx n="62" d="100"/>
          <a:sy n="62" d="100"/>
        </p:scale>
        <p:origin x="86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756080-CADA-4060-8714-F97522DDA1FB}" type="datetimeFigureOut">
              <a:rPr lang="en-US" smtClean="0"/>
              <a:t>10/11/2024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A882B1-8159-4A3F-989B-E1BD72070BF3}" type="slidenum">
              <a:rPr lang="en-US" smtClean="0"/>
              <a:t>‹#›</a:t>
            </a:fld>
            <a:endParaRPr lang="en-US"/>
          </a:p>
        </p:txBody>
      </p:sp>
    </p:spTree>
    <p:extLst>
      <p:ext uri="{BB962C8B-B14F-4D97-AF65-F5344CB8AC3E}">
        <p14:creationId xmlns:p14="http://schemas.microsoft.com/office/powerpoint/2010/main" val="3936043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EB2CF3-B346-41E8-ACE2-718CA81688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0183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MR: </a:t>
            </a:r>
            <a:r>
              <a:rPr lang="en-US" dirty="0" err="1"/>
              <a:t>Hỏi</a:t>
            </a:r>
            <a:endParaRPr lang="en-US" dirty="0"/>
          </a:p>
          <a:p>
            <a:pPr marL="171450" indent="-171450">
              <a:buFont typeface="Arial" panose="020B0604020202020204" pitchFamily="34" charset="0"/>
              <a:buChar char="•"/>
            </a:pPr>
            <a:r>
              <a:rPr lang="en-US" dirty="0"/>
              <a:t>? </a:t>
            </a:r>
            <a:r>
              <a:rPr lang="en-US" dirty="0" err="1"/>
              <a:t>Đường</a:t>
            </a:r>
            <a:r>
              <a:rPr lang="en-US" dirty="0"/>
              <a:t> </a:t>
            </a:r>
            <a:r>
              <a:rPr lang="en-US" dirty="0" err="1"/>
              <a:t>pha</a:t>
            </a:r>
            <a:r>
              <a:rPr lang="en-US" dirty="0"/>
              <a:t> </a:t>
            </a:r>
            <a:r>
              <a:rPr lang="en-US" dirty="0" err="1"/>
              <a:t>với</a:t>
            </a:r>
            <a:r>
              <a:rPr lang="en-US" dirty="0"/>
              <a:t> </a:t>
            </a:r>
            <a:r>
              <a:rPr lang="en-US" dirty="0" err="1"/>
              <a:t>nước</a:t>
            </a:r>
            <a:r>
              <a:rPr lang="en-US" dirty="0"/>
              <a:t> </a:t>
            </a:r>
            <a:r>
              <a:rPr lang="en-US" dirty="0" err="1"/>
              <a:t>tinh</a:t>
            </a:r>
            <a:r>
              <a:rPr lang="en-US" dirty="0"/>
              <a:t> </a:t>
            </a:r>
            <a:r>
              <a:rPr lang="en-US" dirty="0" err="1"/>
              <a:t>khiết</a:t>
            </a:r>
            <a:r>
              <a:rPr lang="en-US" dirty="0"/>
              <a:t> </a:t>
            </a:r>
            <a:r>
              <a:rPr lang="en-US" dirty="0" err="1"/>
              <a:t>tạo</a:t>
            </a:r>
            <a:r>
              <a:rPr lang="en-US" dirty="0"/>
              <a:t> </a:t>
            </a:r>
            <a:r>
              <a:rPr lang="en-US" dirty="0" err="1"/>
              <a:t>ra</a:t>
            </a:r>
            <a:r>
              <a:rPr lang="en-US" dirty="0"/>
              <a:t> </a:t>
            </a:r>
            <a:r>
              <a:rPr lang="en-US" dirty="0" err="1"/>
              <a:t>nước</a:t>
            </a:r>
            <a:r>
              <a:rPr lang="en-US" dirty="0"/>
              <a:t> </a:t>
            </a:r>
            <a:r>
              <a:rPr lang="en-US" dirty="0" err="1"/>
              <a:t>đường</a:t>
            </a:r>
            <a:r>
              <a:rPr lang="en-US" dirty="0"/>
              <a:t>. </a:t>
            </a:r>
            <a:r>
              <a:rPr lang="en-US" dirty="0" err="1"/>
              <a:t>Đây</a:t>
            </a:r>
            <a:r>
              <a:rPr lang="en-US" dirty="0"/>
              <a:t> </a:t>
            </a:r>
            <a:r>
              <a:rPr lang="en-US" dirty="0" err="1"/>
              <a:t>có</a:t>
            </a:r>
            <a:r>
              <a:rPr lang="en-US" dirty="0"/>
              <a:t> </a:t>
            </a:r>
            <a:r>
              <a:rPr lang="en-US" dirty="0" err="1"/>
              <a:t>phải</a:t>
            </a:r>
            <a:r>
              <a:rPr lang="en-US" dirty="0"/>
              <a:t> </a:t>
            </a:r>
            <a:r>
              <a:rPr lang="en-US" dirty="0" err="1"/>
              <a:t>là</a:t>
            </a:r>
            <a:r>
              <a:rPr lang="en-US" dirty="0"/>
              <a:t> </a:t>
            </a:r>
            <a:r>
              <a:rPr lang="en-US" dirty="0" err="1"/>
              <a:t>biến</a:t>
            </a:r>
            <a:r>
              <a:rPr lang="en-US" dirty="0"/>
              <a:t> </a:t>
            </a:r>
            <a:r>
              <a:rPr lang="en-US" dirty="0" err="1"/>
              <a:t>đổi</a:t>
            </a:r>
            <a:r>
              <a:rPr lang="en-US" dirty="0"/>
              <a:t> </a:t>
            </a:r>
            <a:r>
              <a:rPr lang="en-US" dirty="0" err="1"/>
              <a:t>hóa</a:t>
            </a:r>
            <a:r>
              <a:rPr lang="en-US" dirty="0"/>
              <a:t> </a:t>
            </a:r>
            <a:r>
              <a:rPr lang="en-US" dirty="0" err="1"/>
              <a:t>học</a:t>
            </a:r>
            <a:r>
              <a:rPr lang="en-US" dirty="0"/>
              <a:t> </a:t>
            </a:r>
            <a:r>
              <a:rPr lang="en-US" dirty="0" err="1"/>
              <a:t>không</a:t>
            </a:r>
            <a:r>
              <a:rPr lang="en-US" dirty="0"/>
              <a:t> ?</a:t>
            </a:r>
          </a:p>
        </p:txBody>
      </p:sp>
      <p:sp>
        <p:nvSpPr>
          <p:cNvPr id="4" name="Slide Number Placeholder 3"/>
          <p:cNvSpPr>
            <a:spLocks noGrp="1"/>
          </p:cNvSpPr>
          <p:nvPr>
            <p:ph type="sldNum" sz="quarter" idx="5"/>
          </p:nvPr>
        </p:nvSpPr>
        <p:spPr/>
        <p:txBody>
          <a:bodyPr/>
          <a:lstStyle/>
          <a:p>
            <a:fld id="{3EA882B1-8159-4A3F-989B-E1BD72070BF3}" type="slidenum">
              <a:rPr lang="en-US" smtClean="0"/>
              <a:t>18</a:t>
            </a:fld>
            <a:endParaRPr lang="en-US"/>
          </a:p>
        </p:txBody>
      </p:sp>
    </p:spTree>
    <p:extLst>
      <p:ext uri="{BB962C8B-B14F-4D97-AF65-F5344CB8AC3E}">
        <p14:creationId xmlns:p14="http://schemas.microsoft.com/office/powerpoint/2010/main" val="3804533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b="1">
                <a:solidFill>
                  <a:srgbClr val="002060"/>
                </a:solidFill>
                <a:latin typeface="Cambria" panose="02040503050406030204" pitchFamily="18" charset="0"/>
                <a:ea typeface="Cambria" panose="02040503050406030204" pitchFamily="18" charset="0"/>
              </a:rPr>
              <a:t>Người ta thường sơn hoặc bôi dầu mỡ lên vật bằng sắt để chống gỉ. </a:t>
            </a:r>
            <a:endParaRPr lang="en-US" sz="1200" b="1">
              <a:solidFill>
                <a:srgbClr val="002060"/>
              </a:solidFill>
              <a:latin typeface="Cambria" panose="02040503050406030204" pitchFamily="18" charset="0"/>
              <a:ea typeface="Cambria" panose="02040503050406030204" pitchFamily="18" charset="0"/>
            </a:endParaRPr>
          </a:p>
          <a:p>
            <a:endParaRPr lang="en-US"/>
          </a:p>
        </p:txBody>
      </p:sp>
      <p:sp>
        <p:nvSpPr>
          <p:cNvPr id="4" name="Slide Number Placeholder 3"/>
          <p:cNvSpPr>
            <a:spLocks noGrp="1"/>
          </p:cNvSpPr>
          <p:nvPr>
            <p:ph type="sldNum" sz="quarter" idx="5"/>
          </p:nvPr>
        </p:nvSpPr>
        <p:spPr/>
        <p:txBody>
          <a:bodyPr/>
          <a:lstStyle/>
          <a:p>
            <a:fld id="{3EA882B1-8159-4A3F-989B-E1BD72070BF3}" type="slidenum">
              <a:rPr lang="en-US" smtClean="0"/>
              <a:t>19</a:t>
            </a:fld>
            <a:endParaRPr lang="en-US"/>
          </a:p>
        </p:txBody>
      </p:sp>
    </p:spTree>
    <p:extLst>
      <p:ext uri="{BB962C8B-B14F-4D97-AF65-F5344CB8AC3E}">
        <p14:creationId xmlns:p14="http://schemas.microsoft.com/office/powerpoint/2010/main" val="335146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EB2CF3-B346-41E8-ACE2-718CA81688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2120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EB2CF3-B346-41E8-ACE2-718CA81688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180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EB2CF3-B346-41E8-ACE2-718CA81688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8473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FF0000"/>
                </a:solidFill>
                <a:latin typeface="Cambria" panose="02040503050406030204" pitchFamily="18" charset="0"/>
                <a:ea typeface="Cambria" panose="02040503050406030204" pitchFamily="18" charset="0"/>
              </a:rPr>
              <a:t>Trong các cách đó thì việc đốt tờ giấy thành tro là sự biến đổi hóa học vì ban đầu tờ giấy có màu trắng, hình chữ nhật; sau khi đốt cháy nó có màu đen, không có hình dạng xác định. </a:t>
            </a:r>
          </a:p>
          <a:p>
            <a:endParaRPr lang="en-US"/>
          </a:p>
        </p:txBody>
      </p:sp>
      <p:sp>
        <p:nvSpPr>
          <p:cNvPr id="4" name="Slide Number Placeholder 3"/>
          <p:cNvSpPr>
            <a:spLocks noGrp="1"/>
          </p:cNvSpPr>
          <p:nvPr>
            <p:ph type="sldNum" sz="quarter" idx="5"/>
          </p:nvPr>
        </p:nvSpPr>
        <p:spPr/>
        <p:txBody>
          <a:bodyPr/>
          <a:lstStyle/>
          <a:p>
            <a:fld id="{3EA882B1-8159-4A3F-989B-E1BD72070BF3}" type="slidenum">
              <a:rPr lang="en-US" smtClean="0"/>
              <a:t>6</a:t>
            </a:fld>
            <a:endParaRPr lang="en-US"/>
          </a:p>
        </p:txBody>
      </p:sp>
    </p:spTree>
    <p:extLst>
      <p:ext uri="{BB962C8B-B14F-4D97-AF65-F5344CB8AC3E}">
        <p14:creationId xmlns:p14="http://schemas.microsoft.com/office/powerpoint/2010/main" val="4170062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i="1" dirty="0">
                <a:effectLst/>
                <a:latin typeface="Times New Roman" panose="02020603050405020304" pitchFamily="18" charset="0"/>
                <a:ea typeface="Calibri" panose="020F0502020204030204" pitchFamily="34" charset="0"/>
                <a:cs typeface="Times New Roman" panose="02020603050405020304" pitchFamily="18" charset="0"/>
              </a:rPr>
              <a:t>Bài học ngày hôm nay chúng ta sẽ tìm hiểu một số ví dụ về biến đổi hóa học trong cuộc sống. Chúng ta cùng vào </a:t>
            </a:r>
            <a:r>
              <a:rPr lang="nl-NL" sz="1800" b="1" i="1" dirty="0">
                <a:effectLst/>
                <a:latin typeface="Times New Roman" panose="02020603050405020304" pitchFamily="18" charset="0"/>
                <a:ea typeface="Calibri" panose="020F0502020204030204" pitchFamily="34" charset="0"/>
                <a:cs typeface="Times New Roman" panose="02020603050405020304" pitchFamily="18" charset="0"/>
              </a:rPr>
              <a:t>Bài 5 – Sự biến đổi hóa học của chất – Tiết 2.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EA882B1-8159-4A3F-989B-E1BD72070BF3}" type="slidenum">
              <a:rPr lang="en-US" smtClean="0"/>
              <a:t>7</a:t>
            </a:fld>
            <a:endParaRPr lang="en-US"/>
          </a:p>
        </p:txBody>
      </p:sp>
    </p:spTree>
    <p:extLst>
      <p:ext uri="{BB962C8B-B14F-4D97-AF65-F5344CB8AC3E}">
        <p14:creationId xmlns:p14="http://schemas.microsoft.com/office/powerpoint/2010/main" val="3207844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 HS </a:t>
            </a:r>
            <a:r>
              <a:rPr lang="en-US" dirty="0" err="1"/>
              <a:t>Thảo</a:t>
            </a:r>
            <a:r>
              <a:rPr lang="en-US" dirty="0"/>
              <a:t> </a:t>
            </a:r>
            <a:r>
              <a:rPr lang="en-US" dirty="0" err="1"/>
              <a:t>luận</a:t>
            </a:r>
            <a:r>
              <a:rPr lang="en-US" dirty="0"/>
              <a:t> </a:t>
            </a:r>
            <a:r>
              <a:rPr lang="en-US" dirty="0" err="1"/>
              <a:t>nhóm</a:t>
            </a:r>
            <a:r>
              <a:rPr lang="en-US" dirty="0"/>
              <a:t> 4</a:t>
            </a:r>
          </a:p>
        </p:txBody>
      </p:sp>
      <p:sp>
        <p:nvSpPr>
          <p:cNvPr id="4" name="Slide Number Placeholder 3"/>
          <p:cNvSpPr>
            <a:spLocks noGrp="1"/>
          </p:cNvSpPr>
          <p:nvPr>
            <p:ph type="sldNum" sz="quarter" idx="5"/>
          </p:nvPr>
        </p:nvSpPr>
        <p:spPr/>
        <p:txBody>
          <a:bodyPr/>
          <a:lstStyle/>
          <a:p>
            <a:fld id="{3EA882B1-8159-4A3F-989B-E1BD72070BF3}" type="slidenum">
              <a:rPr lang="en-US" smtClean="0"/>
              <a:t>10</a:t>
            </a:fld>
            <a:endParaRPr lang="en-US"/>
          </a:p>
        </p:txBody>
      </p:sp>
    </p:spTree>
    <p:extLst>
      <p:ext uri="{BB962C8B-B14F-4D97-AF65-F5344CB8AC3E}">
        <p14:creationId xmlns:p14="http://schemas.microsoft.com/office/powerpoint/2010/main" val="1745360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Lấy</a:t>
            </a:r>
            <a:r>
              <a:rPr lang="en-US" dirty="0"/>
              <a:t> them VD </a:t>
            </a:r>
            <a:r>
              <a:rPr lang="en-US" dirty="0" err="1"/>
              <a:t>về</a:t>
            </a:r>
            <a:r>
              <a:rPr lang="en-US" dirty="0"/>
              <a:t> </a:t>
            </a:r>
            <a:r>
              <a:rPr lang="en-US" dirty="0" err="1"/>
              <a:t>sự</a:t>
            </a:r>
            <a:r>
              <a:rPr lang="en-US" dirty="0"/>
              <a:t> </a:t>
            </a:r>
            <a:r>
              <a:rPr lang="en-US" dirty="0" err="1"/>
              <a:t>biến</a:t>
            </a:r>
            <a:r>
              <a:rPr lang="en-US" dirty="0"/>
              <a:t> </a:t>
            </a:r>
            <a:r>
              <a:rPr lang="en-US" dirty="0" err="1"/>
              <a:t>đổi</a:t>
            </a:r>
            <a:r>
              <a:rPr lang="en-US" dirty="0"/>
              <a:t> </a:t>
            </a:r>
            <a:r>
              <a:rPr lang="en-US" dirty="0" err="1"/>
              <a:t>hóa</a:t>
            </a:r>
            <a:r>
              <a:rPr lang="en-US" dirty="0"/>
              <a:t> </a:t>
            </a:r>
            <a:r>
              <a:rPr lang="en-US" dirty="0" err="1"/>
              <a:t>học</a:t>
            </a:r>
            <a:r>
              <a:rPr lang="en-US" dirty="0"/>
              <a:t>:</a:t>
            </a:r>
          </a:p>
          <a:p>
            <a:r>
              <a:rPr lang="en-US" dirty="0"/>
              <a:t> - </a:t>
            </a:r>
            <a:r>
              <a:rPr lang="en-US" dirty="0" err="1"/>
              <a:t>Bột</a:t>
            </a:r>
            <a:r>
              <a:rPr lang="en-US" dirty="0"/>
              <a:t> </a:t>
            </a:r>
            <a:r>
              <a:rPr lang="en-US" dirty="0" err="1"/>
              <a:t>sắn</a:t>
            </a:r>
            <a:r>
              <a:rPr lang="en-US" dirty="0"/>
              <a:t> </a:t>
            </a:r>
            <a:r>
              <a:rPr lang="en-US" dirty="0" err="1"/>
              <a:t>dây</a:t>
            </a:r>
            <a:r>
              <a:rPr lang="en-US" dirty="0"/>
              <a:t> </a:t>
            </a:r>
            <a:r>
              <a:rPr lang="en-US" dirty="0" err="1"/>
              <a:t>hòa</a:t>
            </a:r>
            <a:r>
              <a:rPr lang="en-US" dirty="0"/>
              <a:t> </a:t>
            </a:r>
            <a:r>
              <a:rPr lang="en-US" dirty="0" err="1"/>
              <a:t>với</a:t>
            </a:r>
            <a:r>
              <a:rPr lang="en-US" dirty="0"/>
              <a:t> </a:t>
            </a:r>
            <a:r>
              <a:rPr lang="en-US" dirty="0" err="1"/>
              <a:t>nước</a:t>
            </a:r>
            <a:r>
              <a:rPr lang="en-US" dirty="0"/>
              <a:t>, </a:t>
            </a:r>
            <a:r>
              <a:rPr lang="en-US" dirty="0" err="1"/>
              <a:t>sau</a:t>
            </a:r>
            <a:r>
              <a:rPr lang="en-US" dirty="0"/>
              <a:t> </a:t>
            </a:r>
            <a:r>
              <a:rPr lang="en-US" dirty="0" err="1"/>
              <a:t>đó</a:t>
            </a:r>
            <a:r>
              <a:rPr lang="en-US" dirty="0"/>
              <a:t> </a:t>
            </a:r>
            <a:r>
              <a:rPr lang="en-US" dirty="0" err="1"/>
              <a:t>đun</a:t>
            </a:r>
            <a:r>
              <a:rPr lang="en-US" dirty="0"/>
              <a:t> </a:t>
            </a:r>
            <a:r>
              <a:rPr lang="en-US" dirty="0" err="1"/>
              <a:t>lên</a:t>
            </a:r>
            <a:r>
              <a:rPr lang="en-US" dirty="0"/>
              <a:t> </a:t>
            </a:r>
          </a:p>
          <a:p>
            <a:pPr marL="171450" indent="-171450">
              <a:buFontTx/>
              <a:buChar char="-"/>
            </a:pPr>
            <a:r>
              <a:rPr lang="en-US" dirty="0"/>
              <a:t>Cho </a:t>
            </a:r>
            <a:r>
              <a:rPr lang="en-US" dirty="0" err="1"/>
              <a:t>vôi</a:t>
            </a:r>
            <a:r>
              <a:rPr lang="en-US" dirty="0"/>
              <a:t> </a:t>
            </a:r>
            <a:r>
              <a:rPr lang="en-US" dirty="0" err="1"/>
              <a:t>sống</a:t>
            </a:r>
            <a:r>
              <a:rPr lang="en-US" dirty="0"/>
              <a:t> </a:t>
            </a:r>
            <a:r>
              <a:rPr lang="en-US" dirty="0" err="1"/>
              <a:t>vào</a:t>
            </a:r>
            <a:r>
              <a:rPr lang="en-US" dirty="0"/>
              <a:t> </a:t>
            </a:r>
            <a:r>
              <a:rPr lang="en-US" dirty="0" err="1"/>
              <a:t>nước</a:t>
            </a:r>
            <a:r>
              <a:rPr lang="en-US" dirty="0"/>
              <a:t> =&gt; </a:t>
            </a:r>
            <a:r>
              <a:rPr lang="en-US" dirty="0" err="1"/>
              <a:t>biến</a:t>
            </a:r>
            <a:r>
              <a:rPr lang="en-US" dirty="0"/>
              <a:t> </a:t>
            </a:r>
            <a:r>
              <a:rPr lang="en-US" dirty="0" err="1"/>
              <a:t>thành</a:t>
            </a:r>
            <a:r>
              <a:rPr lang="en-US" dirty="0"/>
              <a:t> </a:t>
            </a:r>
            <a:r>
              <a:rPr lang="en-US" dirty="0" err="1"/>
              <a:t>vôi</a:t>
            </a:r>
            <a:r>
              <a:rPr lang="en-US" dirty="0"/>
              <a:t> </a:t>
            </a:r>
            <a:r>
              <a:rPr lang="en-US" dirty="0" err="1"/>
              <a:t>tôi</a:t>
            </a:r>
            <a:r>
              <a:rPr lang="en-US" dirty="0"/>
              <a:t> </a:t>
            </a:r>
            <a:r>
              <a:rPr lang="en-US" dirty="0" err="1"/>
              <a:t>dẻo</a:t>
            </a:r>
            <a:r>
              <a:rPr lang="en-US" dirty="0"/>
              <a:t> </a:t>
            </a:r>
            <a:r>
              <a:rPr lang="en-US" dirty="0" err="1"/>
              <a:t>quánh</a:t>
            </a:r>
            <a:r>
              <a:rPr lang="en-US" dirty="0"/>
              <a:t> </a:t>
            </a:r>
            <a:r>
              <a:rPr lang="en-US" dirty="0" err="1"/>
              <a:t>kèm</a:t>
            </a:r>
            <a:r>
              <a:rPr lang="en-US" dirty="0"/>
              <a:t> </a:t>
            </a:r>
            <a:r>
              <a:rPr lang="en-US" dirty="0" err="1"/>
              <a:t>theo</a:t>
            </a:r>
            <a:r>
              <a:rPr lang="en-US" dirty="0"/>
              <a:t> </a:t>
            </a:r>
            <a:r>
              <a:rPr lang="en-US" dirty="0" err="1"/>
              <a:t>sự</a:t>
            </a:r>
            <a:r>
              <a:rPr lang="en-US" dirty="0"/>
              <a:t> </a:t>
            </a:r>
            <a:r>
              <a:rPr lang="en-US" dirty="0" err="1"/>
              <a:t>tỏa</a:t>
            </a:r>
            <a:r>
              <a:rPr lang="en-US" dirty="0"/>
              <a:t> </a:t>
            </a:r>
            <a:r>
              <a:rPr lang="en-US" dirty="0" err="1"/>
              <a:t>nhiệt</a:t>
            </a:r>
            <a:endParaRPr lang="en-US" dirty="0"/>
          </a:p>
          <a:p>
            <a:pPr marL="171450" indent="-171450">
              <a:buFontTx/>
              <a:buChar char="-"/>
            </a:pPr>
            <a:r>
              <a:rPr lang="en-US" dirty="0"/>
              <a:t>-</a:t>
            </a:r>
          </a:p>
        </p:txBody>
      </p:sp>
      <p:sp>
        <p:nvSpPr>
          <p:cNvPr id="4" name="Slide Number Placeholder 3"/>
          <p:cNvSpPr>
            <a:spLocks noGrp="1"/>
          </p:cNvSpPr>
          <p:nvPr>
            <p:ph type="sldNum" sz="quarter" idx="5"/>
          </p:nvPr>
        </p:nvSpPr>
        <p:spPr/>
        <p:txBody>
          <a:bodyPr/>
          <a:lstStyle/>
          <a:p>
            <a:fld id="{3EA882B1-8159-4A3F-989B-E1BD72070BF3}" type="slidenum">
              <a:rPr lang="en-US" smtClean="0"/>
              <a:t>14</a:t>
            </a:fld>
            <a:endParaRPr lang="en-US"/>
          </a:p>
        </p:txBody>
      </p:sp>
    </p:spTree>
    <p:extLst>
      <p:ext uri="{BB962C8B-B14F-4D97-AF65-F5344CB8AC3E}">
        <p14:creationId xmlns:p14="http://schemas.microsoft.com/office/powerpoint/2010/main" val="3531385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có</a:t>
            </a:r>
            <a:r>
              <a:rPr lang="en-US" dirty="0"/>
              <a:t> </a:t>
            </a:r>
            <a:r>
              <a:rPr lang="en-US" dirty="0" err="1"/>
              <a:t>thể</a:t>
            </a:r>
            <a:r>
              <a:rPr lang="en-US" dirty="0"/>
              <a:t> </a:t>
            </a:r>
            <a:r>
              <a:rPr lang="en-US" dirty="0" err="1"/>
              <a:t>làm</a:t>
            </a:r>
            <a:r>
              <a:rPr lang="en-US" dirty="0"/>
              <a:t> </a:t>
            </a:r>
            <a:r>
              <a:rPr lang="en-US" dirty="0" err="1"/>
              <a:t>thí</a:t>
            </a:r>
            <a:r>
              <a:rPr lang="en-US" dirty="0"/>
              <a:t> </a:t>
            </a:r>
            <a:r>
              <a:rPr lang="en-US" dirty="0" err="1"/>
              <a:t>nghiệm</a:t>
            </a:r>
            <a:r>
              <a:rPr lang="en-US" dirty="0"/>
              <a:t> </a:t>
            </a:r>
            <a:r>
              <a:rPr lang="en-US" dirty="0" err="1"/>
              <a:t>trên</a:t>
            </a:r>
            <a:r>
              <a:rPr lang="en-US" dirty="0"/>
              <a:t> </a:t>
            </a:r>
            <a:r>
              <a:rPr lang="en-US" dirty="0" err="1"/>
              <a:t>lớp</a:t>
            </a:r>
            <a:r>
              <a:rPr lang="en-US" dirty="0"/>
              <a:t> </a:t>
            </a:r>
            <a:r>
              <a:rPr lang="en-US" dirty="0" err="1"/>
              <a:t>để</a:t>
            </a:r>
            <a:r>
              <a:rPr lang="en-US" dirty="0"/>
              <a:t> </a:t>
            </a:r>
            <a:r>
              <a:rPr lang="en-US" dirty="0" err="1"/>
              <a:t>học</a:t>
            </a:r>
            <a:r>
              <a:rPr lang="en-US" dirty="0"/>
              <a:t> </a:t>
            </a:r>
            <a:r>
              <a:rPr lang="en-US" dirty="0" err="1"/>
              <a:t>sinh</a:t>
            </a:r>
            <a:r>
              <a:rPr lang="en-US" dirty="0"/>
              <a:t> </a:t>
            </a:r>
            <a:r>
              <a:rPr lang="en-US" dirty="0" err="1"/>
              <a:t>quan</a:t>
            </a:r>
            <a:r>
              <a:rPr lang="en-US" dirty="0"/>
              <a:t> </a:t>
            </a:r>
            <a:r>
              <a:rPr lang="en-US" dirty="0" err="1"/>
              <a:t>sát</a:t>
            </a:r>
            <a:r>
              <a:rPr lang="en-US" dirty="0"/>
              <a:t> </a:t>
            </a:r>
            <a:r>
              <a:rPr lang="en-US" dirty="0" err="1"/>
              <a:t>và</a:t>
            </a:r>
            <a:r>
              <a:rPr lang="en-US" dirty="0"/>
              <a:t> </a:t>
            </a:r>
            <a:r>
              <a:rPr lang="en-US" dirty="0" err="1"/>
              <a:t>hỏi</a:t>
            </a:r>
            <a:r>
              <a:rPr lang="en-US" dirty="0"/>
              <a:t>:</a:t>
            </a:r>
          </a:p>
          <a:p>
            <a:r>
              <a:rPr lang="en-US" dirty="0"/>
              <a:t>? </a:t>
            </a:r>
            <a:r>
              <a:rPr lang="en-US" dirty="0" err="1"/>
              <a:t>Các</a:t>
            </a:r>
            <a:r>
              <a:rPr lang="en-US" dirty="0"/>
              <a:t> con </a:t>
            </a:r>
            <a:r>
              <a:rPr lang="en-US" dirty="0" err="1"/>
              <a:t>có</a:t>
            </a:r>
            <a:r>
              <a:rPr lang="en-US" dirty="0"/>
              <a:t> </a:t>
            </a:r>
            <a:r>
              <a:rPr lang="en-US" dirty="0" err="1"/>
              <a:t>biết</a:t>
            </a:r>
            <a:r>
              <a:rPr lang="en-US" dirty="0"/>
              <a:t> </a:t>
            </a:r>
            <a:r>
              <a:rPr lang="en-US" dirty="0" err="1"/>
              <a:t>vì</a:t>
            </a:r>
            <a:r>
              <a:rPr lang="en-US" dirty="0"/>
              <a:t> </a:t>
            </a:r>
            <a:r>
              <a:rPr lang="en-US" dirty="0" err="1"/>
              <a:t>sao</a:t>
            </a:r>
            <a:r>
              <a:rPr lang="en-US" dirty="0"/>
              <a:t> gang </a:t>
            </a:r>
            <a:r>
              <a:rPr lang="en-US" dirty="0" err="1"/>
              <a:t>tay</a:t>
            </a:r>
            <a:r>
              <a:rPr lang="en-US" dirty="0"/>
              <a:t> </a:t>
            </a:r>
            <a:r>
              <a:rPr lang="en-US" dirty="0" err="1"/>
              <a:t>lại</a:t>
            </a:r>
            <a:r>
              <a:rPr lang="en-US" dirty="0"/>
              <a:t> </a:t>
            </a:r>
            <a:r>
              <a:rPr lang="en-US" dirty="0" err="1"/>
              <a:t>tự</a:t>
            </a:r>
            <a:r>
              <a:rPr lang="en-US" dirty="0"/>
              <a:t> </a:t>
            </a:r>
            <a:r>
              <a:rPr lang="en-US" dirty="0" err="1"/>
              <a:t>phồng</a:t>
            </a:r>
            <a:r>
              <a:rPr lang="en-US" dirty="0"/>
              <a:t> </a:t>
            </a:r>
            <a:r>
              <a:rPr lang="en-US" dirty="0" err="1"/>
              <a:t>lên</a:t>
            </a:r>
            <a:r>
              <a:rPr lang="en-US" dirty="0"/>
              <a:t> k</a:t>
            </a:r>
          </a:p>
          <a:p>
            <a:r>
              <a:rPr lang="en-US" dirty="0"/>
              <a:t>=&gt; Kl </a:t>
            </a:r>
            <a:r>
              <a:rPr lang="en-US" dirty="0" err="1"/>
              <a:t>mục</a:t>
            </a:r>
            <a:r>
              <a:rPr lang="en-US" dirty="0"/>
              <a:t> </a:t>
            </a:r>
            <a:r>
              <a:rPr lang="en-US" dirty="0" err="1"/>
              <a:t>em</a:t>
            </a:r>
            <a:r>
              <a:rPr lang="en-US" dirty="0"/>
              <a:t> </a:t>
            </a:r>
            <a:r>
              <a:rPr lang="en-US" dirty="0" err="1"/>
              <a:t>có</a:t>
            </a:r>
            <a:r>
              <a:rPr lang="en-US" dirty="0"/>
              <a:t> </a:t>
            </a:r>
            <a:r>
              <a:rPr lang="en-US" dirty="0" err="1"/>
              <a:t>biết</a:t>
            </a:r>
            <a:r>
              <a:rPr lang="en-US" dirty="0"/>
              <a:t>.</a:t>
            </a:r>
          </a:p>
        </p:txBody>
      </p:sp>
      <p:sp>
        <p:nvSpPr>
          <p:cNvPr id="4" name="Slide Number Placeholder 3"/>
          <p:cNvSpPr>
            <a:spLocks noGrp="1"/>
          </p:cNvSpPr>
          <p:nvPr>
            <p:ph type="sldNum" sz="quarter" idx="5"/>
          </p:nvPr>
        </p:nvSpPr>
        <p:spPr/>
        <p:txBody>
          <a:bodyPr/>
          <a:lstStyle/>
          <a:p>
            <a:fld id="{3EA882B1-8159-4A3F-989B-E1BD72070BF3}" type="slidenum">
              <a:rPr lang="en-US" smtClean="0"/>
              <a:t>15</a:t>
            </a:fld>
            <a:endParaRPr lang="en-US"/>
          </a:p>
        </p:txBody>
      </p:sp>
    </p:spTree>
    <p:extLst>
      <p:ext uri="{BB962C8B-B14F-4D97-AF65-F5344CB8AC3E}">
        <p14:creationId xmlns:p14="http://schemas.microsoft.com/office/powerpoint/2010/main" val="3465408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9642317"/>
      </p:ext>
    </p:extLst>
  </p:cSld>
  <p:clrMapOvr>
    <a:masterClrMapping/>
  </p:clrMapOvr>
  <p:transition spd="med">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56D09-0640-4EAC-BF84-B03A7FCB3A4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482A1BF-9E73-4C6F-993A-D208C1AD222A}"/>
              </a:ext>
            </a:extLst>
          </p:cNvPr>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6A1296-5A9F-48A0-9585-A84116B4DEC3}"/>
              </a:ext>
            </a:extLst>
          </p:cNvPr>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DAEB12-27FE-43B9-AEF1-46C8713CE7CE}"/>
              </a:ext>
            </a:extLst>
          </p:cNvPr>
          <p:cNvSpPr>
            <a:spLocks noGrp="1"/>
          </p:cNvSpPr>
          <p:nvPr>
            <p:ph type="dt" sz="half" idx="10"/>
          </p:nvPr>
        </p:nvSpPr>
        <p:spPr>
          <a:xfrm>
            <a:off x="838200" y="6356351"/>
            <a:ext cx="2743200" cy="365125"/>
          </a:xfrm>
          <a:prstGeom prst="rect">
            <a:avLst/>
          </a:prstGeom>
        </p:spPr>
        <p:txBody>
          <a:bodyPr/>
          <a:lstStyle/>
          <a:p>
            <a:fld id="{01F81F6F-6B09-4C92-9D40-85E5C93130D3}" type="datetimeFigureOut">
              <a:rPr lang="en-US" smtClean="0"/>
              <a:t>10/11/2024</a:t>
            </a:fld>
            <a:endParaRPr lang="en-US"/>
          </a:p>
        </p:txBody>
      </p:sp>
      <p:sp>
        <p:nvSpPr>
          <p:cNvPr id="6" name="Footer Placeholder 5">
            <a:extLst>
              <a:ext uri="{FF2B5EF4-FFF2-40B4-BE49-F238E27FC236}">
                <a16:creationId xmlns:a16="http://schemas.microsoft.com/office/drawing/2014/main" id="{58E2D9DF-2CFF-46D8-BAEF-1870DC92EE4D}"/>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51848B0-7839-49FA-B39D-66FA8491468D}"/>
              </a:ext>
            </a:extLst>
          </p:cNvPr>
          <p:cNvSpPr>
            <a:spLocks noGrp="1"/>
          </p:cNvSpPr>
          <p:nvPr>
            <p:ph type="sldNum" sz="quarter" idx="12"/>
          </p:nvPr>
        </p:nvSpPr>
        <p:spPr>
          <a:xfrm>
            <a:off x="8610600" y="6356351"/>
            <a:ext cx="2743200" cy="365125"/>
          </a:xfrm>
          <a:prstGeom prst="rect">
            <a:avLst/>
          </a:prstGeom>
        </p:spPr>
        <p:txBody>
          <a:bodyPr/>
          <a:lstStyle/>
          <a:p>
            <a:fld id="{848B74A9-4F00-4963-8480-1FA925333A75}" type="slidenum">
              <a:rPr lang="en-US" smtClean="0"/>
              <a:t>‹#›</a:t>
            </a:fld>
            <a:endParaRPr lang="en-US"/>
          </a:p>
        </p:txBody>
      </p:sp>
    </p:spTree>
    <p:extLst>
      <p:ext uri="{BB962C8B-B14F-4D97-AF65-F5344CB8AC3E}">
        <p14:creationId xmlns:p14="http://schemas.microsoft.com/office/powerpoint/2010/main" val="479392940"/>
      </p:ext>
    </p:extLst>
  </p:cSld>
  <p:clrMapOvr>
    <a:masterClrMapping/>
  </p:clrMapOvr>
  <p:transition spd="med">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5CF38-1397-44CF-9537-6106C92CA18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1891601-1FF2-4D6C-8D0E-C9D57463137C}"/>
              </a:ext>
            </a:extLst>
          </p:cNvPr>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39C0023C-0D3D-4B52-94B4-F375155BD8FE}"/>
              </a:ext>
            </a:extLst>
          </p:cNvPr>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102E9C-746C-4438-A41E-6CE31E7CD74A}"/>
              </a:ext>
            </a:extLst>
          </p:cNvPr>
          <p:cNvSpPr>
            <a:spLocks noGrp="1"/>
          </p:cNvSpPr>
          <p:nvPr>
            <p:ph type="dt" sz="half" idx="10"/>
          </p:nvPr>
        </p:nvSpPr>
        <p:spPr>
          <a:xfrm>
            <a:off x="838200" y="6356351"/>
            <a:ext cx="2743200" cy="365125"/>
          </a:xfrm>
          <a:prstGeom prst="rect">
            <a:avLst/>
          </a:prstGeom>
        </p:spPr>
        <p:txBody>
          <a:bodyPr/>
          <a:lstStyle/>
          <a:p>
            <a:fld id="{01F81F6F-6B09-4C92-9D40-85E5C93130D3}" type="datetimeFigureOut">
              <a:rPr lang="en-US" smtClean="0"/>
              <a:t>10/11/2024</a:t>
            </a:fld>
            <a:endParaRPr lang="en-US"/>
          </a:p>
        </p:txBody>
      </p:sp>
      <p:sp>
        <p:nvSpPr>
          <p:cNvPr id="6" name="Footer Placeholder 5">
            <a:extLst>
              <a:ext uri="{FF2B5EF4-FFF2-40B4-BE49-F238E27FC236}">
                <a16:creationId xmlns:a16="http://schemas.microsoft.com/office/drawing/2014/main" id="{CE771C82-F8A1-4B8B-BD17-C6866062568F}"/>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122C305-BFB7-4777-9AF6-1B4D4CDD6866}"/>
              </a:ext>
            </a:extLst>
          </p:cNvPr>
          <p:cNvSpPr>
            <a:spLocks noGrp="1"/>
          </p:cNvSpPr>
          <p:nvPr>
            <p:ph type="sldNum" sz="quarter" idx="12"/>
          </p:nvPr>
        </p:nvSpPr>
        <p:spPr>
          <a:xfrm>
            <a:off x="8610600" y="6356351"/>
            <a:ext cx="2743200" cy="365125"/>
          </a:xfrm>
          <a:prstGeom prst="rect">
            <a:avLst/>
          </a:prstGeom>
        </p:spPr>
        <p:txBody>
          <a:bodyPr/>
          <a:lstStyle/>
          <a:p>
            <a:fld id="{848B74A9-4F00-4963-8480-1FA925333A75}" type="slidenum">
              <a:rPr lang="en-US" smtClean="0"/>
              <a:t>‹#›</a:t>
            </a:fld>
            <a:endParaRPr lang="en-US"/>
          </a:p>
        </p:txBody>
      </p:sp>
    </p:spTree>
    <p:extLst>
      <p:ext uri="{BB962C8B-B14F-4D97-AF65-F5344CB8AC3E}">
        <p14:creationId xmlns:p14="http://schemas.microsoft.com/office/powerpoint/2010/main" val="2599979841"/>
      </p:ext>
    </p:extLst>
  </p:cSld>
  <p:clrMapOvr>
    <a:masterClrMapping/>
  </p:clrMapOvr>
  <p:transition spd="med">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CEE7D-8874-494E-A999-A8BACFC5E38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65C38A-AE99-4426-87CD-FC2CBC9FF58E}"/>
              </a:ext>
            </a:extLst>
          </p:cNvPr>
          <p:cNvSpPr>
            <a:spLocks noGrp="1"/>
          </p:cNvSpPr>
          <p:nvPr>
            <p:ph type="body" orient="vert" idx="1"/>
          </p:nvPr>
        </p:nvSpPr>
        <p:spPr>
          <a:xfrm>
            <a:off x="838200" y="1825625"/>
            <a:ext cx="10515600" cy="43513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3EF414-A123-46C7-8CB1-D9847C599824}"/>
              </a:ext>
            </a:extLst>
          </p:cNvPr>
          <p:cNvSpPr>
            <a:spLocks noGrp="1"/>
          </p:cNvSpPr>
          <p:nvPr>
            <p:ph type="dt" sz="half" idx="10"/>
          </p:nvPr>
        </p:nvSpPr>
        <p:spPr>
          <a:xfrm>
            <a:off x="838200" y="6356351"/>
            <a:ext cx="2743200" cy="365125"/>
          </a:xfrm>
          <a:prstGeom prst="rect">
            <a:avLst/>
          </a:prstGeom>
        </p:spPr>
        <p:txBody>
          <a:bodyPr/>
          <a:lstStyle/>
          <a:p>
            <a:fld id="{01F81F6F-6B09-4C92-9D40-85E5C93130D3}" type="datetimeFigureOut">
              <a:rPr lang="en-US" smtClean="0"/>
              <a:t>10/11/2024</a:t>
            </a:fld>
            <a:endParaRPr lang="en-US"/>
          </a:p>
        </p:txBody>
      </p:sp>
      <p:sp>
        <p:nvSpPr>
          <p:cNvPr id="5" name="Footer Placeholder 4">
            <a:extLst>
              <a:ext uri="{FF2B5EF4-FFF2-40B4-BE49-F238E27FC236}">
                <a16:creationId xmlns:a16="http://schemas.microsoft.com/office/drawing/2014/main" id="{54CF5B32-E9EC-4AEA-A291-E3070191F00A}"/>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2513B66-E237-4C31-8684-37BEE175ED31}"/>
              </a:ext>
            </a:extLst>
          </p:cNvPr>
          <p:cNvSpPr>
            <a:spLocks noGrp="1"/>
          </p:cNvSpPr>
          <p:nvPr>
            <p:ph type="sldNum" sz="quarter" idx="12"/>
          </p:nvPr>
        </p:nvSpPr>
        <p:spPr>
          <a:xfrm>
            <a:off x="8610600" y="6356351"/>
            <a:ext cx="2743200" cy="365125"/>
          </a:xfrm>
          <a:prstGeom prst="rect">
            <a:avLst/>
          </a:prstGeom>
        </p:spPr>
        <p:txBody>
          <a:bodyPr/>
          <a:lstStyle/>
          <a:p>
            <a:fld id="{848B74A9-4F00-4963-8480-1FA925333A75}" type="slidenum">
              <a:rPr lang="en-US" smtClean="0"/>
              <a:t>‹#›</a:t>
            </a:fld>
            <a:endParaRPr lang="en-US"/>
          </a:p>
        </p:txBody>
      </p:sp>
    </p:spTree>
    <p:extLst>
      <p:ext uri="{BB962C8B-B14F-4D97-AF65-F5344CB8AC3E}">
        <p14:creationId xmlns:p14="http://schemas.microsoft.com/office/powerpoint/2010/main" val="3046709372"/>
      </p:ext>
    </p:extLst>
  </p:cSld>
  <p:clrMapOvr>
    <a:masterClrMapping/>
  </p:clrMapOvr>
  <p:transition spd="med">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4EB6D6-2EB6-4891-AF76-082E4A6A14CF}"/>
              </a:ext>
            </a:extLst>
          </p:cNvPr>
          <p:cNvSpPr>
            <a:spLocks noGrp="1"/>
          </p:cNvSpPr>
          <p:nvPr>
            <p:ph type="title" orient="vert"/>
          </p:nvPr>
        </p:nvSpPr>
        <p:spPr>
          <a:xfrm>
            <a:off x="8724901" y="365126"/>
            <a:ext cx="2628900" cy="581183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290375E-14E7-4759-AB97-FF5F60BC4F93}"/>
              </a:ext>
            </a:extLst>
          </p:cNvPr>
          <p:cNvSpPr>
            <a:spLocks noGrp="1"/>
          </p:cNvSpPr>
          <p:nvPr>
            <p:ph type="body" orient="vert" idx="1"/>
          </p:nvPr>
        </p:nvSpPr>
        <p:spPr>
          <a:xfrm>
            <a:off x="838201" y="365126"/>
            <a:ext cx="7734300" cy="58118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083F5D-431D-4A8D-BAF3-D10CCD09E5B7}"/>
              </a:ext>
            </a:extLst>
          </p:cNvPr>
          <p:cNvSpPr>
            <a:spLocks noGrp="1"/>
          </p:cNvSpPr>
          <p:nvPr>
            <p:ph type="dt" sz="half" idx="10"/>
          </p:nvPr>
        </p:nvSpPr>
        <p:spPr>
          <a:xfrm>
            <a:off x="838200" y="6356351"/>
            <a:ext cx="2743200" cy="365125"/>
          </a:xfrm>
          <a:prstGeom prst="rect">
            <a:avLst/>
          </a:prstGeom>
        </p:spPr>
        <p:txBody>
          <a:bodyPr/>
          <a:lstStyle/>
          <a:p>
            <a:fld id="{01F81F6F-6B09-4C92-9D40-85E5C93130D3}" type="datetimeFigureOut">
              <a:rPr lang="en-US" smtClean="0"/>
              <a:t>10/11/2024</a:t>
            </a:fld>
            <a:endParaRPr lang="en-US"/>
          </a:p>
        </p:txBody>
      </p:sp>
      <p:sp>
        <p:nvSpPr>
          <p:cNvPr id="5" name="Footer Placeholder 4">
            <a:extLst>
              <a:ext uri="{FF2B5EF4-FFF2-40B4-BE49-F238E27FC236}">
                <a16:creationId xmlns:a16="http://schemas.microsoft.com/office/drawing/2014/main" id="{F136E54F-049F-4AC9-83D3-D7EAE921AA1F}"/>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2537A8B-7AA0-4195-B70D-41FA64890C0F}"/>
              </a:ext>
            </a:extLst>
          </p:cNvPr>
          <p:cNvSpPr>
            <a:spLocks noGrp="1"/>
          </p:cNvSpPr>
          <p:nvPr>
            <p:ph type="sldNum" sz="quarter" idx="12"/>
          </p:nvPr>
        </p:nvSpPr>
        <p:spPr>
          <a:xfrm>
            <a:off x="8610600" y="6356351"/>
            <a:ext cx="2743200" cy="365125"/>
          </a:xfrm>
          <a:prstGeom prst="rect">
            <a:avLst/>
          </a:prstGeom>
        </p:spPr>
        <p:txBody>
          <a:bodyPr/>
          <a:lstStyle/>
          <a:p>
            <a:fld id="{848B74A9-4F00-4963-8480-1FA925333A75}" type="slidenum">
              <a:rPr lang="en-US" smtClean="0"/>
              <a:t>‹#›</a:t>
            </a:fld>
            <a:endParaRPr lang="en-US"/>
          </a:p>
        </p:txBody>
      </p:sp>
    </p:spTree>
    <p:extLst>
      <p:ext uri="{BB962C8B-B14F-4D97-AF65-F5344CB8AC3E}">
        <p14:creationId xmlns:p14="http://schemas.microsoft.com/office/powerpoint/2010/main" val="1259883480"/>
      </p:ext>
    </p:extLst>
  </p:cSld>
  <p:clrMapOvr>
    <a:masterClrMapping/>
  </p:clrMapOvr>
  <p:transition spd="med">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blipFill>
          <a:blip r:embed="rId2">
            <a:alphaModFix/>
          </a:blip>
          <a:stretch>
            <a:fillRect/>
          </a:stretch>
        </a:blipFill>
        <a:effectLst/>
      </p:bgPr>
    </p:bg>
    <p:spTree>
      <p:nvGrpSpPr>
        <p:cNvPr id="1" name="Shape 307"/>
        <p:cNvGrpSpPr/>
        <p:nvPr/>
      </p:nvGrpSpPr>
      <p:grpSpPr>
        <a:xfrm>
          <a:off x="0" y="0"/>
          <a:ext cx="0" cy="0"/>
          <a:chOff x="0" y="0"/>
          <a:chExt cx="0" cy="0"/>
        </a:xfrm>
      </p:grpSpPr>
      <p:sp>
        <p:nvSpPr>
          <p:cNvPr id="308" name="Google Shape;308;p6"/>
          <p:cNvSpPr/>
          <p:nvPr/>
        </p:nvSpPr>
        <p:spPr>
          <a:xfrm>
            <a:off x="963800" y="1662313"/>
            <a:ext cx="10264400" cy="4655700"/>
          </a:xfrm>
          <a:prstGeom prst="plaque">
            <a:avLst>
              <a:gd name="adj" fmla="val 2726"/>
            </a:avLst>
          </a:prstGeom>
          <a:solidFill>
            <a:srgbClr val="F3F3F3"/>
          </a:solidFill>
          <a:ln w="38100" cap="flat" cmpd="sng">
            <a:solidFill>
              <a:srgbClr val="F4AF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9" name="Google Shape;309;p6"/>
          <p:cNvSpPr/>
          <p:nvPr/>
        </p:nvSpPr>
        <p:spPr>
          <a:xfrm>
            <a:off x="967600" y="539988"/>
            <a:ext cx="10264400" cy="816900"/>
          </a:xfrm>
          <a:prstGeom prst="plaque">
            <a:avLst>
              <a:gd name="adj" fmla="val 14810"/>
            </a:avLst>
          </a:prstGeom>
          <a:solidFill>
            <a:srgbClr val="F3F3F3"/>
          </a:solidFill>
          <a:ln w="38100" cap="flat" cmpd="sng">
            <a:solidFill>
              <a:srgbClr val="F4AF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0" name="Google Shape;310;p6"/>
          <p:cNvSpPr txBox="1">
            <a:spLocks noGrp="1"/>
          </p:cNvSpPr>
          <p:nvPr>
            <p:ph type="title"/>
          </p:nvPr>
        </p:nvSpPr>
        <p:spPr>
          <a:xfrm>
            <a:off x="960000" y="593363"/>
            <a:ext cx="10272000" cy="7635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33182D"/>
              </a:buClr>
              <a:buSzPts val="3200"/>
              <a:buNone/>
              <a:defRPr>
                <a:solidFill>
                  <a:srgbClr val="33182D"/>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grpSp>
        <p:nvGrpSpPr>
          <p:cNvPr id="311" name="Google Shape;311;p6"/>
          <p:cNvGrpSpPr/>
          <p:nvPr/>
        </p:nvGrpSpPr>
        <p:grpSpPr>
          <a:xfrm>
            <a:off x="1250445" y="1677993"/>
            <a:ext cx="9691116" cy="4487597"/>
            <a:chOff x="937833" y="1720955"/>
            <a:chExt cx="7268337" cy="4487597"/>
          </a:xfrm>
        </p:grpSpPr>
        <p:grpSp>
          <p:nvGrpSpPr>
            <p:cNvPr id="312" name="Google Shape;312;p6"/>
            <p:cNvGrpSpPr/>
            <p:nvPr/>
          </p:nvGrpSpPr>
          <p:grpSpPr>
            <a:xfrm>
              <a:off x="937833" y="1720955"/>
              <a:ext cx="7268337" cy="3024497"/>
              <a:chOff x="1047370" y="1835680"/>
              <a:chExt cx="7268337" cy="3024497"/>
            </a:xfrm>
          </p:grpSpPr>
          <p:sp>
            <p:nvSpPr>
              <p:cNvPr id="313" name="Google Shape;313;p6"/>
              <p:cNvSpPr/>
              <p:nvPr/>
            </p:nvSpPr>
            <p:spPr>
              <a:xfrm>
                <a:off x="2879092" y="2285221"/>
                <a:ext cx="58210" cy="129081"/>
              </a:xfrm>
              <a:custGeom>
                <a:avLst/>
                <a:gdLst/>
                <a:ahLst/>
                <a:cxnLst/>
                <a:rect l="l" t="t" r="r" b="b"/>
                <a:pathLst>
                  <a:path w="685" h="1519" extrusionOk="0">
                    <a:moveTo>
                      <a:pt x="490" y="1"/>
                    </a:moveTo>
                    <a:lnTo>
                      <a:pt x="1" y="62"/>
                    </a:lnTo>
                    <a:lnTo>
                      <a:pt x="195" y="1519"/>
                    </a:lnTo>
                    <a:lnTo>
                      <a:pt x="684" y="1458"/>
                    </a:lnTo>
                    <a:lnTo>
                      <a:pt x="490"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4" name="Google Shape;314;p6"/>
              <p:cNvSpPr/>
              <p:nvPr/>
            </p:nvSpPr>
            <p:spPr>
              <a:xfrm>
                <a:off x="1994886" y="3401594"/>
                <a:ext cx="117864" cy="117864"/>
              </a:xfrm>
              <a:custGeom>
                <a:avLst/>
                <a:gdLst/>
                <a:ahLst/>
                <a:cxnLst/>
                <a:rect l="l" t="t" r="r" b="b"/>
                <a:pathLst>
                  <a:path w="1387" h="1387" extrusionOk="0">
                    <a:moveTo>
                      <a:pt x="347" y="1"/>
                    </a:moveTo>
                    <a:lnTo>
                      <a:pt x="0" y="347"/>
                    </a:lnTo>
                    <a:lnTo>
                      <a:pt x="1040" y="1387"/>
                    </a:lnTo>
                    <a:lnTo>
                      <a:pt x="1386" y="1040"/>
                    </a:lnTo>
                    <a:lnTo>
                      <a:pt x="347"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5" name="Google Shape;315;p6"/>
              <p:cNvSpPr/>
              <p:nvPr/>
            </p:nvSpPr>
            <p:spPr>
              <a:xfrm>
                <a:off x="1804363" y="4048626"/>
                <a:ext cx="65858" cy="130780"/>
              </a:xfrm>
              <a:custGeom>
                <a:avLst/>
                <a:gdLst/>
                <a:ahLst/>
                <a:cxnLst/>
                <a:rect l="l" t="t" r="r" b="b"/>
                <a:pathLst>
                  <a:path w="775" h="1539" extrusionOk="0">
                    <a:moveTo>
                      <a:pt x="489" y="0"/>
                    </a:moveTo>
                    <a:lnTo>
                      <a:pt x="0" y="92"/>
                    </a:lnTo>
                    <a:lnTo>
                      <a:pt x="295" y="1539"/>
                    </a:lnTo>
                    <a:lnTo>
                      <a:pt x="775" y="1448"/>
                    </a:lnTo>
                    <a:lnTo>
                      <a:pt x="489" y="0"/>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6" name="Google Shape;316;p6"/>
              <p:cNvSpPr/>
              <p:nvPr/>
            </p:nvSpPr>
            <p:spPr>
              <a:xfrm>
                <a:off x="1559199" y="4796019"/>
                <a:ext cx="130865" cy="64158"/>
              </a:xfrm>
              <a:custGeom>
                <a:avLst/>
                <a:gdLst/>
                <a:ahLst/>
                <a:cxnLst/>
                <a:rect l="l" t="t" r="r" b="b"/>
                <a:pathLst>
                  <a:path w="1540" h="755" extrusionOk="0">
                    <a:moveTo>
                      <a:pt x="93" y="1"/>
                    </a:moveTo>
                    <a:lnTo>
                      <a:pt x="0" y="480"/>
                    </a:lnTo>
                    <a:lnTo>
                      <a:pt x="1448" y="755"/>
                    </a:lnTo>
                    <a:lnTo>
                      <a:pt x="1540" y="276"/>
                    </a:lnTo>
                    <a:lnTo>
                      <a:pt x="93"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7" name="Google Shape;317;p6"/>
              <p:cNvSpPr/>
              <p:nvPr/>
            </p:nvSpPr>
            <p:spPr>
              <a:xfrm>
                <a:off x="2608094" y="3231805"/>
                <a:ext cx="174119" cy="143867"/>
              </a:xfrm>
              <a:custGeom>
                <a:avLst/>
                <a:gdLst/>
                <a:ahLst/>
                <a:cxnLst/>
                <a:rect l="l" t="t" r="r" b="b"/>
                <a:pathLst>
                  <a:path w="2049" h="1693" extrusionOk="0">
                    <a:moveTo>
                      <a:pt x="377" y="1"/>
                    </a:moveTo>
                    <a:lnTo>
                      <a:pt x="0" y="562"/>
                    </a:lnTo>
                    <a:lnTo>
                      <a:pt x="1672" y="1693"/>
                    </a:lnTo>
                    <a:lnTo>
                      <a:pt x="2048" y="1133"/>
                    </a:lnTo>
                    <a:lnTo>
                      <a:pt x="377"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8" name="Google Shape;318;p6"/>
              <p:cNvSpPr/>
              <p:nvPr/>
            </p:nvSpPr>
            <p:spPr>
              <a:xfrm>
                <a:off x="7414931" y="2976357"/>
                <a:ext cx="112680" cy="122198"/>
              </a:xfrm>
              <a:custGeom>
                <a:avLst/>
                <a:gdLst/>
                <a:ahLst/>
                <a:cxnLst/>
                <a:rect l="l" t="t" r="r" b="b"/>
                <a:pathLst>
                  <a:path w="1326" h="1438" extrusionOk="0">
                    <a:moveTo>
                      <a:pt x="958" y="1"/>
                    </a:moveTo>
                    <a:lnTo>
                      <a:pt x="0" y="1111"/>
                    </a:lnTo>
                    <a:lnTo>
                      <a:pt x="367" y="1437"/>
                    </a:lnTo>
                    <a:lnTo>
                      <a:pt x="1325" y="316"/>
                    </a:lnTo>
                    <a:lnTo>
                      <a:pt x="958"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9" name="Google Shape;319;p6"/>
              <p:cNvSpPr/>
              <p:nvPr/>
            </p:nvSpPr>
            <p:spPr>
              <a:xfrm>
                <a:off x="7950978" y="2803169"/>
                <a:ext cx="128316" cy="52856"/>
              </a:xfrm>
              <a:custGeom>
                <a:avLst/>
                <a:gdLst/>
                <a:ahLst/>
                <a:cxnLst/>
                <a:rect l="l" t="t" r="r" b="b"/>
                <a:pathLst>
                  <a:path w="1510" h="622" extrusionOk="0">
                    <a:moveTo>
                      <a:pt x="41" y="0"/>
                    </a:moveTo>
                    <a:lnTo>
                      <a:pt x="1" y="490"/>
                    </a:lnTo>
                    <a:lnTo>
                      <a:pt x="1468" y="622"/>
                    </a:lnTo>
                    <a:lnTo>
                      <a:pt x="1509" y="132"/>
                    </a:lnTo>
                    <a:lnTo>
                      <a:pt x="41" y="0"/>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0" name="Google Shape;320;p6"/>
              <p:cNvSpPr/>
              <p:nvPr/>
            </p:nvSpPr>
            <p:spPr>
              <a:xfrm>
                <a:off x="1443118" y="3774058"/>
                <a:ext cx="45123" cy="45123"/>
              </a:xfrm>
              <a:custGeom>
                <a:avLst/>
                <a:gdLst/>
                <a:ahLst/>
                <a:cxnLst/>
                <a:rect l="l" t="t" r="r" b="b"/>
                <a:pathLst>
                  <a:path w="531" h="531" extrusionOk="0">
                    <a:moveTo>
                      <a:pt x="266" y="0"/>
                    </a:moveTo>
                    <a:cubicBezTo>
                      <a:pt x="123" y="0"/>
                      <a:pt x="1" y="122"/>
                      <a:pt x="1" y="265"/>
                    </a:cubicBezTo>
                    <a:cubicBezTo>
                      <a:pt x="1" y="418"/>
                      <a:pt x="123" y="530"/>
                      <a:pt x="266" y="530"/>
                    </a:cubicBezTo>
                    <a:cubicBezTo>
                      <a:pt x="419" y="530"/>
                      <a:pt x="531" y="418"/>
                      <a:pt x="531" y="265"/>
                    </a:cubicBezTo>
                    <a:cubicBezTo>
                      <a:pt x="531" y="122"/>
                      <a:pt x="419" y="0"/>
                      <a:pt x="266" y="0"/>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1" name="Google Shape;321;p6"/>
              <p:cNvSpPr/>
              <p:nvPr/>
            </p:nvSpPr>
            <p:spPr>
              <a:xfrm>
                <a:off x="7898206" y="4618497"/>
                <a:ext cx="144717" cy="190605"/>
              </a:xfrm>
              <a:custGeom>
                <a:avLst/>
                <a:gdLst/>
                <a:ahLst/>
                <a:cxnLst/>
                <a:rect l="l" t="t" r="r" b="b"/>
                <a:pathLst>
                  <a:path w="1703" h="2243" extrusionOk="0">
                    <a:moveTo>
                      <a:pt x="622" y="1"/>
                    </a:moveTo>
                    <a:lnTo>
                      <a:pt x="0" y="368"/>
                    </a:lnTo>
                    <a:lnTo>
                      <a:pt x="1081" y="2243"/>
                    </a:lnTo>
                    <a:lnTo>
                      <a:pt x="1702" y="1886"/>
                    </a:lnTo>
                    <a:lnTo>
                      <a:pt x="622"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2" name="Google Shape;322;p6"/>
              <p:cNvSpPr/>
              <p:nvPr/>
            </p:nvSpPr>
            <p:spPr>
              <a:xfrm>
                <a:off x="6742832" y="2001135"/>
                <a:ext cx="88377" cy="131715"/>
              </a:xfrm>
              <a:custGeom>
                <a:avLst/>
                <a:gdLst/>
                <a:ahLst/>
                <a:cxnLst/>
                <a:rect l="l" t="t" r="r" b="b"/>
                <a:pathLst>
                  <a:path w="1040" h="1550" extrusionOk="0">
                    <a:moveTo>
                      <a:pt x="592" y="1"/>
                    </a:moveTo>
                    <a:lnTo>
                      <a:pt x="0" y="1346"/>
                    </a:lnTo>
                    <a:lnTo>
                      <a:pt x="449" y="1550"/>
                    </a:lnTo>
                    <a:lnTo>
                      <a:pt x="1040" y="204"/>
                    </a:lnTo>
                    <a:lnTo>
                      <a:pt x="592"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3" name="Google Shape;323;p6"/>
              <p:cNvSpPr/>
              <p:nvPr/>
            </p:nvSpPr>
            <p:spPr>
              <a:xfrm>
                <a:off x="8197842" y="3399894"/>
                <a:ext cx="113530" cy="121348"/>
              </a:xfrm>
              <a:custGeom>
                <a:avLst/>
                <a:gdLst/>
                <a:ahLst/>
                <a:cxnLst/>
                <a:rect l="l" t="t" r="r" b="b"/>
                <a:pathLst>
                  <a:path w="1336" h="1428" extrusionOk="0">
                    <a:moveTo>
                      <a:pt x="368" y="0"/>
                    </a:moveTo>
                    <a:lnTo>
                      <a:pt x="1" y="326"/>
                    </a:lnTo>
                    <a:lnTo>
                      <a:pt x="969" y="1427"/>
                    </a:lnTo>
                    <a:lnTo>
                      <a:pt x="1336" y="1111"/>
                    </a:lnTo>
                    <a:lnTo>
                      <a:pt x="368" y="0"/>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4" name="Google Shape;324;p6"/>
              <p:cNvSpPr/>
              <p:nvPr/>
            </p:nvSpPr>
            <p:spPr>
              <a:xfrm>
                <a:off x="6329664" y="4786501"/>
                <a:ext cx="45123" cy="45123"/>
              </a:xfrm>
              <a:custGeom>
                <a:avLst/>
                <a:gdLst/>
                <a:ahLst/>
                <a:cxnLst/>
                <a:rect l="l" t="t" r="r" b="b"/>
                <a:pathLst>
                  <a:path w="531" h="531" extrusionOk="0">
                    <a:moveTo>
                      <a:pt x="265" y="1"/>
                    </a:moveTo>
                    <a:cubicBezTo>
                      <a:pt x="113" y="1"/>
                      <a:pt x="0" y="123"/>
                      <a:pt x="0" y="266"/>
                    </a:cubicBezTo>
                    <a:cubicBezTo>
                      <a:pt x="0" y="409"/>
                      <a:pt x="113" y="531"/>
                      <a:pt x="265" y="531"/>
                    </a:cubicBezTo>
                    <a:cubicBezTo>
                      <a:pt x="408" y="531"/>
                      <a:pt x="530" y="409"/>
                      <a:pt x="530" y="266"/>
                    </a:cubicBezTo>
                    <a:cubicBezTo>
                      <a:pt x="530" y="123"/>
                      <a:pt x="408" y="1"/>
                      <a:pt x="265" y="1"/>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5" name="Google Shape;325;p6"/>
              <p:cNvSpPr/>
              <p:nvPr/>
            </p:nvSpPr>
            <p:spPr>
              <a:xfrm>
                <a:off x="6352184" y="2579674"/>
                <a:ext cx="45123" cy="45123"/>
              </a:xfrm>
              <a:custGeom>
                <a:avLst/>
                <a:gdLst/>
                <a:ahLst/>
                <a:cxnLst/>
                <a:rect l="l" t="t" r="r" b="b"/>
                <a:pathLst>
                  <a:path w="531" h="531" extrusionOk="0">
                    <a:moveTo>
                      <a:pt x="265" y="1"/>
                    </a:moveTo>
                    <a:cubicBezTo>
                      <a:pt x="113" y="1"/>
                      <a:pt x="0" y="113"/>
                      <a:pt x="0" y="266"/>
                    </a:cubicBezTo>
                    <a:cubicBezTo>
                      <a:pt x="0" y="408"/>
                      <a:pt x="113" y="531"/>
                      <a:pt x="265" y="531"/>
                    </a:cubicBezTo>
                    <a:cubicBezTo>
                      <a:pt x="408" y="531"/>
                      <a:pt x="530" y="408"/>
                      <a:pt x="530" y="266"/>
                    </a:cubicBezTo>
                    <a:cubicBezTo>
                      <a:pt x="530" y="113"/>
                      <a:pt x="408" y="1"/>
                      <a:pt x="265" y="1"/>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6" name="Google Shape;326;p6"/>
              <p:cNvSpPr/>
              <p:nvPr/>
            </p:nvSpPr>
            <p:spPr>
              <a:xfrm>
                <a:off x="6825092" y="4121368"/>
                <a:ext cx="58125" cy="130016"/>
              </a:xfrm>
              <a:custGeom>
                <a:avLst/>
                <a:gdLst/>
                <a:ahLst/>
                <a:cxnLst/>
                <a:rect l="l" t="t" r="r" b="b"/>
                <a:pathLst>
                  <a:path w="684" h="1530" extrusionOk="0">
                    <a:moveTo>
                      <a:pt x="489" y="0"/>
                    </a:moveTo>
                    <a:lnTo>
                      <a:pt x="0" y="62"/>
                    </a:lnTo>
                    <a:lnTo>
                      <a:pt x="194" y="1529"/>
                    </a:lnTo>
                    <a:lnTo>
                      <a:pt x="683" y="1457"/>
                    </a:lnTo>
                    <a:lnTo>
                      <a:pt x="489" y="0"/>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7" name="Google Shape;327;p6"/>
              <p:cNvSpPr/>
              <p:nvPr/>
            </p:nvSpPr>
            <p:spPr>
              <a:xfrm>
                <a:off x="6571344" y="3125326"/>
                <a:ext cx="137749" cy="155084"/>
              </a:xfrm>
              <a:custGeom>
                <a:avLst/>
                <a:gdLst/>
                <a:ahLst/>
                <a:cxnLst/>
                <a:rect l="l" t="t" r="r" b="b"/>
                <a:pathLst>
                  <a:path w="1621" h="1825" extrusionOk="0">
                    <a:moveTo>
                      <a:pt x="1142" y="1"/>
                    </a:moveTo>
                    <a:lnTo>
                      <a:pt x="0" y="1448"/>
                    </a:lnTo>
                    <a:lnTo>
                      <a:pt x="479" y="1825"/>
                    </a:lnTo>
                    <a:lnTo>
                      <a:pt x="1621" y="377"/>
                    </a:lnTo>
                    <a:lnTo>
                      <a:pt x="1142"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8" name="Google Shape;328;p6"/>
              <p:cNvSpPr/>
              <p:nvPr/>
            </p:nvSpPr>
            <p:spPr>
              <a:xfrm>
                <a:off x="5224512" y="3210220"/>
                <a:ext cx="117864" cy="117864"/>
              </a:xfrm>
              <a:custGeom>
                <a:avLst/>
                <a:gdLst/>
                <a:ahLst/>
                <a:cxnLst/>
                <a:rect l="l" t="t" r="r" b="b"/>
                <a:pathLst>
                  <a:path w="1387" h="1387" extrusionOk="0">
                    <a:moveTo>
                      <a:pt x="347" y="1"/>
                    </a:moveTo>
                    <a:lnTo>
                      <a:pt x="1" y="347"/>
                    </a:lnTo>
                    <a:lnTo>
                      <a:pt x="1040" y="1387"/>
                    </a:lnTo>
                    <a:lnTo>
                      <a:pt x="1387" y="1040"/>
                    </a:lnTo>
                    <a:lnTo>
                      <a:pt x="347"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9" name="Google Shape;329;p6"/>
              <p:cNvSpPr/>
              <p:nvPr/>
            </p:nvSpPr>
            <p:spPr>
              <a:xfrm>
                <a:off x="5803984" y="3288996"/>
                <a:ext cx="45123" cy="46058"/>
              </a:xfrm>
              <a:custGeom>
                <a:avLst/>
                <a:gdLst/>
                <a:ahLst/>
                <a:cxnLst/>
                <a:rect l="l" t="t" r="r" b="b"/>
                <a:pathLst>
                  <a:path w="531" h="542" extrusionOk="0">
                    <a:moveTo>
                      <a:pt x="265" y="1"/>
                    </a:moveTo>
                    <a:cubicBezTo>
                      <a:pt x="123" y="1"/>
                      <a:pt x="0" y="123"/>
                      <a:pt x="0" y="276"/>
                    </a:cubicBezTo>
                    <a:cubicBezTo>
                      <a:pt x="0" y="419"/>
                      <a:pt x="123" y="541"/>
                      <a:pt x="265" y="541"/>
                    </a:cubicBezTo>
                    <a:cubicBezTo>
                      <a:pt x="408" y="541"/>
                      <a:pt x="530" y="419"/>
                      <a:pt x="530" y="276"/>
                    </a:cubicBezTo>
                    <a:cubicBezTo>
                      <a:pt x="530" y="123"/>
                      <a:pt x="408" y="1"/>
                      <a:pt x="265" y="1"/>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0" name="Google Shape;330;p6"/>
              <p:cNvSpPr/>
              <p:nvPr/>
            </p:nvSpPr>
            <p:spPr>
              <a:xfrm>
                <a:off x="6933355" y="3588633"/>
                <a:ext cx="45123" cy="45123"/>
              </a:xfrm>
              <a:custGeom>
                <a:avLst/>
                <a:gdLst/>
                <a:ahLst/>
                <a:cxnLst/>
                <a:rect l="l" t="t" r="r" b="b"/>
                <a:pathLst>
                  <a:path w="531" h="531" extrusionOk="0">
                    <a:moveTo>
                      <a:pt x="266" y="1"/>
                    </a:moveTo>
                    <a:cubicBezTo>
                      <a:pt x="112" y="1"/>
                      <a:pt x="1" y="123"/>
                      <a:pt x="1" y="266"/>
                    </a:cubicBezTo>
                    <a:cubicBezTo>
                      <a:pt x="1" y="409"/>
                      <a:pt x="112" y="531"/>
                      <a:pt x="266" y="531"/>
                    </a:cubicBezTo>
                    <a:cubicBezTo>
                      <a:pt x="408" y="531"/>
                      <a:pt x="531" y="409"/>
                      <a:pt x="531" y="266"/>
                    </a:cubicBezTo>
                    <a:cubicBezTo>
                      <a:pt x="531" y="123"/>
                      <a:pt x="408" y="1"/>
                      <a:pt x="266" y="1"/>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1" name="Google Shape;331;p6"/>
              <p:cNvSpPr/>
              <p:nvPr/>
            </p:nvSpPr>
            <p:spPr>
              <a:xfrm>
                <a:off x="3208216" y="2862060"/>
                <a:ext cx="45123" cy="45123"/>
              </a:xfrm>
              <a:custGeom>
                <a:avLst/>
                <a:gdLst/>
                <a:ahLst/>
                <a:cxnLst/>
                <a:rect l="l" t="t" r="r" b="b"/>
                <a:pathLst>
                  <a:path w="531" h="531" extrusionOk="0">
                    <a:moveTo>
                      <a:pt x="266" y="0"/>
                    </a:moveTo>
                    <a:cubicBezTo>
                      <a:pt x="113" y="0"/>
                      <a:pt x="1" y="123"/>
                      <a:pt x="1" y="265"/>
                    </a:cubicBezTo>
                    <a:cubicBezTo>
                      <a:pt x="1" y="418"/>
                      <a:pt x="113" y="530"/>
                      <a:pt x="266" y="530"/>
                    </a:cubicBezTo>
                    <a:cubicBezTo>
                      <a:pt x="409" y="530"/>
                      <a:pt x="531" y="418"/>
                      <a:pt x="531" y="265"/>
                    </a:cubicBezTo>
                    <a:cubicBezTo>
                      <a:pt x="531" y="123"/>
                      <a:pt x="409" y="0"/>
                      <a:pt x="266" y="0"/>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2" name="Google Shape;332;p6"/>
              <p:cNvSpPr/>
              <p:nvPr/>
            </p:nvSpPr>
            <p:spPr>
              <a:xfrm>
                <a:off x="1048220" y="3068985"/>
                <a:ext cx="174204" cy="143867"/>
              </a:xfrm>
              <a:custGeom>
                <a:avLst/>
                <a:gdLst/>
                <a:ahLst/>
                <a:cxnLst/>
                <a:rect l="l" t="t" r="r" b="b"/>
                <a:pathLst>
                  <a:path w="2050" h="1693" extrusionOk="0">
                    <a:moveTo>
                      <a:pt x="378" y="1"/>
                    </a:moveTo>
                    <a:lnTo>
                      <a:pt x="0" y="562"/>
                    </a:lnTo>
                    <a:lnTo>
                      <a:pt x="1672" y="1693"/>
                    </a:lnTo>
                    <a:lnTo>
                      <a:pt x="2049" y="1133"/>
                    </a:lnTo>
                    <a:lnTo>
                      <a:pt x="378"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3" name="Google Shape;333;p6"/>
              <p:cNvSpPr/>
              <p:nvPr/>
            </p:nvSpPr>
            <p:spPr>
              <a:xfrm>
                <a:off x="1047370" y="2328560"/>
                <a:ext cx="174119" cy="142932"/>
              </a:xfrm>
              <a:custGeom>
                <a:avLst/>
                <a:gdLst/>
                <a:ahLst/>
                <a:cxnLst/>
                <a:rect l="l" t="t" r="r" b="b"/>
                <a:pathLst>
                  <a:path w="2049" h="1682" extrusionOk="0">
                    <a:moveTo>
                      <a:pt x="377" y="0"/>
                    </a:moveTo>
                    <a:lnTo>
                      <a:pt x="0" y="551"/>
                    </a:lnTo>
                    <a:lnTo>
                      <a:pt x="1672" y="1681"/>
                    </a:lnTo>
                    <a:lnTo>
                      <a:pt x="2049" y="1121"/>
                    </a:lnTo>
                    <a:lnTo>
                      <a:pt x="377" y="0"/>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4" name="Google Shape;334;p6"/>
              <p:cNvSpPr/>
              <p:nvPr/>
            </p:nvSpPr>
            <p:spPr>
              <a:xfrm>
                <a:off x="1648427" y="2699240"/>
                <a:ext cx="45973" cy="45123"/>
              </a:xfrm>
              <a:custGeom>
                <a:avLst/>
                <a:gdLst/>
                <a:ahLst/>
                <a:cxnLst/>
                <a:rect l="l" t="t" r="r" b="b"/>
                <a:pathLst>
                  <a:path w="541" h="531" extrusionOk="0">
                    <a:moveTo>
                      <a:pt x="275" y="0"/>
                    </a:moveTo>
                    <a:cubicBezTo>
                      <a:pt x="123" y="0"/>
                      <a:pt x="1" y="123"/>
                      <a:pt x="1" y="265"/>
                    </a:cubicBezTo>
                    <a:cubicBezTo>
                      <a:pt x="1" y="418"/>
                      <a:pt x="123" y="530"/>
                      <a:pt x="275" y="530"/>
                    </a:cubicBezTo>
                    <a:cubicBezTo>
                      <a:pt x="418" y="530"/>
                      <a:pt x="540" y="418"/>
                      <a:pt x="540" y="265"/>
                    </a:cubicBezTo>
                    <a:cubicBezTo>
                      <a:pt x="540" y="123"/>
                      <a:pt x="418" y="0"/>
                      <a:pt x="275" y="0"/>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5" name="Google Shape;335;p6"/>
              <p:cNvSpPr/>
              <p:nvPr/>
            </p:nvSpPr>
            <p:spPr>
              <a:xfrm>
                <a:off x="7310067" y="4701692"/>
                <a:ext cx="45123" cy="45038"/>
              </a:xfrm>
              <a:custGeom>
                <a:avLst/>
                <a:gdLst/>
                <a:ahLst/>
                <a:cxnLst/>
                <a:rect l="l" t="t" r="r" b="b"/>
                <a:pathLst>
                  <a:path w="531" h="530" extrusionOk="0">
                    <a:moveTo>
                      <a:pt x="266" y="0"/>
                    </a:moveTo>
                    <a:cubicBezTo>
                      <a:pt x="123" y="0"/>
                      <a:pt x="1" y="122"/>
                      <a:pt x="1" y="265"/>
                    </a:cubicBezTo>
                    <a:cubicBezTo>
                      <a:pt x="1" y="408"/>
                      <a:pt x="123" y="530"/>
                      <a:pt x="266" y="530"/>
                    </a:cubicBezTo>
                    <a:cubicBezTo>
                      <a:pt x="419" y="530"/>
                      <a:pt x="531" y="408"/>
                      <a:pt x="531" y="265"/>
                    </a:cubicBezTo>
                    <a:cubicBezTo>
                      <a:pt x="531" y="122"/>
                      <a:pt x="419" y="0"/>
                      <a:pt x="266" y="0"/>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6" name="Google Shape;336;p6"/>
              <p:cNvSpPr/>
              <p:nvPr/>
            </p:nvSpPr>
            <p:spPr>
              <a:xfrm>
                <a:off x="7563899" y="3796577"/>
                <a:ext cx="45123" cy="45123"/>
              </a:xfrm>
              <a:custGeom>
                <a:avLst/>
                <a:gdLst/>
                <a:ahLst/>
                <a:cxnLst/>
                <a:rect l="l" t="t" r="r" b="b"/>
                <a:pathLst>
                  <a:path w="531" h="531" extrusionOk="0">
                    <a:moveTo>
                      <a:pt x="265" y="0"/>
                    </a:moveTo>
                    <a:cubicBezTo>
                      <a:pt x="112" y="0"/>
                      <a:pt x="0" y="122"/>
                      <a:pt x="0" y="265"/>
                    </a:cubicBezTo>
                    <a:cubicBezTo>
                      <a:pt x="0" y="418"/>
                      <a:pt x="112" y="530"/>
                      <a:pt x="265" y="530"/>
                    </a:cubicBezTo>
                    <a:cubicBezTo>
                      <a:pt x="408" y="530"/>
                      <a:pt x="530" y="418"/>
                      <a:pt x="530" y="265"/>
                    </a:cubicBezTo>
                    <a:cubicBezTo>
                      <a:pt x="530" y="122"/>
                      <a:pt x="408" y="0"/>
                      <a:pt x="265" y="0"/>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7" name="Google Shape;337;p6"/>
              <p:cNvSpPr/>
              <p:nvPr/>
            </p:nvSpPr>
            <p:spPr>
              <a:xfrm>
                <a:off x="8270584" y="4280705"/>
                <a:ext cx="45123" cy="45123"/>
              </a:xfrm>
              <a:custGeom>
                <a:avLst/>
                <a:gdLst/>
                <a:ahLst/>
                <a:cxnLst/>
                <a:rect l="l" t="t" r="r" b="b"/>
                <a:pathLst>
                  <a:path w="531" h="531" extrusionOk="0">
                    <a:moveTo>
                      <a:pt x="266" y="1"/>
                    </a:moveTo>
                    <a:cubicBezTo>
                      <a:pt x="113" y="1"/>
                      <a:pt x="1" y="123"/>
                      <a:pt x="1" y="266"/>
                    </a:cubicBezTo>
                    <a:cubicBezTo>
                      <a:pt x="1" y="408"/>
                      <a:pt x="113" y="531"/>
                      <a:pt x="266" y="531"/>
                    </a:cubicBezTo>
                    <a:cubicBezTo>
                      <a:pt x="409" y="531"/>
                      <a:pt x="531" y="408"/>
                      <a:pt x="531" y="266"/>
                    </a:cubicBezTo>
                    <a:cubicBezTo>
                      <a:pt x="531" y="123"/>
                      <a:pt x="409" y="1"/>
                      <a:pt x="266" y="1"/>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8" name="Google Shape;338;p6"/>
              <p:cNvSpPr/>
              <p:nvPr/>
            </p:nvSpPr>
            <p:spPr>
              <a:xfrm>
                <a:off x="7057169" y="2678420"/>
                <a:ext cx="45123" cy="45123"/>
              </a:xfrm>
              <a:custGeom>
                <a:avLst/>
                <a:gdLst/>
                <a:ahLst/>
                <a:cxnLst/>
                <a:rect l="l" t="t" r="r" b="b"/>
                <a:pathLst>
                  <a:path w="531" h="531" extrusionOk="0">
                    <a:moveTo>
                      <a:pt x="266" y="1"/>
                    </a:moveTo>
                    <a:cubicBezTo>
                      <a:pt x="123" y="1"/>
                      <a:pt x="1" y="112"/>
                      <a:pt x="1" y="266"/>
                    </a:cubicBezTo>
                    <a:cubicBezTo>
                      <a:pt x="1" y="408"/>
                      <a:pt x="123" y="531"/>
                      <a:pt x="266" y="531"/>
                    </a:cubicBezTo>
                    <a:cubicBezTo>
                      <a:pt x="419" y="531"/>
                      <a:pt x="531" y="408"/>
                      <a:pt x="531" y="266"/>
                    </a:cubicBezTo>
                    <a:cubicBezTo>
                      <a:pt x="531" y="112"/>
                      <a:pt x="419" y="1"/>
                      <a:pt x="266" y="1"/>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9" name="Google Shape;339;p6"/>
              <p:cNvSpPr/>
              <p:nvPr/>
            </p:nvSpPr>
            <p:spPr>
              <a:xfrm>
                <a:off x="4365375" y="3003211"/>
                <a:ext cx="113530" cy="122198"/>
              </a:xfrm>
              <a:custGeom>
                <a:avLst/>
                <a:gdLst/>
                <a:ahLst/>
                <a:cxnLst/>
                <a:rect l="l" t="t" r="r" b="b"/>
                <a:pathLst>
                  <a:path w="1336" h="1438" extrusionOk="0">
                    <a:moveTo>
                      <a:pt x="958" y="0"/>
                    </a:moveTo>
                    <a:lnTo>
                      <a:pt x="0" y="1112"/>
                    </a:lnTo>
                    <a:lnTo>
                      <a:pt x="378" y="1438"/>
                    </a:lnTo>
                    <a:lnTo>
                      <a:pt x="1336" y="317"/>
                    </a:lnTo>
                    <a:lnTo>
                      <a:pt x="958" y="0"/>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0" name="Google Shape;340;p6"/>
              <p:cNvSpPr/>
              <p:nvPr/>
            </p:nvSpPr>
            <p:spPr>
              <a:xfrm>
                <a:off x="4901507" y="2829938"/>
                <a:ext cx="128231" cy="52091"/>
              </a:xfrm>
              <a:custGeom>
                <a:avLst/>
                <a:gdLst/>
                <a:ahLst/>
                <a:cxnLst/>
                <a:rect l="l" t="t" r="r" b="b"/>
                <a:pathLst>
                  <a:path w="1509" h="613" extrusionOk="0">
                    <a:moveTo>
                      <a:pt x="51" y="1"/>
                    </a:moveTo>
                    <a:lnTo>
                      <a:pt x="0" y="490"/>
                    </a:lnTo>
                    <a:lnTo>
                      <a:pt x="1468" y="612"/>
                    </a:lnTo>
                    <a:lnTo>
                      <a:pt x="1509" y="123"/>
                    </a:lnTo>
                    <a:lnTo>
                      <a:pt x="51"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1" name="Google Shape;341;p6"/>
              <p:cNvSpPr/>
              <p:nvPr/>
            </p:nvSpPr>
            <p:spPr>
              <a:xfrm>
                <a:off x="3693276" y="2027988"/>
                <a:ext cx="88377" cy="131715"/>
              </a:xfrm>
              <a:custGeom>
                <a:avLst/>
                <a:gdLst/>
                <a:ahLst/>
                <a:cxnLst/>
                <a:rect l="l" t="t" r="r" b="b"/>
                <a:pathLst>
                  <a:path w="1040" h="1550" extrusionOk="0">
                    <a:moveTo>
                      <a:pt x="591" y="0"/>
                    </a:moveTo>
                    <a:lnTo>
                      <a:pt x="0" y="1345"/>
                    </a:lnTo>
                    <a:lnTo>
                      <a:pt x="449" y="1549"/>
                    </a:lnTo>
                    <a:lnTo>
                      <a:pt x="1040" y="204"/>
                    </a:lnTo>
                    <a:lnTo>
                      <a:pt x="591" y="0"/>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2" name="Google Shape;342;p6"/>
              <p:cNvSpPr/>
              <p:nvPr/>
            </p:nvSpPr>
            <p:spPr>
              <a:xfrm>
                <a:off x="4445000" y="2440223"/>
                <a:ext cx="104012" cy="127466"/>
              </a:xfrm>
              <a:custGeom>
                <a:avLst/>
                <a:gdLst/>
                <a:ahLst/>
                <a:cxnLst/>
                <a:rect l="l" t="t" r="r" b="b"/>
                <a:pathLst>
                  <a:path w="1224" h="1500" extrusionOk="0">
                    <a:moveTo>
                      <a:pt x="827" y="1"/>
                    </a:moveTo>
                    <a:lnTo>
                      <a:pt x="1" y="1224"/>
                    </a:lnTo>
                    <a:lnTo>
                      <a:pt x="409" y="1499"/>
                    </a:lnTo>
                    <a:lnTo>
                      <a:pt x="1224" y="276"/>
                    </a:lnTo>
                    <a:lnTo>
                      <a:pt x="827"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3" name="Google Shape;343;p6"/>
              <p:cNvSpPr/>
              <p:nvPr/>
            </p:nvSpPr>
            <p:spPr>
              <a:xfrm>
                <a:off x="5253150" y="2004619"/>
                <a:ext cx="45123" cy="45123"/>
              </a:xfrm>
              <a:custGeom>
                <a:avLst/>
                <a:gdLst/>
                <a:ahLst/>
                <a:cxnLst/>
                <a:rect l="l" t="t" r="r" b="b"/>
                <a:pathLst>
                  <a:path w="531" h="531" extrusionOk="0">
                    <a:moveTo>
                      <a:pt x="265" y="0"/>
                    </a:moveTo>
                    <a:cubicBezTo>
                      <a:pt x="112" y="0"/>
                      <a:pt x="0" y="123"/>
                      <a:pt x="0" y="265"/>
                    </a:cubicBezTo>
                    <a:cubicBezTo>
                      <a:pt x="0" y="408"/>
                      <a:pt x="112" y="530"/>
                      <a:pt x="265" y="530"/>
                    </a:cubicBezTo>
                    <a:cubicBezTo>
                      <a:pt x="408" y="530"/>
                      <a:pt x="530" y="408"/>
                      <a:pt x="530" y="265"/>
                    </a:cubicBezTo>
                    <a:cubicBezTo>
                      <a:pt x="530" y="123"/>
                      <a:pt x="408" y="0"/>
                      <a:pt x="265" y="0"/>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4" name="Google Shape;344;p6"/>
              <p:cNvSpPr/>
              <p:nvPr/>
            </p:nvSpPr>
            <p:spPr>
              <a:xfrm>
                <a:off x="5674051" y="2161321"/>
                <a:ext cx="126531" cy="104947"/>
              </a:xfrm>
              <a:custGeom>
                <a:avLst/>
                <a:gdLst/>
                <a:ahLst/>
                <a:cxnLst/>
                <a:rect l="l" t="t" r="r" b="b"/>
                <a:pathLst>
                  <a:path w="1489" h="1235" extrusionOk="0">
                    <a:moveTo>
                      <a:pt x="1213" y="1"/>
                    </a:moveTo>
                    <a:lnTo>
                      <a:pt x="1" y="827"/>
                    </a:lnTo>
                    <a:lnTo>
                      <a:pt x="275" y="1234"/>
                    </a:lnTo>
                    <a:lnTo>
                      <a:pt x="1489" y="399"/>
                    </a:lnTo>
                    <a:lnTo>
                      <a:pt x="1213"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5" name="Google Shape;345;p6"/>
              <p:cNvSpPr/>
              <p:nvPr/>
            </p:nvSpPr>
            <p:spPr>
              <a:xfrm>
                <a:off x="5383083" y="3555746"/>
                <a:ext cx="45123" cy="45123"/>
              </a:xfrm>
              <a:custGeom>
                <a:avLst/>
                <a:gdLst/>
                <a:ahLst/>
                <a:cxnLst/>
                <a:rect l="l" t="t" r="r" b="b"/>
                <a:pathLst>
                  <a:path w="531" h="531" extrusionOk="0">
                    <a:moveTo>
                      <a:pt x="265" y="1"/>
                    </a:moveTo>
                    <a:cubicBezTo>
                      <a:pt x="112" y="1"/>
                      <a:pt x="0" y="123"/>
                      <a:pt x="0" y="266"/>
                    </a:cubicBezTo>
                    <a:cubicBezTo>
                      <a:pt x="0" y="419"/>
                      <a:pt x="112" y="531"/>
                      <a:pt x="265" y="531"/>
                    </a:cubicBezTo>
                    <a:cubicBezTo>
                      <a:pt x="408" y="531"/>
                      <a:pt x="530" y="419"/>
                      <a:pt x="530" y="266"/>
                    </a:cubicBezTo>
                    <a:cubicBezTo>
                      <a:pt x="530" y="123"/>
                      <a:pt x="408" y="1"/>
                      <a:pt x="265" y="1"/>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6" name="Google Shape;346;p6"/>
              <p:cNvSpPr/>
              <p:nvPr/>
            </p:nvSpPr>
            <p:spPr>
              <a:xfrm>
                <a:off x="5803984" y="3712533"/>
                <a:ext cx="126531" cy="104862"/>
              </a:xfrm>
              <a:custGeom>
                <a:avLst/>
                <a:gdLst/>
                <a:ahLst/>
                <a:cxnLst/>
                <a:rect l="l" t="t" r="r" b="b"/>
                <a:pathLst>
                  <a:path w="1489" h="1234" extrusionOk="0">
                    <a:moveTo>
                      <a:pt x="1213" y="1"/>
                    </a:moveTo>
                    <a:lnTo>
                      <a:pt x="0" y="826"/>
                    </a:lnTo>
                    <a:lnTo>
                      <a:pt x="275" y="1234"/>
                    </a:lnTo>
                    <a:lnTo>
                      <a:pt x="1488" y="398"/>
                    </a:lnTo>
                    <a:lnTo>
                      <a:pt x="1213"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7" name="Google Shape;347;p6"/>
              <p:cNvSpPr/>
              <p:nvPr/>
            </p:nvSpPr>
            <p:spPr>
              <a:xfrm>
                <a:off x="6227434" y="4130036"/>
                <a:ext cx="45123" cy="45123"/>
              </a:xfrm>
              <a:custGeom>
                <a:avLst/>
                <a:gdLst/>
                <a:ahLst/>
                <a:cxnLst/>
                <a:rect l="l" t="t" r="r" b="b"/>
                <a:pathLst>
                  <a:path w="531" h="531" extrusionOk="0">
                    <a:moveTo>
                      <a:pt x="266" y="0"/>
                    </a:moveTo>
                    <a:cubicBezTo>
                      <a:pt x="123" y="0"/>
                      <a:pt x="1" y="112"/>
                      <a:pt x="1" y="265"/>
                    </a:cubicBezTo>
                    <a:cubicBezTo>
                      <a:pt x="1" y="408"/>
                      <a:pt x="123" y="530"/>
                      <a:pt x="266" y="530"/>
                    </a:cubicBezTo>
                    <a:cubicBezTo>
                      <a:pt x="419" y="530"/>
                      <a:pt x="531" y="408"/>
                      <a:pt x="531" y="265"/>
                    </a:cubicBezTo>
                    <a:cubicBezTo>
                      <a:pt x="531" y="112"/>
                      <a:pt x="419" y="0"/>
                      <a:pt x="266" y="0"/>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8" name="Google Shape;348;p6"/>
              <p:cNvSpPr/>
              <p:nvPr/>
            </p:nvSpPr>
            <p:spPr>
              <a:xfrm>
                <a:off x="5399484" y="4336961"/>
                <a:ext cx="45123" cy="45123"/>
              </a:xfrm>
              <a:custGeom>
                <a:avLst/>
                <a:gdLst/>
                <a:ahLst/>
                <a:cxnLst/>
                <a:rect l="l" t="t" r="r" b="b"/>
                <a:pathLst>
                  <a:path w="531" h="531" extrusionOk="0">
                    <a:moveTo>
                      <a:pt x="265" y="1"/>
                    </a:moveTo>
                    <a:cubicBezTo>
                      <a:pt x="123" y="1"/>
                      <a:pt x="0" y="123"/>
                      <a:pt x="0" y="266"/>
                    </a:cubicBezTo>
                    <a:cubicBezTo>
                      <a:pt x="0" y="408"/>
                      <a:pt x="123" y="531"/>
                      <a:pt x="265" y="531"/>
                    </a:cubicBezTo>
                    <a:cubicBezTo>
                      <a:pt x="419" y="531"/>
                      <a:pt x="530" y="408"/>
                      <a:pt x="530" y="266"/>
                    </a:cubicBezTo>
                    <a:cubicBezTo>
                      <a:pt x="530" y="123"/>
                      <a:pt x="419" y="1"/>
                      <a:pt x="265" y="1"/>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9" name="Google Shape;349;p6"/>
              <p:cNvSpPr/>
              <p:nvPr/>
            </p:nvSpPr>
            <p:spPr>
              <a:xfrm>
                <a:off x="5820385" y="4492898"/>
                <a:ext cx="126531" cy="105712"/>
              </a:xfrm>
              <a:custGeom>
                <a:avLst/>
                <a:gdLst/>
                <a:ahLst/>
                <a:cxnLst/>
                <a:rect l="l" t="t" r="r" b="b"/>
                <a:pathLst>
                  <a:path w="1489" h="1244" extrusionOk="0">
                    <a:moveTo>
                      <a:pt x="1214" y="0"/>
                    </a:moveTo>
                    <a:lnTo>
                      <a:pt x="1" y="836"/>
                    </a:lnTo>
                    <a:lnTo>
                      <a:pt x="276" y="1244"/>
                    </a:lnTo>
                    <a:lnTo>
                      <a:pt x="1489" y="408"/>
                    </a:lnTo>
                    <a:lnTo>
                      <a:pt x="1214" y="0"/>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0" name="Google Shape;350;p6"/>
              <p:cNvSpPr/>
              <p:nvPr/>
            </p:nvSpPr>
            <p:spPr>
              <a:xfrm>
                <a:off x="6097587" y="2577974"/>
                <a:ext cx="45038" cy="45973"/>
              </a:xfrm>
              <a:custGeom>
                <a:avLst/>
                <a:gdLst/>
                <a:ahLst/>
                <a:cxnLst/>
                <a:rect l="l" t="t" r="r" b="b"/>
                <a:pathLst>
                  <a:path w="530" h="541" extrusionOk="0">
                    <a:moveTo>
                      <a:pt x="265" y="0"/>
                    </a:moveTo>
                    <a:cubicBezTo>
                      <a:pt x="122" y="0"/>
                      <a:pt x="0" y="123"/>
                      <a:pt x="0" y="275"/>
                    </a:cubicBezTo>
                    <a:cubicBezTo>
                      <a:pt x="0" y="418"/>
                      <a:pt x="122" y="540"/>
                      <a:pt x="265" y="540"/>
                    </a:cubicBezTo>
                    <a:cubicBezTo>
                      <a:pt x="418" y="540"/>
                      <a:pt x="530" y="418"/>
                      <a:pt x="530" y="275"/>
                    </a:cubicBezTo>
                    <a:cubicBezTo>
                      <a:pt x="530" y="123"/>
                      <a:pt x="418" y="0"/>
                      <a:pt x="265" y="0"/>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1" name="Google Shape;351;p6"/>
              <p:cNvSpPr/>
              <p:nvPr/>
            </p:nvSpPr>
            <p:spPr>
              <a:xfrm>
                <a:off x="5009771" y="2480928"/>
                <a:ext cx="45038" cy="45973"/>
              </a:xfrm>
              <a:custGeom>
                <a:avLst/>
                <a:gdLst/>
                <a:ahLst/>
                <a:cxnLst/>
                <a:rect l="l" t="t" r="r" b="b"/>
                <a:pathLst>
                  <a:path w="530" h="541" extrusionOk="0">
                    <a:moveTo>
                      <a:pt x="265" y="1"/>
                    </a:moveTo>
                    <a:cubicBezTo>
                      <a:pt x="122" y="1"/>
                      <a:pt x="0" y="123"/>
                      <a:pt x="0" y="266"/>
                    </a:cubicBezTo>
                    <a:cubicBezTo>
                      <a:pt x="0" y="418"/>
                      <a:pt x="122" y="541"/>
                      <a:pt x="265" y="541"/>
                    </a:cubicBezTo>
                    <a:cubicBezTo>
                      <a:pt x="408" y="541"/>
                      <a:pt x="530" y="418"/>
                      <a:pt x="530" y="266"/>
                    </a:cubicBezTo>
                    <a:cubicBezTo>
                      <a:pt x="530" y="123"/>
                      <a:pt x="408" y="1"/>
                      <a:pt x="265" y="1"/>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2" name="Google Shape;352;p6"/>
              <p:cNvSpPr/>
              <p:nvPr/>
            </p:nvSpPr>
            <p:spPr>
              <a:xfrm>
                <a:off x="4346340" y="2261001"/>
                <a:ext cx="45973" cy="45123"/>
              </a:xfrm>
              <a:custGeom>
                <a:avLst/>
                <a:gdLst/>
                <a:ahLst/>
                <a:cxnLst/>
                <a:rect l="l" t="t" r="r" b="b"/>
                <a:pathLst>
                  <a:path w="541" h="531" extrusionOk="0">
                    <a:moveTo>
                      <a:pt x="276" y="0"/>
                    </a:moveTo>
                    <a:cubicBezTo>
                      <a:pt x="122" y="0"/>
                      <a:pt x="0" y="112"/>
                      <a:pt x="0" y="265"/>
                    </a:cubicBezTo>
                    <a:cubicBezTo>
                      <a:pt x="0" y="408"/>
                      <a:pt x="122" y="530"/>
                      <a:pt x="276" y="530"/>
                    </a:cubicBezTo>
                    <a:cubicBezTo>
                      <a:pt x="418" y="530"/>
                      <a:pt x="541" y="408"/>
                      <a:pt x="541" y="265"/>
                    </a:cubicBezTo>
                    <a:cubicBezTo>
                      <a:pt x="541" y="112"/>
                      <a:pt x="418" y="0"/>
                      <a:pt x="276" y="0"/>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3" name="Google Shape;353;p6"/>
              <p:cNvSpPr/>
              <p:nvPr/>
            </p:nvSpPr>
            <p:spPr>
              <a:xfrm>
                <a:off x="3302713" y="2606527"/>
                <a:ext cx="45123" cy="45123"/>
              </a:xfrm>
              <a:custGeom>
                <a:avLst/>
                <a:gdLst/>
                <a:ahLst/>
                <a:cxnLst/>
                <a:rect l="l" t="t" r="r" b="b"/>
                <a:pathLst>
                  <a:path w="531" h="531" extrusionOk="0">
                    <a:moveTo>
                      <a:pt x="265" y="0"/>
                    </a:moveTo>
                    <a:cubicBezTo>
                      <a:pt x="122" y="0"/>
                      <a:pt x="0" y="113"/>
                      <a:pt x="0" y="265"/>
                    </a:cubicBezTo>
                    <a:cubicBezTo>
                      <a:pt x="0" y="408"/>
                      <a:pt x="122" y="530"/>
                      <a:pt x="265" y="530"/>
                    </a:cubicBezTo>
                    <a:cubicBezTo>
                      <a:pt x="418" y="530"/>
                      <a:pt x="530" y="408"/>
                      <a:pt x="530" y="265"/>
                    </a:cubicBezTo>
                    <a:cubicBezTo>
                      <a:pt x="530" y="113"/>
                      <a:pt x="418" y="0"/>
                      <a:pt x="265" y="0"/>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4" name="Google Shape;354;p6"/>
              <p:cNvSpPr/>
              <p:nvPr/>
            </p:nvSpPr>
            <p:spPr>
              <a:xfrm>
                <a:off x="4008548" y="2705273"/>
                <a:ext cx="45123" cy="45123"/>
              </a:xfrm>
              <a:custGeom>
                <a:avLst/>
                <a:gdLst/>
                <a:ahLst/>
                <a:cxnLst/>
                <a:rect l="l" t="t" r="r" b="b"/>
                <a:pathLst>
                  <a:path w="531" h="531" extrusionOk="0">
                    <a:moveTo>
                      <a:pt x="265" y="0"/>
                    </a:moveTo>
                    <a:cubicBezTo>
                      <a:pt x="113" y="0"/>
                      <a:pt x="0" y="113"/>
                      <a:pt x="0" y="265"/>
                    </a:cubicBezTo>
                    <a:cubicBezTo>
                      <a:pt x="0" y="408"/>
                      <a:pt x="113" y="530"/>
                      <a:pt x="265" y="530"/>
                    </a:cubicBezTo>
                    <a:cubicBezTo>
                      <a:pt x="408" y="530"/>
                      <a:pt x="530" y="408"/>
                      <a:pt x="530" y="265"/>
                    </a:cubicBezTo>
                    <a:cubicBezTo>
                      <a:pt x="530" y="113"/>
                      <a:pt x="408" y="0"/>
                      <a:pt x="265" y="0"/>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5" name="Google Shape;355;p6"/>
              <p:cNvSpPr/>
              <p:nvPr/>
            </p:nvSpPr>
            <p:spPr>
              <a:xfrm>
                <a:off x="3128591" y="4353447"/>
                <a:ext cx="130865" cy="65008"/>
              </a:xfrm>
              <a:custGeom>
                <a:avLst/>
                <a:gdLst/>
                <a:ahLst/>
                <a:cxnLst/>
                <a:rect l="l" t="t" r="r" b="b"/>
                <a:pathLst>
                  <a:path w="1540" h="765" extrusionOk="0">
                    <a:moveTo>
                      <a:pt x="92" y="1"/>
                    </a:moveTo>
                    <a:lnTo>
                      <a:pt x="0" y="479"/>
                    </a:lnTo>
                    <a:lnTo>
                      <a:pt x="1447" y="765"/>
                    </a:lnTo>
                    <a:lnTo>
                      <a:pt x="1540" y="286"/>
                    </a:lnTo>
                    <a:lnTo>
                      <a:pt x="92"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6" name="Google Shape;356;p6"/>
              <p:cNvSpPr/>
              <p:nvPr/>
            </p:nvSpPr>
            <p:spPr>
              <a:xfrm>
                <a:off x="4718718" y="4148137"/>
                <a:ext cx="117864" cy="117949"/>
              </a:xfrm>
              <a:custGeom>
                <a:avLst/>
                <a:gdLst/>
                <a:ahLst/>
                <a:cxnLst/>
                <a:rect l="l" t="t" r="r" b="b"/>
                <a:pathLst>
                  <a:path w="1387" h="1388" extrusionOk="0">
                    <a:moveTo>
                      <a:pt x="347" y="1"/>
                    </a:moveTo>
                    <a:lnTo>
                      <a:pt x="1" y="348"/>
                    </a:lnTo>
                    <a:lnTo>
                      <a:pt x="1040" y="1387"/>
                    </a:lnTo>
                    <a:lnTo>
                      <a:pt x="1387" y="1041"/>
                    </a:lnTo>
                    <a:lnTo>
                      <a:pt x="347"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7" name="Google Shape;357;p6"/>
              <p:cNvSpPr/>
              <p:nvPr/>
            </p:nvSpPr>
            <p:spPr>
              <a:xfrm>
                <a:off x="3643054" y="4669570"/>
                <a:ext cx="98829" cy="129166"/>
              </a:xfrm>
              <a:custGeom>
                <a:avLst/>
                <a:gdLst/>
                <a:ahLst/>
                <a:cxnLst/>
                <a:rect l="l" t="t" r="r" b="b"/>
                <a:pathLst>
                  <a:path w="1163" h="1520" extrusionOk="0">
                    <a:moveTo>
                      <a:pt x="734" y="1"/>
                    </a:moveTo>
                    <a:lnTo>
                      <a:pt x="0" y="1275"/>
                    </a:lnTo>
                    <a:lnTo>
                      <a:pt x="428" y="1520"/>
                    </a:lnTo>
                    <a:lnTo>
                      <a:pt x="1162" y="245"/>
                    </a:lnTo>
                    <a:lnTo>
                      <a:pt x="734"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8" name="Google Shape;358;p6"/>
              <p:cNvSpPr/>
              <p:nvPr/>
            </p:nvSpPr>
            <p:spPr>
              <a:xfrm>
                <a:off x="3135474" y="3640640"/>
                <a:ext cx="69427" cy="131715"/>
              </a:xfrm>
              <a:custGeom>
                <a:avLst/>
                <a:gdLst/>
                <a:ahLst/>
                <a:cxnLst/>
                <a:rect l="l" t="t" r="r" b="b"/>
                <a:pathLst>
                  <a:path w="817" h="1550" extrusionOk="0">
                    <a:moveTo>
                      <a:pt x="480" y="1"/>
                    </a:moveTo>
                    <a:lnTo>
                      <a:pt x="1" y="113"/>
                    </a:lnTo>
                    <a:lnTo>
                      <a:pt x="337" y="1550"/>
                    </a:lnTo>
                    <a:lnTo>
                      <a:pt x="816" y="1427"/>
                    </a:lnTo>
                    <a:lnTo>
                      <a:pt x="480"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9" name="Google Shape;359;p6"/>
              <p:cNvSpPr/>
              <p:nvPr/>
            </p:nvSpPr>
            <p:spPr>
              <a:xfrm>
                <a:off x="4374893" y="4618497"/>
                <a:ext cx="109196" cy="124832"/>
              </a:xfrm>
              <a:custGeom>
                <a:avLst/>
                <a:gdLst/>
                <a:ahLst/>
                <a:cxnLst/>
                <a:rect l="l" t="t" r="r" b="b"/>
                <a:pathLst>
                  <a:path w="1285" h="1469" extrusionOk="0">
                    <a:moveTo>
                      <a:pt x="898" y="1"/>
                    </a:moveTo>
                    <a:lnTo>
                      <a:pt x="1" y="1172"/>
                    </a:lnTo>
                    <a:lnTo>
                      <a:pt x="388" y="1468"/>
                    </a:lnTo>
                    <a:lnTo>
                      <a:pt x="1285" y="306"/>
                    </a:lnTo>
                    <a:lnTo>
                      <a:pt x="898"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60" name="Google Shape;360;p6"/>
              <p:cNvSpPr/>
              <p:nvPr/>
            </p:nvSpPr>
            <p:spPr>
              <a:xfrm>
                <a:off x="4193038" y="3715167"/>
                <a:ext cx="102313" cy="128231"/>
              </a:xfrm>
              <a:custGeom>
                <a:avLst/>
                <a:gdLst/>
                <a:ahLst/>
                <a:cxnLst/>
                <a:rect l="l" t="t" r="r" b="b"/>
                <a:pathLst>
                  <a:path w="1204" h="1509" extrusionOk="0">
                    <a:moveTo>
                      <a:pt x="408" y="0"/>
                    </a:moveTo>
                    <a:lnTo>
                      <a:pt x="0" y="255"/>
                    </a:lnTo>
                    <a:lnTo>
                      <a:pt x="785" y="1508"/>
                    </a:lnTo>
                    <a:lnTo>
                      <a:pt x="1203" y="1243"/>
                    </a:lnTo>
                    <a:lnTo>
                      <a:pt x="408" y="0"/>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61" name="Google Shape;361;p6"/>
              <p:cNvSpPr/>
              <p:nvPr/>
            </p:nvSpPr>
            <p:spPr>
              <a:xfrm>
                <a:off x="3965209" y="4362965"/>
                <a:ext cx="45123" cy="46058"/>
              </a:xfrm>
              <a:custGeom>
                <a:avLst/>
                <a:gdLst/>
                <a:ahLst/>
                <a:cxnLst/>
                <a:rect l="l" t="t" r="r" b="b"/>
                <a:pathLst>
                  <a:path w="531" h="542" extrusionOk="0">
                    <a:moveTo>
                      <a:pt x="266" y="1"/>
                    </a:moveTo>
                    <a:cubicBezTo>
                      <a:pt x="113" y="1"/>
                      <a:pt x="1" y="123"/>
                      <a:pt x="1" y="266"/>
                    </a:cubicBezTo>
                    <a:cubicBezTo>
                      <a:pt x="1" y="419"/>
                      <a:pt x="113" y="541"/>
                      <a:pt x="266" y="541"/>
                    </a:cubicBezTo>
                    <a:cubicBezTo>
                      <a:pt x="408" y="541"/>
                      <a:pt x="531" y="419"/>
                      <a:pt x="531" y="266"/>
                    </a:cubicBezTo>
                    <a:cubicBezTo>
                      <a:pt x="531" y="123"/>
                      <a:pt x="408" y="1"/>
                      <a:pt x="266" y="1"/>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62" name="Google Shape;362;p6"/>
              <p:cNvSpPr/>
              <p:nvPr/>
            </p:nvSpPr>
            <p:spPr>
              <a:xfrm>
                <a:off x="1998370" y="2552820"/>
                <a:ext cx="69342" cy="130865"/>
              </a:xfrm>
              <a:custGeom>
                <a:avLst/>
                <a:gdLst/>
                <a:ahLst/>
                <a:cxnLst/>
                <a:rect l="l" t="t" r="r" b="b"/>
                <a:pathLst>
                  <a:path w="816" h="1540" extrusionOk="0">
                    <a:moveTo>
                      <a:pt x="479" y="0"/>
                    </a:moveTo>
                    <a:lnTo>
                      <a:pt x="0" y="113"/>
                    </a:lnTo>
                    <a:lnTo>
                      <a:pt x="336" y="1540"/>
                    </a:lnTo>
                    <a:lnTo>
                      <a:pt x="816" y="1427"/>
                    </a:lnTo>
                    <a:lnTo>
                      <a:pt x="479" y="0"/>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63" name="Google Shape;363;p6"/>
              <p:cNvSpPr/>
              <p:nvPr/>
            </p:nvSpPr>
            <p:spPr>
              <a:xfrm>
                <a:off x="2331743" y="2141436"/>
                <a:ext cx="98829" cy="129081"/>
              </a:xfrm>
              <a:custGeom>
                <a:avLst/>
                <a:gdLst/>
                <a:ahLst/>
                <a:cxnLst/>
                <a:rect l="l" t="t" r="r" b="b"/>
                <a:pathLst>
                  <a:path w="1163" h="1519" extrusionOk="0">
                    <a:moveTo>
                      <a:pt x="734" y="1"/>
                    </a:moveTo>
                    <a:lnTo>
                      <a:pt x="1" y="1274"/>
                    </a:lnTo>
                    <a:lnTo>
                      <a:pt x="419" y="1519"/>
                    </a:lnTo>
                    <a:lnTo>
                      <a:pt x="1163" y="245"/>
                    </a:lnTo>
                    <a:lnTo>
                      <a:pt x="734"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64" name="Google Shape;364;p6"/>
              <p:cNvSpPr/>
              <p:nvPr/>
            </p:nvSpPr>
            <p:spPr>
              <a:xfrm>
                <a:off x="2653133" y="1835680"/>
                <a:ext cx="45123" cy="45123"/>
              </a:xfrm>
              <a:custGeom>
                <a:avLst/>
                <a:gdLst/>
                <a:ahLst/>
                <a:cxnLst/>
                <a:rect l="l" t="t" r="r" b="b"/>
                <a:pathLst>
                  <a:path w="531" h="531" extrusionOk="0">
                    <a:moveTo>
                      <a:pt x="265" y="1"/>
                    </a:moveTo>
                    <a:cubicBezTo>
                      <a:pt x="123" y="1"/>
                      <a:pt x="0" y="123"/>
                      <a:pt x="0" y="266"/>
                    </a:cubicBezTo>
                    <a:cubicBezTo>
                      <a:pt x="0" y="408"/>
                      <a:pt x="123" y="531"/>
                      <a:pt x="265" y="531"/>
                    </a:cubicBezTo>
                    <a:cubicBezTo>
                      <a:pt x="418" y="531"/>
                      <a:pt x="530" y="408"/>
                      <a:pt x="530" y="266"/>
                    </a:cubicBezTo>
                    <a:cubicBezTo>
                      <a:pt x="530" y="123"/>
                      <a:pt x="418" y="1"/>
                      <a:pt x="265" y="1"/>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65" name="Google Shape;365;p6"/>
              <p:cNvSpPr/>
              <p:nvPr/>
            </p:nvSpPr>
            <p:spPr>
              <a:xfrm>
                <a:off x="4818313" y="3756722"/>
                <a:ext cx="45123" cy="45123"/>
              </a:xfrm>
              <a:custGeom>
                <a:avLst/>
                <a:gdLst/>
                <a:ahLst/>
                <a:cxnLst/>
                <a:rect l="l" t="t" r="r" b="b"/>
                <a:pathLst>
                  <a:path w="531" h="531" extrusionOk="0">
                    <a:moveTo>
                      <a:pt x="266" y="0"/>
                    </a:moveTo>
                    <a:cubicBezTo>
                      <a:pt x="123" y="0"/>
                      <a:pt x="1" y="113"/>
                      <a:pt x="1" y="265"/>
                    </a:cubicBezTo>
                    <a:cubicBezTo>
                      <a:pt x="1" y="408"/>
                      <a:pt x="123" y="530"/>
                      <a:pt x="266" y="530"/>
                    </a:cubicBezTo>
                    <a:cubicBezTo>
                      <a:pt x="409" y="530"/>
                      <a:pt x="531" y="408"/>
                      <a:pt x="531" y="265"/>
                    </a:cubicBezTo>
                    <a:cubicBezTo>
                      <a:pt x="531" y="113"/>
                      <a:pt x="409" y="0"/>
                      <a:pt x="266" y="0"/>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66" name="Google Shape;366;p6"/>
              <p:cNvSpPr/>
              <p:nvPr/>
            </p:nvSpPr>
            <p:spPr>
              <a:xfrm>
                <a:off x="2637497" y="4037324"/>
                <a:ext cx="45123" cy="45123"/>
              </a:xfrm>
              <a:custGeom>
                <a:avLst/>
                <a:gdLst/>
                <a:ahLst/>
                <a:cxnLst/>
                <a:rect l="l" t="t" r="r" b="b"/>
                <a:pathLst>
                  <a:path w="531" h="531" extrusionOk="0">
                    <a:moveTo>
                      <a:pt x="266" y="0"/>
                    </a:moveTo>
                    <a:cubicBezTo>
                      <a:pt x="123" y="0"/>
                      <a:pt x="1" y="123"/>
                      <a:pt x="1" y="265"/>
                    </a:cubicBezTo>
                    <a:cubicBezTo>
                      <a:pt x="1" y="408"/>
                      <a:pt x="123" y="530"/>
                      <a:pt x="266" y="530"/>
                    </a:cubicBezTo>
                    <a:cubicBezTo>
                      <a:pt x="418" y="530"/>
                      <a:pt x="531" y="408"/>
                      <a:pt x="531" y="265"/>
                    </a:cubicBezTo>
                    <a:cubicBezTo>
                      <a:pt x="531" y="123"/>
                      <a:pt x="418" y="0"/>
                      <a:pt x="266" y="0"/>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67" name="Google Shape;367;p6"/>
              <p:cNvSpPr/>
              <p:nvPr/>
            </p:nvSpPr>
            <p:spPr>
              <a:xfrm>
                <a:off x="3647387" y="3948181"/>
                <a:ext cx="45123" cy="45123"/>
              </a:xfrm>
              <a:custGeom>
                <a:avLst/>
                <a:gdLst/>
                <a:ahLst/>
                <a:cxnLst/>
                <a:rect l="l" t="t" r="r" b="b"/>
                <a:pathLst>
                  <a:path w="531" h="531" extrusionOk="0">
                    <a:moveTo>
                      <a:pt x="266" y="0"/>
                    </a:moveTo>
                    <a:cubicBezTo>
                      <a:pt x="123" y="0"/>
                      <a:pt x="1" y="122"/>
                      <a:pt x="1" y="265"/>
                    </a:cubicBezTo>
                    <a:cubicBezTo>
                      <a:pt x="1" y="418"/>
                      <a:pt x="123" y="530"/>
                      <a:pt x="266" y="530"/>
                    </a:cubicBezTo>
                    <a:cubicBezTo>
                      <a:pt x="408" y="530"/>
                      <a:pt x="531" y="418"/>
                      <a:pt x="531" y="265"/>
                    </a:cubicBezTo>
                    <a:cubicBezTo>
                      <a:pt x="531" y="122"/>
                      <a:pt x="408" y="0"/>
                      <a:pt x="266" y="0"/>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368" name="Google Shape;368;p6"/>
            <p:cNvSpPr/>
            <p:nvPr/>
          </p:nvSpPr>
          <p:spPr>
            <a:xfrm>
              <a:off x="2769555" y="5280921"/>
              <a:ext cx="58210" cy="129081"/>
            </a:xfrm>
            <a:custGeom>
              <a:avLst/>
              <a:gdLst/>
              <a:ahLst/>
              <a:cxnLst/>
              <a:rect l="l" t="t" r="r" b="b"/>
              <a:pathLst>
                <a:path w="685" h="1519" extrusionOk="0">
                  <a:moveTo>
                    <a:pt x="490" y="1"/>
                  </a:moveTo>
                  <a:lnTo>
                    <a:pt x="1" y="62"/>
                  </a:lnTo>
                  <a:lnTo>
                    <a:pt x="195" y="1519"/>
                  </a:lnTo>
                  <a:lnTo>
                    <a:pt x="684" y="1458"/>
                  </a:lnTo>
                  <a:lnTo>
                    <a:pt x="490"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69" name="Google Shape;369;p6"/>
            <p:cNvSpPr/>
            <p:nvPr/>
          </p:nvSpPr>
          <p:spPr>
            <a:xfrm>
              <a:off x="7305393" y="5972057"/>
              <a:ext cx="112680" cy="122198"/>
            </a:xfrm>
            <a:custGeom>
              <a:avLst/>
              <a:gdLst/>
              <a:ahLst/>
              <a:cxnLst/>
              <a:rect l="l" t="t" r="r" b="b"/>
              <a:pathLst>
                <a:path w="1326" h="1438" extrusionOk="0">
                  <a:moveTo>
                    <a:pt x="958" y="1"/>
                  </a:moveTo>
                  <a:lnTo>
                    <a:pt x="0" y="1111"/>
                  </a:lnTo>
                  <a:lnTo>
                    <a:pt x="367" y="1437"/>
                  </a:lnTo>
                  <a:lnTo>
                    <a:pt x="1325" y="316"/>
                  </a:lnTo>
                  <a:lnTo>
                    <a:pt x="958"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0" name="Google Shape;370;p6"/>
            <p:cNvSpPr/>
            <p:nvPr/>
          </p:nvSpPr>
          <p:spPr>
            <a:xfrm>
              <a:off x="7841441" y="5798869"/>
              <a:ext cx="128316" cy="52856"/>
            </a:xfrm>
            <a:custGeom>
              <a:avLst/>
              <a:gdLst/>
              <a:ahLst/>
              <a:cxnLst/>
              <a:rect l="l" t="t" r="r" b="b"/>
              <a:pathLst>
                <a:path w="1510" h="622" extrusionOk="0">
                  <a:moveTo>
                    <a:pt x="41" y="0"/>
                  </a:moveTo>
                  <a:lnTo>
                    <a:pt x="1" y="490"/>
                  </a:lnTo>
                  <a:lnTo>
                    <a:pt x="1468" y="622"/>
                  </a:lnTo>
                  <a:lnTo>
                    <a:pt x="1509" y="132"/>
                  </a:lnTo>
                  <a:lnTo>
                    <a:pt x="41" y="0"/>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1" name="Google Shape;371;p6"/>
            <p:cNvSpPr/>
            <p:nvPr/>
          </p:nvSpPr>
          <p:spPr>
            <a:xfrm>
              <a:off x="6633294" y="4996835"/>
              <a:ext cx="88377" cy="131715"/>
            </a:xfrm>
            <a:custGeom>
              <a:avLst/>
              <a:gdLst/>
              <a:ahLst/>
              <a:cxnLst/>
              <a:rect l="l" t="t" r="r" b="b"/>
              <a:pathLst>
                <a:path w="1040" h="1550" extrusionOk="0">
                  <a:moveTo>
                    <a:pt x="592" y="1"/>
                  </a:moveTo>
                  <a:lnTo>
                    <a:pt x="0" y="1346"/>
                  </a:lnTo>
                  <a:lnTo>
                    <a:pt x="449" y="1550"/>
                  </a:lnTo>
                  <a:lnTo>
                    <a:pt x="1040" y="204"/>
                  </a:lnTo>
                  <a:lnTo>
                    <a:pt x="592"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2" name="Google Shape;372;p6"/>
            <p:cNvSpPr/>
            <p:nvPr/>
          </p:nvSpPr>
          <p:spPr>
            <a:xfrm>
              <a:off x="6242646" y="5575374"/>
              <a:ext cx="45123" cy="45123"/>
            </a:xfrm>
            <a:custGeom>
              <a:avLst/>
              <a:gdLst/>
              <a:ahLst/>
              <a:cxnLst/>
              <a:rect l="l" t="t" r="r" b="b"/>
              <a:pathLst>
                <a:path w="531" h="531" extrusionOk="0">
                  <a:moveTo>
                    <a:pt x="265" y="1"/>
                  </a:moveTo>
                  <a:cubicBezTo>
                    <a:pt x="113" y="1"/>
                    <a:pt x="0" y="113"/>
                    <a:pt x="0" y="266"/>
                  </a:cubicBezTo>
                  <a:cubicBezTo>
                    <a:pt x="0" y="408"/>
                    <a:pt x="113" y="531"/>
                    <a:pt x="265" y="531"/>
                  </a:cubicBezTo>
                  <a:cubicBezTo>
                    <a:pt x="408" y="531"/>
                    <a:pt x="530" y="408"/>
                    <a:pt x="530" y="266"/>
                  </a:cubicBezTo>
                  <a:cubicBezTo>
                    <a:pt x="530" y="113"/>
                    <a:pt x="408" y="1"/>
                    <a:pt x="265" y="1"/>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3" name="Google Shape;373;p6"/>
            <p:cNvSpPr/>
            <p:nvPr/>
          </p:nvSpPr>
          <p:spPr>
            <a:xfrm>
              <a:off x="3098679" y="5857760"/>
              <a:ext cx="45123" cy="45123"/>
            </a:xfrm>
            <a:custGeom>
              <a:avLst/>
              <a:gdLst/>
              <a:ahLst/>
              <a:cxnLst/>
              <a:rect l="l" t="t" r="r" b="b"/>
              <a:pathLst>
                <a:path w="531" h="531" extrusionOk="0">
                  <a:moveTo>
                    <a:pt x="266" y="0"/>
                  </a:moveTo>
                  <a:cubicBezTo>
                    <a:pt x="113" y="0"/>
                    <a:pt x="1" y="123"/>
                    <a:pt x="1" y="265"/>
                  </a:cubicBezTo>
                  <a:cubicBezTo>
                    <a:pt x="1" y="418"/>
                    <a:pt x="113" y="530"/>
                    <a:pt x="266" y="530"/>
                  </a:cubicBezTo>
                  <a:cubicBezTo>
                    <a:pt x="409" y="530"/>
                    <a:pt x="531" y="418"/>
                    <a:pt x="531" y="265"/>
                  </a:cubicBezTo>
                  <a:cubicBezTo>
                    <a:pt x="531" y="123"/>
                    <a:pt x="409" y="0"/>
                    <a:pt x="266" y="0"/>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4" name="Google Shape;374;p6"/>
            <p:cNvSpPr/>
            <p:nvPr/>
          </p:nvSpPr>
          <p:spPr>
            <a:xfrm>
              <a:off x="938683" y="6064685"/>
              <a:ext cx="174204" cy="143867"/>
            </a:xfrm>
            <a:custGeom>
              <a:avLst/>
              <a:gdLst/>
              <a:ahLst/>
              <a:cxnLst/>
              <a:rect l="l" t="t" r="r" b="b"/>
              <a:pathLst>
                <a:path w="2050" h="1693" extrusionOk="0">
                  <a:moveTo>
                    <a:pt x="378" y="1"/>
                  </a:moveTo>
                  <a:lnTo>
                    <a:pt x="0" y="562"/>
                  </a:lnTo>
                  <a:lnTo>
                    <a:pt x="1672" y="1693"/>
                  </a:lnTo>
                  <a:lnTo>
                    <a:pt x="2049" y="1133"/>
                  </a:lnTo>
                  <a:lnTo>
                    <a:pt x="378"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5" name="Google Shape;375;p6"/>
            <p:cNvSpPr/>
            <p:nvPr/>
          </p:nvSpPr>
          <p:spPr>
            <a:xfrm>
              <a:off x="937833" y="5324260"/>
              <a:ext cx="174119" cy="142932"/>
            </a:xfrm>
            <a:custGeom>
              <a:avLst/>
              <a:gdLst/>
              <a:ahLst/>
              <a:cxnLst/>
              <a:rect l="l" t="t" r="r" b="b"/>
              <a:pathLst>
                <a:path w="2049" h="1682" extrusionOk="0">
                  <a:moveTo>
                    <a:pt x="377" y="0"/>
                  </a:moveTo>
                  <a:lnTo>
                    <a:pt x="0" y="551"/>
                  </a:lnTo>
                  <a:lnTo>
                    <a:pt x="1672" y="1681"/>
                  </a:lnTo>
                  <a:lnTo>
                    <a:pt x="2049" y="1121"/>
                  </a:lnTo>
                  <a:lnTo>
                    <a:pt x="377" y="0"/>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6" name="Google Shape;376;p6"/>
            <p:cNvSpPr/>
            <p:nvPr/>
          </p:nvSpPr>
          <p:spPr>
            <a:xfrm>
              <a:off x="1538889" y="5694940"/>
              <a:ext cx="45973" cy="45123"/>
            </a:xfrm>
            <a:custGeom>
              <a:avLst/>
              <a:gdLst/>
              <a:ahLst/>
              <a:cxnLst/>
              <a:rect l="l" t="t" r="r" b="b"/>
              <a:pathLst>
                <a:path w="541" h="531" extrusionOk="0">
                  <a:moveTo>
                    <a:pt x="275" y="0"/>
                  </a:moveTo>
                  <a:cubicBezTo>
                    <a:pt x="123" y="0"/>
                    <a:pt x="1" y="123"/>
                    <a:pt x="1" y="265"/>
                  </a:cubicBezTo>
                  <a:cubicBezTo>
                    <a:pt x="1" y="418"/>
                    <a:pt x="123" y="530"/>
                    <a:pt x="275" y="530"/>
                  </a:cubicBezTo>
                  <a:cubicBezTo>
                    <a:pt x="418" y="530"/>
                    <a:pt x="540" y="418"/>
                    <a:pt x="540" y="265"/>
                  </a:cubicBezTo>
                  <a:cubicBezTo>
                    <a:pt x="540" y="123"/>
                    <a:pt x="418" y="0"/>
                    <a:pt x="275" y="0"/>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7" name="Google Shape;377;p6"/>
            <p:cNvSpPr/>
            <p:nvPr/>
          </p:nvSpPr>
          <p:spPr>
            <a:xfrm>
              <a:off x="6947632" y="5674120"/>
              <a:ext cx="45123" cy="45123"/>
            </a:xfrm>
            <a:custGeom>
              <a:avLst/>
              <a:gdLst/>
              <a:ahLst/>
              <a:cxnLst/>
              <a:rect l="l" t="t" r="r" b="b"/>
              <a:pathLst>
                <a:path w="531" h="531" extrusionOk="0">
                  <a:moveTo>
                    <a:pt x="266" y="1"/>
                  </a:moveTo>
                  <a:cubicBezTo>
                    <a:pt x="123" y="1"/>
                    <a:pt x="1" y="112"/>
                    <a:pt x="1" y="266"/>
                  </a:cubicBezTo>
                  <a:cubicBezTo>
                    <a:pt x="1" y="408"/>
                    <a:pt x="123" y="531"/>
                    <a:pt x="266" y="531"/>
                  </a:cubicBezTo>
                  <a:cubicBezTo>
                    <a:pt x="419" y="531"/>
                    <a:pt x="531" y="408"/>
                    <a:pt x="531" y="266"/>
                  </a:cubicBezTo>
                  <a:cubicBezTo>
                    <a:pt x="531" y="112"/>
                    <a:pt x="419" y="1"/>
                    <a:pt x="266" y="1"/>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8" name="Google Shape;378;p6"/>
            <p:cNvSpPr/>
            <p:nvPr/>
          </p:nvSpPr>
          <p:spPr>
            <a:xfrm>
              <a:off x="4255837" y="5998911"/>
              <a:ext cx="113530" cy="122198"/>
            </a:xfrm>
            <a:custGeom>
              <a:avLst/>
              <a:gdLst/>
              <a:ahLst/>
              <a:cxnLst/>
              <a:rect l="l" t="t" r="r" b="b"/>
              <a:pathLst>
                <a:path w="1336" h="1438" extrusionOk="0">
                  <a:moveTo>
                    <a:pt x="958" y="0"/>
                  </a:moveTo>
                  <a:lnTo>
                    <a:pt x="0" y="1112"/>
                  </a:lnTo>
                  <a:lnTo>
                    <a:pt x="378" y="1438"/>
                  </a:lnTo>
                  <a:lnTo>
                    <a:pt x="1336" y="317"/>
                  </a:lnTo>
                  <a:lnTo>
                    <a:pt x="958" y="0"/>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9" name="Google Shape;379;p6"/>
            <p:cNvSpPr/>
            <p:nvPr/>
          </p:nvSpPr>
          <p:spPr>
            <a:xfrm>
              <a:off x="4791970" y="5825638"/>
              <a:ext cx="128231" cy="52091"/>
            </a:xfrm>
            <a:custGeom>
              <a:avLst/>
              <a:gdLst/>
              <a:ahLst/>
              <a:cxnLst/>
              <a:rect l="l" t="t" r="r" b="b"/>
              <a:pathLst>
                <a:path w="1509" h="613" extrusionOk="0">
                  <a:moveTo>
                    <a:pt x="51" y="1"/>
                  </a:moveTo>
                  <a:lnTo>
                    <a:pt x="0" y="490"/>
                  </a:lnTo>
                  <a:lnTo>
                    <a:pt x="1468" y="612"/>
                  </a:lnTo>
                  <a:lnTo>
                    <a:pt x="1509" y="123"/>
                  </a:lnTo>
                  <a:lnTo>
                    <a:pt x="51"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0" name="Google Shape;380;p6"/>
            <p:cNvSpPr/>
            <p:nvPr/>
          </p:nvSpPr>
          <p:spPr>
            <a:xfrm>
              <a:off x="3583739" y="5023688"/>
              <a:ext cx="88377" cy="131715"/>
            </a:xfrm>
            <a:custGeom>
              <a:avLst/>
              <a:gdLst/>
              <a:ahLst/>
              <a:cxnLst/>
              <a:rect l="l" t="t" r="r" b="b"/>
              <a:pathLst>
                <a:path w="1040" h="1550" extrusionOk="0">
                  <a:moveTo>
                    <a:pt x="591" y="0"/>
                  </a:moveTo>
                  <a:lnTo>
                    <a:pt x="0" y="1345"/>
                  </a:lnTo>
                  <a:lnTo>
                    <a:pt x="449" y="1549"/>
                  </a:lnTo>
                  <a:lnTo>
                    <a:pt x="1040" y="204"/>
                  </a:lnTo>
                  <a:lnTo>
                    <a:pt x="591" y="0"/>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1" name="Google Shape;381;p6"/>
            <p:cNvSpPr/>
            <p:nvPr/>
          </p:nvSpPr>
          <p:spPr>
            <a:xfrm>
              <a:off x="4335463" y="5435923"/>
              <a:ext cx="104012" cy="127466"/>
            </a:xfrm>
            <a:custGeom>
              <a:avLst/>
              <a:gdLst/>
              <a:ahLst/>
              <a:cxnLst/>
              <a:rect l="l" t="t" r="r" b="b"/>
              <a:pathLst>
                <a:path w="1224" h="1500" extrusionOk="0">
                  <a:moveTo>
                    <a:pt x="827" y="1"/>
                  </a:moveTo>
                  <a:lnTo>
                    <a:pt x="1" y="1224"/>
                  </a:lnTo>
                  <a:lnTo>
                    <a:pt x="409" y="1499"/>
                  </a:lnTo>
                  <a:lnTo>
                    <a:pt x="1224" y="276"/>
                  </a:lnTo>
                  <a:lnTo>
                    <a:pt x="827"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2" name="Google Shape;382;p6"/>
            <p:cNvSpPr/>
            <p:nvPr/>
          </p:nvSpPr>
          <p:spPr>
            <a:xfrm>
              <a:off x="5143613" y="5000319"/>
              <a:ext cx="45123" cy="45123"/>
            </a:xfrm>
            <a:custGeom>
              <a:avLst/>
              <a:gdLst/>
              <a:ahLst/>
              <a:cxnLst/>
              <a:rect l="l" t="t" r="r" b="b"/>
              <a:pathLst>
                <a:path w="531" h="531" extrusionOk="0">
                  <a:moveTo>
                    <a:pt x="265" y="0"/>
                  </a:moveTo>
                  <a:cubicBezTo>
                    <a:pt x="112" y="0"/>
                    <a:pt x="0" y="123"/>
                    <a:pt x="0" y="265"/>
                  </a:cubicBezTo>
                  <a:cubicBezTo>
                    <a:pt x="0" y="408"/>
                    <a:pt x="112" y="530"/>
                    <a:pt x="265" y="530"/>
                  </a:cubicBezTo>
                  <a:cubicBezTo>
                    <a:pt x="408" y="530"/>
                    <a:pt x="530" y="408"/>
                    <a:pt x="530" y="265"/>
                  </a:cubicBezTo>
                  <a:cubicBezTo>
                    <a:pt x="530" y="123"/>
                    <a:pt x="408" y="0"/>
                    <a:pt x="265" y="0"/>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3" name="Google Shape;383;p6"/>
            <p:cNvSpPr/>
            <p:nvPr/>
          </p:nvSpPr>
          <p:spPr>
            <a:xfrm>
              <a:off x="5564514" y="5157021"/>
              <a:ext cx="126531" cy="104947"/>
            </a:xfrm>
            <a:custGeom>
              <a:avLst/>
              <a:gdLst/>
              <a:ahLst/>
              <a:cxnLst/>
              <a:rect l="l" t="t" r="r" b="b"/>
              <a:pathLst>
                <a:path w="1489" h="1235" extrusionOk="0">
                  <a:moveTo>
                    <a:pt x="1213" y="1"/>
                  </a:moveTo>
                  <a:lnTo>
                    <a:pt x="1" y="827"/>
                  </a:lnTo>
                  <a:lnTo>
                    <a:pt x="275" y="1234"/>
                  </a:lnTo>
                  <a:lnTo>
                    <a:pt x="1489" y="399"/>
                  </a:lnTo>
                  <a:lnTo>
                    <a:pt x="1213"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4" name="Google Shape;384;p6"/>
            <p:cNvSpPr/>
            <p:nvPr/>
          </p:nvSpPr>
          <p:spPr>
            <a:xfrm>
              <a:off x="5988049" y="5573674"/>
              <a:ext cx="45038" cy="45973"/>
            </a:xfrm>
            <a:custGeom>
              <a:avLst/>
              <a:gdLst/>
              <a:ahLst/>
              <a:cxnLst/>
              <a:rect l="l" t="t" r="r" b="b"/>
              <a:pathLst>
                <a:path w="530" h="541" extrusionOk="0">
                  <a:moveTo>
                    <a:pt x="265" y="0"/>
                  </a:moveTo>
                  <a:cubicBezTo>
                    <a:pt x="122" y="0"/>
                    <a:pt x="0" y="123"/>
                    <a:pt x="0" y="275"/>
                  </a:cubicBezTo>
                  <a:cubicBezTo>
                    <a:pt x="0" y="418"/>
                    <a:pt x="122" y="540"/>
                    <a:pt x="265" y="540"/>
                  </a:cubicBezTo>
                  <a:cubicBezTo>
                    <a:pt x="418" y="540"/>
                    <a:pt x="530" y="418"/>
                    <a:pt x="530" y="275"/>
                  </a:cubicBezTo>
                  <a:cubicBezTo>
                    <a:pt x="530" y="123"/>
                    <a:pt x="418" y="0"/>
                    <a:pt x="265" y="0"/>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5" name="Google Shape;385;p6"/>
            <p:cNvSpPr/>
            <p:nvPr/>
          </p:nvSpPr>
          <p:spPr>
            <a:xfrm>
              <a:off x="4900233" y="5476628"/>
              <a:ext cx="45038" cy="45973"/>
            </a:xfrm>
            <a:custGeom>
              <a:avLst/>
              <a:gdLst/>
              <a:ahLst/>
              <a:cxnLst/>
              <a:rect l="l" t="t" r="r" b="b"/>
              <a:pathLst>
                <a:path w="530" h="541" extrusionOk="0">
                  <a:moveTo>
                    <a:pt x="265" y="1"/>
                  </a:moveTo>
                  <a:cubicBezTo>
                    <a:pt x="122" y="1"/>
                    <a:pt x="0" y="123"/>
                    <a:pt x="0" y="266"/>
                  </a:cubicBezTo>
                  <a:cubicBezTo>
                    <a:pt x="0" y="418"/>
                    <a:pt x="122" y="541"/>
                    <a:pt x="265" y="541"/>
                  </a:cubicBezTo>
                  <a:cubicBezTo>
                    <a:pt x="408" y="541"/>
                    <a:pt x="530" y="418"/>
                    <a:pt x="530" y="266"/>
                  </a:cubicBezTo>
                  <a:cubicBezTo>
                    <a:pt x="530" y="123"/>
                    <a:pt x="408" y="1"/>
                    <a:pt x="265" y="1"/>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6" name="Google Shape;386;p6"/>
            <p:cNvSpPr/>
            <p:nvPr/>
          </p:nvSpPr>
          <p:spPr>
            <a:xfrm>
              <a:off x="4236802" y="5256701"/>
              <a:ext cx="45973" cy="45123"/>
            </a:xfrm>
            <a:custGeom>
              <a:avLst/>
              <a:gdLst/>
              <a:ahLst/>
              <a:cxnLst/>
              <a:rect l="l" t="t" r="r" b="b"/>
              <a:pathLst>
                <a:path w="541" h="531" extrusionOk="0">
                  <a:moveTo>
                    <a:pt x="276" y="0"/>
                  </a:moveTo>
                  <a:cubicBezTo>
                    <a:pt x="122" y="0"/>
                    <a:pt x="0" y="112"/>
                    <a:pt x="0" y="265"/>
                  </a:cubicBezTo>
                  <a:cubicBezTo>
                    <a:pt x="0" y="408"/>
                    <a:pt x="122" y="530"/>
                    <a:pt x="276" y="530"/>
                  </a:cubicBezTo>
                  <a:cubicBezTo>
                    <a:pt x="418" y="530"/>
                    <a:pt x="541" y="408"/>
                    <a:pt x="541" y="265"/>
                  </a:cubicBezTo>
                  <a:cubicBezTo>
                    <a:pt x="541" y="112"/>
                    <a:pt x="418" y="0"/>
                    <a:pt x="276" y="0"/>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7" name="Google Shape;387;p6"/>
            <p:cNvSpPr/>
            <p:nvPr/>
          </p:nvSpPr>
          <p:spPr>
            <a:xfrm>
              <a:off x="3193175" y="5602227"/>
              <a:ext cx="45123" cy="45123"/>
            </a:xfrm>
            <a:custGeom>
              <a:avLst/>
              <a:gdLst/>
              <a:ahLst/>
              <a:cxnLst/>
              <a:rect l="l" t="t" r="r" b="b"/>
              <a:pathLst>
                <a:path w="531" h="531" extrusionOk="0">
                  <a:moveTo>
                    <a:pt x="265" y="0"/>
                  </a:moveTo>
                  <a:cubicBezTo>
                    <a:pt x="122" y="0"/>
                    <a:pt x="0" y="113"/>
                    <a:pt x="0" y="265"/>
                  </a:cubicBezTo>
                  <a:cubicBezTo>
                    <a:pt x="0" y="408"/>
                    <a:pt x="122" y="530"/>
                    <a:pt x="265" y="530"/>
                  </a:cubicBezTo>
                  <a:cubicBezTo>
                    <a:pt x="418" y="530"/>
                    <a:pt x="530" y="408"/>
                    <a:pt x="530" y="265"/>
                  </a:cubicBezTo>
                  <a:cubicBezTo>
                    <a:pt x="530" y="113"/>
                    <a:pt x="418" y="0"/>
                    <a:pt x="265" y="0"/>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8" name="Google Shape;388;p6"/>
            <p:cNvSpPr/>
            <p:nvPr/>
          </p:nvSpPr>
          <p:spPr>
            <a:xfrm>
              <a:off x="3899011" y="5700973"/>
              <a:ext cx="45123" cy="45123"/>
            </a:xfrm>
            <a:custGeom>
              <a:avLst/>
              <a:gdLst/>
              <a:ahLst/>
              <a:cxnLst/>
              <a:rect l="l" t="t" r="r" b="b"/>
              <a:pathLst>
                <a:path w="531" h="531" extrusionOk="0">
                  <a:moveTo>
                    <a:pt x="265" y="0"/>
                  </a:moveTo>
                  <a:cubicBezTo>
                    <a:pt x="113" y="0"/>
                    <a:pt x="0" y="113"/>
                    <a:pt x="0" y="265"/>
                  </a:cubicBezTo>
                  <a:cubicBezTo>
                    <a:pt x="0" y="408"/>
                    <a:pt x="113" y="530"/>
                    <a:pt x="265" y="530"/>
                  </a:cubicBezTo>
                  <a:cubicBezTo>
                    <a:pt x="408" y="530"/>
                    <a:pt x="530" y="408"/>
                    <a:pt x="530" y="265"/>
                  </a:cubicBezTo>
                  <a:cubicBezTo>
                    <a:pt x="530" y="113"/>
                    <a:pt x="408" y="0"/>
                    <a:pt x="265" y="0"/>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9" name="Google Shape;389;p6"/>
            <p:cNvSpPr/>
            <p:nvPr/>
          </p:nvSpPr>
          <p:spPr>
            <a:xfrm>
              <a:off x="1888833" y="5548520"/>
              <a:ext cx="69342" cy="130865"/>
            </a:xfrm>
            <a:custGeom>
              <a:avLst/>
              <a:gdLst/>
              <a:ahLst/>
              <a:cxnLst/>
              <a:rect l="l" t="t" r="r" b="b"/>
              <a:pathLst>
                <a:path w="816" h="1540" extrusionOk="0">
                  <a:moveTo>
                    <a:pt x="479" y="0"/>
                  </a:moveTo>
                  <a:lnTo>
                    <a:pt x="0" y="113"/>
                  </a:lnTo>
                  <a:lnTo>
                    <a:pt x="336" y="1540"/>
                  </a:lnTo>
                  <a:lnTo>
                    <a:pt x="816" y="1427"/>
                  </a:lnTo>
                  <a:lnTo>
                    <a:pt x="479" y="0"/>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0" name="Google Shape;390;p6"/>
            <p:cNvSpPr/>
            <p:nvPr/>
          </p:nvSpPr>
          <p:spPr>
            <a:xfrm>
              <a:off x="2222205" y="5137136"/>
              <a:ext cx="98829" cy="129081"/>
            </a:xfrm>
            <a:custGeom>
              <a:avLst/>
              <a:gdLst/>
              <a:ahLst/>
              <a:cxnLst/>
              <a:rect l="l" t="t" r="r" b="b"/>
              <a:pathLst>
                <a:path w="1163" h="1519" extrusionOk="0">
                  <a:moveTo>
                    <a:pt x="734" y="1"/>
                  </a:moveTo>
                  <a:lnTo>
                    <a:pt x="1" y="1274"/>
                  </a:lnTo>
                  <a:lnTo>
                    <a:pt x="419" y="1519"/>
                  </a:lnTo>
                  <a:lnTo>
                    <a:pt x="1163" y="245"/>
                  </a:lnTo>
                  <a:lnTo>
                    <a:pt x="734"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1" name="Google Shape;391;p6"/>
            <p:cNvSpPr/>
            <p:nvPr/>
          </p:nvSpPr>
          <p:spPr>
            <a:xfrm>
              <a:off x="2543596" y="4831380"/>
              <a:ext cx="45123" cy="45123"/>
            </a:xfrm>
            <a:custGeom>
              <a:avLst/>
              <a:gdLst/>
              <a:ahLst/>
              <a:cxnLst/>
              <a:rect l="l" t="t" r="r" b="b"/>
              <a:pathLst>
                <a:path w="531" h="531" extrusionOk="0">
                  <a:moveTo>
                    <a:pt x="265" y="1"/>
                  </a:moveTo>
                  <a:cubicBezTo>
                    <a:pt x="123" y="1"/>
                    <a:pt x="0" y="123"/>
                    <a:pt x="0" y="266"/>
                  </a:cubicBezTo>
                  <a:cubicBezTo>
                    <a:pt x="0" y="408"/>
                    <a:pt x="123" y="531"/>
                    <a:pt x="265" y="531"/>
                  </a:cubicBezTo>
                  <a:cubicBezTo>
                    <a:pt x="418" y="531"/>
                    <a:pt x="530" y="408"/>
                    <a:pt x="530" y="266"/>
                  </a:cubicBezTo>
                  <a:cubicBezTo>
                    <a:pt x="530" y="123"/>
                    <a:pt x="418" y="1"/>
                    <a:pt x="265" y="1"/>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Tree>
    <p:extLst>
      <p:ext uri="{BB962C8B-B14F-4D97-AF65-F5344CB8AC3E}">
        <p14:creationId xmlns:p14="http://schemas.microsoft.com/office/powerpoint/2010/main" val="3517936596"/>
      </p:ext>
    </p:extLst>
  </p:cSld>
  <p:clrMapOvr>
    <a:masterClrMapping/>
  </p:clrMapOvr>
  <p:transition spd="med">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B4C54-77FE-463A-945B-D12BE8F690E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2ED5BD-350B-45E4-94ED-AE3ABBC54E62}"/>
              </a:ext>
            </a:extLst>
          </p:cNvPr>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10A75C7-1016-47FF-BE14-40C870051628}"/>
              </a:ext>
            </a:extLst>
          </p:cNvPr>
          <p:cNvSpPr>
            <a:spLocks noGrp="1"/>
          </p:cNvSpPr>
          <p:nvPr>
            <p:ph type="dt" sz="half" idx="10"/>
          </p:nvPr>
        </p:nvSpPr>
        <p:spPr>
          <a:xfrm>
            <a:off x="838200" y="6356351"/>
            <a:ext cx="2743200" cy="365125"/>
          </a:xfrm>
          <a:prstGeom prst="rect">
            <a:avLst/>
          </a:prstGeom>
        </p:spPr>
        <p:txBody>
          <a:bodyPr/>
          <a:lstStyle/>
          <a:p>
            <a:fld id="{01F81F6F-6B09-4C92-9D40-85E5C93130D3}" type="datetimeFigureOut">
              <a:rPr lang="en-US" smtClean="0"/>
              <a:t>10/11/2024</a:t>
            </a:fld>
            <a:endParaRPr lang="en-US"/>
          </a:p>
        </p:txBody>
      </p:sp>
      <p:sp>
        <p:nvSpPr>
          <p:cNvPr id="5" name="Footer Placeholder 4">
            <a:extLst>
              <a:ext uri="{FF2B5EF4-FFF2-40B4-BE49-F238E27FC236}">
                <a16:creationId xmlns:a16="http://schemas.microsoft.com/office/drawing/2014/main" id="{138E3C7C-79CF-4F43-89E8-B85129E0E9E1}"/>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A8F0066-CD87-4D25-9D6D-808D3D6040E1}"/>
              </a:ext>
            </a:extLst>
          </p:cNvPr>
          <p:cNvSpPr>
            <a:spLocks noGrp="1"/>
          </p:cNvSpPr>
          <p:nvPr>
            <p:ph type="sldNum" sz="quarter" idx="12"/>
          </p:nvPr>
        </p:nvSpPr>
        <p:spPr>
          <a:xfrm>
            <a:off x="8610600" y="6356351"/>
            <a:ext cx="2743200" cy="365125"/>
          </a:xfrm>
          <a:prstGeom prst="rect">
            <a:avLst/>
          </a:prstGeom>
        </p:spPr>
        <p:txBody>
          <a:bodyPr/>
          <a:lstStyle/>
          <a:p>
            <a:fld id="{848B74A9-4F00-4963-8480-1FA925333A75}" type="slidenum">
              <a:rPr lang="en-US" smtClean="0"/>
              <a:t>‹#›</a:t>
            </a:fld>
            <a:endParaRPr lang="en-US"/>
          </a:p>
        </p:txBody>
      </p:sp>
    </p:spTree>
    <p:extLst>
      <p:ext uri="{BB962C8B-B14F-4D97-AF65-F5344CB8AC3E}">
        <p14:creationId xmlns:p14="http://schemas.microsoft.com/office/powerpoint/2010/main" val="1207030239"/>
      </p:ext>
    </p:extLst>
  </p:cSld>
  <p:clrMapOvr>
    <a:masterClrMapping/>
  </p:clrMapOvr>
  <p:transition spd="med">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80D6A-C221-408D-8129-D7572B90A5E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D9FDF46-C8F5-4920-9753-620C85FE645C}"/>
              </a:ext>
            </a:extLst>
          </p:cNvPr>
          <p:cNvSpPr>
            <a:spLocks noGrp="1"/>
          </p:cNvSpPr>
          <p:nvPr>
            <p:ph idx="1"/>
          </p:nvPr>
        </p:nvSpPr>
        <p:spPr>
          <a:xfrm>
            <a:off x="838200"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8A4E7D-5F8B-4312-94C5-909E90490AD1}"/>
              </a:ext>
            </a:extLst>
          </p:cNvPr>
          <p:cNvSpPr>
            <a:spLocks noGrp="1"/>
          </p:cNvSpPr>
          <p:nvPr>
            <p:ph type="dt" sz="half" idx="10"/>
          </p:nvPr>
        </p:nvSpPr>
        <p:spPr>
          <a:xfrm>
            <a:off x="838200" y="6356351"/>
            <a:ext cx="2743200" cy="365125"/>
          </a:xfrm>
          <a:prstGeom prst="rect">
            <a:avLst/>
          </a:prstGeom>
        </p:spPr>
        <p:txBody>
          <a:bodyPr/>
          <a:lstStyle/>
          <a:p>
            <a:fld id="{01F81F6F-6B09-4C92-9D40-85E5C93130D3}" type="datetimeFigureOut">
              <a:rPr lang="en-US" smtClean="0"/>
              <a:t>10/11/2024</a:t>
            </a:fld>
            <a:endParaRPr lang="en-US"/>
          </a:p>
        </p:txBody>
      </p:sp>
      <p:sp>
        <p:nvSpPr>
          <p:cNvPr id="5" name="Footer Placeholder 4">
            <a:extLst>
              <a:ext uri="{FF2B5EF4-FFF2-40B4-BE49-F238E27FC236}">
                <a16:creationId xmlns:a16="http://schemas.microsoft.com/office/drawing/2014/main" id="{E7614B38-43FA-44D9-8E4C-BE0065CA5A8E}"/>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347E259-30DF-4674-822F-5F0050505853}"/>
              </a:ext>
            </a:extLst>
          </p:cNvPr>
          <p:cNvSpPr>
            <a:spLocks noGrp="1"/>
          </p:cNvSpPr>
          <p:nvPr>
            <p:ph type="sldNum" sz="quarter" idx="12"/>
          </p:nvPr>
        </p:nvSpPr>
        <p:spPr>
          <a:xfrm>
            <a:off x="8610600" y="6356351"/>
            <a:ext cx="2743200" cy="365125"/>
          </a:xfrm>
          <a:prstGeom prst="rect">
            <a:avLst/>
          </a:prstGeom>
        </p:spPr>
        <p:txBody>
          <a:bodyPr/>
          <a:lstStyle/>
          <a:p>
            <a:fld id="{848B74A9-4F00-4963-8480-1FA925333A75}" type="slidenum">
              <a:rPr lang="en-US" smtClean="0"/>
              <a:t>‹#›</a:t>
            </a:fld>
            <a:endParaRPr lang="en-US"/>
          </a:p>
        </p:txBody>
      </p:sp>
    </p:spTree>
    <p:extLst>
      <p:ext uri="{BB962C8B-B14F-4D97-AF65-F5344CB8AC3E}">
        <p14:creationId xmlns:p14="http://schemas.microsoft.com/office/powerpoint/2010/main" val="2219932649"/>
      </p:ext>
    </p:extLst>
  </p:cSld>
  <p:clrMapOvr>
    <a:masterClrMapping/>
  </p:clrMapOvr>
  <p:transition spd="med">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C3D6D-B361-4C28-9758-1ABF5B4FFE96}"/>
              </a:ext>
            </a:extLst>
          </p:cNvPr>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2D160FB-0DEC-4AEC-8A99-9DCC44A8EE34}"/>
              </a:ext>
            </a:extLst>
          </p:cNvPr>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65721E-0E96-4938-86E2-F20FCE273B72}"/>
              </a:ext>
            </a:extLst>
          </p:cNvPr>
          <p:cNvSpPr>
            <a:spLocks noGrp="1"/>
          </p:cNvSpPr>
          <p:nvPr>
            <p:ph type="dt" sz="half" idx="10"/>
          </p:nvPr>
        </p:nvSpPr>
        <p:spPr>
          <a:xfrm>
            <a:off x="838200" y="6356351"/>
            <a:ext cx="2743200" cy="365125"/>
          </a:xfrm>
          <a:prstGeom prst="rect">
            <a:avLst/>
          </a:prstGeom>
        </p:spPr>
        <p:txBody>
          <a:bodyPr/>
          <a:lstStyle/>
          <a:p>
            <a:fld id="{01F81F6F-6B09-4C92-9D40-85E5C93130D3}" type="datetimeFigureOut">
              <a:rPr lang="en-US" smtClean="0"/>
              <a:t>10/11/2024</a:t>
            </a:fld>
            <a:endParaRPr lang="en-US"/>
          </a:p>
        </p:txBody>
      </p:sp>
      <p:sp>
        <p:nvSpPr>
          <p:cNvPr id="5" name="Footer Placeholder 4">
            <a:extLst>
              <a:ext uri="{FF2B5EF4-FFF2-40B4-BE49-F238E27FC236}">
                <a16:creationId xmlns:a16="http://schemas.microsoft.com/office/drawing/2014/main" id="{199031EF-ADB7-4207-A3FE-4AC5D28C1086}"/>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E92A047-FDAF-4B4B-A43B-5008AEFC43DE}"/>
              </a:ext>
            </a:extLst>
          </p:cNvPr>
          <p:cNvSpPr>
            <a:spLocks noGrp="1"/>
          </p:cNvSpPr>
          <p:nvPr>
            <p:ph type="sldNum" sz="quarter" idx="12"/>
          </p:nvPr>
        </p:nvSpPr>
        <p:spPr>
          <a:xfrm>
            <a:off x="8610600" y="6356351"/>
            <a:ext cx="2743200" cy="365125"/>
          </a:xfrm>
          <a:prstGeom prst="rect">
            <a:avLst/>
          </a:prstGeom>
        </p:spPr>
        <p:txBody>
          <a:bodyPr/>
          <a:lstStyle/>
          <a:p>
            <a:fld id="{848B74A9-4F00-4963-8480-1FA925333A75}" type="slidenum">
              <a:rPr lang="en-US" smtClean="0"/>
              <a:t>‹#›</a:t>
            </a:fld>
            <a:endParaRPr lang="en-US"/>
          </a:p>
        </p:txBody>
      </p:sp>
    </p:spTree>
    <p:extLst>
      <p:ext uri="{BB962C8B-B14F-4D97-AF65-F5344CB8AC3E}">
        <p14:creationId xmlns:p14="http://schemas.microsoft.com/office/powerpoint/2010/main" val="3749335426"/>
      </p:ext>
    </p:extLst>
  </p:cSld>
  <p:clrMapOvr>
    <a:masterClrMapping/>
  </p:clrMapOvr>
  <p:transition spd="med">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F3BB2-3C4B-48E8-BBE7-E797E96B2A5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A03882A-5B0A-46AC-BD9B-D0CA2C84509D}"/>
              </a:ext>
            </a:extLst>
          </p:cNvPr>
          <p:cNvSpPr>
            <a:spLocks noGrp="1"/>
          </p:cNvSpPr>
          <p:nvPr>
            <p:ph sz="half" idx="1"/>
          </p:nvPr>
        </p:nvSpPr>
        <p:spPr>
          <a:xfrm>
            <a:off x="838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7E1EC1-1FA1-46A6-B556-46D440702945}"/>
              </a:ext>
            </a:extLst>
          </p:cNvPr>
          <p:cNvSpPr>
            <a:spLocks noGrp="1"/>
          </p:cNvSpPr>
          <p:nvPr>
            <p:ph sz="half" idx="2"/>
          </p:nvPr>
        </p:nvSpPr>
        <p:spPr>
          <a:xfrm>
            <a:off x="6172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C81EAC-357F-4726-8AA7-083CA633361A}"/>
              </a:ext>
            </a:extLst>
          </p:cNvPr>
          <p:cNvSpPr>
            <a:spLocks noGrp="1"/>
          </p:cNvSpPr>
          <p:nvPr>
            <p:ph type="dt" sz="half" idx="10"/>
          </p:nvPr>
        </p:nvSpPr>
        <p:spPr>
          <a:xfrm>
            <a:off x="838200" y="6356351"/>
            <a:ext cx="2743200" cy="365125"/>
          </a:xfrm>
          <a:prstGeom prst="rect">
            <a:avLst/>
          </a:prstGeom>
        </p:spPr>
        <p:txBody>
          <a:bodyPr/>
          <a:lstStyle/>
          <a:p>
            <a:fld id="{01F81F6F-6B09-4C92-9D40-85E5C93130D3}" type="datetimeFigureOut">
              <a:rPr lang="en-US" smtClean="0"/>
              <a:t>10/11/2024</a:t>
            </a:fld>
            <a:endParaRPr lang="en-US"/>
          </a:p>
        </p:txBody>
      </p:sp>
      <p:sp>
        <p:nvSpPr>
          <p:cNvPr id="6" name="Footer Placeholder 5">
            <a:extLst>
              <a:ext uri="{FF2B5EF4-FFF2-40B4-BE49-F238E27FC236}">
                <a16:creationId xmlns:a16="http://schemas.microsoft.com/office/drawing/2014/main" id="{EFD2D07D-0269-400B-9A3E-DFE8D4819DCC}"/>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EAB4BB3-37D8-407B-AC7C-8B4587262F8B}"/>
              </a:ext>
            </a:extLst>
          </p:cNvPr>
          <p:cNvSpPr>
            <a:spLocks noGrp="1"/>
          </p:cNvSpPr>
          <p:nvPr>
            <p:ph type="sldNum" sz="quarter" idx="12"/>
          </p:nvPr>
        </p:nvSpPr>
        <p:spPr>
          <a:xfrm>
            <a:off x="8610600" y="6356351"/>
            <a:ext cx="2743200" cy="365125"/>
          </a:xfrm>
          <a:prstGeom prst="rect">
            <a:avLst/>
          </a:prstGeom>
        </p:spPr>
        <p:txBody>
          <a:bodyPr/>
          <a:lstStyle/>
          <a:p>
            <a:fld id="{848B74A9-4F00-4963-8480-1FA925333A75}" type="slidenum">
              <a:rPr lang="en-US" smtClean="0"/>
              <a:t>‹#›</a:t>
            </a:fld>
            <a:endParaRPr lang="en-US"/>
          </a:p>
        </p:txBody>
      </p:sp>
    </p:spTree>
    <p:extLst>
      <p:ext uri="{BB962C8B-B14F-4D97-AF65-F5344CB8AC3E}">
        <p14:creationId xmlns:p14="http://schemas.microsoft.com/office/powerpoint/2010/main" val="2403002851"/>
      </p:ext>
    </p:extLst>
  </p:cSld>
  <p:clrMapOvr>
    <a:masterClrMapping/>
  </p:clrMapOvr>
  <p:transition spd="med">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3C84A-8418-4872-842C-D1B277F6629B}"/>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EDCD07F-14D8-45A7-9905-83DBB56D31EC}"/>
              </a:ext>
            </a:extLst>
          </p:cNvPr>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351DE7-C7FD-4F03-A86E-F19F0D568E11}"/>
              </a:ext>
            </a:extLst>
          </p:cNvPr>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1B1B11-C928-45BE-95A6-3496955ABB9C}"/>
              </a:ext>
            </a:extLst>
          </p:cNvPr>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AD74AF-E95D-4E28-A2CE-2E682B83A2A5}"/>
              </a:ext>
            </a:extLst>
          </p:cNvPr>
          <p:cNvSpPr>
            <a:spLocks noGrp="1"/>
          </p:cNvSpPr>
          <p:nvPr>
            <p:ph sz="quarter" idx="4"/>
          </p:nvPr>
        </p:nvSpPr>
        <p:spPr>
          <a:xfrm>
            <a:off x="6172201"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324E982-F172-4AE9-BF2A-A3C4A867C156}"/>
              </a:ext>
            </a:extLst>
          </p:cNvPr>
          <p:cNvSpPr>
            <a:spLocks noGrp="1"/>
          </p:cNvSpPr>
          <p:nvPr>
            <p:ph type="dt" sz="half" idx="10"/>
          </p:nvPr>
        </p:nvSpPr>
        <p:spPr>
          <a:xfrm>
            <a:off x="838200" y="6356351"/>
            <a:ext cx="2743200" cy="365125"/>
          </a:xfrm>
          <a:prstGeom prst="rect">
            <a:avLst/>
          </a:prstGeom>
        </p:spPr>
        <p:txBody>
          <a:bodyPr/>
          <a:lstStyle/>
          <a:p>
            <a:fld id="{01F81F6F-6B09-4C92-9D40-85E5C93130D3}" type="datetimeFigureOut">
              <a:rPr lang="en-US" smtClean="0"/>
              <a:t>10/11/2024</a:t>
            </a:fld>
            <a:endParaRPr lang="en-US"/>
          </a:p>
        </p:txBody>
      </p:sp>
      <p:sp>
        <p:nvSpPr>
          <p:cNvPr id="8" name="Footer Placeholder 7">
            <a:extLst>
              <a:ext uri="{FF2B5EF4-FFF2-40B4-BE49-F238E27FC236}">
                <a16:creationId xmlns:a16="http://schemas.microsoft.com/office/drawing/2014/main" id="{ABCD3174-250C-4311-8CDD-446FE5D00941}"/>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321449B-68C4-44AD-9692-1B7199A3FA34}"/>
              </a:ext>
            </a:extLst>
          </p:cNvPr>
          <p:cNvSpPr>
            <a:spLocks noGrp="1"/>
          </p:cNvSpPr>
          <p:nvPr>
            <p:ph type="sldNum" sz="quarter" idx="12"/>
          </p:nvPr>
        </p:nvSpPr>
        <p:spPr>
          <a:xfrm>
            <a:off x="8610600" y="6356351"/>
            <a:ext cx="2743200" cy="365125"/>
          </a:xfrm>
          <a:prstGeom prst="rect">
            <a:avLst/>
          </a:prstGeom>
        </p:spPr>
        <p:txBody>
          <a:bodyPr/>
          <a:lstStyle/>
          <a:p>
            <a:fld id="{848B74A9-4F00-4963-8480-1FA925333A75}" type="slidenum">
              <a:rPr lang="en-US" smtClean="0"/>
              <a:t>‹#›</a:t>
            </a:fld>
            <a:endParaRPr lang="en-US"/>
          </a:p>
        </p:txBody>
      </p:sp>
    </p:spTree>
    <p:extLst>
      <p:ext uri="{BB962C8B-B14F-4D97-AF65-F5344CB8AC3E}">
        <p14:creationId xmlns:p14="http://schemas.microsoft.com/office/powerpoint/2010/main" val="3250233179"/>
      </p:ext>
    </p:extLst>
  </p:cSld>
  <p:clrMapOvr>
    <a:masterClrMapping/>
  </p:clrMapOvr>
  <p:transition spd="med">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20CD1-700F-4C13-A47E-E37D7BE4409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F73DFAC9-AB1A-49E7-BBC3-DF0F721ECE62}"/>
              </a:ext>
            </a:extLst>
          </p:cNvPr>
          <p:cNvSpPr>
            <a:spLocks noGrp="1"/>
          </p:cNvSpPr>
          <p:nvPr>
            <p:ph type="dt" sz="half" idx="10"/>
          </p:nvPr>
        </p:nvSpPr>
        <p:spPr>
          <a:xfrm>
            <a:off x="838200" y="6356351"/>
            <a:ext cx="2743200" cy="365125"/>
          </a:xfrm>
          <a:prstGeom prst="rect">
            <a:avLst/>
          </a:prstGeom>
        </p:spPr>
        <p:txBody>
          <a:bodyPr/>
          <a:lstStyle/>
          <a:p>
            <a:fld id="{01F81F6F-6B09-4C92-9D40-85E5C93130D3}" type="datetimeFigureOut">
              <a:rPr lang="en-US" smtClean="0"/>
              <a:t>10/11/2024</a:t>
            </a:fld>
            <a:endParaRPr lang="en-US"/>
          </a:p>
        </p:txBody>
      </p:sp>
      <p:sp>
        <p:nvSpPr>
          <p:cNvPr id="4" name="Footer Placeholder 3">
            <a:extLst>
              <a:ext uri="{FF2B5EF4-FFF2-40B4-BE49-F238E27FC236}">
                <a16:creationId xmlns:a16="http://schemas.microsoft.com/office/drawing/2014/main" id="{73BD1EFD-BFBC-4866-8325-D97EC11DF179}"/>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4AB6E3C-6E34-4AEF-8206-B321A68FAB00}"/>
              </a:ext>
            </a:extLst>
          </p:cNvPr>
          <p:cNvSpPr>
            <a:spLocks noGrp="1"/>
          </p:cNvSpPr>
          <p:nvPr>
            <p:ph type="sldNum" sz="quarter" idx="12"/>
          </p:nvPr>
        </p:nvSpPr>
        <p:spPr>
          <a:xfrm>
            <a:off x="8610600" y="6356351"/>
            <a:ext cx="2743200" cy="365125"/>
          </a:xfrm>
          <a:prstGeom prst="rect">
            <a:avLst/>
          </a:prstGeom>
        </p:spPr>
        <p:txBody>
          <a:bodyPr/>
          <a:lstStyle/>
          <a:p>
            <a:fld id="{848B74A9-4F00-4963-8480-1FA925333A75}" type="slidenum">
              <a:rPr lang="en-US" smtClean="0"/>
              <a:t>‹#›</a:t>
            </a:fld>
            <a:endParaRPr lang="en-US"/>
          </a:p>
        </p:txBody>
      </p:sp>
    </p:spTree>
    <p:extLst>
      <p:ext uri="{BB962C8B-B14F-4D97-AF65-F5344CB8AC3E}">
        <p14:creationId xmlns:p14="http://schemas.microsoft.com/office/powerpoint/2010/main" val="2937922488"/>
      </p:ext>
    </p:extLst>
  </p:cSld>
  <p:clrMapOvr>
    <a:masterClrMapping/>
  </p:clrMapOvr>
  <p:transition spd="med">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BCE796-9186-4186-A59D-58D4D67A8E03}"/>
              </a:ext>
            </a:extLst>
          </p:cNvPr>
          <p:cNvSpPr>
            <a:spLocks noGrp="1"/>
          </p:cNvSpPr>
          <p:nvPr>
            <p:ph type="dt" sz="half" idx="10"/>
          </p:nvPr>
        </p:nvSpPr>
        <p:spPr>
          <a:xfrm>
            <a:off x="838200" y="6356351"/>
            <a:ext cx="2743200" cy="365125"/>
          </a:xfrm>
          <a:prstGeom prst="rect">
            <a:avLst/>
          </a:prstGeom>
        </p:spPr>
        <p:txBody>
          <a:bodyPr/>
          <a:lstStyle/>
          <a:p>
            <a:fld id="{01F81F6F-6B09-4C92-9D40-85E5C93130D3}" type="datetimeFigureOut">
              <a:rPr lang="en-US" smtClean="0"/>
              <a:t>10/11/2024</a:t>
            </a:fld>
            <a:endParaRPr lang="en-US"/>
          </a:p>
        </p:txBody>
      </p:sp>
      <p:sp>
        <p:nvSpPr>
          <p:cNvPr id="3" name="Footer Placeholder 2">
            <a:extLst>
              <a:ext uri="{FF2B5EF4-FFF2-40B4-BE49-F238E27FC236}">
                <a16:creationId xmlns:a16="http://schemas.microsoft.com/office/drawing/2014/main" id="{AB8EAF38-F895-43BE-99F2-256A86B6CF17}"/>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6FB13A91-7EC8-4B96-953A-9F4B22DF24AC}"/>
              </a:ext>
            </a:extLst>
          </p:cNvPr>
          <p:cNvSpPr>
            <a:spLocks noGrp="1"/>
          </p:cNvSpPr>
          <p:nvPr>
            <p:ph type="sldNum" sz="quarter" idx="12"/>
          </p:nvPr>
        </p:nvSpPr>
        <p:spPr>
          <a:xfrm>
            <a:off x="8610600" y="6356351"/>
            <a:ext cx="2743200" cy="365125"/>
          </a:xfrm>
          <a:prstGeom prst="rect">
            <a:avLst/>
          </a:prstGeom>
        </p:spPr>
        <p:txBody>
          <a:bodyPr/>
          <a:lstStyle/>
          <a:p>
            <a:fld id="{848B74A9-4F00-4963-8480-1FA925333A75}" type="slidenum">
              <a:rPr lang="en-US" smtClean="0"/>
              <a:t>‹#›</a:t>
            </a:fld>
            <a:endParaRPr lang="en-US"/>
          </a:p>
        </p:txBody>
      </p:sp>
    </p:spTree>
    <p:extLst>
      <p:ext uri="{BB962C8B-B14F-4D97-AF65-F5344CB8AC3E}">
        <p14:creationId xmlns:p14="http://schemas.microsoft.com/office/powerpoint/2010/main" val="3390420426"/>
      </p:ext>
    </p:extLst>
  </p:cSld>
  <p:clrMapOvr>
    <a:masterClrMapping/>
  </p:clrMapOvr>
  <p:transition spd="med">
    <p:wip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2.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9Slide.vn - 2019">
            <a:extLst>
              <a:ext uri="{FF2B5EF4-FFF2-40B4-BE49-F238E27FC236}">
                <a16:creationId xmlns:a16="http://schemas.microsoft.com/office/drawing/2014/main" id="{3644002C-7212-031F-3FD0-EC2040C66CB8}"/>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3886656698"/>
      </p:ext>
    </p:extLst>
  </p:cSld>
  <p:clrMap bg1="lt1" tx1="dk1" bg2="lt2" tx2="dk2" accent1="accent1" accent2="accent2" accent3="accent3" accent4="accent4" accent5="accent5" accent6="accent6" hlink="hlink" folHlink="folHlink"/>
  <p:sldLayoutIdLst>
    <p:sldLayoutId id="2147483661" r:id="rId1"/>
    <p:sldLayoutId id="2147483662" r:id="rId2"/>
  </p:sldLayoutIdLst>
  <p:transition spd="med">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9Slide.vn - 2019">
            <a:extLst>
              <a:ext uri="{FF2B5EF4-FFF2-40B4-BE49-F238E27FC236}">
                <a16:creationId xmlns:a16="http://schemas.microsoft.com/office/drawing/2014/main" id="{A5B74ED1-C07A-D299-8188-01ACECBE5A5D}"/>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4" name="Picture 3" descr="A white circle with leaves and blue text&#10;&#10;Description automatically generated">
            <a:extLst>
              <a:ext uri="{FF2B5EF4-FFF2-40B4-BE49-F238E27FC236}">
                <a16:creationId xmlns:a16="http://schemas.microsoft.com/office/drawing/2014/main" id="{62ABA474-A981-47C9-9AC0-98481D10757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373925" y="-7978078"/>
            <a:ext cx="1384365" cy="1384365"/>
          </a:xfrm>
          <a:prstGeom prst="rect">
            <a:avLst/>
          </a:prstGeom>
        </p:spPr>
      </p:pic>
      <p:pic>
        <p:nvPicPr>
          <p:cNvPr id="5" name="Picture 4" descr="A white circle with leaves and blue text&#10;&#10;Description automatically generated">
            <a:extLst>
              <a:ext uri="{FF2B5EF4-FFF2-40B4-BE49-F238E27FC236}">
                <a16:creationId xmlns:a16="http://schemas.microsoft.com/office/drawing/2014/main" id="{13649E35-A3E0-AAF9-A2A6-13F42F2F3C4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974125" y="14424722"/>
            <a:ext cx="1384365" cy="1384365"/>
          </a:xfrm>
          <a:prstGeom prst="rect">
            <a:avLst/>
          </a:prstGeom>
        </p:spPr>
      </p:pic>
    </p:spTree>
    <p:extLst>
      <p:ext uri="{BB962C8B-B14F-4D97-AF65-F5344CB8AC3E}">
        <p14:creationId xmlns:p14="http://schemas.microsoft.com/office/powerpoint/2010/main" val="276939067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spd="med">
    <p:wipe/>
  </p:transition>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38.sv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46.jpe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48.jpeg"/><Relationship Id="rId4" Type="http://schemas.openxmlformats.org/officeDocument/2006/relationships/image" Target="../media/image47.jpe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50.svg"/><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38.svg"/></Relationships>
</file>

<file path=ppt/slides/_rels/slide1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6.emf"/><Relationship Id="rId7" Type="http://schemas.openxmlformats.org/officeDocument/2006/relationships/image" Target="../media/image35.sv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34.png"/><Relationship Id="rId5" Type="http://schemas.microsoft.com/office/2007/relationships/hdphoto" Target="../media/hdphoto2.wdp"/><Relationship Id="rId4" Type="http://schemas.openxmlformats.org/officeDocument/2006/relationships/image" Target="../media/image23.png"/><Relationship Id="rId9" Type="http://schemas.openxmlformats.org/officeDocument/2006/relationships/image" Target="../media/image53.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38.sv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emf"/><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image" Target="../media/image38.sv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6.png"/><Relationship Id="rId4" Type="http://schemas.openxmlformats.org/officeDocument/2006/relationships/image" Target="../media/image11.svg"/><Relationship Id="rId9" Type="http://schemas.openxmlformats.org/officeDocument/2006/relationships/image" Target="../media/image15.gif"/></Relationships>
</file>

<file path=ppt/slides/_rels/slide2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6.emf"/><Relationship Id="rId7" Type="http://schemas.openxmlformats.org/officeDocument/2006/relationships/image" Target="../media/image35.sv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34.png"/><Relationship Id="rId5" Type="http://schemas.microsoft.com/office/2007/relationships/hdphoto" Target="../media/hdphoto2.wdp"/><Relationship Id="rId4" Type="http://schemas.openxmlformats.org/officeDocument/2006/relationships/image" Target="../media/image23.png"/><Relationship Id="rId9" Type="http://schemas.openxmlformats.org/officeDocument/2006/relationships/image" Target="../media/image56.png"/></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22.png"/><Relationship Id="rId1" Type="http://schemas.openxmlformats.org/officeDocument/2006/relationships/slideLayout" Target="../slideLayouts/slideLayout1.xml"/><Relationship Id="rId5" Type="http://schemas.openxmlformats.org/officeDocument/2006/relationships/image" Target="../media/image60.png"/><Relationship Id="rId4" Type="http://schemas.openxmlformats.org/officeDocument/2006/relationships/image" Target="../media/image59.png"/></Relationships>
</file>

<file path=ppt/slides/_rels/slide2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22.png"/><Relationship Id="rId1" Type="http://schemas.openxmlformats.org/officeDocument/2006/relationships/slideLayout" Target="../slideLayouts/slideLayout1.xml"/><Relationship Id="rId5" Type="http://schemas.openxmlformats.org/officeDocument/2006/relationships/image" Target="../media/image63.png"/><Relationship Id="rId4" Type="http://schemas.openxmlformats.org/officeDocument/2006/relationships/image" Target="../media/image62.png"/></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26.emf"/><Relationship Id="rId7" Type="http://schemas.openxmlformats.org/officeDocument/2006/relationships/image" Target="../media/image39.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64.png"/></Relationships>
</file>

<file path=ppt/slides/_rels/slide27.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37.png"/><Relationship Id="rId7" Type="http://schemas.openxmlformats.org/officeDocument/2006/relationships/image" Target="../media/image65.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8.svg"/></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jpeg"/><Relationship Id="rId4" Type="http://schemas.openxmlformats.org/officeDocument/2006/relationships/image" Target="../media/image11.svg"/><Relationship Id="rId9" Type="http://schemas.openxmlformats.org/officeDocument/2006/relationships/image" Target="../media/image15.gif"/></Relationships>
</file>

<file path=ppt/slides/_rels/slide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0.png"/><Relationship Id="rId7" Type="http://schemas.openxmlformats.org/officeDocument/2006/relationships/image" Target="../media/image15.gif"/><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 Id="rId9" Type="http://schemas.openxmlformats.org/officeDocument/2006/relationships/image" Target="../media/image19.jpeg"/></Relationships>
</file>

<file path=ppt/slides/_rels/slide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0.png"/><Relationship Id="rId7" Type="http://schemas.openxmlformats.org/officeDocument/2006/relationships/image" Target="../media/image15.gif"/><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 Id="rId9" Type="http://schemas.openxmlformats.org/officeDocument/2006/relationships/image" Target="../media/image21.jpeg"/></Relationships>
</file>

<file path=ppt/slides/_rels/slide6.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image" Target="../media/image22.png"/><Relationship Id="rId7" Type="http://schemas.openxmlformats.org/officeDocument/2006/relationships/image" Target="../media/image25.sv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4.png"/><Relationship Id="rId5" Type="http://schemas.microsoft.com/office/2007/relationships/hdphoto" Target="../media/hdphoto2.wdp"/><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image" Target="../media/image3.jpeg"/><Relationship Id="rId7" Type="http://schemas.openxmlformats.org/officeDocument/2006/relationships/image" Target="../media/image30.sv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svg"/><Relationship Id="rId10" Type="http://schemas.openxmlformats.org/officeDocument/2006/relationships/image" Target="../media/image32.png"/><Relationship Id="rId4" Type="http://schemas.openxmlformats.org/officeDocument/2006/relationships/image" Target="../media/image27.png"/><Relationship Id="rId9" Type="http://schemas.openxmlformats.org/officeDocument/2006/relationships/image" Target="../media/image31.png"/></Relationships>
</file>

<file path=ppt/slides/_rels/slide8.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26.emf"/><Relationship Id="rId7" Type="http://schemas.openxmlformats.org/officeDocument/2006/relationships/image" Target="../media/image34.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33.png"/><Relationship Id="rId5" Type="http://schemas.microsoft.com/office/2007/relationships/hdphoto" Target="../media/hdphoto2.wdp"/><Relationship Id="rId4" Type="http://schemas.openxmlformats.org/officeDocument/2006/relationships/image" Target="../media/image23.png"/><Relationship Id="rId9"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雨, 自然, 室内&#10;&#10;描述已自动生成">
            <a:extLst>
              <a:ext uri="{FF2B5EF4-FFF2-40B4-BE49-F238E27FC236}">
                <a16:creationId xmlns:a16="http://schemas.microsoft.com/office/drawing/2014/main" id="{57F2870F-49D4-4872-B162-2D3077764A51}"/>
              </a:ext>
            </a:extLst>
          </p:cNvPr>
          <p:cNvPicPr>
            <a:picLocks noChangeAspect="1"/>
          </p:cNvPicPr>
          <p:nvPr/>
        </p:nvPicPr>
        <p:blipFill rotWithShape="1">
          <a:blip r:embed="rId2">
            <a:extLst>
              <a:ext uri="{28A0092B-C50C-407E-A947-70E740481C1C}">
                <a14:useLocalDpi xmlns:a14="http://schemas.microsoft.com/office/drawing/2010/main" val="0"/>
              </a:ext>
            </a:extLst>
          </a:blip>
          <a:srcRect t="13306" b="49147"/>
          <a:stretch/>
        </p:blipFill>
        <p:spPr>
          <a:xfrm>
            <a:off x="20" y="10"/>
            <a:ext cx="12191980" cy="6857990"/>
          </a:xfrm>
          <a:prstGeom prst="rect">
            <a:avLst/>
          </a:prstGeom>
        </p:spPr>
      </p:pic>
      <p:pic>
        <p:nvPicPr>
          <p:cNvPr id="3" name="Picture 2">
            <a:extLst>
              <a:ext uri="{FF2B5EF4-FFF2-40B4-BE49-F238E27FC236}">
                <a16:creationId xmlns:a16="http://schemas.microsoft.com/office/drawing/2014/main" id="{FE51CAAC-3A05-4A69-9EFB-332AF868C061}"/>
              </a:ext>
            </a:extLst>
          </p:cNvPr>
          <p:cNvPicPr>
            <a:picLocks noChangeAspect="1"/>
          </p:cNvPicPr>
          <p:nvPr/>
        </p:nvPicPr>
        <p:blipFill>
          <a:blip r:embed="rId3"/>
          <a:stretch>
            <a:fillRect/>
          </a:stretch>
        </p:blipFill>
        <p:spPr>
          <a:xfrm>
            <a:off x="-481455" y="-389474"/>
            <a:ext cx="3213896" cy="3008849"/>
          </a:xfrm>
          <a:prstGeom prst="rect">
            <a:avLst/>
          </a:prstGeom>
        </p:spPr>
      </p:pic>
      <p:pic>
        <p:nvPicPr>
          <p:cNvPr id="7" name="Picture 5">
            <a:extLst>
              <a:ext uri="{FF2B5EF4-FFF2-40B4-BE49-F238E27FC236}">
                <a16:creationId xmlns:a16="http://schemas.microsoft.com/office/drawing/2014/main" id="{8B75CBED-7142-450F-AF15-A571FF15E9B0}"/>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968263" y="4235522"/>
            <a:ext cx="3072078" cy="3094584"/>
          </a:xfrm>
          <a:prstGeom prst="rect">
            <a:avLst/>
          </a:prstGeom>
        </p:spPr>
      </p:pic>
      <p:pic>
        <p:nvPicPr>
          <p:cNvPr id="27" name="图片 2">
            <a:extLst>
              <a:ext uri="{FF2B5EF4-FFF2-40B4-BE49-F238E27FC236}">
                <a16:creationId xmlns:a16="http://schemas.microsoft.com/office/drawing/2014/main" id="{EB6C241E-27DF-4979-98EE-7308BBB55ED4}"/>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l="65847" b="58272"/>
          <a:stretch/>
        </p:blipFill>
        <p:spPr>
          <a:xfrm rot="846955">
            <a:off x="9725954" y="535114"/>
            <a:ext cx="1855561" cy="1275075"/>
          </a:xfrm>
          <a:prstGeom prst="rect">
            <a:avLst/>
          </a:prstGeom>
        </p:spPr>
      </p:pic>
      <p:pic>
        <p:nvPicPr>
          <p:cNvPr id="28" name="图片 12">
            <a:extLst>
              <a:ext uri="{FF2B5EF4-FFF2-40B4-BE49-F238E27FC236}">
                <a16:creationId xmlns:a16="http://schemas.microsoft.com/office/drawing/2014/main" id="{EA074FC4-ABA3-48E0-9B71-72207920E30E}"/>
              </a:ext>
            </a:extLst>
          </p:cNvPr>
          <p:cNvPicPr>
            <a:picLocks noChangeAspect="1"/>
          </p:cNvPicPr>
          <p:nvPr/>
        </p:nvPicPr>
        <p:blipFill rotWithShape="1">
          <a:blip r:embed="rId7" cstate="hqprint">
            <a:extLst>
              <a:ext uri="{28A0092B-C50C-407E-A947-70E740481C1C}">
                <a14:useLocalDpi xmlns:a14="http://schemas.microsoft.com/office/drawing/2010/main" val="0"/>
              </a:ext>
            </a:extLst>
          </a:blip>
          <a:srcRect l="59674" t="41397" r="6075" b="4885"/>
          <a:stretch/>
        </p:blipFill>
        <p:spPr>
          <a:xfrm flipH="1">
            <a:off x="208865" y="5362946"/>
            <a:ext cx="1669096" cy="1405301"/>
          </a:xfrm>
          <a:prstGeom prst="rect">
            <a:avLst/>
          </a:prstGeom>
        </p:spPr>
      </p:pic>
      <p:pic>
        <p:nvPicPr>
          <p:cNvPr id="5" name="Picture 4" descr="A red and green text on a black background&#10;&#10;Description automatically generated">
            <a:extLst>
              <a:ext uri="{FF2B5EF4-FFF2-40B4-BE49-F238E27FC236}">
                <a16:creationId xmlns:a16="http://schemas.microsoft.com/office/drawing/2014/main" id="{AADF0372-1F24-3FC2-D062-BA5D6C51B8C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96000" y="861908"/>
            <a:ext cx="7200000" cy="5547841"/>
          </a:xfrm>
          <a:prstGeom prst="rect">
            <a:avLst/>
          </a:prstGeom>
        </p:spPr>
      </p:pic>
    </p:spTree>
    <p:extLst>
      <p:ext uri="{BB962C8B-B14F-4D97-AF65-F5344CB8AC3E}">
        <p14:creationId xmlns:p14="http://schemas.microsoft.com/office/powerpoint/2010/main" val="4252611540"/>
      </p:ext>
    </p:extLst>
  </p:cSld>
  <p:clrMapOvr>
    <a:masterClrMapping/>
  </p:clrMapOvr>
  <p:transition spd="med">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7BE0AEE-1DFC-45F9-93BD-792C2575B8BF}"/>
              </a:ext>
            </a:extLst>
          </p:cNvPr>
          <p:cNvPicPr>
            <a:picLocks noChangeAspect="1"/>
          </p:cNvPicPr>
          <p:nvPr/>
        </p:nvPicPr>
        <p:blipFill>
          <a:blip r:embed="rId3"/>
          <a:stretch>
            <a:fillRect/>
          </a:stretch>
        </p:blipFill>
        <p:spPr>
          <a:xfrm>
            <a:off x="0" y="-1"/>
            <a:ext cx="12192000" cy="6858657"/>
          </a:xfrm>
          <a:prstGeom prst="rect">
            <a:avLst/>
          </a:prstGeom>
        </p:spPr>
      </p:pic>
      <p:sp>
        <p:nvSpPr>
          <p:cNvPr id="4" name="Rectangle: Diagonal Corners Rounded 3">
            <a:extLst>
              <a:ext uri="{FF2B5EF4-FFF2-40B4-BE49-F238E27FC236}">
                <a16:creationId xmlns:a16="http://schemas.microsoft.com/office/drawing/2014/main" id="{AB6B1BC3-58DE-44BC-9C5D-49011722784F}"/>
              </a:ext>
            </a:extLst>
          </p:cNvPr>
          <p:cNvSpPr/>
          <p:nvPr/>
        </p:nvSpPr>
        <p:spPr>
          <a:xfrm>
            <a:off x="482600" y="342900"/>
            <a:ext cx="11068050" cy="1536700"/>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51C7EF4A-A279-4AD0-A863-4BA2337FEF83}"/>
              </a:ext>
            </a:extLst>
          </p:cNvPr>
          <p:cNvSpPr/>
          <p:nvPr/>
        </p:nvSpPr>
        <p:spPr>
          <a:xfrm>
            <a:off x="740232" y="2113346"/>
            <a:ext cx="10461167" cy="413505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3200" dirty="0">
              <a:solidFill>
                <a:schemeClr val="accent1">
                  <a:lumMod val="50000"/>
                </a:schemeClr>
              </a:solidFill>
            </a:endParaRPr>
          </a:p>
        </p:txBody>
      </p:sp>
      <p:sp>
        <p:nvSpPr>
          <p:cNvPr id="19" name="TextBox 18">
            <a:extLst>
              <a:ext uri="{FF2B5EF4-FFF2-40B4-BE49-F238E27FC236}">
                <a16:creationId xmlns:a16="http://schemas.microsoft.com/office/drawing/2014/main" id="{CFDC351A-0CDB-4398-9CBE-B1127D3DD812}"/>
              </a:ext>
            </a:extLst>
          </p:cNvPr>
          <p:cNvSpPr txBox="1"/>
          <p:nvPr/>
        </p:nvSpPr>
        <p:spPr>
          <a:xfrm>
            <a:off x="1709058" y="498682"/>
            <a:ext cx="10373294" cy="1292662"/>
          </a:xfrm>
          <a:prstGeom prst="rect">
            <a:avLst/>
          </a:prstGeom>
          <a:noFill/>
        </p:spPr>
        <p:txBody>
          <a:bodyPr wrap="square" lIns="0" tIns="0" rIns="0" bIns="0" rtlCol="0">
            <a:spAutoFit/>
          </a:bodyPr>
          <a:lstStyle/>
          <a:p>
            <a:pPr lvl="0">
              <a:defRPr/>
            </a:pPr>
            <a:r>
              <a:rPr lang="vi-VN" sz="2800" b="1" dirty="0">
                <a:solidFill>
                  <a:srgbClr val="002060"/>
                </a:solidFill>
                <a:latin typeface="Calibri"/>
              </a:rPr>
              <a:t>Quan sát hình 6, đọc thông tin và cho biết:</a:t>
            </a:r>
          </a:p>
          <a:p>
            <a:pPr lvl="0">
              <a:defRPr/>
            </a:pPr>
            <a:r>
              <a:rPr lang="vi-VN" sz="2800" b="1" dirty="0">
                <a:solidFill>
                  <a:srgbClr val="002060"/>
                </a:solidFill>
                <a:latin typeface="Calibri"/>
              </a:rPr>
              <a:t>- Sự thay đổi của đinh sắt sau khi bị gỉ.</a:t>
            </a:r>
          </a:p>
          <a:p>
            <a:pPr lvl="0">
              <a:defRPr/>
            </a:pPr>
            <a:r>
              <a:rPr lang="vi-VN" sz="2800" b="1" dirty="0">
                <a:solidFill>
                  <a:srgbClr val="002060"/>
                </a:solidFill>
                <a:latin typeface="Calibri"/>
              </a:rPr>
              <a:t>- Biến đổi nào đã diễn ra đối với đinh sắt? Giải thích.</a:t>
            </a:r>
            <a:endParaRPr kumimoji="0" lang="en-US" sz="2800" b="1" i="0" u="none" strike="noStrike" kern="1200" cap="none" spc="0" normalizeH="0" baseline="0" noProof="0" dirty="0">
              <a:ln>
                <a:noFill/>
              </a:ln>
              <a:solidFill>
                <a:srgbClr val="002060"/>
              </a:solidFill>
              <a:effectLst/>
              <a:uLnTx/>
              <a:uFillTx/>
              <a:latin typeface="Calibri"/>
            </a:endParaRPr>
          </a:p>
        </p:txBody>
      </p:sp>
      <p:pic>
        <p:nvPicPr>
          <p:cNvPr id="29" name="Picture 3">
            <a:extLst>
              <a:ext uri="{FF2B5EF4-FFF2-40B4-BE49-F238E27FC236}">
                <a16:creationId xmlns:a16="http://schemas.microsoft.com/office/drawing/2014/main" id="{B7B2CADE-98E8-41F8-9BCF-7050812D15A3}"/>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42506" y="355392"/>
            <a:ext cx="1438992" cy="1774920"/>
          </a:xfrm>
          <a:prstGeom prst="rect">
            <a:avLst/>
          </a:prstGeom>
        </p:spPr>
      </p:pic>
      <p:pic>
        <p:nvPicPr>
          <p:cNvPr id="3" name="Picture 2">
            <a:extLst>
              <a:ext uri="{FF2B5EF4-FFF2-40B4-BE49-F238E27FC236}">
                <a16:creationId xmlns:a16="http://schemas.microsoft.com/office/drawing/2014/main" id="{557604EA-33F9-EC26-0709-8D26ABB7A331}"/>
              </a:ext>
            </a:extLst>
          </p:cNvPr>
          <p:cNvPicPr>
            <a:picLocks noChangeAspect="1"/>
          </p:cNvPicPr>
          <p:nvPr/>
        </p:nvPicPr>
        <p:blipFill>
          <a:blip r:embed="rId6"/>
          <a:stretch>
            <a:fillRect/>
          </a:stretch>
        </p:blipFill>
        <p:spPr>
          <a:xfrm>
            <a:off x="990601" y="2296243"/>
            <a:ext cx="9640607" cy="3570214"/>
          </a:xfrm>
          <a:prstGeom prst="rect">
            <a:avLst/>
          </a:prstGeom>
        </p:spPr>
      </p:pic>
    </p:spTree>
    <p:extLst>
      <p:ext uri="{BB962C8B-B14F-4D97-AF65-F5344CB8AC3E}">
        <p14:creationId xmlns:p14="http://schemas.microsoft.com/office/powerpoint/2010/main" val="4025568408"/>
      </p:ext>
    </p:extLst>
  </p:cSld>
  <p:clrMapOvr>
    <a:masterClrMapping/>
  </p:clrMapOvr>
  <p:transition spd="med">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7BE0AEE-1DFC-45F9-93BD-792C2575B8BF}"/>
              </a:ext>
            </a:extLst>
          </p:cNvPr>
          <p:cNvPicPr>
            <a:picLocks noChangeAspect="1"/>
          </p:cNvPicPr>
          <p:nvPr/>
        </p:nvPicPr>
        <p:blipFill>
          <a:blip r:embed="rId2"/>
          <a:stretch>
            <a:fillRect/>
          </a:stretch>
        </p:blipFill>
        <p:spPr>
          <a:xfrm>
            <a:off x="0" y="-1"/>
            <a:ext cx="12192000" cy="6858657"/>
          </a:xfrm>
          <a:prstGeom prst="rect">
            <a:avLst/>
          </a:prstGeom>
        </p:spPr>
      </p:pic>
      <p:sp>
        <p:nvSpPr>
          <p:cNvPr id="5" name="Rectangle: Rounded Corners 4">
            <a:extLst>
              <a:ext uri="{FF2B5EF4-FFF2-40B4-BE49-F238E27FC236}">
                <a16:creationId xmlns:a16="http://schemas.microsoft.com/office/drawing/2014/main" id="{51C7EF4A-A279-4AD0-A863-4BA2337FEF83}"/>
              </a:ext>
            </a:extLst>
          </p:cNvPr>
          <p:cNvSpPr/>
          <p:nvPr/>
        </p:nvSpPr>
        <p:spPr>
          <a:xfrm>
            <a:off x="447040" y="365760"/>
            <a:ext cx="11196320" cy="6096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F81BD">
                  <a:lumMod val="50000"/>
                </a:srgbClr>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2248060A-1267-3F10-D685-B1788DE59264}"/>
              </a:ext>
            </a:extLst>
          </p:cNvPr>
          <p:cNvPicPr>
            <a:picLocks noChangeAspect="1"/>
          </p:cNvPicPr>
          <p:nvPr/>
        </p:nvPicPr>
        <p:blipFill>
          <a:blip r:embed="rId3"/>
          <a:stretch>
            <a:fillRect/>
          </a:stretch>
        </p:blipFill>
        <p:spPr>
          <a:xfrm>
            <a:off x="1127124" y="1625600"/>
            <a:ext cx="2413475" cy="322643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Rectangle: Rounded Corners 6">
            <a:extLst>
              <a:ext uri="{FF2B5EF4-FFF2-40B4-BE49-F238E27FC236}">
                <a16:creationId xmlns:a16="http://schemas.microsoft.com/office/drawing/2014/main" id="{C5354FD8-2A8C-7CE2-183A-B7E0CE0C6FCC}"/>
              </a:ext>
            </a:extLst>
          </p:cNvPr>
          <p:cNvSpPr/>
          <p:nvPr/>
        </p:nvSpPr>
        <p:spPr>
          <a:xfrm>
            <a:off x="4145280" y="1889760"/>
            <a:ext cx="7091680" cy="3037840"/>
          </a:xfrm>
          <a:prstGeom prst="roundRect">
            <a:avLst/>
          </a:prstGeom>
          <a:solidFill>
            <a:schemeClr val="accent6">
              <a:lumMod val="20000"/>
              <a:lumOff val="80000"/>
            </a:schemeClr>
          </a:solidFill>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457200" indent="-457200" algn="just">
              <a:buFont typeface="Arial" panose="020B0604020202020204" pitchFamily="34" charset="0"/>
              <a:buChar char="•"/>
            </a:pPr>
            <a:r>
              <a:rPr lang="en-US" sz="3200" dirty="0">
                <a:solidFill>
                  <a:srgbClr val="FF0000"/>
                </a:solidFill>
                <a:latin typeface="Cambria" panose="02040503050406030204" pitchFamily="18" charset="0"/>
                <a:ea typeface="Cambria" panose="02040503050406030204" pitchFamily="18" charset="0"/>
              </a:rPr>
              <a:t>Sau </a:t>
            </a:r>
            <a:r>
              <a:rPr lang="en-US" sz="3200" dirty="0" err="1">
                <a:solidFill>
                  <a:srgbClr val="FF0000"/>
                </a:solidFill>
                <a:latin typeface="Cambria" panose="02040503050406030204" pitchFamily="18" charset="0"/>
                <a:ea typeface="Cambria" panose="02040503050406030204" pitchFamily="18" charset="0"/>
              </a:rPr>
              <a:t>khi</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bị</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gỉ</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đinh</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sắt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chuyển</a:t>
            </a:r>
            <a:r>
              <a:rPr lang="en-US" sz="3200" dirty="0">
                <a:solidFill>
                  <a:srgbClr val="FF0000"/>
                </a:solidFill>
                <a:latin typeface="Cambria" panose="02040503050406030204" pitchFamily="18" charset="0"/>
                <a:ea typeface="Cambria" panose="02040503050406030204" pitchFamily="18" charset="0"/>
              </a:rPr>
              <a:t> sang </a:t>
            </a:r>
            <a:r>
              <a:rPr lang="en-US" sz="3200" dirty="0" err="1">
                <a:solidFill>
                  <a:srgbClr val="FF0000"/>
                </a:solidFill>
                <a:latin typeface="Cambria" panose="02040503050406030204" pitchFamily="18" charset="0"/>
                <a:ea typeface="Cambria" panose="02040503050406030204" pitchFamily="18" charset="0"/>
              </a:rPr>
              <a:t>màu</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nâu</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đỏ</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dễ</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bị</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gãy</a:t>
            </a:r>
            <a:r>
              <a:rPr lang="en-US" sz="3200" dirty="0">
                <a:solidFill>
                  <a:srgbClr val="FF0000"/>
                </a:solidFill>
                <a:latin typeface="Cambria" panose="02040503050406030204" pitchFamily="18" charset="0"/>
                <a:ea typeface="Cambria" panose="02040503050406030204" pitchFamily="18" charset="0"/>
              </a:rPr>
              <a:t>.</a:t>
            </a:r>
          </a:p>
          <a:p>
            <a:pPr marL="457200" indent="-457200" algn="just">
              <a:buFont typeface="Arial" panose="020B0604020202020204" pitchFamily="34" charset="0"/>
              <a:buChar char="•"/>
            </a:pPr>
            <a:r>
              <a:rPr lang="en-US" sz="3200" dirty="0" err="1">
                <a:solidFill>
                  <a:srgbClr val="FF0000"/>
                </a:solidFill>
                <a:latin typeface="Cambria" panose="02040503050406030204" pitchFamily="18" charset="0"/>
                <a:ea typeface="Cambria" panose="02040503050406030204" pitchFamily="18" charset="0"/>
              </a:rPr>
              <a:t>Biến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đổi</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hóa</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học</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đã</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diễn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ra</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với</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đinh</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sắt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vì</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sau</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một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thời</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gian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sắt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đã</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hình</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thành</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chất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mới</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có</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màu</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và</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tính</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chất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khác</a:t>
            </a:r>
            <a:r>
              <a:rPr lang="en-US" sz="3200" dirty="0">
                <a:solidFill>
                  <a:srgbClr val="FF0000"/>
                </a:solidFill>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2307818966"/>
      </p:ext>
    </p:extLst>
  </p:cSld>
  <p:clrMapOvr>
    <a:masterClrMapping/>
  </p:clrMapOvr>
  <p:transition spd="med">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7BE0AEE-1DFC-45F9-93BD-792C2575B8BF}"/>
              </a:ext>
            </a:extLst>
          </p:cNvPr>
          <p:cNvPicPr>
            <a:picLocks noChangeAspect="1"/>
          </p:cNvPicPr>
          <p:nvPr/>
        </p:nvPicPr>
        <p:blipFill>
          <a:blip r:embed="rId2"/>
          <a:stretch>
            <a:fillRect/>
          </a:stretch>
        </p:blipFill>
        <p:spPr>
          <a:xfrm>
            <a:off x="0" y="-1"/>
            <a:ext cx="12192000" cy="6858657"/>
          </a:xfrm>
          <a:prstGeom prst="rect">
            <a:avLst/>
          </a:prstGeom>
        </p:spPr>
      </p:pic>
      <p:sp>
        <p:nvSpPr>
          <p:cNvPr id="5" name="Rectangle: Rounded Corners 4">
            <a:extLst>
              <a:ext uri="{FF2B5EF4-FFF2-40B4-BE49-F238E27FC236}">
                <a16:creationId xmlns:a16="http://schemas.microsoft.com/office/drawing/2014/main" id="{51C7EF4A-A279-4AD0-A863-4BA2337FEF83}"/>
              </a:ext>
            </a:extLst>
          </p:cNvPr>
          <p:cNvSpPr/>
          <p:nvPr/>
        </p:nvSpPr>
        <p:spPr>
          <a:xfrm>
            <a:off x="500744" y="518160"/>
            <a:ext cx="11179628" cy="608946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F81BD">
                  <a:lumMod val="50000"/>
                </a:srgbClr>
              </a:solidFill>
              <a:effectLst/>
              <a:uLnTx/>
              <a:uFillTx/>
              <a:latin typeface="Calibri"/>
              <a:ea typeface="+mn-ea"/>
              <a:cs typeface="+mn-cs"/>
            </a:endParaRPr>
          </a:p>
        </p:txBody>
      </p:sp>
      <p:pic>
        <p:nvPicPr>
          <p:cNvPr id="8" name="图片 23">
            <a:extLst>
              <a:ext uri="{FF2B5EF4-FFF2-40B4-BE49-F238E27FC236}">
                <a16:creationId xmlns:a16="http://schemas.microsoft.com/office/drawing/2014/main" id="{948FA3F1-EE4C-3CEF-6BD5-6C4FC02998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55" y="2479040"/>
            <a:ext cx="5103849" cy="5103849"/>
          </a:xfrm>
          <a:prstGeom prst="rect">
            <a:avLst/>
          </a:prstGeom>
        </p:spPr>
      </p:pic>
      <p:pic>
        <p:nvPicPr>
          <p:cNvPr id="9" name="图片 8">
            <a:extLst>
              <a:ext uri="{FF2B5EF4-FFF2-40B4-BE49-F238E27FC236}">
                <a16:creationId xmlns:a16="http://schemas.microsoft.com/office/drawing/2014/main" id="{2A8AA52A-27F0-C7C7-ABCE-269BBB2355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9280" y="599440"/>
            <a:ext cx="7462208" cy="3828627"/>
          </a:xfrm>
          <a:prstGeom prst="rect">
            <a:avLst/>
          </a:prstGeom>
        </p:spPr>
      </p:pic>
      <p:sp>
        <p:nvSpPr>
          <p:cNvPr id="10" name="Rectangle 9">
            <a:extLst>
              <a:ext uri="{FF2B5EF4-FFF2-40B4-BE49-F238E27FC236}">
                <a16:creationId xmlns:a16="http://schemas.microsoft.com/office/drawing/2014/main" id="{7E771378-FEAE-9B9E-AB70-5A954330EFB1}"/>
              </a:ext>
            </a:extLst>
          </p:cNvPr>
          <p:cNvSpPr/>
          <p:nvPr/>
        </p:nvSpPr>
        <p:spPr>
          <a:xfrm>
            <a:off x="3252910" y="1786542"/>
            <a:ext cx="4674947" cy="1384995"/>
          </a:xfrm>
          <a:prstGeom prst="rect">
            <a:avLst/>
          </a:prstGeom>
        </p:spPr>
        <p:txBody>
          <a:bodyPr wrap="square">
            <a:spAutoFit/>
          </a:bodyPr>
          <a:lstStyle/>
          <a:p>
            <a:pPr lvl="0" algn="ctr">
              <a:defRPr/>
            </a:pPr>
            <a:r>
              <a:rPr lang="nl-NL" sz="2800" b="1" dirty="0">
                <a:solidFill>
                  <a:srgbClr val="002060"/>
                </a:solidFill>
                <a:latin typeface="Cambria" panose="02040503050406030204" pitchFamily="18" charset="0"/>
                <a:ea typeface="Cambria" panose="02040503050406030204" pitchFamily="18" charset="0"/>
              </a:rPr>
              <a:t>Nêu ví dụ mà em biết về biến đổi hóa học của chất trong đời sống hằng ngày. </a:t>
            </a:r>
            <a:endPar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372541811"/>
      </p:ext>
    </p:extLst>
  </p:cSld>
  <p:clrMapOvr>
    <a:masterClrMapping/>
  </p:clrMapOvr>
  <p:transition spd="med">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7BE0AEE-1DFC-45F9-93BD-792C2575B8BF}"/>
              </a:ext>
            </a:extLst>
          </p:cNvPr>
          <p:cNvPicPr>
            <a:picLocks noChangeAspect="1"/>
          </p:cNvPicPr>
          <p:nvPr/>
        </p:nvPicPr>
        <p:blipFill>
          <a:blip r:embed="rId2"/>
          <a:stretch>
            <a:fillRect/>
          </a:stretch>
        </p:blipFill>
        <p:spPr>
          <a:xfrm>
            <a:off x="0" y="-1"/>
            <a:ext cx="12192000" cy="6858657"/>
          </a:xfrm>
          <a:prstGeom prst="rect">
            <a:avLst/>
          </a:prstGeom>
        </p:spPr>
      </p:pic>
      <p:sp>
        <p:nvSpPr>
          <p:cNvPr id="5" name="Rectangle: Rounded Corners 4">
            <a:extLst>
              <a:ext uri="{FF2B5EF4-FFF2-40B4-BE49-F238E27FC236}">
                <a16:creationId xmlns:a16="http://schemas.microsoft.com/office/drawing/2014/main" id="{51C7EF4A-A279-4AD0-A863-4BA2337FEF83}"/>
              </a:ext>
            </a:extLst>
          </p:cNvPr>
          <p:cNvSpPr/>
          <p:nvPr/>
        </p:nvSpPr>
        <p:spPr>
          <a:xfrm>
            <a:off x="500744" y="518160"/>
            <a:ext cx="11179628" cy="608946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F81BD">
                  <a:lumMod val="50000"/>
                </a:srgbClr>
              </a:solidFill>
              <a:effectLst/>
              <a:uLnTx/>
              <a:uFillTx/>
              <a:latin typeface="Calibri"/>
              <a:ea typeface="+mn-ea"/>
              <a:cs typeface="+mn-cs"/>
            </a:endParaRPr>
          </a:p>
        </p:txBody>
      </p:sp>
      <p:pic>
        <p:nvPicPr>
          <p:cNvPr id="4" name="Picture 3" descr="Đốt than củi sưởi ấm, chị tử vong em nguy kịch">
            <a:extLst>
              <a:ext uri="{FF2B5EF4-FFF2-40B4-BE49-F238E27FC236}">
                <a16:creationId xmlns:a16="http://schemas.microsoft.com/office/drawing/2014/main" id="{931C95A8-1C3C-1B9A-BC6A-C7D83C275CF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2684" y="1173162"/>
            <a:ext cx="4681225" cy="3246438"/>
          </a:xfrm>
          <a:prstGeom prst="rect">
            <a:avLst/>
          </a:prstGeom>
          <a:noFill/>
          <a:ln>
            <a:noFill/>
          </a:ln>
        </p:spPr>
      </p:pic>
      <p:sp>
        <p:nvSpPr>
          <p:cNvPr id="6" name="TextBox 5">
            <a:extLst>
              <a:ext uri="{FF2B5EF4-FFF2-40B4-BE49-F238E27FC236}">
                <a16:creationId xmlns:a16="http://schemas.microsoft.com/office/drawing/2014/main" id="{45441661-D263-F8A0-9233-02AA18A60677}"/>
              </a:ext>
            </a:extLst>
          </p:cNvPr>
          <p:cNvSpPr txBox="1"/>
          <p:nvPr/>
        </p:nvSpPr>
        <p:spPr>
          <a:xfrm>
            <a:off x="1137920" y="4632960"/>
            <a:ext cx="4846320" cy="584775"/>
          </a:xfrm>
          <a:prstGeom prst="rect">
            <a:avLst/>
          </a:prstGeom>
          <a:noFill/>
        </p:spPr>
        <p:txBody>
          <a:bodyPr wrap="square" rtlCol="0">
            <a:spAutoFit/>
          </a:bodyPr>
          <a:lstStyle/>
          <a:p>
            <a:r>
              <a:rPr lang="en-US" sz="3200" b="1" dirty="0" err="1">
                <a:latin typeface="Cambria" panose="02040503050406030204" pitchFamily="18" charset="0"/>
                <a:ea typeface="Cambria" panose="02040503050406030204" pitchFamily="18" charset="0"/>
              </a:rPr>
              <a:t>Đốt</a:t>
            </a:r>
            <a:r>
              <a:rPr lang="en-US" sz="3200" b="1" dirty="0">
                <a:latin typeface="Cambria" panose="02040503050406030204" pitchFamily="18" charset="0"/>
                <a:ea typeface="Cambria" panose="02040503050406030204" pitchFamily="18" charset="0"/>
              </a:rPr>
              <a:t> than </a:t>
            </a:r>
            <a:r>
              <a:rPr lang="en-US" sz="3200" b="1" dirty="0" err="1">
                <a:latin typeface="Cambria" panose="02040503050406030204" pitchFamily="18" charset="0"/>
                <a:ea typeface="Cambria" panose="02040503050406030204" pitchFamily="18" charset="0"/>
              </a:rPr>
              <a:t>củi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thành</a:t>
            </a:r>
            <a:r>
              <a:rPr lang="en-US" sz="3200" b="1" dirty="0">
                <a:latin typeface="Cambria" panose="02040503050406030204" pitchFamily="18" charset="0"/>
                <a:ea typeface="Cambria" panose="02040503050406030204" pitchFamily="18" charset="0"/>
              </a:rPr>
              <a:t> than</a:t>
            </a:r>
          </a:p>
        </p:txBody>
      </p:sp>
      <p:pic>
        <p:nvPicPr>
          <p:cNvPr id="7" name="Picture 6" descr="CARAMEL LÀ GÌ CARAMEL CÓ PHẢI NƯỚC ĐƯỜNG THẮNG KHÔNG">
            <a:extLst>
              <a:ext uri="{FF2B5EF4-FFF2-40B4-BE49-F238E27FC236}">
                <a16:creationId xmlns:a16="http://schemas.microsoft.com/office/drawing/2014/main" id="{7CF81E5C-6AFF-A6B1-8BB0-3CFC672441D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31671" y="1198880"/>
            <a:ext cx="4271706" cy="3200399"/>
          </a:xfrm>
          <a:prstGeom prst="rect">
            <a:avLst/>
          </a:prstGeom>
          <a:noFill/>
          <a:ln>
            <a:noFill/>
          </a:ln>
        </p:spPr>
      </p:pic>
      <p:sp>
        <p:nvSpPr>
          <p:cNvPr id="11" name="TextBox 10">
            <a:extLst>
              <a:ext uri="{FF2B5EF4-FFF2-40B4-BE49-F238E27FC236}">
                <a16:creationId xmlns:a16="http://schemas.microsoft.com/office/drawing/2014/main" id="{B9847A58-AED1-4790-8F34-DB4F3C2C0132}"/>
              </a:ext>
            </a:extLst>
          </p:cNvPr>
          <p:cNvSpPr txBox="1"/>
          <p:nvPr/>
        </p:nvSpPr>
        <p:spPr>
          <a:xfrm>
            <a:off x="6817360" y="4592320"/>
            <a:ext cx="4846320" cy="1077218"/>
          </a:xfrm>
          <a:prstGeom prst="rect">
            <a:avLst/>
          </a:prstGeom>
          <a:noFill/>
        </p:spPr>
        <p:txBody>
          <a:bodyPr wrap="square" rtlCol="0">
            <a:spAutoFit/>
          </a:bodyPr>
          <a:lstStyle/>
          <a:p>
            <a:pPr algn="ctr"/>
            <a:r>
              <a:rPr lang="en-US" sz="3200" b="1" dirty="0">
                <a:latin typeface="Cambria" panose="02040503050406030204" pitchFamily="18" charset="0"/>
                <a:ea typeface="Cambria" panose="02040503050406030204" pitchFamily="18" charset="0"/>
              </a:rPr>
              <a:t>Đ</a:t>
            </a:r>
            <a:r>
              <a:rPr lang="vi-VN" sz="3200" b="1" dirty="0">
                <a:latin typeface="Cambria" panose="02040503050406030204" pitchFamily="18" charset="0"/>
                <a:ea typeface="Cambria" panose="02040503050406030204" pitchFamily="18" charset="0"/>
              </a:rPr>
              <a:t>un đường thành </a:t>
            </a:r>
            <a:endParaRPr lang="en-US" sz="3200" b="1" dirty="0">
              <a:latin typeface="Cambria" panose="02040503050406030204" pitchFamily="18" charset="0"/>
              <a:ea typeface="Cambria" panose="02040503050406030204" pitchFamily="18" charset="0"/>
            </a:endParaRPr>
          </a:p>
          <a:p>
            <a:pPr algn="ctr"/>
            <a:r>
              <a:rPr lang="vi-VN" sz="3200" b="1" dirty="0">
                <a:latin typeface="Cambria" panose="02040503050406030204" pitchFamily="18" charset="0"/>
                <a:ea typeface="Cambria" panose="02040503050406030204" pitchFamily="18" charset="0"/>
              </a:rPr>
              <a:t>ca-ra-men</a:t>
            </a:r>
            <a:endParaRPr lang="en-US" sz="3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86812939"/>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7BE0AEE-1DFC-45F9-93BD-792C2575B8BF}"/>
              </a:ext>
            </a:extLst>
          </p:cNvPr>
          <p:cNvPicPr>
            <a:picLocks noChangeAspect="1"/>
          </p:cNvPicPr>
          <p:nvPr/>
        </p:nvPicPr>
        <p:blipFill>
          <a:blip r:embed="rId3"/>
          <a:stretch>
            <a:fillRect/>
          </a:stretch>
        </p:blipFill>
        <p:spPr>
          <a:xfrm>
            <a:off x="0" y="-1"/>
            <a:ext cx="12192000" cy="6858657"/>
          </a:xfrm>
          <a:prstGeom prst="rect">
            <a:avLst/>
          </a:prstGeom>
        </p:spPr>
      </p:pic>
      <p:sp>
        <p:nvSpPr>
          <p:cNvPr id="5" name="Rectangle: Rounded Corners 4">
            <a:extLst>
              <a:ext uri="{FF2B5EF4-FFF2-40B4-BE49-F238E27FC236}">
                <a16:creationId xmlns:a16="http://schemas.microsoft.com/office/drawing/2014/main" id="{51C7EF4A-A279-4AD0-A863-4BA2337FEF83}"/>
              </a:ext>
            </a:extLst>
          </p:cNvPr>
          <p:cNvSpPr/>
          <p:nvPr/>
        </p:nvSpPr>
        <p:spPr>
          <a:xfrm>
            <a:off x="500744" y="518160"/>
            <a:ext cx="11179628" cy="608946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F81BD">
                  <a:lumMod val="50000"/>
                </a:srgbClr>
              </a:solidFill>
              <a:effectLst/>
              <a:uLnTx/>
              <a:uFillTx/>
              <a:latin typeface="Calibri"/>
              <a:ea typeface="+mn-ea"/>
              <a:cs typeface="+mn-cs"/>
            </a:endParaRPr>
          </a:p>
        </p:txBody>
      </p:sp>
      <p:pic>
        <p:nvPicPr>
          <p:cNvPr id="2" name="Picture 1" descr="Các loại vữa và tiêu chuẩn của vữa xây dựng - Xi măng Việt Nam">
            <a:extLst>
              <a:ext uri="{FF2B5EF4-FFF2-40B4-BE49-F238E27FC236}">
                <a16:creationId xmlns:a16="http://schemas.microsoft.com/office/drawing/2014/main" id="{1A3C2E0D-2C99-73BA-9D0B-7A313DFC3D7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7582" y="1137285"/>
            <a:ext cx="4610418" cy="3456596"/>
          </a:xfrm>
          <a:prstGeom prst="rect">
            <a:avLst/>
          </a:prstGeom>
          <a:noFill/>
          <a:ln>
            <a:noFill/>
          </a:ln>
        </p:spPr>
      </p:pic>
      <p:sp>
        <p:nvSpPr>
          <p:cNvPr id="3" name="TextBox 2">
            <a:extLst>
              <a:ext uri="{FF2B5EF4-FFF2-40B4-BE49-F238E27FC236}">
                <a16:creationId xmlns:a16="http://schemas.microsoft.com/office/drawing/2014/main" id="{06B11F85-1827-3F69-8A33-1939AF28462D}"/>
              </a:ext>
            </a:extLst>
          </p:cNvPr>
          <p:cNvSpPr txBox="1"/>
          <p:nvPr/>
        </p:nvSpPr>
        <p:spPr>
          <a:xfrm>
            <a:off x="904240" y="4846320"/>
            <a:ext cx="4846320" cy="584775"/>
          </a:xfrm>
          <a:prstGeom prst="rect">
            <a:avLst/>
          </a:prstGeom>
          <a:noFill/>
        </p:spPr>
        <p:txBody>
          <a:bodyPr wrap="square" rtlCol="0">
            <a:spAutoFit/>
          </a:bodyPr>
          <a:lstStyle/>
          <a:p>
            <a:pPr algn="ctr"/>
            <a:r>
              <a:rPr lang="en-US" sz="3200" b="1" dirty="0" err="1">
                <a:latin typeface="Cambria" panose="02040503050406030204" pitchFamily="18" charset="0"/>
                <a:ea typeface="Cambria" panose="02040503050406030204" pitchFamily="18" charset="0"/>
              </a:rPr>
              <a:t>Trộn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vữa</a:t>
            </a:r>
            <a:r>
              <a:rPr lang="en-US" sz="3200" b="1" dirty="0">
                <a:latin typeface="Cambria" panose="02040503050406030204" pitchFamily="18" charset="0"/>
                <a:ea typeface="Cambria" panose="02040503050406030204" pitchFamily="18" charset="0"/>
              </a:rPr>
              <a:t> xi </a:t>
            </a:r>
            <a:r>
              <a:rPr lang="en-US" sz="3200" b="1" dirty="0" err="1">
                <a:latin typeface="Cambria" panose="02040503050406030204" pitchFamily="18" charset="0"/>
                <a:ea typeface="Cambria" panose="02040503050406030204" pitchFamily="18" charset="0"/>
              </a:rPr>
              <a:t>măng</a:t>
            </a:r>
            <a:endParaRPr lang="en-US" sz="3200" b="1" dirty="0">
              <a:latin typeface="Cambria" panose="02040503050406030204" pitchFamily="18" charset="0"/>
              <a:ea typeface="Cambria" panose="02040503050406030204" pitchFamily="18" charset="0"/>
            </a:endParaRPr>
          </a:p>
        </p:txBody>
      </p:sp>
      <p:pic>
        <p:nvPicPr>
          <p:cNvPr id="2050" name="Picture 2" descr="Cách chữa cơm sống cực kỳ hiệu quả">
            <a:extLst>
              <a:ext uri="{FF2B5EF4-FFF2-40B4-BE49-F238E27FC236}">
                <a16:creationId xmlns:a16="http://schemas.microsoft.com/office/drawing/2014/main" id="{F0A6634A-17D0-85D9-3FA7-E7EF49C5F4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1248" y="1107440"/>
            <a:ext cx="5283200" cy="342392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857B7F3-4E9C-75C4-CF22-BB65B9799943}"/>
              </a:ext>
            </a:extLst>
          </p:cNvPr>
          <p:cNvSpPr txBox="1"/>
          <p:nvPr/>
        </p:nvSpPr>
        <p:spPr>
          <a:xfrm>
            <a:off x="6624320" y="4724400"/>
            <a:ext cx="4846320" cy="584775"/>
          </a:xfrm>
          <a:prstGeom prst="rect">
            <a:avLst/>
          </a:prstGeom>
          <a:noFill/>
        </p:spPr>
        <p:txBody>
          <a:bodyPr wrap="square" rtlCol="0">
            <a:spAutoFit/>
          </a:bodyPr>
          <a:lstStyle/>
          <a:p>
            <a:pPr algn="ctr"/>
            <a:r>
              <a:rPr lang="en-US" sz="3200" b="1" dirty="0">
                <a:latin typeface="Cambria" panose="02040503050406030204" pitchFamily="18" charset="0"/>
                <a:ea typeface="Cambria" panose="02040503050406030204" pitchFamily="18" charset="0"/>
              </a:rPr>
              <a:t>G</a:t>
            </a:r>
            <a:r>
              <a:rPr lang="vi-VN" sz="3200" b="1" dirty="0">
                <a:latin typeface="Cambria" panose="02040503050406030204" pitchFamily="18" charset="0"/>
                <a:ea typeface="Cambria" panose="02040503050406030204" pitchFamily="18" charset="0"/>
              </a:rPr>
              <a:t>ạo nấu thành cơm</a:t>
            </a:r>
            <a:endParaRPr lang="en-US" sz="3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35951633"/>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barn(inVertical)">
                                      <p:cBhvr>
                                        <p:cTn id="1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7BE0AEE-1DFC-45F9-93BD-792C2575B8BF}"/>
              </a:ext>
            </a:extLst>
          </p:cNvPr>
          <p:cNvPicPr>
            <a:picLocks noChangeAspect="1"/>
          </p:cNvPicPr>
          <p:nvPr/>
        </p:nvPicPr>
        <p:blipFill>
          <a:blip r:embed="rId3"/>
          <a:stretch>
            <a:fillRect/>
          </a:stretch>
        </p:blipFill>
        <p:spPr>
          <a:xfrm>
            <a:off x="0" y="-1"/>
            <a:ext cx="12192000" cy="6858657"/>
          </a:xfrm>
          <a:prstGeom prst="rect">
            <a:avLst/>
          </a:prstGeom>
        </p:spPr>
      </p:pic>
      <p:sp>
        <p:nvSpPr>
          <p:cNvPr id="5" name="Rectangle: Rounded Corners 4">
            <a:extLst>
              <a:ext uri="{FF2B5EF4-FFF2-40B4-BE49-F238E27FC236}">
                <a16:creationId xmlns:a16="http://schemas.microsoft.com/office/drawing/2014/main" id="{51C7EF4A-A279-4AD0-A863-4BA2337FEF83}"/>
              </a:ext>
            </a:extLst>
          </p:cNvPr>
          <p:cNvSpPr/>
          <p:nvPr/>
        </p:nvSpPr>
        <p:spPr>
          <a:xfrm>
            <a:off x="500744" y="518160"/>
            <a:ext cx="11179628" cy="608946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F81BD">
                  <a:lumMod val="50000"/>
                </a:srgbClr>
              </a:solidFill>
              <a:effectLst/>
              <a:uLnTx/>
              <a:uFillTx/>
              <a:latin typeface="Calibri"/>
              <a:ea typeface="+mn-ea"/>
              <a:cs typeface="+mn-cs"/>
            </a:endParaRPr>
          </a:p>
        </p:txBody>
      </p:sp>
      <p:grpSp>
        <p:nvGrpSpPr>
          <p:cNvPr id="4" name="Group 3">
            <a:extLst>
              <a:ext uri="{FF2B5EF4-FFF2-40B4-BE49-F238E27FC236}">
                <a16:creationId xmlns:a16="http://schemas.microsoft.com/office/drawing/2014/main" id="{19C858BB-6944-EC3E-95A3-027EB4E546C1}"/>
              </a:ext>
            </a:extLst>
          </p:cNvPr>
          <p:cNvGrpSpPr/>
          <p:nvPr/>
        </p:nvGrpSpPr>
        <p:grpSpPr>
          <a:xfrm>
            <a:off x="3997960" y="0"/>
            <a:ext cx="4048761" cy="1635760"/>
            <a:chOff x="3640664" y="0"/>
            <a:chExt cx="2305546" cy="1270000"/>
          </a:xfrm>
        </p:grpSpPr>
        <p:sp>
          <p:nvSpPr>
            <p:cNvPr id="6" name="Freeform 8">
              <a:extLst>
                <a:ext uri="{FF2B5EF4-FFF2-40B4-BE49-F238E27FC236}">
                  <a16:creationId xmlns:a16="http://schemas.microsoft.com/office/drawing/2014/main" id="{1CF5CE61-7574-6534-320D-290D660569C8}"/>
                </a:ext>
              </a:extLst>
            </p:cNvPr>
            <p:cNvSpPr/>
            <p:nvPr/>
          </p:nvSpPr>
          <p:spPr>
            <a:xfrm>
              <a:off x="3640664" y="0"/>
              <a:ext cx="2302936" cy="1270000"/>
            </a:xfrm>
            <a:custGeom>
              <a:avLst/>
              <a:gdLst/>
              <a:ahLst/>
              <a:cxnLst/>
              <a:rect l="l" t="t" r="r" b="b"/>
              <a:pathLst>
                <a:path w="3024000" h="2691360">
                  <a:moveTo>
                    <a:pt x="0" y="0"/>
                  </a:moveTo>
                  <a:lnTo>
                    <a:pt x="3024000" y="0"/>
                  </a:lnTo>
                  <a:lnTo>
                    <a:pt x="3024000" y="2691360"/>
                  </a:lnTo>
                  <a:lnTo>
                    <a:pt x="0" y="26913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TextBox 6">
              <a:extLst>
                <a:ext uri="{FF2B5EF4-FFF2-40B4-BE49-F238E27FC236}">
                  <a16:creationId xmlns:a16="http://schemas.microsoft.com/office/drawing/2014/main" id="{4AE3B2D0-5D54-B06E-C5A1-CD4AF78F4276}"/>
                </a:ext>
              </a:extLst>
            </p:cNvPr>
            <p:cNvSpPr txBox="1"/>
            <p:nvPr/>
          </p:nvSpPr>
          <p:spPr>
            <a:xfrm>
              <a:off x="3744877" y="545253"/>
              <a:ext cx="2201333" cy="646331"/>
            </a:xfrm>
            <a:prstGeom prst="rect">
              <a:avLst/>
            </a:prstGeom>
            <a:noFill/>
          </p:spPr>
          <p:txBody>
            <a:bodyPr wrap="square" rtlCol="0">
              <a:spAutoFit/>
            </a:bodyPr>
            <a:lstStyle/>
            <a:p>
              <a:pPr algn="ctr"/>
              <a:r>
                <a:rPr lang="en-US" sz="3600" b="1" dirty="0">
                  <a:solidFill>
                    <a:srgbClr val="002060"/>
                  </a:solidFill>
                </a:rPr>
                <a:t>Em </a:t>
              </a:r>
              <a:r>
                <a:rPr lang="en-US" sz="3600" b="1" dirty="0" err="1">
                  <a:solidFill>
                    <a:srgbClr val="002060"/>
                  </a:solidFill>
                </a:rPr>
                <a:t>có</a:t>
              </a:r>
              <a:r>
                <a:rPr lang="en-US" sz="3600" b="1" dirty="0">
                  <a:solidFill>
                    <a:srgbClr val="002060"/>
                  </a:solidFill>
                </a:rPr>
                <a:t> </a:t>
              </a:r>
              <a:r>
                <a:rPr lang="en-US" sz="3600" b="1" dirty="0" err="1">
                  <a:solidFill>
                    <a:srgbClr val="002060"/>
                  </a:solidFill>
                </a:rPr>
                <a:t>biết</a:t>
              </a:r>
              <a:endParaRPr lang="en-US" sz="3600" b="1" dirty="0">
                <a:solidFill>
                  <a:srgbClr val="002060"/>
                </a:solidFill>
              </a:endParaRPr>
            </a:p>
          </p:txBody>
        </p:sp>
      </p:grpSp>
      <p:sp>
        <p:nvSpPr>
          <p:cNvPr id="8" name="TextBox 7">
            <a:extLst>
              <a:ext uri="{FF2B5EF4-FFF2-40B4-BE49-F238E27FC236}">
                <a16:creationId xmlns:a16="http://schemas.microsoft.com/office/drawing/2014/main" id="{28788608-5B65-04C4-83C2-B41E114D5EE7}"/>
              </a:ext>
            </a:extLst>
          </p:cNvPr>
          <p:cNvSpPr txBox="1"/>
          <p:nvPr/>
        </p:nvSpPr>
        <p:spPr>
          <a:xfrm>
            <a:off x="1005840" y="2042160"/>
            <a:ext cx="6055360" cy="3603551"/>
          </a:xfrm>
          <a:prstGeom prst="rect">
            <a:avLst/>
          </a:prstGeom>
          <a:noFill/>
        </p:spPr>
        <p:txBody>
          <a:bodyPr wrap="square" rtlCol="0">
            <a:spAutoFit/>
          </a:bodyPr>
          <a:lstStyle/>
          <a:p>
            <a:pPr algn="ctr" rtl="0">
              <a:spcBef>
                <a:spcPts val="0"/>
              </a:spcBef>
              <a:spcAft>
                <a:spcPts val="500"/>
              </a:spcAft>
            </a:pPr>
            <a:r>
              <a:rPr lang="vi-VN" sz="2800" b="1" i="0" u="none" strike="noStrike" dirty="0">
                <a:solidFill>
                  <a:srgbClr val="2C2E00"/>
                </a:solidFill>
                <a:effectLst/>
                <a:latin typeface="Cambria" panose="02040503050406030204" pitchFamily="18" charset="0"/>
                <a:ea typeface="Cambria" panose="02040503050406030204" pitchFamily="18" charset="0"/>
              </a:rPr>
              <a:t>Găng tay “tự phồng”</a:t>
            </a:r>
            <a:endParaRPr lang="vi-VN" sz="2800" b="1" dirty="0">
              <a:effectLst/>
              <a:latin typeface="Cambria" panose="02040503050406030204" pitchFamily="18" charset="0"/>
              <a:ea typeface="Cambria" panose="02040503050406030204" pitchFamily="18" charset="0"/>
            </a:endParaRPr>
          </a:p>
          <a:p>
            <a:pPr algn="just" rtl="0">
              <a:spcBef>
                <a:spcPts val="0"/>
              </a:spcBef>
              <a:spcAft>
                <a:spcPts val="500"/>
              </a:spcAft>
            </a:pPr>
            <a:r>
              <a:rPr lang="vi-VN" sz="2800" b="0" i="0" u="none" strike="noStrike" dirty="0">
                <a:solidFill>
                  <a:srgbClr val="2D3000"/>
                </a:solidFill>
                <a:effectLst/>
                <a:latin typeface="Cambria" panose="02040503050406030204" pitchFamily="18" charset="0"/>
                <a:ea typeface="Cambria" panose="02040503050406030204" pitchFamily="18" charset="0"/>
              </a:rPr>
              <a:t>Cho ít bột nở vào găng tay y tế. Khéo léo lồng găng tay vào miệng cốc (trong cốc có chứa ít giấm ăn). Khi dốc thẳng đứng găng tay, bột nở rơi vào cốc chứa giấm ăn (hình 7a). Ngay lập tức, nhiều bọt khí xuất hiện trong cốc và găng tay đã “tự phồng” lên (hình 7b).</a:t>
            </a:r>
            <a:endParaRPr lang="vi-VN" sz="2800" b="0" dirty="0">
              <a:effectLst/>
              <a:latin typeface="Cambria" panose="02040503050406030204" pitchFamily="18" charset="0"/>
              <a:ea typeface="Cambria" panose="02040503050406030204" pitchFamily="18" charset="0"/>
            </a:endParaRPr>
          </a:p>
        </p:txBody>
      </p:sp>
      <p:pic>
        <p:nvPicPr>
          <p:cNvPr id="11" name="Picture 10">
            <a:extLst>
              <a:ext uri="{FF2B5EF4-FFF2-40B4-BE49-F238E27FC236}">
                <a16:creationId xmlns:a16="http://schemas.microsoft.com/office/drawing/2014/main" id="{57A329E0-ABAA-1FC5-CA8E-D14F3480740E}"/>
              </a:ext>
            </a:extLst>
          </p:cNvPr>
          <p:cNvPicPr>
            <a:picLocks noChangeAspect="1"/>
          </p:cNvPicPr>
          <p:nvPr/>
        </p:nvPicPr>
        <p:blipFill>
          <a:blip r:embed="rId6"/>
          <a:stretch>
            <a:fillRect/>
          </a:stretch>
        </p:blipFill>
        <p:spPr>
          <a:xfrm>
            <a:off x="7173136" y="2174241"/>
            <a:ext cx="4102559" cy="3311842"/>
          </a:xfrm>
          <a:prstGeom prst="rect">
            <a:avLst/>
          </a:prstGeom>
        </p:spPr>
      </p:pic>
    </p:spTree>
    <p:extLst>
      <p:ext uri="{BB962C8B-B14F-4D97-AF65-F5344CB8AC3E}">
        <p14:creationId xmlns:p14="http://schemas.microsoft.com/office/powerpoint/2010/main" val="1895241503"/>
      </p:ext>
    </p:extLst>
  </p:cSld>
  <p:clrMapOvr>
    <a:masterClrMapping/>
  </p:clrMapOvr>
  <p:transition spd="med">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F546C-65DA-4B61-BD7C-6DAC94D20D3B}"/>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941659F2-70A1-4B67-AB67-931A820C5552}"/>
              </a:ext>
            </a:extLst>
          </p:cNvPr>
          <p:cNvPicPr>
            <a:picLocks noChangeAspect="1"/>
          </p:cNvPicPr>
          <p:nvPr/>
        </p:nvPicPr>
        <p:blipFill>
          <a:blip r:embed="rId2"/>
          <a:stretch>
            <a:fillRect/>
          </a:stretch>
        </p:blipFill>
        <p:spPr>
          <a:xfrm>
            <a:off x="0" y="-1"/>
            <a:ext cx="12192000" cy="6858657"/>
          </a:xfrm>
          <a:prstGeom prst="rect">
            <a:avLst/>
          </a:prstGeom>
        </p:spPr>
      </p:pic>
      <p:pic>
        <p:nvPicPr>
          <p:cNvPr id="4" name="Picture 3">
            <a:extLst>
              <a:ext uri="{FF2B5EF4-FFF2-40B4-BE49-F238E27FC236}">
                <a16:creationId xmlns:a16="http://schemas.microsoft.com/office/drawing/2014/main" id="{823EC1AD-A0A4-4171-A42C-6BB02EF5159C}"/>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100096" y="2928258"/>
            <a:ext cx="3062204" cy="3789593"/>
          </a:xfrm>
          <a:prstGeom prst="rect">
            <a:avLst/>
          </a:prstGeom>
        </p:spPr>
      </p:pic>
      <p:grpSp>
        <p:nvGrpSpPr>
          <p:cNvPr id="5" name="Group 4">
            <a:extLst>
              <a:ext uri="{FF2B5EF4-FFF2-40B4-BE49-F238E27FC236}">
                <a16:creationId xmlns:a16="http://schemas.microsoft.com/office/drawing/2014/main" id="{CC7D24F7-51AF-4512-A055-D745CA8943F1}"/>
              </a:ext>
            </a:extLst>
          </p:cNvPr>
          <p:cNvGrpSpPr/>
          <p:nvPr/>
        </p:nvGrpSpPr>
        <p:grpSpPr>
          <a:xfrm>
            <a:off x="3173185" y="2286000"/>
            <a:ext cx="8777204" cy="2997200"/>
            <a:chOff x="3823529" y="368082"/>
            <a:chExt cx="7905086" cy="1833092"/>
          </a:xfrm>
        </p:grpSpPr>
        <p:sp>
          <p:nvSpPr>
            <p:cNvPr id="6" name="Rectangle: Rounded Corners 5">
              <a:extLst>
                <a:ext uri="{FF2B5EF4-FFF2-40B4-BE49-F238E27FC236}">
                  <a16:creationId xmlns:a16="http://schemas.microsoft.com/office/drawing/2014/main" id="{FA6CE254-6ABE-449A-B01E-353230DA9C38}"/>
                </a:ext>
              </a:extLst>
            </p:cNvPr>
            <p:cNvSpPr/>
            <p:nvPr/>
          </p:nvSpPr>
          <p:spPr>
            <a:xfrm>
              <a:off x="3823529" y="368082"/>
              <a:ext cx="7905086" cy="1833092"/>
            </a:xfrm>
            <a:prstGeom prst="roundRect">
              <a:avLst/>
            </a:prstGeom>
            <a:solidFill>
              <a:schemeClr val="bg1"/>
            </a:solidFill>
            <a:ln w="28575">
              <a:solidFill>
                <a:schemeClr val="accent3">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3200" dirty="0">
                <a:solidFill>
                  <a:schemeClr val="accent1">
                    <a:lumMod val="50000"/>
                  </a:schemeClr>
                </a:solidFill>
              </a:endParaRPr>
            </a:p>
          </p:txBody>
        </p:sp>
        <p:sp>
          <p:nvSpPr>
            <p:cNvPr id="9" name="TextBox 8">
              <a:extLst>
                <a:ext uri="{FF2B5EF4-FFF2-40B4-BE49-F238E27FC236}">
                  <a16:creationId xmlns:a16="http://schemas.microsoft.com/office/drawing/2014/main" id="{BF87715F-F4F1-44CF-BDD3-80C2F940F4DE}"/>
                </a:ext>
              </a:extLst>
            </p:cNvPr>
            <p:cNvSpPr txBox="1"/>
            <p:nvPr/>
          </p:nvSpPr>
          <p:spPr>
            <a:xfrm>
              <a:off x="4078975" y="521762"/>
              <a:ext cx="7413802" cy="1505893"/>
            </a:xfrm>
            <a:prstGeom prst="rect">
              <a:avLst/>
            </a:prstGeom>
            <a:noFill/>
          </p:spPr>
          <p:txBody>
            <a:bodyPr wrap="square" lIns="0" tIns="0" rIns="0" bIns="0" rtlCol="0">
              <a:spAutoFit/>
            </a:bodyPr>
            <a:lstStyle/>
            <a:p>
              <a:pPr algn="just">
                <a:defRPr/>
              </a:pPr>
              <a:r>
                <a:rPr lang="en-US" sz="4000" b="1" dirty="0" err="1">
                  <a:solidFill>
                    <a:srgbClr val="002060"/>
                  </a:solidFill>
                  <a:latin typeface="Calibri"/>
                </a:rPr>
                <a:t>Xung</a:t>
              </a:r>
              <a:r>
                <a:rPr lang="en-US" sz="4000" b="1" dirty="0">
                  <a:solidFill>
                    <a:srgbClr val="002060"/>
                  </a:solidFill>
                  <a:latin typeface="Calibri"/>
                </a:rPr>
                <a:t> </a:t>
              </a:r>
              <a:r>
                <a:rPr lang="en-US" sz="4000" b="1" dirty="0" err="1">
                  <a:solidFill>
                    <a:srgbClr val="002060"/>
                  </a:solidFill>
                  <a:latin typeface="Calibri"/>
                </a:rPr>
                <a:t>quanh</a:t>
              </a:r>
              <a:r>
                <a:rPr lang="en-US" sz="4000" b="1" dirty="0">
                  <a:solidFill>
                    <a:srgbClr val="002060"/>
                  </a:solidFill>
                  <a:latin typeface="Calibri"/>
                </a:rPr>
                <a:t> </a:t>
              </a:r>
              <a:r>
                <a:rPr lang="en-US" sz="4000" b="1" dirty="0" err="1">
                  <a:solidFill>
                    <a:srgbClr val="002060"/>
                  </a:solidFill>
                  <a:latin typeface="Calibri"/>
                </a:rPr>
                <a:t>chúng</a:t>
              </a:r>
              <a:r>
                <a:rPr lang="en-US" sz="4000" b="1" dirty="0">
                  <a:solidFill>
                    <a:srgbClr val="002060"/>
                  </a:solidFill>
                  <a:latin typeface="Calibri"/>
                </a:rPr>
                <a:t> ta </a:t>
              </a:r>
              <a:r>
                <a:rPr lang="en-US" sz="4000" b="1" dirty="0" err="1">
                  <a:solidFill>
                    <a:srgbClr val="002060"/>
                  </a:solidFill>
                  <a:latin typeface="Calibri"/>
                </a:rPr>
                <a:t>có</a:t>
              </a:r>
              <a:r>
                <a:rPr lang="en-US" sz="4000" b="1" dirty="0">
                  <a:solidFill>
                    <a:srgbClr val="002060"/>
                  </a:solidFill>
                  <a:latin typeface="Calibri"/>
                </a:rPr>
                <a:t> </a:t>
              </a:r>
              <a:r>
                <a:rPr lang="en-US" sz="4000" b="1" dirty="0" err="1">
                  <a:solidFill>
                    <a:srgbClr val="002060"/>
                  </a:solidFill>
                  <a:latin typeface="Calibri"/>
                </a:rPr>
                <a:t>rất</a:t>
              </a:r>
              <a:r>
                <a:rPr lang="en-US" sz="4000" b="1" dirty="0">
                  <a:solidFill>
                    <a:srgbClr val="002060"/>
                  </a:solidFill>
                  <a:latin typeface="Calibri"/>
                </a:rPr>
                <a:t> </a:t>
              </a:r>
              <a:r>
                <a:rPr lang="en-US" sz="4000" b="1" dirty="0" err="1">
                  <a:solidFill>
                    <a:srgbClr val="002060"/>
                  </a:solidFill>
                  <a:latin typeface="Calibri"/>
                </a:rPr>
                <a:t>nhiều</a:t>
              </a:r>
              <a:r>
                <a:rPr lang="en-US" sz="4000" b="1" dirty="0">
                  <a:solidFill>
                    <a:srgbClr val="002060"/>
                  </a:solidFill>
                  <a:latin typeface="Calibri"/>
                </a:rPr>
                <a:t> </a:t>
              </a:r>
              <a:r>
                <a:rPr lang="en-US" sz="4000" b="1" dirty="0" err="1">
                  <a:solidFill>
                    <a:srgbClr val="002060"/>
                  </a:solidFill>
                  <a:latin typeface="Calibri"/>
                </a:rPr>
                <a:t>sự</a:t>
              </a:r>
              <a:r>
                <a:rPr lang="en-US" sz="4000" b="1" dirty="0">
                  <a:solidFill>
                    <a:srgbClr val="002060"/>
                  </a:solidFill>
                  <a:latin typeface="Calibri"/>
                </a:rPr>
                <a:t> </a:t>
              </a:r>
              <a:r>
                <a:rPr lang="en-US" sz="4000" b="1" dirty="0" err="1">
                  <a:solidFill>
                    <a:srgbClr val="002060"/>
                  </a:solidFill>
                  <a:latin typeface="Calibri"/>
                </a:rPr>
                <a:t>biến</a:t>
              </a:r>
              <a:r>
                <a:rPr lang="en-US" sz="4000" b="1" dirty="0">
                  <a:solidFill>
                    <a:srgbClr val="002060"/>
                  </a:solidFill>
                  <a:latin typeface="Calibri"/>
                </a:rPr>
                <a:t> </a:t>
              </a:r>
              <a:r>
                <a:rPr lang="en-US" sz="4000" b="1" dirty="0" err="1">
                  <a:solidFill>
                    <a:srgbClr val="002060"/>
                  </a:solidFill>
                  <a:latin typeface="Calibri"/>
                </a:rPr>
                <a:t>đổi</a:t>
              </a:r>
              <a:r>
                <a:rPr lang="en-US" sz="4000" b="1" dirty="0">
                  <a:solidFill>
                    <a:srgbClr val="002060"/>
                  </a:solidFill>
                  <a:latin typeface="Calibri"/>
                </a:rPr>
                <a:t> </a:t>
              </a:r>
              <a:r>
                <a:rPr lang="en-US" sz="4000" b="1" dirty="0" err="1">
                  <a:solidFill>
                    <a:srgbClr val="002060"/>
                  </a:solidFill>
                  <a:latin typeface="Calibri"/>
                </a:rPr>
                <a:t>hóa</a:t>
              </a:r>
              <a:r>
                <a:rPr lang="en-US" sz="4000" b="1" dirty="0">
                  <a:solidFill>
                    <a:srgbClr val="002060"/>
                  </a:solidFill>
                  <a:latin typeface="Calibri"/>
                </a:rPr>
                <a:t> </a:t>
              </a:r>
              <a:r>
                <a:rPr lang="en-US" sz="4000" b="1" dirty="0" err="1">
                  <a:solidFill>
                    <a:srgbClr val="002060"/>
                  </a:solidFill>
                  <a:latin typeface="Calibri"/>
                </a:rPr>
                <a:t>học</a:t>
              </a:r>
              <a:r>
                <a:rPr lang="en-US" sz="4000" b="1" dirty="0">
                  <a:solidFill>
                    <a:srgbClr val="002060"/>
                  </a:solidFill>
                  <a:latin typeface="Calibri"/>
                </a:rPr>
                <a:t>, </a:t>
              </a:r>
              <a:r>
                <a:rPr lang="en-US" sz="4000" b="1" dirty="0" err="1">
                  <a:solidFill>
                    <a:srgbClr val="002060"/>
                  </a:solidFill>
                  <a:latin typeface="Calibri"/>
                </a:rPr>
                <a:t>chúng</a:t>
              </a:r>
              <a:r>
                <a:rPr lang="en-US" sz="4000" b="1" dirty="0">
                  <a:solidFill>
                    <a:srgbClr val="002060"/>
                  </a:solidFill>
                  <a:latin typeface="Calibri"/>
                </a:rPr>
                <a:t> ta </a:t>
              </a:r>
              <a:r>
                <a:rPr lang="en-US" sz="4000" b="1" dirty="0" err="1">
                  <a:solidFill>
                    <a:srgbClr val="002060"/>
                  </a:solidFill>
                  <a:latin typeface="Calibri"/>
                </a:rPr>
                <a:t>cần</a:t>
              </a:r>
              <a:r>
                <a:rPr lang="en-US" sz="4000" b="1" dirty="0">
                  <a:solidFill>
                    <a:srgbClr val="002060"/>
                  </a:solidFill>
                  <a:latin typeface="Calibri"/>
                </a:rPr>
                <a:t> </a:t>
              </a:r>
              <a:r>
                <a:rPr lang="en-US" sz="4000" b="1" dirty="0" err="1">
                  <a:solidFill>
                    <a:srgbClr val="002060"/>
                  </a:solidFill>
                  <a:latin typeface="Calibri"/>
                </a:rPr>
                <a:t>biết</a:t>
              </a:r>
              <a:r>
                <a:rPr lang="en-US" sz="4000" b="1" dirty="0">
                  <a:solidFill>
                    <a:srgbClr val="002060"/>
                  </a:solidFill>
                  <a:latin typeface="Calibri"/>
                </a:rPr>
                <a:t> </a:t>
              </a:r>
              <a:r>
                <a:rPr lang="en-US" sz="4000" b="1" dirty="0" err="1">
                  <a:solidFill>
                    <a:srgbClr val="002060"/>
                  </a:solidFill>
                  <a:latin typeface="Calibri"/>
                </a:rPr>
                <a:t>để</a:t>
              </a:r>
              <a:r>
                <a:rPr lang="en-US" sz="4000" b="1" dirty="0">
                  <a:solidFill>
                    <a:srgbClr val="002060"/>
                  </a:solidFill>
                  <a:latin typeface="Calibri"/>
                </a:rPr>
                <a:t> </a:t>
              </a:r>
              <a:r>
                <a:rPr lang="en-US" sz="4000" b="1" dirty="0" err="1">
                  <a:solidFill>
                    <a:srgbClr val="002060"/>
                  </a:solidFill>
                  <a:latin typeface="Calibri"/>
                </a:rPr>
                <a:t>vận</a:t>
              </a:r>
              <a:r>
                <a:rPr lang="en-US" sz="4000" b="1" dirty="0">
                  <a:solidFill>
                    <a:srgbClr val="002060"/>
                  </a:solidFill>
                  <a:latin typeface="Calibri"/>
                </a:rPr>
                <a:t> </a:t>
              </a:r>
              <a:r>
                <a:rPr lang="en-US" sz="4000" b="1" dirty="0" err="1">
                  <a:solidFill>
                    <a:srgbClr val="002060"/>
                  </a:solidFill>
                  <a:latin typeface="Calibri"/>
                </a:rPr>
                <a:t>dụng</a:t>
              </a:r>
              <a:r>
                <a:rPr lang="en-US" sz="4000" b="1" dirty="0">
                  <a:solidFill>
                    <a:srgbClr val="002060"/>
                  </a:solidFill>
                  <a:latin typeface="Calibri"/>
                </a:rPr>
                <a:t> </a:t>
              </a:r>
              <a:r>
                <a:rPr lang="en-US" sz="4000" b="1" dirty="0" err="1">
                  <a:solidFill>
                    <a:srgbClr val="002060"/>
                  </a:solidFill>
                  <a:latin typeface="Calibri"/>
                </a:rPr>
                <a:t>vào</a:t>
              </a:r>
              <a:r>
                <a:rPr lang="en-US" sz="4000" b="1" dirty="0">
                  <a:solidFill>
                    <a:srgbClr val="002060"/>
                  </a:solidFill>
                  <a:latin typeface="Calibri"/>
                </a:rPr>
                <a:t> </a:t>
              </a:r>
              <a:r>
                <a:rPr lang="en-US" sz="4000" b="1" dirty="0" err="1">
                  <a:solidFill>
                    <a:srgbClr val="002060"/>
                  </a:solidFill>
                  <a:latin typeface="Calibri"/>
                </a:rPr>
                <a:t>trong</a:t>
              </a:r>
              <a:r>
                <a:rPr lang="en-US" sz="4000" b="1" dirty="0">
                  <a:solidFill>
                    <a:srgbClr val="002060"/>
                  </a:solidFill>
                  <a:latin typeface="Calibri"/>
                </a:rPr>
                <a:t> </a:t>
              </a:r>
              <a:r>
                <a:rPr lang="en-US" sz="4000" b="1" dirty="0" err="1">
                  <a:solidFill>
                    <a:srgbClr val="002060"/>
                  </a:solidFill>
                  <a:latin typeface="Calibri"/>
                </a:rPr>
                <a:t>đời</a:t>
              </a:r>
              <a:r>
                <a:rPr lang="en-US" sz="4000" b="1" dirty="0">
                  <a:solidFill>
                    <a:srgbClr val="002060"/>
                  </a:solidFill>
                  <a:latin typeface="Calibri"/>
                </a:rPr>
                <a:t> </a:t>
              </a:r>
              <a:r>
                <a:rPr lang="en-US" sz="4000" b="1" dirty="0" err="1">
                  <a:solidFill>
                    <a:srgbClr val="002060"/>
                  </a:solidFill>
                  <a:latin typeface="Calibri"/>
                </a:rPr>
                <a:t>sống</a:t>
              </a:r>
              <a:r>
                <a:rPr lang="en-US" sz="4000" b="1" dirty="0">
                  <a:solidFill>
                    <a:srgbClr val="002060"/>
                  </a:solidFill>
                  <a:latin typeface="Calibri"/>
                </a:rPr>
                <a:t> </a:t>
              </a:r>
              <a:r>
                <a:rPr lang="en-US" sz="4000" b="1" dirty="0" err="1">
                  <a:solidFill>
                    <a:srgbClr val="002060"/>
                  </a:solidFill>
                  <a:latin typeface="Calibri"/>
                </a:rPr>
                <a:t>hằng</a:t>
              </a:r>
              <a:r>
                <a:rPr lang="en-US" sz="4000" b="1" dirty="0">
                  <a:solidFill>
                    <a:srgbClr val="002060"/>
                  </a:solidFill>
                  <a:latin typeface="Calibri"/>
                </a:rPr>
                <a:t> </a:t>
              </a:r>
              <a:r>
                <a:rPr lang="en-US" sz="4000" b="1" dirty="0" err="1">
                  <a:solidFill>
                    <a:srgbClr val="002060"/>
                  </a:solidFill>
                  <a:latin typeface="Calibri"/>
                </a:rPr>
                <a:t>ngày</a:t>
              </a:r>
              <a:r>
                <a:rPr lang="en-US" sz="4000" b="1" dirty="0">
                  <a:solidFill>
                    <a:srgbClr val="002060"/>
                  </a:solidFill>
                  <a:latin typeface="Calibri"/>
                </a:rPr>
                <a:t>.</a:t>
              </a:r>
              <a:endParaRPr kumimoji="0" lang="en-US" sz="4000" b="1" i="0" u="none" strike="noStrike" kern="1200" cap="none" spc="0" normalizeH="0" baseline="0" noProof="0" dirty="0">
                <a:ln>
                  <a:noFill/>
                </a:ln>
                <a:solidFill>
                  <a:srgbClr val="002060"/>
                </a:solidFill>
                <a:effectLst/>
                <a:uLnTx/>
                <a:uFillTx/>
                <a:latin typeface="Calibri"/>
                <a:ea typeface="+mn-ea"/>
                <a:cs typeface="+mn-cs"/>
              </a:endParaRPr>
            </a:p>
          </p:txBody>
        </p:sp>
      </p:grpSp>
      <p:pic>
        <p:nvPicPr>
          <p:cNvPr id="13" name="Picture 12">
            <a:extLst>
              <a:ext uri="{FF2B5EF4-FFF2-40B4-BE49-F238E27FC236}">
                <a16:creationId xmlns:a16="http://schemas.microsoft.com/office/drawing/2014/main" id="{F92D6590-9CE1-5855-C675-94BA019C2524}"/>
              </a:ext>
            </a:extLst>
          </p:cNvPr>
          <p:cNvPicPr>
            <a:picLocks noChangeAspect="1"/>
          </p:cNvPicPr>
          <p:nvPr/>
        </p:nvPicPr>
        <p:blipFill>
          <a:blip r:embed="rId5"/>
          <a:stretch>
            <a:fillRect/>
          </a:stretch>
        </p:blipFill>
        <p:spPr>
          <a:xfrm>
            <a:off x="5384742" y="727529"/>
            <a:ext cx="4688230" cy="1658256"/>
          </a:xfrm>
          <a:prstGeom prst="rect">
            <a:avLst/>
          </a:prstGeom>
        </p:spPr>
      </p:pic>
    </p:spTree>
    <p:extLst>
      <p:ext uri="{BB962C8B-B14F-4D97-AF65-F5344CB8AC3E}">
        <p14:creationId xmlns:p14="http://schemas.microsoft.com/office/powerpoint/2010/main" val="1342880117"/>
      </p:ext>
    </p:extLst>
  </p:cSld>
  <p:clrMapOvr>
    <a:masterClrMapping/>
  </p:clrMapOvr>
  <p:transition spd="med">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雨, 自然, 室内&#10;&#10;描述已自动生成">
            <a:extLst>
              <a:ext uri="{FF2B5EF4-FFF2-40B4-BE49-F238E27FC236}">
                <a16:creationId xmlns:a16="http://schemas.microsoft.com/office/drawing/2014/main" id="{6D41B603-3E82-4B35-BB92-D2C52D99FB4C}"/>
              </a:ext>
            </a:extLst>
          </p:cNvPr>
          <p:cNvPicPr>
            <a:picLocks noChangeAspect="1"/>
          </p:cNvPicPr>
          <p:nvPr/>
        </p:nvPicPr>
        <p:blipFill rotWithShape="1">
          <a:blip r:embed="rId2">
            <a:extLst>
              <a:ext uri="{28A0092B-C50C-407E-A947-70E740481C1C}">
                <a14:useLocalDpi xmlns:a14="http://schemas.microsoft.com/office/drawing/2010/main" val="0"/>
              </a:ext>
            </a:extLst>
          </a:blip>
          <a:srcRect t="13306" b="49147"/>
          <a:stretch/>
        </p:blipFill>
        <p:spPr>
          <a:xfrm>
            <a:off x="0" y="10"/>
            <a:ext cx="12191980" cy="6857990"/>
          </a:xfrm>
          <a:prstGeom prst="rect">
            <a:avLst/>
          </a:prstGeom>
        </p:spPr>
      </p:pic>
      <p:pic>
        <p:nvPicPr>
          <p:cNvPr id="14" name="图片 3">
            <a:extLst>
              <a:ext uri="{FF2B5EF4-FFF2-40B4-BE49-F238E27FC236}">
                <a16:creationId xmlns:a16="http://schemas.microsoft.com/office/drawing/2014/main" id="{45EA0DB8-EA06-4296-B051-FECC4574DDAD}"/>
              </a:ext>
            </a:extLst>
          </p:cNvPr>
          <p:cNvPicPr>
            <a:picLocks noChangeAspect="1"/>
          </p:cNvPicPr>
          <p:nvPr/>
        </p:nvPicPr>
        <p:blipFill>
          <a:blip r:embed="rId3"/>
          <a:stretch>
            <a:fillRect/>
          </a:stretch>
        </p:blipFill>
        <p:spPr>
          <a:xfrm flipH="1">
            <a:off x="1406477" y="144137"/>
            <a:ext cx="9995989" cy="4876558"/>
          </a:xfrm>
          <a:prstGeom prst="rect">
            <a:avLst/>
          </a:prstGeom>
        </p:spPr>
      </p:pic>
      <p:pic>
        <p:nvPicPr>
          <p:cNvPr id="5" name="Picture 4">
            <a:extLst>
              <a:ext uri="{FF2B5EF4-FFF2-40B4-BE49-F238E27FC236}">
                <a16:creationId xmlns:a16="http://schemas.microsoft.com/office/drawing/2014/main" id="{2C2AA3B6-DA8E-4E7D-B472-402EF33C361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foregroundMark x1="34936" y1="6754" x2="19071" y2="23460"/>
                        <a14:foregroundMark x1="26282" y1="4265" x2="14103" y2="23341"/>
                        <a14:foregroundMark x1="36058" y1="4858" x2="61859" y2="18957"/>
                        <a14:foregroundMark x1="58173" y1="18128" x2="62660" y2="23460"/>
                        <a14:foregroundMark x1="14423" y1="17891" x2="17788" y2="40047"/>
                        <a14:foregroundMark x1="23558" y1="32109" x2="23397" y2="43246"/>
                        <a14:foregroundMark x1="26282" y1="83649" x2="29167" y2="97156"/>
                        <a14:foregroundMark x1="55128" y1="80924" x2="59295" y2="99526"/>
                        <a14:foregroundMark x1="43109" y1="86256" x2="48878" y2="99763"/>
                        <a14:foregroundMark x1="50801" y1="4621" x2="58333" y2="13033"/>
                        <a14:foregroundMark x1="18429" y1="8886" x2="10577" y2="18365"/>
                        <a14:foregroundMark x1="22115" y1="89455" x2="24519" y2="99763"/>
                        <a14:foregroundMark x1="91346" y1="49882" x2="90865" y2="54502"/>
                        <a14:backgroundMark x1="87340" y1="32464" x2="90224" y2="45142"/>
                      </a14:backgroundRemoval>
                    </a14:imgEffect>
                  </a14:imgLayer>
                </a14:imgProps>
              </a:ext>
            </a:extLst>
          </a:blip>
          <a:stretch>
            <a:fillRect/>
          </a:stretch>
        </p:blipFill>
        <p:spPr>
          <a:xfrm>
            <a:off x="357881" y="1559005"/>
            <a:ext cx="3917741" cy="5298995"/>
          </a:xfrm>
          <a:prstGeom prst="rect">
            <a:avLst/>
          </a:prstGeom>
        </p:spPr>
      </p:pic>
      <p:pic>
        <p:nvPicPr>
          <p:cNvPr id="18" name="Picture 4">
            <a:extLst>
              <a:ext uri="{FF2B5EF4-FFF2-40B4-BE49-F238E27FC236}">
                <a16:creationId xmlns:a16="http://schemas.microsoft.com/office/drawing/2014/main" id="{1A291D11-AEDC-4E16-AA09-8F8F8A3CB00B}"/>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722467" y="3587361"/>
            <a:ext cx="886061" cy="1433334"/>
          </a:xfrm>
          <a:prstGeom prst="rect">
            <a:avLst/>
          </a:prstGeom>
        </p:spPr>
      </p:pic>
      <p:pic>
        <p:nvPicPr>
          <p:cNvPr id="19" name="Picture 2">
            <a:extLst>
              <a:ext uri="{FF2B5EF4-FFF2-40B4-BE49-F238E27FC236}">
                <a16:creationId xmlns:a16="http://schemas.microsoft.com/office/drawing/2014/main" id="{42840666-7AE6-4C87-B266-122C0FEDFBA7}"/>
              </a:ext>
            </a:extLst>
          </p:cNvPr>
          <p:cNvPicPr>
            <a:picLocks noChangeAspect="1"/>
          </p:cNvPicPr>
          <p:nvPr/>
        </p:nvPicPr>
        <p:blipFill>
          <a:blip r:embed="rId8"/>
          <a:srcRect/>
          <a:stretch>
            <a:fillRect/>
          </a:stretch>
        </p:blipFill>
        <p:spPr>
          <a:xfrm>
            <a:off x="8533357" y="4037792"/>
            <a:ext cx="3118770" cy="2851076"/>
          </a:xfrm>
          <a:prstGeom prst="rect">
            <a:avLst/>
          </a:prstGeom>
        </p:spPr>
      </p:pic>
      <p:sp>
        <p:nvSpPr>
          <p:cNvPr id="21" name="วงรี 133">
            <a:extLst>
              <a:ext uri="{FF2B5EF4-FFF2-40B4-BE49-F238E27FC236}">
                <a16:creationId xmlns:a16="http://schemas.microsoft.com/office/drawing/2014/main" id="{77FAF5CF-03D6-4353-B0EE-C8E4A7419284}"/>
              </a:ext>
            </a:extLst>
          </p:cNvPr>
          <p:cNvSpPr/>
          <p:nvPr/>
        </p:nvSpPr>
        <p:spPr>
          <a:xfrm flipV="1">
            <a:off x="9154137" y="4433946"/>
            <a:ext cx="322751" cy="259601"/>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22" name="วงรี 134">
            <a:extLst>
              <a:ext uri="{FF2B5EF4-FFF2-40B4-BE49-F238E27FC236}">
                <a16:creationId xmlns:a16="http://schemas.microsoft.com/office/drawing/2014/main" id="{40E7082A-6FE6-494B-B486-206A2114B40D}"/>
              </a:ext>
            </a:extLst>
          </p:cNvPr>
          <p:cNvSpPr/>
          <p:nvPr/>
        </p:nvSpPr>
        <p:spPr>
          <a:xfrm flipV="1">
            <a:off x="9154137" y="3909529"/>
            <a:ext cx="322751" cy="259601"/>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23" name="วงรี 135">
            <a:extLst>
              <a:ext uri="{FF2B5EF4-FFF2-40B4-BE49-F238E27FC236}">
                <a16:creationId xmlns:a16="http://schemas.microsoft.com/office/drawing/2014/main" id="{5149B53F-9DBE-410A-99AB-244B840EDBF5}"/>
              </a:ext>
            </a:extLst>
          </p:cNvPr>
          <p:cNvSpPr/>
          <p:nvPr/>
        </p:nvSpPr>
        <p:spPr>
          <a:xfrm flipV="1">
            <a:off x="9113336" y="3746295"/>
            <a:ext cx="322751" cy="277487"/>
          </a:xfrm>
          <a:prstGeom prst="ellipse">
            <a:avLst/>
          </a:prstGeom>
          <a:solidFill>
            <a:srgbClr val="389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24" name="วงรี 136">
            <a:extLst>
              <a:ext uri="{FF2B5EF4-FFF2-40B4-BE49-F238E27FC236}">
                <a16:creationId xmlns:a16="http://schemas.microsoft.com/office/drawing/2014/main" id="{CC6EE40F-0AFF-4B09-87F9-3F20B759BF63}"/>
              </a:ext>
            </a:extLst>
          </p:cNvPr>
          <p:cNvSpPr/>
          <p:nvPr/>
        </p:nvSpPr>
        <p:spPr>
          <a:xfrm flipV="1">
            <a:off x="9113337" y="4163964"/>
            <a:ext cx="322751" cy="2596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28" name="วงรี 133">
            <a:extLst>
              <a:ext uri="{FF2B5EF4-FFF2-40B4-BE49-F238E27FC236}">
                <a16:creationId xmlns:a16="http://schemas.microsoft.com/office/drawing/2014/main" id="{4918E4B5-ECC7-4944-89FE-E360B823647E}"/>
              </a:ext>
            </a:extLst>
          </p:cNvPr>
          <p:cNvSpPr/>
          <p:nvPr/>
        </p:nvSpPr>
        <p:spPr>
          <a:xfrm flipV="1">
            <a:off x="10133543" y="4545589"/>
            <a:ext cx="322751" cy="259601"/>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29" name="วงรี 134">
            <a:extLst>
              <a:ext uri="{FF2B5EF4-FFF2-40B4-BE49-F238E27FC236}">
                <a16:creationId xmlns:a16="http://schemas.microsoft.com/office/drawing/2014/main" id="{BFDF40C1-892C-4D7F-BE23-8D255499306B}"/>
              </a:ext>
            </a:extLst>
          </p:cNvPr>
          <p:cNvSpPr/>
          <p:nvPr/>
        </p:nvSpPr>
        <p:spPr>
          <a:xfrm flipV="1">
            <a:off x="10133543" y="4021172"/>
            <a:ext cx="322751" cy="259601"/>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30" name="วงรี 135">
            <a:extLst>
              <a:ext uri="{FF2B5EF4-FFF2-40B4-BE49-F238E27FC236}">
                <a16:creationId xmlns:a16="http://schemas.microsoft.com/office/drawing/2014/main" id="{395EDB1C-38C0-40BC-BE17-4E2E7EEEF81C}"/>
              </a:ext>
            </a:extLst>
          </p:cNvPr>
          <p:cNvSpPr/>
          <p:nvPr/>
        </p:nvSpPr>
        <p:spPr>
          <a:xfrm flipV="1">
            <a:off x="10092742" y="3857938"/>
            <a:ext cx="322751" cy="277487"/>
          </a:xfrm>
          <a:prstGeom prst="ellipse">
            <a:avLst/>
          </a:prstGeom>
          <a:solidFill>
            <a:srgbClr val="389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31" name="วงรี 136">
            <a:extLst>
              <a:ext uri="{FF2B5EF4-FFF2-40B4-BE49-F238E27FC236}">
                <a16:creationId xmlns:a16="http://schemas.microsoft.com/office/drawing/2014/main" id="{0859670B-872D-42AA-8146-B50214087379}"/>
              </a:ext>
            </a:extLst>
          </p:cNvPr>
          <p:cNvSpPr/>
          <p:nvPr/>
        </p:nvSpPr>
        <p:spPr>
          <a:xfrm flipV="1">
            <a:off x="10092743" y="4275607"/>
            <a:ext cx="322751" cy="2596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32" name="วงรี 133">
            <a:extLst>
              <a:ext uri="{FF2B5EF4-FFF2-40B4-BE49-F238E27FC236}">
                <a16:creationId xmlns:a16="http://schemas.microsoft.com/office/drawing/2014/main" id="{E36E874F-E7E5-4AFE-892D-A80A6AE50DDE}"/>
              </a:ext>
            </a:extLst>
          </p:cNvPr>
          <p:cNvSpPr/>
          <p:nvPr/>
        </p:nvSpPr>
        <p:spPr>
          <a:xfrm flipV="1">
            <a:off x="11049497" y="4340463"/>
            <a:ext cx="322751" cy="259601"/>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33" name="วงรี 134">
            <a:extLst>
              <a:ext uri="{FF2B5EF4-FFF2-40B4-BE49-F238E27FC236}">
                <a16:creationId xmlns:a16="http://schemas.microsoft.com/office/drawing/2014/main" id="{CFF8EE45-0960-450F-AD85-DA1B17FBB0B4}"/>
              </a:ext>
            </a:extLst>
          </p:cNvPr>
          <p:cNvSpPr/>
          <p:nvPr/>
        </p:nvSpPr>
        <p:spPr>
          <a:xfrm flipV="1">
            <a:off x="11049497" y="3816046"/>
            <a:ext cx="322751" cy="259601"/>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34" name="วงรี 135">
            <a:extLst>
              <a:ext uri="{FF2B5EF4-FFF2-40B4-BE49-F238E27FC236}">
                <a16:creationId xmlns:a16="http://schemas.microsoft.com/office/drawing/2014/main" id="{59BC2C0D-A449-4388-9768-B0180102C361}"/>
              </a:ext>
            </a:extLst>
          </p:cNvPr>
          <p:cNvSpPr/>
          <p:nvPr/>
        </p:nvSpPr>
        <p:spPr>
          <a:xfrm flipV="1">
            <a:off x="11008696" y="3652812"/>
            <a:ext cx="322751" cy="277487"/>
          </a:xfrm>
          <a:prstGeom prst="ellipse">
            <a:avLst/>
          </a:prstGeom>
          <a:solidFill>
            <a:srgbClr val="389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35" name="วงรี 136">
            <a:extLst>
              <a:ext uri="{FF2B5EF4-FFF2-40B4-BE49-F238E27FC236}">
                <a16:creationId xmlns:a16="http://schemas.microsoft.com/office/drawing/2014/main" id="{5F43E051-D4CA-4A7A-81DB-FDE809228C9F}"/>
              </a:ext>
            </a:extLst>
          </p:cNvPr>
          <p:cNvSpPr/>
          <p:nvPr/>
        </p:nvSpPr>
        <p:spPr>
          <a:xfrm flipV="1">
            <a:off x="11008697" y="4070481"/>
            <a:ext cx="322751" cy="2596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pic>
        <p:nvPicPr>
          <p:cNvPr id="6" name="Picture 5" descr="A logo with a black background&#10;&#10;Description automatically generated">
            <a:extLst>
              <a:ext uri="{FF2B5EF4-FFF2-40B4-BE49-F238E27FC236}">
                <a16:creationId xmlns:a16="http://schemas.microsoft.com/office/drawing/2014/main" id="{174BB184-9F0C-9E82-85AD-8A3EB657538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55365" y="243840"/>
            <a:ext cx="7582947" cy="5859550"/>
          </a:xfrm>
          <a:prstGeom prst="rect">
            <a:avLst/>
          </a:prstGeom>
        </p:spPr>
      </p:pic>
    </p:spTree>
    <p:extLst>
      <p:ext uri="{BB962C8B-B14F-4D97-AF65-F5344CB8AC3E}">
        <p14:creationId xmlns:p14="http://schemas.microsoft.com/office/powerpoint/2010/main" val="2306758932"/>
      </p:ext>
    </p:extLst>
  </p:cSld>
  <p:clrMapOvr>
    <a:masterClrMapping/>
  </p:clrMapOvr>
  <p:transition spd="med">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7BE0AEE-1DFC-45F9-93BD-792C2575B8BF}"/>
              </a:ext>
            </a:extLst>
          </p:cNvPr>
          <p:cNvPicPr>
            <a:picLocks noChangeAspect="1"/>
          </p:cNvPicPr>
          <p:nvPr/>
        </p:nvPicPr>
        <p:blipFill>
          <a:blip r:embed="rId3"/>
          <a:stretch>
            <a:fillRect/>
          </a:stretch>
        </p:blipFill>
        <p:spPr>
          <a:xfrm>
            <a:off x="0" y="-1"/>
            <a:ext cx="12192000" cy="6858657"/>
          </a:xfrm>
          <a:prstGeom prst="rect">
            <a:avLst/>
          </a:prstGeom>
        </p:spPr>
      </p:pic>
      <p:sp>
        <p:nvSpPr>
          <p:cNvPr id="4" name="Rectangle: Diagonal Corners Rounded 3">
            <a:extLst>
              <a:ext uri="{FF2B5EF4-FFF2-40B4-BE49-F238E27FC236}">
                <a16:creationId xmlns:a16="http://schemas.microsoft.com/office/drawing/2014/main" id="{AB6B1BC3-58DE-44BC-9C5D-49011722784F}"/>
              </a:ext>
            </a:extLst>
          </p:cNvPr>
          <p:cNvSpPr/>
          <p:nvPr/>
        </p:nvSpPr>
        <p:spPr>
          <a:xfrm>
            <a:off x="482600" y="342900"/>
            <a:ext cx="11068050" cy="1059180"/>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Rectangle: Rounded Corners 4">
            <a:extLst>
              <a:ext uri="{FF2B5EF4-FFF2-40B4-BE49-F238E27FC236}">
                <a16:creationId xmlns:a16="http://schemas.microsoft.com/office/drawing/2014/main" id="{51C7EF4A-A279-4AD0-A863-4BA2337FEF83}"/>
              </a:ext>
            </a:extLst>
          </p:cNvPr>
          <p:cNvSpPr/>
          <p:nvPr/>
        </p:nvSpPr>
        <p:spPr>
          <a:xfrm>
            <a:off x="740232" y="1696720"/>
            <a:ext cx="10461167" cy="5029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F81BD">
                  <a:lumMod val="50000"/>
                </a:srgbClr>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CFDC351A-0CDB-4398-9CBE-B1127D3DD812}"/>
              </a:ext>
            </a:extLst>
          </p:cNvPr>
          <p:cNvSpPr txBox="1"/>
          <p:nvPr/>
        </p:nvSpPr>
        <p:spPr>
          <a:xfrm>
            <a:off x="1576978" y="458042"/>
            <a:ext cx="10373294" cy="861774"/>
          </a:xfrm>
          <a:prstGeom prst="rect">
            <a:avLst/>
          </a:prstGeom>
          <a:noFill/>
        </p:spPr>
        <p:txBody>
          <a:bodyPr wrap="square" lIns="0" tIns="0" rIns="0" bIns="0" rtlCol="0">
            <a:spAutoFit/>
          </a:bodyPr>
          <a:lstStyle/>
          <a:p>
            <a:pPr lvl="0">
              <a:defRPr/>
            </a:pPr>
            <a:r>
              <a:rPr lang="vi-VN" sz="2800" b="1" dirty="0">
                <a:solidFill>
                  <a:srgbClr val="002060"/>
                </a:solidFill>
                <a:latin typeface="Calibri"/>
              </a:rPr>
              <a:t>Quan sát hình 8 và cho biết biến đổi nào đã xảy ra khi đun đường (hình 8a) thành ca-ra-men (hình 8b). Giải thích. </a:t>
            </a:r>
            <a:endParaRPr kumimoji="0" lang="en-US" sz="2800" b="1" i="0" u="none" strike="noStrike" kern="1200" cap="none" spc="0" normalizeH="0" baseline="0" noProof="0" dirty="0">
              <a:ln>
                <a:noFill/>
              </a:ln>
              <a:solidFill>
                <a:srgbClr val="002060"/>
              </a:solidFill>
              <a:effectLst/>
              <a:uLnTx/>
              <a:uFillTx/>
              <a:latin typeface="Calibri"/>
              <a:ea typeface="+mn-ea"/>
              <a:cs typeface="+mn-cs"/>
            </a:endParaRPr>
          </a:p>
        </p:txBody>
      </p:sp>
      <p:pic>
        <p:nvPicPr>
          <p:cNvPr id="29" name="Picture 3">
            <a:extLst>
              <a:ext uri="{FF2B5EF4-FFF2-40B4-BE49-F238E27FC236}">
                <a16:creationId xmlns:a16="http://schemas.microsoft.com/office/drawing/2014/main" id="{B7B2CADE-98E8-41F8-9BCF-7050812D15A3}"/>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42506" y="355392"/>
            <a:ext cx="1438992" cy="1774920"/>
          </a:xfrm>
          <a:prstGeom prst="rect">
            <a:avLst/>
          </a:prstGeom>
        </p:spPr>
      </p:pic>
      <p:pic>
        <p:nvPicPr>
          <p:cNvPr id="6" name="Picture 5">
            <a:extLst>
              <a:ext uri="{FF2B5EF4-FFF2-40B4-BE49-F238E27FC236}">
                <a16:creationId xmlns:a16="http://schemas.microsoft.com/office/drawing/2014/main" id="{8E010E72-9563-595F-F99A-DF02E7C25F4C}"/>
              </a:ext>
            </a:extLst>
          </p:cNvPr>
          <p:cNvPicPr>
            <a:picLocks noChangeAspect="1"/>
          </p:cNvPicPr>
          <p:nvPr/>
        </p:nvPicPr>
        <p:blipFill>
          <a:blip r:embed="rId6"/>
          <a:stretch>
            <a:fillRect/>
          </a:stretch>
        </p:blipFill>
        <p:spPr>
          <a:xfrm>
            <a:off x="1682115" y="1753235"/>
            <a:ext cx="8401050" cy="3676650"/>
          </a:xfrm>
          <a:prstGeom prst="rect">
            <a:avLst/>
          </a:prstGeom>
        </p:spPr>
      </p:pic>
      <p:sp>
        <p:nvSpPr>
          <p:cNvPr id="7" name="Rectangle: Rounded Corners 6">
            <a:extLst>
              <a:ext uri="{FF2B5EF4-FFF2-40B4-BE49-F238E27FC236}">
                <a16:creationId xmlns:a16="http://schemas.microsoft.com/office/drawing/2014/main" id="{F2D88931-B6A7-BB0B-26FB-F29E49084053}"/>
              </a:ext>
            </a:extLst>
          </p:cNvPr>
          <p:cNvSpPr/>
          <p:nvPr/>
        </p:nvSpPr>
        <p:spPr>
          <a:xfrm>
            <a:off x="894080" y="5618480"/>
            <a:ext cx="10190480" cy="843280"/>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002060"/>
                </a:solidFill>
                <a:latin typeface="Cambria" panose="02040503050406030204" pitchFamily="18" charset="0"/>
                <a:ea typeface="Cambria" panose="02040503050406030204" pitchFamily="18" charset="0"/>
              </a:rPr>
              <a:t>Biến đổi hóa học đã xảy ra vì có sự hình thành chất mới: đường (màu trắng, vị ngọt) chuyển thành chất khác (màu vàng, vị đắng và ngọt dịu). </a:t>
            </a:r>
            <a:endParaRPr lang="en-US" sz="24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32631356"/>
      </p:ext>
    </p:extLst>
  </p:cSld>
  <p:clrMapOvr>
    <a:masterClrMapping/>
  </p:clrMapOvr>
  <p:transition spd="med">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7BE0AEE-1DFC-45F9-93BD-792C2575B8BF}"/>
              </a:ext>
            </a:extLst>
          </p:cNvPr>
          <p:cNvPicPr>
            <a:picLocks noChangeAspect="1"/>
          </p:cNvPicPr>
          <p:nvPr/>
        </p:nvPicPr>
        <p:blipFill>
          <a:blip r:embed="rId3"/>
          <a:stretch>
            <a:fillRect/>
          </a:stretch>
        </p:blipFill>
        <p:spPr>
          <a:xfrm>
            <a:off x="0" y="-1"/>
            <a:ext cx="12192000" cy="6858657"/>
          </a:xfrm>
          <a:prstGeom prst="rect">
            <a:avLst/>
          </a:prstGeom>
        </p:spPr>
      </p:pic>
      <p:sp>
        <p:nvSpPr>
          <p:cNvPr id="4" name="Rectangle: Diagonal Corners Rounded 3">
            <a:extLst>
              <a:ext uri="{FF2B5EF4-FFF2-40B4-BE49-F238E27FC236}">
                <a16:creationId xmlns:a16="http://schemas.microsoft.com/office/drawing/2014/main" id="{AB6B1BC3-58DE-44BC-9C5D-49011722784F}"/>
              </a:ext>
            </a:extLst>
          </p:cNvPr>
          <p:cNvSpPr/>
          <p:nvPr/>
        </p:nvSpPr>
        <p:spPr>
          <a:xfrm>
            <a:off x="482600" y="342900"/>
            <a:ext cx="11068050" cy="825500"/>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Rectangle: Rounded Corners 4">
            <a:extLst>
              <a:ext uri="{FF2B5EF4-FFF2-40B4-BE49-F238E27FC236}">
                <a16:creationId xmlns:a16="http://schemas.microsoft.com/office/drawing/2014/main" id="{51C7EF4A-A279-4AD0-A863-4BA2337FEF83}"/>
              </a:ext>
            </a:extLst>
          </p:cNvPr>
          <p:cNvSpPr/>
          <p:nvPr/>
        </p:nvSpPr>
        <p:spPr>
          <a:xfrm>
            <a:off x="508000" y="1696720"/>
            <a:ext cx="11165840" cy="5029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F81BD">
                  <a:lumMod val="50000"/>
                </a:srgbClr>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CFDC351A-0CDB-4398-9CBE-B1127D3DD812}"/>
              </a:ext>
            </a:extLst>
          </p:cNvPr>
          <p:cNvSpPr txBox="1"/>
          <p:nvPr/>
        </p:nvSpPr>
        <p:spPr>
          <a:xfrm>
            <a:off x="1536338" y="539322"/>
            <a:ext cx="10373294" cy="430887"/>
          </a:xfrm>
          <a:prstGeom prst="rect">
            <a:avLst/>
          </a:prstGeom>
          <a:noFill/>
        </p:spPr>
        <p:txBody>
          <a:bodyPr wrap="square" lIns="0" tIns="0" rIns="0" bIns="0" rtlCol="0">
            <a:spAutoFit/>
          </a:bodyPr>
          <a:lstStyle/>
          <a:p>
            <a:pPr lvl="0">
              <a:defRPr/>
            </a:pPr>
            <a:r>
              <a:rPr lang="vi-VN" sz="2800" b="1" dirty="0">
                <a:solidFill>
                  <a:srgbClr val="002060"/>
                </a:solidFill>
                <a:latin typeface="Calibri"/>
              </a:rPr>
              <a:t>Quan sát hình 9 và cho biết cửa sắt bị biến đổi hoá học như thế nào.</a:t>
            </a:r>
            <a:endParaRPr kumimoji="0" lang="en-US" sz="2800" b="1" i="0" u="none" strike="noStrike" kern="1200" cap="none" spc="0" normalizeH="0" baseline="0" noProof="0" dirty="0">
              <a:ln>
                <a:noFill/>
              </a:ln>
              <a:solidFill>
                <a:srgbClr val="002060"/>
              </a:solidFill>
              <a:effectLst/>
              <a:uLnTx/>
              <a:uFillTx/>
              <a:latin typeface="Calibri"/>
              <a:ea typeface="+mn-ea"/>
              <a:cs typeface="+mn-cs"/>
            </a:endParaRPr>
          </a:p>
        </p:txBody>
      </p:sp>
      <p:pic>
        <p:nvPicPr>
          <p:cNvPr id="29" name="Picture 3">
            <a:extLst>
              <a:ext uri="{FF2B5EF4-FFF2-40B4-BE49-F238E27FC236}">
                <a16:creationId xmlns:a16="http://schemas.microsoft.com/office/drawing/2014/main" id="{B7B2CADE-98E8-41F8-9BCF-7050812D15A3}"/>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42506" y="355392"/>
            <a:ext cx="1438992" cy="1774920"/>
          </a:xfrm>
          <a:prstGeom prst="rect">
            <a:avLst/>
          </a:prstGeom>
        </p:spPr>
      </p:pic>
      <p:pic>
        <p:nvPicPr>
          <p:cNvPr id="3" name="Picture 2">
            <a:extLst>
              <a:ext uri="{FF2B5EF4-FFF2-40B4-BE49-F238E27FC236}">
                <a16:creationId xmlns:a16="http://schemas.microsoft.com/office/drawing/2014/main" id="{FD097F55-B5FB-3A7E-F54C-96EC0D61628F}"/>
              </a:ext>
            </a:extLst>
          </p:cNvPr>
          <p:cNvPicPr>
            <a:picLocks noChangeAspect="1"/>
          </p:cNvPicPr>
          <p:nvPr/>
        </p:nvPicPr>
        <p:blipFill>
          <a:blip r:embed="rId6"/>
          <a:stretch>
            <a:fillRect/>
          </a:stretch>
        </p:blipFill>
        <p:spPr>
          <a:xfrm>
            <a:off x="830897" y="2229484"/>
            <a:ext cx="5121014" cy="3754755"/>
          </a:xfrm>
          <a:prstGeom prst="rect">
            <a:avLst/>
          </a:prstGeom>
        </p:spPr>
      </p:pic>
      <p:sp>
        <p:nvSpPr>
          <p:cNvPr id="8" name="Rectangle: Rounded Corners 7">
            <a:extLst>
              <a:ext uri="{FF2B5EF4-FFF2-40B4-BE49-F238E27FC236}">
                <a16:creationId xmlns:a16="http://schemas.microsoft.com/office/drawing/2014/main" id="{0DF1D22F-3CA7-1E17-7DA1-73C9D3CFC26D}"/>
              </a:ext>
            </a:extLst>
          </p:cNvPr>
          <p:cNvSpPr/>
          <p:nvPr/>
        </p:nvSpPr>
        <p:spPr>
          <a:xfrm>
            <a:off x="6441440" y="1981200"/>
            <a:ext cx="4907280" cy="721360"/>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a:solidFill>
                  <a:srgbClr val="002060"/>
                </a:solidFill>
                <a:latin typeface="Cambria" panose="02040503050406030204" pitchFamily="18" charset="0"/>
                <a:ea typeface="Cambria" panose="02040503050406030204" pitchFamily="18" charset="0"/>
              </a:rPr>
              <a:t>Cửa sắt chuyển sang màu nâu đỏ.</a:t>
            </a:r>
            <a:endParaRPr lang="en-US" sz="2400" b="1" dirty="0">
              <a:solidFill>
                <a:srgbClr val="002060"/>
              </a:solidFill>
              <a:latin typeface="Cambria" panose="02040503050406030204" pitchFamily="18" charset="0"/>
              <a:ea typeface="Cambria" panose="02040503050406030204" pitchFamily="18" charset="0"/>
            </a:endParaRPr>
          </a:p>
        </p:txBody>
      </p:sp>
      <p:grpSp>
        <p:nvGrpSpPr>
          <p:cNvPr id="9" name="Group 8">
            <a:extLst>
              <a:ext uri="{FF2B5EF4-FFF2-40B4-BE49-F238E27FC236}">
                <a16:creationId xmlns:a16="http://schemas.microsoft.com/office/drawing/2014/main" id="{6CFC0FC2-B4D6-53AA-23AD-0F144B7D0835}"/>
              </a:ext>
            </a:extLst>
          </p:cNvPr>
          <p:cNvGrpSpPr/>
          <p:nvPr/>
        </p:nvGrpSpPr>
        <p:grpSpPr>
          <a:xfrm>
            <a:off x="5951911" y="3429000"/>
            <a:ext cx="6046181" cy="2041826"/>
            <a:chOff x="4538949" y="2455798"/>
            <a:chExt cx="6612382" cy="3521816"/>
          </a:xfrm>
        </p:grpSpPr>
        <p:pic>
          <p:nvPicPr>
            <p:cNvPr id="10" name="图片 3">
              <a:extLst>
                <a:ext uri="{FF2B5EF4-FFF2-40B4-BE49-F238E27FC236}">
                  <a16:creationId xmlns:a16="http://schemas.microsoft.com/office/drawing/2014/main" id="{C74EB135-2E22-C73F-BA2E-6E774EC85D18}"/>
                </a:ext>
              </a:extLst>
            </p:cNvPr>
            <p:cNvPicPr>
              <a:picLocks noChangeAspect="1"/>
            </p:cNvPicPr>
            <p:nvPr/>
          </p:nvPicPr>
          <p:blipFill>
            <a:blip r:embed="rId7"/>
            <a:stretch>
              <a:fillRect/>
            </a:stretch>
          </p:blipFill>
          <p:spPr>
            <a:xfrm flipH="1">
              <a:off x="4538949" y="2455798"/>
              <a:ext cx="6612382" cy="3521816"/>
            </a:xfrm>
            <a:prstGeom prst="rect">
              <a:avLst/>
            </a:prstGeom>
          </p:spPr>
        </p:pic>
        <p:sp>
          <p:nvSpPr>
            <p:cNvPr id="11" name="TextBox 10">
              <a:extLst>
                <a:ext uri="{FF2B5EF4-FFF2-40B4-BE49-F238E27FC236}">
                  <a16:creationId xmlns:a16="http://schemas.microsoft.com/office/drawing/2014/main" id="{40DDDB8B-A67A-0F52-D2C5-D5671FF0A16E}"/>
                </a:ext>
              </a:extLst>
            </p:cNvPr>
            <p:cNvSpPr txBox="1"/>
            <p:nvPr/>
          </p:nvSpPr>
          <p:spPr>
            <a:xfrm flipH="1">
              <a:off x="5443928" y="3005808"/>
              <a:ext cx="4846562" cy="2058862"/>
            </a:xfrm>
            <a:prstGeom prst="rect">
              <a:avLst/>
            </a:prstGeom>
            <a:noFill/>
          </p:spPr>
          <p:txBody>
            <a:bodyPr wrap="square" rtlCol="0">
              <a:spAutoFit/>
            </a:bodyPr>
            <a:lstStyle/>
            <a:p>
              <a:pPr marL="0" marR="0" algn="ctr">
                <a:spcBef>
                  <a:spcPts val="0"/>
                </a:spcBef>
                <a:spcAft>
                  <a:spcPts val="0"/>
                </a:spcAft>
              </a:pPr>
              <a:r>
                <a:rPr lang="vi-VN" sz="2400" b="1" i="1" dirty="0">
                  <a:effectLst/>
                  <a:latin typeface="Calibri" panose="020F0502020204030204" pitchFamily="34" charset="0"/>
                  <a:ea typeface="Calibri" panose="020F0502020204030204" pitchFamily="34" charset="0"/>
                  <a:cs typeface="Calibri" panose="020F0502020204030204" pitchFamily="34" charset="0"/>
                </a:rPr>
                <a:t>Người ta thường làm gì để ngăn ngừa sự biến đổi hóa học của các vật làm bằng sắt?</a:t>
              </a:r>
              <a:endParaRPr lang="en-US" sz="2400" b="1" dirty="0">
                <a:effectLst/>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719370348"/>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98C95FC6-7EC3-4330-A242-5EA46BE415FE}"/>
              </a:ext>
            </a:extLst>
          </p:cNvPr>
          <p:cNvSpPr/>
          <p:nvPr/>
        </p:nvSpPr>
        <p:spPr>
          <a:xfrm>
            <a:off x="2" y="329526"/>
            <a:ext cx="12191999" cy="4100399"/>
          </a:xfrm>
          <a:custGeom>
            <a:avLst/>
            <a:gdLst>
              <a:gd name="connsiteX0" fmla="*/ 0 w 12191999"/>
              <a:gd name="connsiteY0" fmla="*/ 0 h 4100398"/>
              <a:gd name="connsiteX1" fmla="*/ 12191999 w 12191999"/>
              <a:gd name="connsiteY1" fmla="*/ 0 h 4100398"/>
              <a:gd name="connsiteX2" fmla="*/ 12191999 w 12191999"/>
              <a:gd name="connsiteY2" fmla="*/ 4100398 h 4100398"/>
              <a:gd name="connsiteX3" fmla="*/ 0 w 12191999"/>
              <a:gd name="connsiteY3" fmla="*/ 4100398 h 4100398"/>
            </a:gdLst>
            <a:ahLst/>
            <a:cxnLst>
              <a:cxn ang="0">
                <a:pos x="connsiteX0" y="connsiteY0"/>
              </a:cxn>
              <a:cxn ang="0">
                <a:pos x="connsiteX1" y="connsiteY1"/>
              </a:cxn>
              <a:cxn ang="0">
                <a:pos x="connsiteX2" y="connsiteY2"/>
              </a:cxn>
              <a:cxn ang="0">
                <a:pos x="connsiteX3" y="connsiteY3"/>
              </a:cxn>
            </a:cxnLst>
            <a:rect l="l" t="t" r="r" b="b"/>
            <a:pathLst>
              <a:path w="12191999" h="4100398">
                <a:moveTo>
                  <a:pt x="0" y="0"/>
                </a:moveTo>
                <a:lnTo>
                  <a:pt x="12191999" y="0"/>
                </a:lnTo>
                <a:lnTo>
                  <a:pt x="12191999" y="4100398"/>
                </a:lnTo>
                <a:lnTo>
                  <a:pt x="0" y="4100398"/>
                </a:lnTo>
                <a:close/>
              </a:path>
            </a:pathLst>
          </a:custGeom>
          <a:solidFill>
            <a:srgbClr val="1E699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FE45E7B2-31FB-40DA-88C1-68A586187D59}"/>
              </a:ext>
            </a:extLst>
          </p:cNvPr>
          <p:cNvSpPr/>
          <p:nvPr/>
        </p:nvSpPr>
        <p:spPr>
          <a:xfrm>
            <a:off x="2" y="4419982"/>
            <a:ext cx="12191999" cy="2437676"/>
          </a:xfrm>
          <a:custGeom>
            <a:avLst/>
            <a:gdLst>
              <a:gd name="connsiteX0" fmla="*/ 0 w 12191999"/>
              <a:gd name="connsiteY0" fmla="*/ 0 h 2437676"/>
              <a:gd name="connsiteX1" fmla="*/ 12191999 w 12191999"/>
              <a:gd name="connsiteY1" fmla="*/ 0 h 2437676"/>
              <a:gd name="connsiteX2" fmla="*/ 12191999 w 12191999"/>
              <a:gd name="connsiteY2" fmla="*/ 2437676 h 2437676"/>
              <a:gd name="connsiteX3" fmla="*/ 0 w 12191999"/>
              <a:gd name="connsiteY3" fmla="*/ 2437676 h 2437676"/>
            </a:gdLst>
            <a:ahLst/>
            <a:cxnLst>
              <a:cxn ang="0">
                <a:pos x="connsiteX0" y="connsiteY0"/>
              </a:cxn>
              <a:cxn ang="0">
                <a:pos x="connsiteX1" y="connsiteY1"/>
              </a:cxn>
              <a:cxn ang="0">
                <a:pos x="connsiteX2" y="connsiteY2"/>
              </a:cxn>
              <a:cxn ang="0">
                <a:pos x="connsiteX3" y="connsiteY3"/>
              </a:cxn>
            </a:cxnLst>
            <a:rect l="l" t="t" r="r" b="b"/>
            <a:pathLst>
              <a:path w="12191999" h="2437676">
                <a:moveTo>
                  <a:pt x="0" y="0"/>
                </a:moveTo>
                <a:lnTo>
                  <a:pt x="12191999" y="0"/>
                </a:lnTo>
                <a:lnTo>
                  <a:pt x="12191999" y="2437676"/>
                </a:lnTo>
                <a:lnTo>
                  <a:pt x="0" y="2437676"/>
                </a:lnTo>
                <a:close/>
              </a:path>
            </a:pathLst>
          </a:custGeom>
          <a:solidFill>
            <a:srgbClr val="F7CC7F"/>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DB08251C-7681-473D-BD37-4ECF43362CC1}"/>
              </a:ext>
            </a:extLst>
          </p:cNvPr>
          <p:cNvSpPr/>
          <p:nvPr/>
        </p:nvSpPr>
        <p:spPr>
          <a:xfrm>
            <a:off x="4242933" y="343"/>
            <a:ext cx="3614087" cy="1446695"/>
          </a:xfrm>
          <a:custGeom>
            <a:avLst/>
            <a:gdLst>
              <a:gd name="connsiteX0" fmla="*/ 0 w 3614086"/>
              <a:gd name="connsiteY0" fmla="*/ 0 h 1446695"/>
              <a:gd name="connsiteX1" fmla="*/ 1807044 w 3614086"/>
              <a:gd name="connsiteY1" fmla="*/ 1446695 h 1446695"/>
              <a:gd name="connsiteX2" fmla="*/ 3614087 w 3614086"/>
              <a:gd name="connsiteY2" fmla="*/ 0 h 1446695"/>
              <a:gd name="connsiteX3" fmla="*/ 0 w 3614086"/>
              <a:gd name="connsiteY3" fmla="*/ 0 h 1446695"/>
            </a:gdLst>
            <a:ahLst/>
            <a:cxnLst>
              <a:cxn ang="0">
                <a:pos x="connsiteX0" y="connsiteY0"/>
              </a:cxn>
              <a:cxn ang="0">
                <a:pos x="connsiteX1" y="connsiteY1"/>
              </a:cxn>
              <a:cxn ang="0">
                <a:pos x="connsiteX2" y="connsiteY2"/>
              </a:cxn>
              <a:cxn ang="0">
                <a:pos x="connsiteX3" y="connsiteY3"/>
              </a:cxn>
            </a:cxnLst>
            <a:rect l="l" t="t" r="r" b="b"/>
            <a:pathLst>
              <a:path w="3614086" h="1446695">
                <a:moveTo>
                  <a:pt x="0" y="0"/>
                </a:moveTo>
                <a:cubicBezTo>
                  <a:pt x="22175" y="802043"/>
                  <a:pt x="822562" y="1446695"/>
                  <a:pt x="1807044" y="1446695"/>
                </a:cubicBezTo>
                <a:cubicBezTo>
                  <a:pt x="2791525" y="1446695"/>
                  <a:pt x="3591912" y="802043"/>
                  <a:pt x="3614087" y="0"/>
                </a:cubicBezTo>
                <a:lnTo>
                  <a:pt x="0" y="0"/>
                </a:lnTo>
                <a:close/>
              </a:path>
            </a:pathLst>
          </a:custGeom>
          <a:solidFill>
            <a:srgbClr val="E2594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6F9A6C43-AF1A-4B6C-B936-41A017A2B9BA}"/>
              </a:ext>
            </a:extLst>
          </p:cNvPr>
          <p:cNvSpPr/>
          <p:nvPr/>
        </p:nvSpPr>
        <p:spPr>
          <a:xfrm>
            <a:off x="4473888" y="342"/>
            <a:ext cx="1151001" cy="938527"/>
          </a:xfrm>
          <a:custGeom>
            <a:avLst/>
            <a:gdLst>
              <a:gd name="connsiteX0" fmla="*/ 264006 w 1151001"/>
              <a:gd name="connsiteY0" fmla="*/ 0 h 938526"/>
              <a:gd name="connsiteX1" fmla="*/ 0 w 1151001"/>
              <a:gd name="connsiteY1" fmla="*/ 690944 h 938526"/>
              <a:gd name="connsiteX2" fmla="*/ 210034 w 1151001"/>
              <a:gd name="connsiteY2" fmla="*/ 935431 h 938526"/>
              <a:gd name="connsiteX3" fmla="*/ 1151002 w 1151001"/>
              <a:gd name="connsiteY3" fmla="*/ 0 h 938526"/>
              <a:gd name="connsiteX4" fmla="*/ 264006 w 1151001"/>
              <a:gd name="connsiteY4" fmla="*/ 0 h 938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1001" h="938526">
                <a:moveTo>
                  <a:pt x="264006" y="0"/>
                </a:moveTo>
                <a:cubicBezTo>
                  <a:pt x="182420" y="197510"/>
                  <a:pt x="0" y="690944"/>
                  <a:pt x="0" y="690944"/>
                </a:cubicBezTo>
                <a:cubicBezTo>
                  <a:pt x="0" y="690944"/>
                  <a:pt x="136396" y="869594"/>
                  <a:pt x="210034" y="935431"/>
                </a:cubicBezTo>
                <a:cubicBezTo>
                  <a:pt x="254383" y="974865"/>
                  <a:pt x="1062721" y="636080"/>
                  <a:pt x="1151002" y="0"/>
                </a:cubicBezTo>
                <a:lnTo>
                  <a:pt x="264006" y="0"/>
                </a:lnTo>
                <a:close/>
              </a:path>
            </a:pathLst>
          </a:custGeom>
          <a:solidFill>
            <a:srgbClr val="F47458">
              <a:alpha val="50000"/>
            </a:srgbClr>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FFBF7FA8-E56C-4104-9BB3-8AAD0412A780}"/>
              </a:ext>
            </a:extLst>
          </p:cNvPr>
          <p:cNvSpPr/>
          <p:nvPr/>
        </p:nvSpPr>
        <p:spPr>
          <a:xfrm>
            <a:off x="6473810" y="342"/>
            <a:ext cx="1174431" cy="938479"/>
          </a:xfrm>
          <a:custGeom>
            <a:avLst/>
            <a:gdLst>
              <a:gd name="connsiteX0" fmla="*/ 886576 w 1174431"/>
              <a:gd name="connsiteY0" fmla="*/ 0 h 938478"/>
              <a:gd name="connsiteX1" fmla="*/ 1174432 w 1174431"/>
              <a:gd name="connsiteY1" fmla="*/ 654939 h 938478"/>
              <a:gd name="connsiteX2" fmla="*/ 940968 w 1174431"/>
              <a:gd name="connsiteY2" fmla="*/ 935431 h 938478"/>
              <a:gd name="connsiteX3" fmla="*/ 0 w 1174431"/>
              <a:gd name="connsiteY3" fmla="*/ 0 h 938478"/>
              <a:gd name="connsiteX4" fmla="*/ 886576 w 1174431"/>
              <a:gd name="connsiteY4" fmla="*/ 0 h 938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431" h="938478">
                <a:moveTo>
                  <a:pt x="886576" y="0"/>
                </a:moveTo>
                <a:cubicBezTo>
                  <a:pt x="968163" y="197510"/>
                  <a:pt x="1174432" y="654939"/>
                  <a:pt x="1174432" y="654939"/>
                </a:cubicBezTo>
                <a:cubicBezTo>
                  <a:pt x="1174432" y="654939"/>
                  <a:pt x="1074017" y="819531"/>
                  <a:pt x="940968" y="935431"/>
                </a:cubicBezTo>
                <a:cubicBezTo>
                  <a:pt x="896200" y="974522"/>
                  <a:pt x="88281" y="636080"/>
                  <a:pt x="0" y="0"/>
                </a:cubicBezTo>
                <a:lnTo>
                  <a:pt x="886576" y="0"/>
                </a:lnTo>
                <a:close/>
              </a:path>
            </a:pathLst>
          </a:custGeom>
          <a:solidFill>
            <a:srgbClr val="F47458">
              <a:alpha val="50000"/>
            </a:srgbClr>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7AFF6437-0E26-4A34-99C1-6A13A305A501}"/>
              </a:ext>
            </a:extLst>
          </p:cNvPr>
          <p:cNvSpPr/>
          <p:nvPr/>
        </p:nvSpPr>
        <p:spPr>
          <a:xfrm>
            <a:off x="4547106" y="343"/>
            <a:ext cx="3005741" cy="658368"/>
          </a:xfrm>
          <a:custGeom>
            <a:avLst/>
            <a:gdLst>
              <a:gd name="connsiteX0" fmla="*/ 2875621 w 3005741"/>
              <a:gd name="connsiteY0" fmla="*/ 0 h 658368"/>
              <a:gd name="connsiteX1" fmla="*/ 1502871 w 3005741"/>
              <a:gd name="connsiteY1" fmla="*/ 517779 h 658368"/>
              <a:gd name="connsiteX2" fmla="*/ 130120 w 3005741"/>
              <a:gd name="connsiteY2" fmla="*/ 0 h 658368"/>
              <a:gd name="connsiteX3" fmla="*/ 0 w 3005741"/>
              <a:gd name="connsiteY3" fmla="*/ 0 h 658368"/>
              <a:gd name="connsiteX4" fmla="*/ 1502871 w 3005741"/>
              <a:gd name="connsiteY4" fmla="*/ 658368 h 658368"/>
              <a:gd name="connsiteX5" fmla="*/ 3005742 w 3005741"/>
              <a:gd name="connsiteY5" fmla="*/ 0 h 658368"/>
              <a:gd name="connsiteX6" fmla="*/ 2875621 w 3005741"/>
              <a:gd name="connsiteY6" fmla="*/ 0 h 658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5741" h="658368">
                <a:moveTo>
                  <a:pt x="2875621" y="0"/>
                </a:moveTo>
                <a:cubicBezTo>
                  <a:pt x="2544253" y="316840"/>
                  <a:pt x="2052222" y="517779"/>
                  <a:pt x="1502871" y="517779"/>
                </a:cubicBezTo>
                <a:cubicBezTo>
                  <a:pt x="953519" y="517779"/>
                  <a:pt x="461488" y="316840"/>
                  <a:pt x="130120" y="0"/>
                </a:cubicBezTo>
                <a:lnTo>
                  <a:pt x="0" y="0"/>
                </a:lnTo>
                <a:cubicBezTo>
                  <a:pt x="324255" y="397078"/>
                  <a:pt x="876535" y="658368"/>
                  <a:pt x="1502871" y="658368"/>
                </a:cubicBezTo>
                <a:cubicBezTo>
                  <a:pt x="2129206" y="658368"/>
                  <a:pt x="2681486" y="397078"/>
                  <a:pt x="3005742" y="0"/>
                </a:cubicBezTo>
                <a:lnTo>
                  <a:pt x="2875621" y="0"/>
                </a:lnTo>
                <a:close/>
              </a:path>
            </a:pathLst>
          </a:custGeom>
          <a:solidFill>
            <a:srgbClr val="E25942">
              <a:alpha val="50000"/>
            </a:srgbClr>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5746426-DE2C-4CF6-AE15-129F2C7FD3D8}"/>
              </a:ext>
            </a:extLst>
          </p:cNvPr>
          <p:cNvSpPr/>
          <p:nvPr/>
        </p:nvSpPr>
        <p:spPr>
          <a:xfrm>
            <a:off x="4305274" y="343"/>
            <a:ext cx="3490241" cy="1093851"/>
          </a:xfrm>
          <a:custGeom>
            <a:avLst/>
            <a:gdLst>
              <a:gd name="connsiteX0" fmla="*/ 3433759 w 3490241"/>
              <a:gd name="connsiteY0" fmla="*/ 0 h 1093851"/>
              <a:gd name="connsiteX1" fmla="*/ 1744703 w 3490241"/>
              <a:gd name="connsiteY1" fmla="*/ 953262 h 1093851"/>
              <a:gd name="connsiteX2" fmla="*/ 55647 w 3490241"/>
              <a:gd name="connsiteY2" fmla="*/ 0 h 1093851"/>
              <a:gd name="connsiteX3" fmla="*/ 0 w 3490241"/>
              <a:gd name="connsiteY3" fmla="*/ 0 h 1093851"/>
              <a:gd name="connsiteX4" fmla="*/ 1745121 w 3490241"/>
              <a:gd name="connsiteY4" fmla="*/ 1093851 h 1093851"/>
              <a:gd name="connsiteX5" fmla="*/ 3490242 w 3490241"/>
              <a:gd name="connsiteY5" fmla="*/ 0 h 1093851"/>
              <a:gd name="connsiteX6" fmla="*/ 3433759 w 3490241"/>
              <a:gd name="connsiteY6" fmla="*/ 0 h 109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0241" h="1093851">
                <a:moveTo>
                  <a:pt x="3433759" y="0"/>
                </a:moveTo>
                <a:cubicBezTo>
                  <a:pt x="3174355" y="557213"/>
                  <a:pt x="2515803" y="953262"/>
                  <a:pt x="1744703" y="953262"/>
                </a:cubicBezTo>
                <a:cubicBezTo>
                  <a:pt x="973602" y="953262"/>
                  <a:pt x="315051" y="557555"/>
                  <a:pt x="55647" y="0"/>
                </a:cubicBezTo>
                <a:lnTo>
                  <a:pt x="0" y="0"/>
                </a:lnTo>
                <a:cubicBezTo>
                  <a:pt x="207942" y="630250"/>
                  <a:pt x="910425" y="1093851"/>
                  <a:pt x="1745121" y="1093851"/>
                </a:cubicBezTo>
                <a:cubicBezTo>
                  <a:pt x="2579817" y="1093851"/>
                  <a:pt x="3282300" y="630250"/>
                  <a:pt x="3490242" y="0"/>
                </a:cubicBezTo>
                <a:lnTo>
                  <a:pt x="3433759" y="0"/>
                </a:lnTo>
                <a:close/>
              </a:path>
            </a:pathLst>
          </a:custGeom>
          <a:solidFill>
            <a:srgbClr val="E25942">
              <a:alpha val="50000"/>
            </a:srgbClr>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47B2EDDE-0CAB-4FFC-B137-1AF06A26264A}"/>
              </a:ext>
            </a:extLst>
          </p:cNvPr>
          <p:cNvSpPr/>
          <p:nvPr/>
        </p:nvSpPr>
        <p:spPr>
          <a:xfrm>
            <a:off x="5007758" y="341"/>
            <a:ext cx="2084439" cy="270891"/>
          </a:xfrm>
          <a:custGeom>
            <a:avLst/>
            <a:gdLst>
              <a:gd name="connsiteX0" fmla="*/ 1784450 w 2084438"/>
              <a:gd name="connsiteY0" fmla="*/ 0 h 270890"/>
              <a:gd name="connsiteX1" fmla="*/ 1042219 w 2084438"/>
              <a:gd name="connsiteY1" fmla="*/ 130302 h 270890"/>
              <a:gd name="connsiteX2" fmla="*/ 299988 w 2084438"/>
              <a:gd name="connsiteY2" fmla="*/ 0 h 270890"/>
              <a:gd name="connsiteX3" fmla="*/ 0 w 2084438"/>
              <a:gd name="connsiteY3" fmla="*/ 0 h 270890"/>
              <a:gd name="connsiteX4" fmla="*/ 1042219 w 2084438"/>
              <a:gd name="connsiteY4" fmla="*/ 270891 h 270890"/>
              <a:gd name="connsiteX5" fmla="*/ 2084438 w 2084438"/>
              <a:gd name="connsiteY5" fmla="*/ 0 h 270890"/>
              <a:gd name="connsiteX6" fmla="*/ 1784450 w 2084438"/>
              <a:gd name="connsiteY6" fmla="*/ 0 h 27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4438" h="270890">
                <a:moveTo>
                  <a:pt x="1784450" y="0"/>
                </a:moveTo>
                <a:cubicBezTo>
                  <a:pt x="1558099" y="83668"/>
                  <a:pt x="1306644" y="130302"/>
                  <a:pt x="1042219" y="130302"/>
                </a:cubicBezTo>
                <a:cubicBezTo>
                  <a:pt x="777794" y="130302"/>
                  <a:pt x="526339" y="83668"/>
                  <a:pt x="299988" y="0"/>
                </a:cubicBezTo>
                <a:lnTo>
                  <a:pt x="0" y="0"/>
                </a:lnTo>
                <a:cubicBezTo>
                  <a:pt x="294549" y="170421"/>
                  <a:pt x="653949" y="270891"/>
                  <a:pt x="1042219" y="270891"/>
                </a:cubicBezTo>
                <a:cubicBezTo>
                  <a:pt x="1430489" y="270891"/>
                  <a:pt x="1789889" y="170764"/>
                  <a:pt x="2084438" y="0"/>
                </a:cubicBezTo>
                <a:lnTo>
                  <a:pt x="1784450" y="0"/>
                </a:lnTo>
                <a:close/>
              </a:path>
            </a:pathLst>
          </a:custGeom>
          <a:solidFill>
            <a:srgbClr val="E25942">
              <a:alpha val="50000"/>
            </a:srgbClr>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FB0BB251-4DA5-49FB-B9C3-0DA5009099AF}"/>
              </a:ext>
            </a:extLst>
          </p:cNvPr>
          <p:cNvSpPr/>
          <p:nvPr/>
        </p:nvSpPr>
        <p:spPr>
          <a:xfrm>
            <a:off x="1" y="344"/>
            <a:ext cx="5259211" cy="1092505"/>
          </a:xfrm>
          <a:custGeom>
            <a:avLst/>
            <a:gdLst>
              <a:gd name="connsiteX0" fmla="*/ 0 w 5259211"/>
              <a:gd name="connsiteY0" fmla="*/ 339814 h 1092505"/>
              <a:gd name="connsiteX1" fmla="*/ 2996119 w 5259211"/>
              <a:gd name="connsiteY1" fmla="*/ 1071220 h 1092505"/>
              <a:gd name="connsiteX2" fmla="*/ 5259212 w 5259211"/>
              <a:gd name="connsiteY2" fmla="*/ 0 h 1092505"/>
              <a:gd name="connsiteX3" fmla="*/ 0 w 5259211"/>
              <a:gd name="connsiteY3" fmla="*/ 0 h 1092505"/>
              <a:gd name="connsiteX4" fmla="*/ 0 w 5259211"/>
              <a:gd name="connsiteY4" fmla="*/ 339814 h 1092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9211" h="1092505">
                <a:moveTo>
                  <a:pt x="0" y="339814"/>
                </a:moveTo>
                <a:cubicBezTo>
                  <a:pt x="0" y="339814"/>
                  <a:pt x="1115438" y="1240955"/>
                  <a:pt x="2996119" y="1071220"/>
                </a:cubicBezTo>
                <a:cubicBezTo>
                  <a:pt x="4876800" y="901141"/>
                  <a:pt x="5259212" y="0"/>
                  <a:pt x="5259212" y="0"/>
                </a:cubicBezTo>
                <a:lnTo>
                  <a:pt x="0" y="0"/>
                </a:lnTo>
                <a:lnTo>
                  <a:pt x="0" y="339814"/>
                </a:lnTo>
                <a:close/>
              </a:path>
            </a:pathLst>
          </a:custGeom>
          <a:solidFill>
            <a:srgbClr val="F47458"/>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4240D4F1-8C83-4D8C-9BA6-D7AC2FA5FF4A}"/>
              </a:ext>
            </a:extLst>
          </p:cNvPr>
          <p:cNvSpPr/>
          <p:nvPr/>
        </p:nvSpPr>
        <p:spPr>
          <a:xfrm>
            <a:off x="6932788" y="0"/>
            <a:ext cx="5259211" cy="1093360"/>
          </a:xfrm>
          <a:custGeom>
            <a:avLst/>
            <a:gdLst>
              <a:gd name="connsiteX0" fmla="*/ 5259212 w 5259211"/>
              <a:gd name="connsiteY0" fmla="*/ 341528 h 1093360"/>
              <a:gd name="connsiteX1" fmla="*/ 2262675 w 5259211"/>
              <a:gd name="connsiteY1" fmla="*/ 1071905 h 1093360"/>
              <a:gd name="connsiteX2" fmla="*/ 0 w 5259211"/>
              <a:gd name="connsiteY2" fmla="*/ 0 h 1093360"/>
              <a:gd name="connsiteX3" fmla="*/ 5259212 w 5259211"/>
              <a:gd name="connsiteY3" fmla="*/ 2057 h 1093360"/>
              <a:gd name="connsiteX4" fmla="*/ 5259212 w 5259211"/>
              <a:gd name="connsiteY4" fmla="*/ 341528 h 1093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9211" h="1093360">
                <a:moveTo>
                  <a:pt x="5259212" y="341528"/>
                </a:moveTo>
                <a:cubicBezTo>
                  <a:pt x="5259212" y="341528"/>
                  <a:pt x="4142937" y="1242327"/>
                  <a:pt x="2262675" y="1071905"/>
                </a:cubicBezTo>
                <a:cubicBezTo>
                  <a:pt x="381994" y="901141"/>
                  <a:pt x="0" y="0"/>
                  <a:pt x="0" y="0"/>
                </a:cubicBezTo>
                <a:lnTo>
                  <a:pt x="5259212" y="2057"/>
                </a:lnTo>
                <a:lnTo>
                  <a:pt x="5259212" y="341528"/>
                </a:lnTo>
                <a:close/>
              </a:path>
            </a:pathLst>
          </a:custGeom>
          <a:solidFill>
            <a:srgbClr val="F47458"/>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F94D1456-0BA7-4D81-8D83-123E1FFE1DD8}"/>
              </a:ext>
            </a:extLst>
          </p:cNvPr>
          <p:cNvSpPr/>
          <p:nvPr/>
        </p:nvSpPr>
        <p:spPr>
          <a:xfrm>
            <a:off x="643909" y="343"/>
            <a:ext cx="3798599" cy="385832"/>
          </a:xfrm>
          <a:custGeom>
            <a:avLst/>
            <a:gdLst>
              <a:gd name="connsiteX0" fmla="*/ 3457189 w 3798598"/>
              <a:gd name="connsiteY0" fmla="*/ 0 h 385832"/>
              <a:gd name="connsiteX1" fmla="*/ 2352629 w 3798598"/>
              <a:gd name="connsiteY1" fmla="*/ 223914 h 385832"/>
              <a:gd name="connsiteX2" fmla="*/ 361492 w 3798598"/>
              <a:gd name="connsiteY2" fmla="*/ 0 h 385832"/>
              <a:gd name="connsiteX3" fmla="*/ 0 w 3798598"/>
              <a:gd name="connsiteY3" fmla="*/ 0 h 385832"/>
              <a:gd name="connsiteX4" fmla="*/ 2352629 w 3798598"/>
              <a:gd name="connsiteY4" fmla="*/ 364503 h 385832"/>
              <a:gd name="connsiteX5" fmla="*/ 3798599 w 3798598"/>
              <a:gd name="connsiteY5" fmla="*/ 0 h 385832"/>
              <a:gd name="connsiteX6" fmla="*/ 3457189 w 3798598"/>
              <a:gd name="connsiteY6" fmla="*/ 0 h 385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8598" h="385832">
                <a:moveTo>
                  <a:pt x="3457189" y="0"/>
                </a:moveTo>
                <a:cubicBezTo>
                  <a:pt x="3163895" y="101498"/>
                  <a:pt x="2800729" y="183452"/>
                  <a:pt x="2352629" y="223914"/>
                </a:cubicBezTo>
                <a:cubicBezTo>
                  <a:pt x="1534251" y="297980"/>
                  <a:pt x="861055" y="169393"/>
                  <a:pt x="361492" y="0"/>
                </a:cubicBezTo>
                <a:lnTo>
                  <a:pt x="0" y="0"/>
                </a:lnTo>
                <a:cubicBezTo>
                  <a:pt x="512951" y="226657"/>
                  <a:pt x="1316686" y="458114"/>
                  <a:pt x="2352629" y="364503"/>
                </a:cubicBezTo>
                <a:cubicBezTo>
                  <a:pt x="2994027" y="306896"/>
                  <a:pt x="3461373" y="163563"/>
                  <a:pt x="3798599" y="0"/>
                </a:cubicBezTo>
                <a:lnTo>
                  <a:pt x="3457189" y="0"/>
                </a:lnTo>
                <a:close/>
              </a:path>
            </a:pathLst>
          </a:custGeom>
          <a:solidFill>
            <a:srgbClr val="E2594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82A35BFE-CF5F-451C-8372-9E8A9D504B82}"/>
              </a:ext>
            </a:extLst>
          </p:cNvPr>
          <p:cNvSpPr/>
          <p:nvPr/>
        </p:nvSpPr>
        <p:spPr>
          <a:xfrm>
            <a:off x="0" y="343"/>
            <a:ext cx="5006501" cy="766407"/>
          </a:xfrm>
          <a:custGeom>
            <a:avLst/>
            <a:gdLst>
              <a:gd name="connsiteX0" fmla="*/ 4840400 w 5006501"/>
              <a:gd name="connsiteY0" fmla="*/ 0 h 766407"/>
              <a:gd name="connsiteX1" fmla="*/ 2996537 w 5006501"/>
              <a:gd name="connsiteY1" fmla="*/ 604533 h 766407"/>
              <a:gd name="connsiteX2" fmla="*/ 185349 w 5006501"/>
              <a:gd name="connsiteY2" fmla="*/ 0 h 766407"/>
              <a:gd name="connsiteX3" fmla="*/ 0 w 5006501"/>
              <a:gd name="connsiteY3" fmla="*/ 0 h 766407"/>
              <a:gd name="connsiteX4" fmla="*/ 0 w 5006501"/>
              <a:gd name="connsiteY4" fmla="*/ 13716 h 766407"/>
              <a:gd name="connsiteX5" fmla="*/ 2996119 w 5006501"/>
              <a:gd name="connsiteY5" fmla="*/ 745122 h 766407"/>
              <a:gd name="connsiteX6" fmla="*/ 5006502 w 5006501"/>
              <a:gd name="connsiteY6" fmla="*/ 0 h 766407"/>
              <a:gd name="connsiteX7" fmla="*/ 4840400 w 5006501"/>
              <a:gd name="connsiteY7" fmla="*/ 0 h 766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6501" h="766407">
                <a:moveTo>
                  <a:pt x="4840400" y="0"/>
                </a:moveTo>
                <a:cubicBezTo>
                  <a:pt x="4510705" y="247917"/>
                  <a:pt x="3943781" y="519151"/>
                  <a:pt x="2996537" y="604533"/>
                </a:cubicBezTo>
                <a:cubicBezTo>
                  <a:pt x="1563538" y="734149"/>
                  <a:pt x="574873" y="242087"/>
                  <a:pt x="185349" y="0"/>
                </a:cubicBezTo>
                <a:lnTo>
                  <a:pt x="0" y="0"/>
                </a:lnTo>
                <a:lnTo>
                  <a:pt x="0" y="13716"/>
                </a:lnTo>
                <a:cubicBezTo>
                  <a:pt x="0" y="13716"/>
                  <a:pt x="1115438" y="914857"/>
                  <a:pt x="2996119" y="745122"/>
                </a:cubicBezTo>
                <a:cubicBezTo>
                  <a:pt x="4127456" y="642938"/>
                  <a:pt x="4716973" y="276035"/>
                  <a:pt x="5006502" y="0"/>
                </a:cubicBezTo>
                <a:lnTo>
                  <a:pt x="4840400" y="0"/>
                </a:lnTo>
                <a:close/>
              </a:path>
            </a:pathLst>
          </a:custGeom>
          <a:solidFill>
            <a:srgbClr val="E2594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2F5AAB95-7A12-4039-8820-CADEFF68BED6}"/>
              </a:ext>
            </a:extLst>
          </p:cNvPr>
          <p:cNvSpPr/>
          <p:nvPr/>
        </p:nvSpPr>
        <p:spPr>
          <a:xfrm>
            <a:off x="7827732" y="343"/>
            <a:ext cx="3799016" cy="385832"/>
          </a:xfrm>
          <a:custGeom>
            <a:avLst/>
            <a:gdLst>
              <a:gd name="connsiteX0" fmla="*/ 3457189 w 3799016"/>
              <a:gd name="connsiteY0" fmla="*/ 0 h 385832"/>
              <a:gd name="connsiteX1" fmla="*/ 2352629 w 3799016"/>
              <a:gd name="connsiteY1" fmla="*/ 223914 h 385832"/>
              <a:gd name="connsiteX2" fmla="*/ 361492 w 3799016"/>
              <a:gd name="connsiteY2" fmla="*/ 0 h 385832"/>
              <a:gd name="connsiteX3" fmla="*/ 0 w 3799016"/>
              <a:gd name="connsiteY3" fmla="*/ 0 h 385832"/>
              <a:gd name="connsiteX4" fmla="*/ 2352629 w 3799016"/>
              <a:gd name="connsiteY4" fmla="*/ 364503 h 385832"/>
              <a:gd name="connsiteX5" fmla="*/ 3799016 w 3799016"/>
              <a:gd name="connsiteY5" fmla="*/ 0 h 385832"/>
              <a:gd name="connsiteX6" fmla="*/ 3457189 w 3799016"/>
              <a:gd name="connsiteY6" fmla="*/ 0 h 385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9016" h="385832">
                <a:moveTo>
                  <a:pt x="3457189" y="0"/>
                </a:moveTo>
                <a:cubicBezTo>
                  <a:pt x="3163895" y="101498"/>
                  <a:pt x="2800729" y="183452"/>
                  <a:pt x="2352629" y="223914"/>
                </a:cubicBezTo>
                <a:cubicBezTo>
                  <a:pt x="1534669" y="297637"/>
                  <a:pt x="861473" y="169050"/>
                  <a:pt x="361492" y="0"/>
                </a:cubicBezTo>
                <a:lnTo>
                  <a:pt x="0" y="0"/>
                </a:lnTo>
                <a:cubicBezTo>
                  <a:pt x="512951" y="226657"/>
                  <a:pt x="1316686" y="458114"/>
                  <a:pt x="2352629" y="364503"/>
                </a:cubicBezTo>
                <a:cubicBezTo>
                  <a:pt x="2994446" y="306553"/>
                  <a:pt x="3461792" y="163220"/>
                  <a:pt x="3799016" y="0"/>
                </a:cubicBezTo>
                <a:lnTo>
                  <a:pt x="3457189" y="0"/>
                </a:lnTo>
                <a:close/>
              </a:path>
            </a:pathLst>
          </a:custGeom>
          <a:solidFill>
            <a:srgbClr val="E2594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F17E7BB9-1719-489A-A2EC-4961CF888669}"/>
              </a:ext>
            </a:extLst>
          </p:cNvPr>
          <p:cNvSpPr/>
          <p:nvPr/>
        </p:nvSpPr>
        <p:spPr>
          <a:xfrm>
            <a:off x="7183823" y="343"/>
            <a:ext cx="5006503" cy="766407"/>
          </a:xfrm>
          <a:custGeom>
            <a:avLst/>
            <a:gdLst>
              <a:gd name="connsiteX0" fmla="*/ 4840399 w 5006502"/>
              <a:gd name="connsiteY0" fmla="*/ 0 h 766407"/>
              <a:gd name="connsiteX1" fmla="*/ 2996537 w 5006502"/>
              <a:gd name="connsiteY1" fmla="*/ 604533 h 766407"/>
              <a:gd name="connsiteX2" fmla="*/ 185349 w 5006502"/>
              <a:gd name="connsiteY2" fmla="*/ 0 h 766407"/>
              <a:gd name="connsiteX3" fmla="*/ 0 w 5006502"/>
              <a:gd name="connsiteY3" fmla="*/ 0 h 766407"/>
              <a:gd name="connsiteX4" fmla="*/ 0 w 5006502"/>
              <a:gd name="connsiteY4" fmla="*/ 13716 h 766407"/>
              <a:gd name="connsiteX5" fmla="*/ 2996119 w 5006502"/>
              <a:gd name="connsiteY5" fmla="*/ 745122 h 766407"/>
              <a:gd name="connsiteX6" fmla="*/ 5006502 w 5006502"/>
              <a:gd name="connsiteY6" fmla="*/ 0 h 766407"/>
              <a:gd name="connsiteX7" fmla="*/ 4840399 w 5006502"/>
              <a:gd name="connsiteY7" fmla="*/ 0 h 766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6502" h="766407">
                <a:moveTo>
                  <a:pt x="4840399" y="0"/>
                </a:moveTo>
                <a:cubicBezTo>
                  <a:pt x="4510706" y="247917"/>
                  <a:pt x="3943782" y="519151"/>
                  <a:pt x="2996537" y="604533"/>
                </a:cubicBezTo>
                <a:cubicBezTo>
                  <a:pt x="1563957" y="733806"/>
                  <a:pt x="575292" y="241745"/>
                  <a:pt x="185349" y="0"/>
                </a:cubicBezTo>
                <a:lnTo>
                  <a:pt x="0" y="0"/>
                </a:lnTo>
                <a:lnTo>
                  <a:pt x="0" y="13716"/>
                </a:lnTo>
                <a:cubicBezTo>
                  <a:pt x="0" y="13716"/>
                  <a:pt x="1115438" y="914857"/>
                  <a:pt x="2996119" y="745122"/>
                </a:cubicBezTo>
                <a:cubicBezTo>
                  <a:pt x="4127456" y="642938"/>
                  <a:pt x="4716973" y="276035"/>
                  <a:pt x="5006502" y="0"/>
                </a:cubicBezTo>
                <a:lnTo>
                  <a:pt x="4840399" y="0"/>
                </a:lnTo>
                <a:close/>
              </a:path>
            </a:pathLst>
          </a:custGeom>
          <a:solidFill>
            <a:srgbClr val="E2594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2ACE1B23-099F-4C63-94DC-FB5482B54E09}"/>
              </a:ext>
            </a:extLst>
          </p:cNvPr>
          <p:cNvSpPr/>
          <p:nvPr/>
        </p:nvSpPr>
        <p:spPr>
          <a:xfrm>
            <a:off x="-59203" y="1"/>
            <a:ext cx="2120003" cy="5739433"/>
          </a:xfrm>
          <a:custGeom>
            <a:avLst/>
            <a:gdLst>
              <a:gd name="connsiteX0" fmla="*/ 0 w 2120002"/>
              <a:gd name="connsiteY0" fmla="*/ 5736717 h 5739433"/>
              <a:gd name="connsiteX1" fmla="*/ 341828 w 2120002"/>
              <a:gd name="connsiteY1" fmla="*/ 5658536 h 5739433"/>
              <a:gd name="connsiteX2" fmla="*/ 649766 w 2120002"/>
              <a:gd name="connsiteY2" fmla="*/ 5622189 h 5739433"/>
              <a:gd name="connsiteX3" fmla="*/ 1012513 w 2120002"/>
              <a:gd name="connsiteY3" fmla="*/ 5579326 h 5739433"/>
              <a:gd name="connsiteX4" fmla="*/ 991175 w 2120002"/>
              <a:gd name="connsiteY4" fmla="*/ 5481257 h 5739433"/>
              <a:gd name="connsiteX5" fmla="*/ 991175 w 2120002"/>
              <a:gd name="connsiteY5" fmla="*/ 5481257 h 5739433"/>
              <a:gd name="connsiteX6" fmla="*/ 527176 w 2120002"/>
              <a:gd name="connsiteY6" fmla="*/ 3353905 h 5739433"/>
              <a:gd name="connsiteX7" fmla="*/ 2120002 w 2120002"/>
              <a:gd name="connsiteY7" fmla="*/ 0 h 5739433"/>
              <a:gd name="connsiteX8" fmla="*/ 0 w 2120002"/>
              <a:gd name="connsiteY8" fmla="*/ 1029 h 5739433"/>
              <a:gd name="connsiteX9" fmla="*/ 0 w 2120002"/>
              <a:gd name="connsiteY9" fmla="*/ 5736717 h 573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0002" h="5739433">
                <a:moveTo>
                  <a:pt x="0" y="5736717"/>
                </a:moveTo>
                <a:cubicBezTo>
                  <a:pt x="167358" y="5753862"/>
                  <a:pt x="192461" y="5685282"/>
                  <a:pt x="341828" y="5658536"/>
                </a:cubicBezTo>
                <a:cubicBezTo>
                  <a:pt x="491194" y="5631790"/>
                  <a:pt x="368187" y="5585841"/>
                  <a:pt x="649766" y="5622189"/>
                </a:cubicBezTo>
                <a:cubicBezTo>
                  <a:pt x="931345" y="5658193"/>
                  <a:pt x="1012513" y="5579326"/>
                  <a:pt x="1012513" y="5579326"/>
                </a:cubicBezTo>
                <a:lnTo>
                  <a:pt x="991175" y="5481257"/>
                </a:lnTo>
                <a:lnTo>
                  <a:pt x="991175" y="5481257"/>
                </a:lnTo>
                <a:lnTo>
                  <a:pt x="527176" y="3353905"/>
                </a:lnTo>
                <a:cubicBezTo>
                  <a:pt x="1669392" y="2726741"/>
                  <a:pt x="2120002" y="0"/>
                  <a:pt x="2120002" y="0"/>
                </a:cubicBezTo>
                <a:lnTo>
                  <a:pt x="0" y="1029"/>
                </a:lnTo>
                <a:lnTo>
                  <a:pt x="0" y="5736717"/>
                </a:lnTo>
                <a:close/>
              </a:path>
            </a:pathLst>
          </a:custGeom>
          <a:solidFill>
            <a:srgbClr val="B23824"/>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313F80A4-E880-4F9E-A8BF-A8BD445766D7}"/>
              </a:ext>
            </a:extLst>
          </p:cNvPr>
          <p:cNvSpPr/>
          <p:nvPr/>
        </p:nvSpPr>
        <p:spPr>
          <a:xfrm>
            <a:off x="1873568" y="343"/>
            <a:ext cx="698299" cy="1088021"/>
          </a:xfrm>
          <a:custGeom>
            <a:avLst/>
            <a:gdLst>
              <a:gd name="connsiteX0" fmla="*/ 246016 w 698299"/>
              <a:gd name="connsiteY0" fmla="*/ 343 h 1088021"/>
              <a:gd name="connsiteX1" fmla="*/ 0 w 698299"/>
              <a:gd name="connsiteY1" fmla="*/ 1049274 h 1088021"/>
              <a:gd name="connsiteX2" fmla="*/ 440987 w 698299"/>
              <a:gd name="connsiteY2" fmla="*/ 1088022 h 1088021"/>
              <a:gd name="connsiteX3" fmla="*/ 698300 w 698299"/>
              <a:gd name="connsiteY3" fmla="*/ 0 h 1088021"/>
              <a:gd name="connsiteX4" fmla="*/ 246016 w 698299"/>
              <a:gd name="connsiteY4" fmla="*/ 343 h 1088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299" h="1088021">
                <a:moveTo>
                  <a:pt x="246016" y="343"/>
                </a:moveTo>
                <a:cubicBezTo>
                  <a:pt x="241832" y="26060"/>
                  <a:pt x="164847" y="478346"/>
                  <a:pt x="0" y="1049274"/>
                </a:cubicBezTo>
                <a:cubicBezTo>
                  <a:pt x="140162" y="1068134"/>
                  <a:pt x="287018" y="1081507"/>
                  <a:pt x="440987" y="1088022"/>
                </a:cubicBezTo>
                <a:cubicBezTo>
                  <a:pt x="618386" y="482460"/>
                  <a:pt x="698300" y="0"/>
                  <a:pt x="698300" y="0"/>
                </a:cubicBezTo>
                <a:lnTo>
                  <a:pt x="246016" y="343"/>
                </a:lnTo>
                <a:close/>
              </a:path>
            </a:pathLst>
          </a:custGeom>
          <a:solidFill>
            <a:srgbClr val="F47458">
              <a:alpha val="50000"/>
            </a:srgbClr>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183B0D7D-A24A-44DF-95FC-6D44C5C6D782}"/>
              </a:ext>
            </a:extLst>
          </p:cNvPr>
          <p:cNvSpPr/>
          <p:nvPr/>
        </p:nvSpPr>
        <p:spPr>
          <a:xfrm>
            <a:off x="9618458" y="686"/>
            <a:ext cx="697881" cy="1087679"/>
          </a:xfrm>
          <a:custGeom>
            <a:avLst/>
            <a:gdLst>
              <a:gd name="connsiteX0" fmla="*/ 451865 w 697881"/>
              <a:gd name="connsiteY0" fmla="*/ 0 h 1087678"/>
              <a:gd name="connsiteX1" fmla="*/ 697881 w 697881"/>
              <a:gd name="connsiteY1" fmla="*/ 1048931 h 1087678"/>
              <a:gd name="connsiteX2" fmla="*/ 256894 w 697881"/>
              <a:gd name="connsiteY2" fmla="*/ 1087679 h 1087678"/>
              <a:gd name="connsiteX3" fmla="*/ 0 w 697881"/>
              <a:gd name="connsiteY3" fmla="*/ 0 h 1087678"/>
              <a:gd name="connsiteX4" fmla="*/ 451865 w 697881"/>
              <a:gd name="connsiteY4" fmla="*/ 0 h 1087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7881" h="1087678">
                <a:moveTo>
                  <a:pt x="451865" y="0"/>
                </a:moveTo>
                <a:cubicBezTo>
                  <a:pt x="456049" y="25718"/>
                  <a:pt x="533035" y="478003"/>
                  <a:pt x="697881" y="1048931"/>
                </a:cubicBezTo>
                <a:cubicBezTo>
                  <a:pt x="557719" y="1067791"/>
                  <a:pt x="410864" y="1081164"/>
                  <a:pt x="256894" y="1087679"/>
                </a:cubicBezTo>
                <a:cubicBezTo>
                  <a:pt x="79495" y="482117"/>
                  <a:pt x="0" y="0"/>
                  <a:pt x="0" y="0"/>
                </a:cubicBezTo>
                <a:lnTo>
                  <a:pt x="451865" y="0"/>
                </a:lnTo>
                <a:close/>
              </a:path>
            </a:pathLst>
          </a:custGeom>
          <a:solidFill>
            <a:srgbClr val="F47458">
              <a:alpha val="50000"/>
            </a:srgbClr>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0EAAEBA9-89BC-4575-B10D-3BE266470593}"/>
              </a:ext>
            </a:extLst>
          </p:cNvPr>
          <p:cNvSpPr/>
          <p:nvPr/>
        </p:nvSpPr>
        <p:spPr>
          <a:xfrm>
            <a:off x="280323" y="3792475"/>
            <a:ext cx="361492" cy="1835200"/>
          </a:xfrm>
          <a:custGeom>
            <a:avLst/>
            <a:gdLst>
              <a:gd name="connsiteX0" fmla="*/ 146856 w 361492"/>
              <a:gd name="connsiteY0" fmla="*/ 1835201 h 1835200"/>
              <a:gd name="connsiteX1" fmla="*/ 361492 w 361492"/>
              <a:gd name="connsiteY1" fmla="*/ 1828000 h 1835200"/>
              <a:gd name="connsiteX2" fmla="*/ 0 w 361492"/>
              <a:gd name="connsiteY2" fmla="*/ 0 h 1835200"/>
              <a:gd name="connsiteX3" fmla="*/ 146856 w 361492"/>
              <a:gd name="connsiteY3" fmla="*/ 1835201 h 1835200"/>
            </a:gdLst>
            <a:ahLst/>
            <a:cxnLst>
              <a:cxn ang="0">
                <a:pos x="connsiteX0" y="connsiteY0"/>
              </a:cxn>
              <a:cxn ang="0">
                <a:pos x="connsiteX1" y="connsiteY1"/>
              </a:cxn>
              <a:cxn ang="0">
                <a:pos x="connsiteX2" y="connsiteY2"/>
              </a:cxn>
              <a:cxn ang="0">
                <a:pos x="connsiteX3" y="connsiteY3"/>
              </a:cxn>
            </a:cxnLst>
            <a:rect l="l" t="t" r="r" b="b"/>
            <a:pathLst>
              <a:path w="361492" h="1835200">
                <a:moveTo>
                  <a:pt x="146856" y="1835201"/>
                </a:moveTo>
                <a:cubicBezTo>
                  <a:pt x="174052" y="1817027"/>
                  <a:pt x="184930" y="1805711"/>
                  <a:pt x="361492" y="1828000"/>
                </a:cubicBezTo>
                <a:lnTo>
                  <a:pt x="0" y="0"/>
                </a:lnTo>
                <a:cubicBezTo>
                  <a:pt x="0" y="0"/>
                  <a:pt x="123426" y="1488529"/>
                  <a:pt x="146856" y="1835201"/>
                </a:cubicBezTo>
                <a:close/>
              </a:path>
            </a:pathLst>
          </a:custGeom>
          <a:solidFill>
            <a:srgbClr val="B75742">
              <a:alpha val="50000"/>
            </a:srgbClr>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221F4540-C47F-487B-925C-A897F78CB44B}"/>
              </a:ext>
            </a:extLst>
          </p:cNvPr>
          <p:cNvSpPr/>
          <p:nvPr/>
        </p:nvSpPr>
        <p:spPr>
          <a:xfrm>
            <a:off x="83678" y="192366"/>
            <a:ext cx="334015" cy="3157767"/>
          </a:xfrm>
          <a:custGeom>
            <a:avLst/>
            <a:gdLst>
              <a:gd name="connsiteX0" fmla="*/ 0 w 334014"/>
              <a:gd name="connsiteY0" fmla="*/ 3123476 h 3157766"/>
              <a:gd name="connsiteX1" fmla="*/ 288692 w 334014"/>
              <a:gd name="connsiteY1" fmla="*/ 0 h 3157766"/>
              <a:gd name="connsiteX2" fmla="*/ 158990 w 334014"/>
              <a:gd name="connsiteY2" fmla="*/ 3157766 h 3157766"/>
              <a:gd name="connsiteX3" fmla="*/ 0 w 334014"/>
              <a:gd name="connsiteY3" fmla="*/ 3123476 h 3157766"/>
            </a:gdLst>
            <a:ahLst/>
            <a:cxnLst>
              <a:cxn ang="0">
                <a:pos x="connsiteX0" y="connsiteY0"/>
              </a:cxn>
              <a:cxn ang="0">
                <a:pos x="connsiteX1" y="connsiteY1"/>
              </a:cxn>
              <a:cxn ang="0">
                <a:pos x="connsiteX2" y="connsiteY2"/>
              </a:cxn>
              <a:cxn ang="0">
                <a:pos x="connsiteX3" y="connsiteY3"/>
              </a:cxn>
            </a:cxnLst>
            <a:rect l="l" t="t" r="r" b="b"/>
            <a:pathLst>
              <a:path w="334014" h="3157766">
                <a:moveTo>
                  <a:pt x="0" y="3123476"/>
                </a:moveTo>
                <a:cubicBezTo>
                  <a:pt x="0" y="3123476"/>
                  <a:pt x="225933" y="1649349"/>
                  <a:pt x="288692" y="0"/>
                </a:cubicBezTo>
                <a:cubicBezTo>
                  <a:pt x="288692" y="0"/>
                  <a:pt x="451865" y="867537"/>
                  <a:pt x="158990" y="3157766"/>
                </a:cubicBezTo>
                <a:lnTo>
                  <a:pt x="0" y="3123476"/>
                </a:lnTo>
                <a:close/>
              </a:path>
            </a:pathLst>
          </a:custGeom>
          <a:solidFill>
            <a:srgbClr val="B75742">
              <a:alpha val="50000"/>
            </a:srgbClr>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451753FC-7F7A-4284-9685-E75B7D4DA475}"/>
              </a:ext>
            </a:extLst>
          </p:cNvPr>
          <p:cNvSpPr/>
          <p:nvPr/>
        </p:nvSpPr>
        <p:spPr>
          <a:xfrm>
            <a:off x="364004" y="548982"/>
            <a:ext cx="805897" cy="2801151"/>
          </a:xfrm>
          <a:custGeom>
            <a:avLst/>
            <a:gdLst>
              <a:gd name="connsiteX0" fmla="*/ 0 w 805897"/>
              <a:gd name="connsiteY0" fmla="*/ 2766860 h 2801150"/>
              <a:gd name="connsiteX1" fmla="*/ 794948 w 805897"/>
              <a:gd name="connsiteY1" fmla="*/ 0 h 2801150"/>
              <a:gd name="connsiteX2" fmla="*/ 163174 w 805897"/>
              <a:gd name="connsiteY2" fmla="*/ 2801150 h 2801150"/>
              <a:gd name="connsiteX3" fmla="*/ 0 w 805897"/>
              <a:gd name="connsiteY3" fmla="*/ 2766860 h 2801150"/>
            </a:gdLst>
            <a:ahLst/>
            <a:cxnLst>
              <a:cxn ang="0">
                <a:pos x="connsiteX0" y="connsiteY0"/>
              </a:cxn>
              <a:cxn ang="0">
                <a:pos x="connsiteX1" y="connsiteY1"/>
              </a:cxn>
              <a:cxn ang="0">
                <a:pos x="connsiteX2" y="connsiteY2"/>
              </a:cxn>
              <a:cxn ang="0">
                <a:pos x="connsiteX3" y="connsiteY3"/>
              </a:cxn>
            </a:cxnLst>
            <a:rect l="l" t="t" r="r" b="b"/>
            <a:pathLst>
              <a:path w="805897" h="2801150">
                <a:moveTo>
                  <a:pt x="0" y="2766860"/>
                </a:moveTo>
                <a:cubicBezTo>
                  <a:pt x="0" y="2766860"/>
                  <a:pt x="799132" y="1576997"/>
                  <a:pt x="794948" y="0"/>
                </a:cubicBezTo>
                <a:cubicBezTo>
                  <a:pt x="794948" y="0"/>
                  <a:pt x="941386" y="2019338"/>
                  <a:pt x="163174" y="2801150"/>
                </a:cubicBezTo>
                <a:lnTo>
                  <a:pt x="0" y="2766860"/>
                </a:lnTo>
                <a:close/>
              </a:path>
            </a:pathLst>
          </a:custGeom>
          <a:solidFill>
            <a:srgbClr val="B75742">
              <a:alpha val="50000"/>
            </a:srgbClr>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3DE9CB4D-01E1-4E20-96DE-60C7301ED9B5}"/>
              </a:ext>
            </a:extLst>
          </p:cNvPr>
          <p:cNvSpPr/>
          <p:nvPr/>
        </p:nvSpPr>
        <p:spPr>
          <a:xfrm>
            <a:off x="1" y="3143021"/>
            <a:ext cx="647673" cy="307379"/>
          </a:xfrm>
          <a:custGeom>
            <a:avLst/>
            <a:gdLst>
              <a:gd name="connsiteX0" fmla="*/ 0 w 647673"/>
              <a:gd name="connsiteY0" fmla="*/ 0 h 307378"/>
              <a:gd name="connsiteX1" fmla="*/ 647674 w 647673"/>
              <a:gd name="connsiteY1" fmla="*/ 135103 h 307378"/>
              <a:gd name="connsiteX2" fmla="*/ 540147 w 647673"/>
              <a:gd name="connsiteY2" fmla="*/ 270205 h 307378"/>
              <a:gd name="connsiteX3" fmla="*/ 0 w 647673"/>
              <a:gd name="connsiteY3" fmla="*/ 213284 h 307378"/>
              <a:gd name="connsiteX4" fmla="*/ 0 w 647673"/>
              <a:gd name="connsiteY4" fmla="*/ 0 h 307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673" h="307378">
                <a:moveTo>
                  <a:pt x="0" y="0"/>
                </a:moveTo>
                <a:cubicBezTo>
                  <a:pt x="0" y="0"/>
                  <a:pt x="345593" y="186538"/>
                  <a:pt x="647674" y="135103"/>
                </a:cubicBezTo>
                <a:cubicBezTo>
                  <a:pt x="647674" y="135103"/>
                  <a:pt x="632612" y="219799"/>
                  <a:pt x="540147" y="270205"/>
                </a:cubicBezTo>
                <a:cubicBezTo>
                  <a:pt x="540147" y="270205"/>
                  <a:pt x="242668" y="384048"/>
                  <a:pt x="0" y="213284"/>
                </a:cubicBezTo>
                <a:lnTo>
                  <a:pt x="0" y="0"/>
                </a:lnTo>
                <a:close/>
              </a:path>
            </a:pathLst>
          </a:custGeom>
          <a:solidFill>
            <a:srgbClr val="F7CC7F"/>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1" name="Graphic 4">
            <a:extLst>
              <a:ext uri="{FF2B5EF4-FFF2-40B4-BE49-F238E27FC236}">
                <a16:creationId xmlns:a16="http://schemas.microsoft.com/office/drawing/2014/main" id="{08D0002E-4E52-4F9E-A6B2-2177BF3559F7}"/>
              </a:ext>
            </a:extLst>
          </p:cNvPr>
          <p:cNvGrpSpPr/>
          <p:nvPr/>
        </p:nvGrpSpPr>
        <p:grpSpPr>
          <a:xfrm>
            <a:off x="10070742" y="1"/>
            <a:ext cx="2121257" cy="5739433"/>
            <a:chOff x="10070741" y="0"/>
            <a:chExt cx="2121257" cy="5739433"/>
          </a:xfrm>
        </p:grpSpPr>
        <p:sp>
          <p:nvSpPr>
            <p:cNvPr id="32" name="Freeform: Shape 31">
              <a:extLst>
                <a:ext uri="{FF2B5EF4-FFF2-40B4-BE49-F238E27FC236}">
                  <a16:creationId xmlns:a16="http://schemas.microsoft.com/office/drawing/2014/main" id="{C911D5BC-EE22-4BC3-ADE5-50AB8B5F24AB}"/>
                </a:ext>
              </a:extLst>
            </p:cNvPr>
            <p:cNvSpPr/>
            <p:nvPr/>
          </p:nvSpPr>
          <p:spPr>
            <a:xfrm>
              <a:off x="10070741" y="0"/>
              <a:ext cx="2121257" cy="5739433"/>
            </a:xfrm>
            <a:custGeom>
              <a:avLst/>
              <a:gdLst>
                <a:gd name="connsiteX0" fmla="*/ 2121257 w 2121257"/>
                <a:gd name="connsiteY0" fmla="*/ 5736717 h 5739433"/>
                <a:gd name="connsiteX1" fmla="*/ 1779011 w 2121257"/>
                <a:gd name="connsiteY1" fmla="*/ 5658536 h 5739433"/>
                <a:gd name="connsiteX2" fmla="*/ 1471074 w 2121257"/>
                <a:gd name="connsiteY2" fmla="*/ 5622189 h 5739433"/>
                <a:gd name="connsiteX3" fmla="*/ 1108325 w 2121257"/>
                <a:gd name="connsiteY3" fmla="*/ 5579326 h 5739433"/>
                <a:gd name="connsiteX4" fmla="*/ 1129664 w 2121257"/>
                <a:gd name="connsiteY4" fmla="*/ 5481257 h 5739433"/>
                <a:gd name="connsiteX5" fmla="*/ 1129664 w 2121257"/>
                <a:gd name="connsiteY5" fmla="*/ 5481257 h 5739433"/>
                <a:gd name="connsiteX6" fmla="*/ 1593662 w 2121257"/>
                <a:gd name="connsiteY6" fmla="*/ 3354248 h 5739433"/>
                <a:gd name="connsiteX7" fmla="*/ 0 w 2121257"/>
                <a:gd name="connsiteY7" fmla="*/ 0 h 5739433"/>
                <a:gd name="connsiteX8" fmla="*/ 2121257 w 2121257"/>
                <a:gd name="connsiteY8" fmla="*/ 1029 h 5739433"/>
                <a:gd name="connsiteX9" fmla="*/ 2121257 w 2121257"/>
                <a:gd name="connsiteY9" fmla="*/ 5736717 h 573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1257" h="5739433">
                  <a:moveTo>
                    <a:pt x="2121257" y="5736717"/>
                  </a:moveTo>
                  <a:cubicBezTo>
                    <a:pt x="1953900" y="5753862"/>
                    <a:pt x="1928796" y="5685282"/>
                    <a:pt x="1779011" y="5658536"/>
                  </a:cubicBezTo>
                  <a:cubicBezTo>
                    <a:pt x="1629226" y="5631790"/>
                    <a:pt x="1752652" y="5585841"/>
                    <a:pt x="1471074" y="5622189"/>
                  </a:cubicBezTo>
                  <a:cubicBezTo>
                    <a:pt x="1189494" y="5658536"/>
                    <a:pt x="1108325" y="5579326"/>
                    <a:pt x="1108325" y="5579326"/>
                  </a:cubicBezTo>
                  <a:lnTo>
                    <a:pt x="1129664" y="5481257"/>
                  </a:lnTo>
                  <a:lnTo>
                    <a:pt x="1129664" y="5481257"/>
                  </a:lnTo>
                  <a:lnTo>
                    <a:pt x="1593662" y="3354248"/>
                  </a:lnTo>
                  <a:cubicBezTo>
                    <a:pt x="451029" y="2726741"/>
                    <a:pt x="0" y="0"/>
                    <a:pt x="0" y="0"/>
                  </a:cubicBezTo>
                  <a:lnTo>
                    <a:pt x="2121257" y="1029"/>
                  </a:lnTo>
                  <a:lnTo>
                    <a:pt x="2121257" y="5736717"/>
                  </a:lnTo>
                  <a:close/>
                </a:path>
              </a:pathLst>
            </a:custGeom>
            <a:solidFill>
              <a:srgbClr val="B23824"/>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0246D652-A9AE-4F5E-BCD2-A1C4B2CCB0A1}"/>
                </a:ext>
              </a:extLst>
            </p:cNvPr>
            <p:cNvSpPr/>
            <p:nvPr/>
          </p:nvSpPr>
          <p:spPr>
            <a:xfrm>
              <a:off x="11549345" y="3792474"/>
              <a:ext cx="362329" cy="1835200"/>
            </a:xfrm>
            <a:custGeom>
              <a:avLst/>
              <a:gdLst>
                <a:gd name="connsiteX0" fmla="*/ 215055 w 362329"/>
                <a:gd name="connsiteY0" fmla="*/ 1835201 h 1835200"/>
                <a:gd name="connsiteX1" fmla="*/ 0 w 362329"/>
                <a:gd name="connsiteY1" fmla="*/ 1828000 h 1835200"/>
                <a:gd name="connsiteX2" fmla="*/ 362330 w 362329"/>
                <a:gd name="connsiteY2" fmla="*/ 0 h 1835200"/>
                <a:gd name="connsiteX3" fmla="*/ 215055 w 362329"/>
                <a:gd name="connsiteY3" fmla="*/ 1835201 h 1835200"/>
              </a:gdLst>
              <a:ahLst/>
              <a:cxnLst>
                <a:cxn ang="0">
                  <a:pos x="connsiteX0" y="connsiteY0"/>
                </a:cxn>
                <a:cxn ang="0">
                  <a:pos x="connsiteX1" y="connsiteY1"/>
                </a:cxn>
                <a:cxn ang="0">
                  <a:pos x="connsiteX2" y="connsiteY2"/>
                </a:cxn>
                <a:cxn ang="0">
                  <a:pos x="connsiteX3" y="connsiteY3"/>
                </a:cxn>
              </a:cxnLst>
              <a:rect l="l" t="t" r="r" b="b"/>
              <a:pathLst>
                <a:path w="362329" h="1835200">
                  <a:moveTo>
                    <a:pt x="215055" y="1835201"/>
                  </a:moveTo>
                  <a:cubicBezTo>
                    <a:pt x="187859" y="1817027"/>
                    <a:pt x="176981" y="1805711"/>
                    <a:pt x="0" y="1828000"/>
                  </a:cubicBezTo>
                  <a:lnTo>
                    <a:pt x="362330" y="0"/>
                  </a:lnTo>
                  <a:cubicBezTo>
                    <a:pt x="362330" y="0"/>
                    <a:pt x="238903" y="1488529"/>
                    <a:pt x="215055" y="1835201"/>
                  </a:cubicBezTo>
                  <a:close/>
                </a:path>
              </a:pathLst>
            </a:custGeom>
            <a:solidFill>
              <a:srgbClr val="B75742">
                <a:alpha val="50000"/>
              </a:srgbClr>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764ED5B9-E688-44AC-938C-3D547E70AEEC}"/>
                </a:ext>
              </a:extLst>
            </p:cNvPr>
            <p:cNvSpPr/>
            <p:nvPr/>
          </p:nvSpPr>
          <p:spPr>
            <a:xfrm>
              <a:off x="11774305" y="192366"/>
              <a:ext cx="334014" cy="3157766"/>
            </a:xfrm>
            <a:custGeom>
              <a:avLst/>
              <a:gdLst>
                <a:gd name="connsiteX0" fmla="*/ 334015 w 334014"/>
                <a:gd name="connsiteY0" fmla="*/ 3123476 h 3157766"/>
                <a:gd name="connsiteX1" fmla="*/ 45323 w 334014"/>
                <a:gd name="connsiteY1" fmla="*/ 0 h 3157766"/>
                <a:gd name="connsiteX2" fmla="*/ 175025 w 334014"/>
                <a:gd name="connsiteY2" fmla="*/ 3157766 h 3157766"/>
                <a:gd name="connsiteX3" fmla="*/ 334015 w 334014"/>
                <a:gd name="connsiteY3" fmla="*/ 3123476 h 3157766"/>
              </a:gdLst>
              <a:ahLst/>
              <a:cxnLst>
                <a:cxn ang="0">
                  <a:pos x="connsiteX0" y="connsiteY0"/>
                </a:cxn>
                <a:cxn ang="0">
                  <a:pos x="connsiteX1" y="connsiteY1"/>
                </a:cxn>
                <a:cxn ang="0">
                  <a:pos x="connsiteX2" y="connsiteY2"/>
                </a:cxn>
                <a:cxn ang="0">
                  <a:pos x="connsiteX3" y="connsiteY3"/>
                </a:cxn>
              </a:cxnLst>
              <a:rect l="l" t="t" r="r" b="b"/>
              <a:pathLst>
                <a:path w="334014" h="3157766">
                  <a:moveTo>
                    <a:pt x="334015" y="3123476"/>
                  </a:moveTo>
                  <a:cubicBezTo>
                    <a:pt x="334015" y="3123476"/>
                    <a:pt x="108082" y="1649349"/>
                    <a:pt x="45323" y="0"/>
                  </a:cubicBezTo>
                  <a:cubicBezTo>
                    <a:pt x="45323" y="0"/>
                    <a:pt x="-117851" y="867537"/>
                    <a:pt x="175025" y="3157766"/>
                  </a:cubicBezTo>
                  <a:lnTo>
                    <a:pt x="334015" y="3123476"/>
                  </a:lnTo>
                  <a:close/>
                </a:path>
              </a:pathLst>
            </a:custGeom>
            <a:solidFill>
              <a:srgbClr val="B75742">
                <a:alpha val="50000"/>
              </a:srgbClr>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771D37B5-65D3-4004-9AB6-6F0F58256148}"/>
                </a:ext>
              </a:extLst>
            </p:cNvPr>
            <p:cNvSpPr/>
            <p:nvPr/>
          </p:nvSpPr>
          <p:spPr>
            <a:xfrm>
              <a:off x="11021270" y="548982"/>
              <a:ext cx="806306" cy="2801150"/>
            </a:xfrm>
            <a:custGeom>
              <a:avLst/>
              <a:gdLst>
                <a:gd name="connsiteX0" fmla="*/ 806307 w 806306"/>
                <a:gd name="connsiteY0" fmla="*/ 2766860 h 2801150"/>
                <a:gd name="connsiteX1" fmla="*/ 10940 w 806306"/>
                <a:gd name="connsiteY1" fmla="*/ 0 h 2801150"/>
                <a:gd name="connsiteX2" fmla="*/ 643133 w 806306"/>
                <a:gd name="connsiteY2" fmla="*/ 2801150 h 2801150"/>
                <a:gd name="connsiteX3" fmla="*/ 806307 w 806306"/>
                <a:gd name="connsiteY3" fmla="*/ 2766860 h 2801150"/>
              </a:gdLst>
              <a:ahLst/>
              <a:cxnLst>
                <a:cxn ang="0">
                  <a:pos x="connsiteX0" y="connsiteY0"/>
                </a:cxn>
                <a:cxn ang="0">
                  <a:pos x="connsiteX1" y="connsiteY1"/>
                </a:cxn>
                <a:cxn ang="0">
                  <a:pos x="connsiteX2" y="connsiteY2"/>
                </a:cxn>
                <a:cxn ang="0">
                  <a:pos x="connsiteX3" y="connsiteY3"/>
                </a:cxn>
              </a:cxnLst>
              <a:rect l="l" t="t" r="r" b="b"/>
              <a:pathLst>
                <a:path w="806306" h="2801150">
                  <a:moveTo>
                    <a:pt x="806307" y="2766860"/>
                  </a:moveTo>
                  <a:cubicBezTo>
                    <a:pt x="806307" y="2766860"/>
                    <a:pt x="6756" y="1576997"/>
                    <a:pt x="10940" y="0"/>
                  </a:cubicBezTo>
                  <a:cubicBezTo>
                    <a:pt x="10940" y="0"/>
                    <a:pt x="-135498" y="2019338"/>
                    <a:pt x="643133" y="2801150"/>
                  </a:cubicBezTo>
                  <a:lnTo>
                    <a:pt x="806307" y="2766860"/>
                  </a:lnTo>
                  <a:close/>
                </a:path>
              </a:pathLst>
            </a:custGeom>
            <a:solidFill>
              <a:srgbClr val="B75742">
                <a:alpha val="50000"/>
              </a:srgbClr>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381383C3-F046-4584-AB70-3D8A4A82A6F6}"/>
                </a:ext>
              </a:extLst>
            </p:cNvPr>
            <p:cNvSpPr/>
            <p:nvPr/>
          </p:nvSpPr>
          <p:spPr>
            <a:xfrm>
              <a:off x="11543907" y="3143021"/>
              <a:ext cx="648091" cy="307378"/>
            </a:xfrm>
            <a:custGeom>
              <a:avLst/>
              <a:gdLst>
                <a:gd name="connsiteX0" fmla="*/ 648092 w 648091"/>
                <a:gd name="connsiteY0" fmla="*/ 0 h 307378"/>
                <a:gd name="connsiteX1" fmla="*/ 0 w 648091"/>
                <a:gd name="connsiteY1" fmla="*/ 135103 h 307378"/>
                <a:gd name="connsiteX2" fmla="*/ 107527 w 648091"/>
                <a:gd name="connsiteY2" fmla="*/ 270205 h 307378"/>
                <a:gd name="connsiteX3" fmla="*/ 648092 w 648091"/>
                <a:gd name="connsiteY3" fmla="*/ 213284 h 307378"/>
                <a:gd name="connsiteX4" fmla="*/ 648092 w 648091"/>
                <a:gd name="connsiteY4" fmla="*/ 0 h 307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091" h="307378">
                  <a:moveTo>
                    <a:pt x="648092" y="0"/>
                  </a:moveTo>
                  <a:cubicBezTo>
                    <a:pt x="648092" y="0"/>
                    <a:pt x="302498" y="186538"/>
                    <a:pt x="0" y="135103"/>
                  </a:cubicBezTo>
                  <a:cubicBezTo>
                    <a:pt x="0" y="135103"/>
                    <a:pt x="15062" y="219799"/>
                    <a:pt x="107527" y="270205"/>
                  </a:cubicBezTo>
                  <a:cubicBezTo>
                    <a:pt x="107527" y="270205"/>
                    <a:pt x="405005" y="384048"/>
                    <a:pt x="648092" y="213284"/>
                  </a:cubicBezTo>
                  <a:lnTo>
                    <a:pt x="648092" y="0"/>
                  </a:lnTo>
                  <a:close/>
                </a:path>
              </a:pathLst>
            </a:custGeom>
            <a:solidFill>
              <a:srgbClr val="F7CC7F"/>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7" name="Freeform: Shape 36">
            <a:extLst>
              <a:ext uri="{FF2B5EF4-FFF2-40B4-BE49-F238E27FC236}">
                <a16:creationId xmlns:a16="http://schemas.microsoft.com/office/drawing/2014/main" id="{160737B9-9CEA-4780-AB14-70272498E2AC}"/>
              </a:ext>
            </a:extLst>
          </p:cNvPr>
          <p:cNvSpPr/>
          <p:nvPr/>
        </p:nvSpPr>
        <p:spPr>
          <a:xfrm>
            <a:off x="2" y="6590538"/>
            <a:ext cx="12191999" cy="267463"/>
          </a:xfrm>
          <a:custGeom>
            <a:avLst/>
            <a:gdLst>
              <a:gd name="connsiteX0" fmla="*/ 0 w 12191999"/>
              <a:gd name="connsiteY0" fmla="*/ 0 h 267462"/>
              <a:gd name="connsiteX1" fmla="*/ 12191999 w 12191999"/>
              <a:gd name="connsiteY1" fmla="*/ 0 h 267462"/>
              <a:gd name="connsiteX2" fmla="*/ 12191999 w 12191999"/>
              <a:gd name="connsiteY2" fmla="*/ 267462 h 267462"/>
              <a:gd name="connsiteX3" fmla="*/ 0 w 12191999"/>
              <a:gd name="connsiteY3" fmla="*/ 267462 h 267462"/>
            </a:gdLst>
            <a:ahLst/>
            <a:cxnLst>
              <a:cxn ang="0">
                <a:pos x="connsiteX0" y="connsiteY0"/>
              </a:cxn>
              <a:cxn ang="0">
                <a:pos x="connsiteX1" y="connsiteY1"/>
              </a:cxn>
              <a:cxn ang="0">
                <a:pos x="connsiteX2" y="connsiteY2"/>
              </a:cxn>
              <a:cxn ang="0">
                <a:pos x="connsiteX3" y="connsiteY3"/>
              </a:cxn>
            </a:cxnLst>
            <a:rect l="l" t="t" r="r" b="b"/>
            <a:pathLst>
              <a:path w="12191999" h="267462">
                <a:moveTo>
                  <a:pt x="0" y="0"/>
                </a:moveTo>
                <a:lnTo>
                  <a:pt x="12191999" y="0"/>
                </a:lnTo>
                <a:lnTo>
                  <a:pt x="12191999" y="267462"/>
                </a:lnTo>
                <a:lnTo>
                  <a:pt x="0" y="267462"/>
                </a:lnTo>
                <a:close/>
              </a:path>
            </a:pathLst>
          </a:custGeom>
          <a:solidFill>
            <a:srgbClr val="EDB458"/>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Graphic 6">
            <a:extLst>
              <a:ext uri="{FF2B5EF4-FFF2-40B4-BE49-F238E27FC236}">
                <a16:creationId xmlns:a16="http://schemas.microsoft.com/office/drawing/2014/main" id="{4CE5AB15-C893-43AD-8461-2125B27735C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22935" y="1"/>
            <a:ext cx="8288523" cy="6590195"/>
          </a:xfrm>
          <a:prstGeom prst="rect">
            <a:avLst/>
          </a:prstGeom>
        </p:spPr>
      </p:pic>
      <p:grpSp>
        <p:nvGrpSpPr>
          <p:cNvPr id="38" name="Graphic 4">
            <a:extLst>
              <a:ext uri="{FF2B5EF4-FFF2-40B4-BE49-F238E27FC236}">
                <a16:creationId xmlns:a16="http://schemas.microsoft.com/office/drawing/2014/main" id="{A8A68A3A-F158-44A3-AF79-CE42CAB27823}"/>
              </a:ext>
            </a:extLst>
          </p:cNvPr>
          <p:cNvGrpSpPr/>
          <p:nvPr/>
        </p:nvGrpSpPr>
        <p:grpSpPr>
          <a:xfrm>
            <a:off x="0" y="2"/>
            <a:ext cx="12192416" cy="1586255"/>
            <a:chOff x="0" y="0"/>
            <a:chExt cx="12192416" cy="1586255"/>
          </a:xfrm>
        </p:grpSpPr>
        <p:grpSp>
          <p:nvGrpSpPr>
            <p:cNvPr id="39" name="Graphic 4">
              <a:extLst>
                <a:ext uri="{FF2B5EF4-FFF2-40B4-BE49-F238E27FC236}">
                  <a16:creationId xmlns:a16="http://schemas.microsoft.com/office/drawing/2014/main" id="{6839BE37-D696-4D5E-BF37-E6856B265695}"/>
                </a:ext>
              </a:extLst>
            </p:cNvPr>
            <p:cNvGrpSpPr/>
            <p:nvPr/>
          </p:nvGrpSpPr>
          <p:grpSpPr>
            <a:xfrm>
              <a:off x="0" y="0"/>
              <a:ext cx="12192416" cy="691972"/>
              <a:chOff x="0" y="0"/>
              <a:chExt cx="12192416" cy="691972"/>
            </a:xfrm>
            <a:solidFill>
              <a:srgbClr val="13375B"/>
            </a:solidFill>
          </p:grpSpPr>
          <p:sp>
            <p:nvSpPr>
              <p:cNvPr id="40" name="Freeform: Shape 39">
                <a:extLst>
                  <a:ext uri="{FF2B5EF4-FFF2-40B4-BE49-F238E27FC236}">
                    <a16:creationId xmlns:a16="http://schemas.microsoft.com/office/drawing/2014/main" id="{C73275AD-8B71-4AEA-9618-20A7A1FE53F3}"/>
                  </a:ext>
                </a:extLst>
              </p:cNvPr>
              <p:cNvSpPr/>
              <p:nvPr/>
            </p:nvSpPr>
            <p:spPr>
              <a:xfrm>
                <a:off x="4334979" y="89496"/>
                <a:ext cx="761058" cy="599389"/>
              </a:xfrm>
              <a:custGeom>
                <a:avLst/>
                <a:gdLst>
                  <a:gd name="connsiteX0" fmla="*/ 35563 w 761058"/>
                  <a:gd name="connsiteY0" fmla="*/ 0 h 599389"/>
                  <a:gd name="connsiteX1" fmla="*/ 383668 w 761058"/>
                  <a:gd name="connsiteY1" fmla="*/ 273291 h 599389"/>
                  <a:gd name="connsiteX2" fmla="*/ 725495 w 761058"/>
                  <a:gd name="connsiteY2" fmla="*/ 5144 h 599389"/>
                  <a:gd name="connsiteX3" fmla="*/ 761059 w 761058"/>
                  <a:gd name="connsiteY3" fmla="*/ 33261 h 599389"/>
                  <a:gd name="connsiteX4" fmla="*/ 419231 w 761058"/>
                  <a:gd name="connsiteY4" fmla="*/ 301066 h 599389"/>
                  <a:gd name="connsiteX5" fmla="*/ 761059 w 761058"/>
                  <a:gd name="connsiteY5" fmla="*/ 568871 h 599389"/>
                  <a:gd name="connsiteX6" fmla="*/ 725495 w 761058"/>
                  <a:gd name="connsiteY6" fmla="*/ 596646 h 599389"/>
                  <a:gd name="connsiteX7" fmla="*/ 383668 w 761058"/>
                  <a:gd name="connsiteY7" fmla="*/ 328841 h 599389"/>
                  <a:gd name="connsiteX8" fmla="*/ 38911 w 761058"/>
                  <a:gd name="connsiteY8" fmla="*/ 599389 h 599389"/>
                  <a:gd name="connsiteX9" fmla="*/ 3347 w 761058"/>
                  <a:gd name="connsiteY9" fmla="*/ 571614 h 599389"/>
                  <a:gd name="connsiteX10" fmla="*/ 348104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3668" y="273291"/>
                    </a:lnTo>
                    <a:lnTo>
                      <a:pt x="725495" y="5144"/>
                    </a:lnTo>
                    <a:lnTo>
                      <a:pt x="761059" y="33261"/>
                    </a:lnTo>
                    <a:lnTo>
                      <a:pt x="419231" y="301066"/>
                    </a:lnTo>
                    <a:lnTo>
                      <a:pt x="761059" y="568871"/>
                    </a:lnTo>
                    <a:lnTo>
                      <a:pt x="725495" y="596646"/>
                    </a:lnTo>
                    <a:lnTo>
                      <a:pt x="383668" y="328841"/>
                    </a:lnTo>
                    <a:lnTo>
                      <a:pt x="38911" y="599389"/>
                    </a:lnTo>
                    <a:lnTo>
                      <a:pt x="3347" y="571614"/>
                    </a:lnTo>
                    <a:lnTo>
                      <a:pt x="348104"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330E5507-30EC-42D5-8DC2-2FFB1E0D6E66}"/>
                  </a:ext>
                </a:extLst>
              </p:cNvPr>
              <p:cNvSpPr/>
              <p:nvPr/>
            </p:nvSpPr>
            <p:spPr>
              <a:xfrm>
                <a:off x="5049596" y="89496"/>
                <a:ext cx="628009" cy="599389"/>
              </a:xfrm>
              <a:custGeom>
                <a:avLst/>
                <a:gdLst>
                  <a:gd name="connsiteX0" fmla="*/ 29288 w 628009"/>
                  <a:gd name="connsiteY0" fmla="*/ 0 h 599389"/>
                  <a:gd name="connsiteX1" fmla="*/ 316724 w 628009"/>
                  <a:gd name="connsiteY1" fmla="*/ 273291 h 599389"/>
                  <a:gd name="connsiteX2" fmla="*/ 598722 w 628009"/>
                  <a:gd name="connsiteY2" fmla="*/ 5144 h 599389"/>
                  <a:gd name="connsiteX3" fmla="*/ 628009 w 628009"/>
                  <a:gd name="connsiteY3" fmla="*/ 33261 h 599389"/>
                  <a:gd name="connsiteX4" fmla="*/ 346012 w 628009"/>
                  <a:gd name="connsiteY4" fmla="*/ 301066 h 599389"/>
                  <a:gd name="connsiteX5" fmla="*/ 628009 w 628009"/>
                  <a:gd name="connsiteY5" fmla="*/ 568871 h 599389"/>
                  <a:gd name="connsiteX6" fmla="*/ 598722 w 628009"/>
                  <a:gd name="connsiteY6" fmla="*/ 596646 h 599389"/>
                  <a:gd name="connsiteX7" fmla="*/ 316724 w 628009"/>
                  <a:gd name="connsiteY7" fmla="*/ 328841 h 599389"/>
                  <a:gd name="connsiteX8" fmla="*/ 32216 w 628009"/>
                  <a:gd name="connsiteY8" fmla="*/ 599389 h 599389"/>
                  <a:gd name="connsiteX9" fmla="*/ 2929 w 628009"/>
                  <a:gd name="connsiteY9" fmla="*/ 571614 h 599389"/>
                  <a:gd name="connsiteX10" fmla="*/ 287436 w 628009"/>
                  <a:gd name="connsiteY10" fmla="*/ 301066 h 599389"/>
                  <a:gd name="connsiteX11" fmla="*/ 0 w 628009"/>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009" h="599389">
                    <a:moveTo>
                      <a:pt x="29288" y="0"/>
                    </a:moveTo>
                    <a:lnTo>
                      <a:pt x="316724" y="273291"/>
                    </a:lnTo>
                    <a:lnTo>
                      <a:pt x="598722" y="5144"/>
                    </a:lnTo>
                    <a:lnTo>
                      <a:pt x="628009" y="33261"/>
                    </a:lnTo>
                    <a:lnTo>
                      <a:pt x="346012" y="301066"/>
                    </a:lnTo>
                    <a:lnTo>
                      <a:pt x="628009" y="568871"/>
                    </a:lnTo>
                    <a:lnTo>
                      <a:pt x="598722" y="596646"/>
                    </a:lnTo>
                    <a:lnTo>
                      <a:pt x="316724" y="328841"/>
                    </a:lnTo>
                    <a:lnTo>
                      <a:pt x="32216" y="599389"/>
                    </a:lnTo>
                    <a:lnTo>
                      <a:pt x="2929" y="571614"/>
                    </a:lnTo>
                    <a:lnTo>
                      <a:pt x="287436"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7C6BC8E5-77AE-4ECB-95C3-AF1AE79E6E83}"/>
                  </a:ext>
                </a:extLst>
              </p:cNvPr>
              <p:cNvSpPr/>
              <p:nvPr/>
            </p:nvSpPr>
            <p:spPr>
              <a:xfrm>
                <a:off x="3619944" y="89496"/>
                <a:ext cx="761058" cy="599389"/>
              </a:xfrm>
              <a:custGeom>
                <a:avLst/>
                <a:gdLst>
                  <a:gd name="connsiteX0" fmla="*/ 35563 w 761058"/>
                  <a:gd name="connsiteY0" fmla="*/ 0 h 599389"/>
                  <a:gd name="connsiteX1" fmla="*/ 384086 w 761058"/>
                  <a:gd name="connsiteY1" fmla="*/ 273291 h 599389"/>
                  <a:gd name="connsiteX2" fmla="*/ 725495 w 761058"/>
                  <a:gd name="connsiteY2" fmla="*/ 5144 h 599389"/>
                  <a:gd name="connsiteX3" fmla="*/ 761058 w 761058"/>
                  <a:gd name="connsiteY3" fmla="*/ 33261 h 599389"/>
                  <a:gd name="connsiteX4" fmla="*/ 419649 w 761058"/>
                  <a:gd name="connsiteY4" fmla="*/ 301066 h 599389"/>
                  <a:gd name="connsiteX5" fmla="*/ 761058 w 761058"/>
                  <a:gd name="connsiteY5" fmla="*/ 568871 h 599389"/>
                  <a:gd name="connsiteX6" fmla="*/ 725495 w 761058"/>
                  <a:gd name="connsiteY6" fmla="*/ 596646 h 599389"/>
                  <a:gd name="connsiteX7" fmla="*/ 384086 w 761058"/>
                  <a:gd name="connsiteY7" fmla="*/ 328841 h 599389"/>
                  <a:gd name="connsiteX8" fmla="*/ 38911 w 761058"/>
                  <a:gd name="connsiteY8" fmla="*/ 599389 h 599389"/>
                  <a:gd name="connsiteX9" fmla="*/ 3347 w 761058"/>
                  <a:gd name="connsiteY9" fmla="*/ 571614 h 599389"/>
                  <a:gd name="connsiteX10" fmla="*/ 348522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4086" y="273291"/>
                    </a:lnTo>
                    <a:lnTo>
                      <a:pt x="725495" y="5144"/>
                    </a:lnTo>
                    <a:lnTo>
                      <a:pt x="761058" y="33261"/>
                    </a:lnTo>
                    <a:lnTo>
                      <a:pt x="419649" y="301066"/>
                    </a:lnTo>
                    <a:lnTo>
                      <a:pt x="761058" y="568871"/>
                    </a:lnTo>
                    <a:lnTo>
                      <a:pt x="725495" y="596646"/>
                    </a:lnTo>
                    <a:lnTo>
                      <a:pt x="384086" y="328841"/>
                    </a:lnTo>
                    <a:lnTo>
                      <a:pt x="38911" y="599389"/>
                    </a:lnTo>
                    <a:lnTo>
                      <a:pt x="3347" y="571614"/>
                    </a:lnTo>
                    <a:lnTo>
                      <a:pt x="348522"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2604CB0A-8FDC-495D-B7B4-AD9D1E565B78}"/>
                  </a:ext>
                </a:extLst>
              </p:cNvPr>
              <p:cNvSpPr/>
              <p:nvPr/>
            </p:nvSpPr>
            <p:spPr>
              <a:xfrm>
                <a:off x="2905327" y="89496"/>
                <a:ext cx="761058" cy="599389"/>
              </a:xfrm>
              <a:custGeom>
                <a:avLst/>
                <a:gdLst>
                  <a:gd name="connsiteX0" fmla="*/ 35563 w 761058"/>
                  <a:gd name="connsiteY0" fmla="*/ 0 h 599389"/>
                  <a:gd name="connsiteX1" fmla="*/ 383667 w 761058"/>
                  <a:gd name="connsiteY1" fmla="*/ 273291 h 599389"/>
                  <a:gd name="connsiteX2" fmla="*/ 725495 w 761058"/>
                  <a:gd name="connsiteY2" fmla="*/ 5144 h 599389"/>
                  <a:gd name="connsiteX3" fmla="*/ 761058 w 761058"/>
                  <a:gd name="connsiteY3" fmla="*/ 33261 h 599389"/>
                  <a:gd name="connsiteX4" fmla="*/ 419231 w 761058"/>
                  <a:gd name="connsiteY4" fmla="*/ 301066 h 599389"/>
                  <a:gd name="connsiteX5" fmla="*/ 761058 w 761058"/>
                  <a:gd name="connsiteY5" fmla="*/ 568871 h 599389"/>
                  <a:gd name="connsiteX6" fmla="*/ 725495 w 761058"/>
                  <a:gd name="connsiteY6" fmla="*/ 596646 h 599389"/>
                  <a:gd name="connsiteX7" fmla="*/ 383667 w 761058"/>
                  <a:gd name="connsiteY7" fmla="*/ 328841 h 599389"/>
                  <a:gd name="connsiteX8" fmla="*/ 38911 w 761058"/>
                  <a:gd name="connsiteY8" fmla="*/ 599389 h 599389"/>
                  <a:gd name="connsiteX9" fmla="*/ 3347 w 761058"/>
                  <a:gd name="connsiteY9" fmla="*/ 571614 h 599389"/>
                  <a:gd name="connsiteX10" fmla="*/ 348104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3667" y="273291"/>
                    </a:lnTo>
                    <a:lnTo>
                      <a:pt x="725495" y="5144"/>
                    </a:lnTo>
                    <a:lnTo>
                      <a:pt x="761058" y="33261"/>
                    </a:lnTo>
                    <a:lnTo>
                      <a:pt x="419231" y="301066"/>
                    </a:lnTo>
                    <a:lnTo>
                      <a:pt x="761058" y="568871"/>
                    </a:lnTo>
                    <a:lnTo>
                      <a:pt x="725495" y="596646"/>
                    </a:lnTo>
                    <a:lnTo>
                      <a:pt x="383667" y="328841"/>
                    </a:lnTo>
                    <a:lnTo>
                      <a:pt x="38911" y="599389"/>
                    </a:lnTo>
                    <a:lnTo>
                      <a:pt x="3347" y="571614"/>
                    </a:lnTo>
                    <a:lnTo>
                      <a:pt x="348104"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AC069F66-EF63-4C2C-A9EB-4E51CC1A06F2}"/>
                  </a:ext>
                </a:extLst>
              </p:cNvPr>
              <p:cNvSpPr/>
              <p:nvPr/>
            </p:nvSpPr>
            <p:spPr>
              <a:xfrm>
                <a:off x="2190710" y="89496"/>
                <a:ext cx="761058" cy="599389"/>
              </a:xfrm>
              <a:custGeom>
                <a:avLst/>
                <a:gdLst>
                  <a:gd name="connsiteX0" fmla="*/ 35563 w 761058"/>
                  <a:gd name="connsiteY0" fmla="*/ 0 h 599389"/>
                  <a:gd name="connsiteX1" fmla="*/ 383667 w 761058"/>
                  <a:gd name="connsiteY1" fmla="*/ 273291 h 599389"/>
                  <a:gd name="connsiteX2" fmla="*/ 725495 w 761058"/>
                  <a:gd name="connsiteY2" fmla="*/ 5144 h 599389"/>
                  <a:gd name="connsiteX3" fmla="*/ 761059 w 761058"/>
                  <a:gd name="connsiteY3" fmla="*/ 33261 h 599389"/>
                  <a:gd name="connsiteX4" fmla="*/ 419231 w 761058"/>
                  <a:gd name="connsiteY4" fmla="*/ 301066 h 599389"/>
                  <a:gd name="connsiteX5" fmla="*/ 761059 w 761058"/>
                  <a:gd name="connsiteY5" fmla="*/ 568871 h 599389"/>
                  <a:gd name="connsiteX6" fmla="*/ 725495 w 761058"/>
                  <a:gd name="connsiteY6" fmla="*/ 596646 h 599389"/>
                  <a:gd name="connsiteX7" fmla="*/ 383667 w 761058"/>
                  <a:gd name="connsiteY7" fmla="*/ 328841 h 599389"/>
                  <a:gd name="connsiteX8" fmla="*/ 38911 w 761058"/>
                  <a:gd name="connsiteY8" fmla="*/ 599389 h 599389"/>
                  <a:gd name="connsiteX9" fmla="*/ 3347 w 761058"/>
                  <a:gd name="connsiteY9" fmla="*/ 571614 h 599389"/>
                  <a:gd name="connsiteX10" fmla="*/ 348104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3667" y="273291"/>
                    </a:lnTo>
                    <a:lnTo>
                      <a:pt x="725495" y="5144"/>
                    </a:lnTo>
                    <a:lnTo>
                      <a:pt x="761059" y="33261"/>
                    </a:lnTo>
                    <a:lnTo>
                      <a:pt x="419231" y="301066"/>
                    </a:lnTo>
                    <a:lnTo>
                      <a:pt x="761059" y="568871"/>
                    </a:lnTo>
                    <a:lnTo>
                      <a:pt x="725495" y="596646"/>
                    </a:lnTo>
                    <a:lnTo>
                      <a:pt x="383667" y="328841"/>
                    </a:lnTo>
                    <a:lnTo>
                      <a:pt x="38911" y="599389"/>
                    </a:lnTo>
                    <a:lnTo>
                      <a:pt x="3347" y="571614"/>
                    </a:lnTo>
                    <a:lnTo>
                      <a:pt x="348104"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730CE551-2ABE-4C7A-B820-1916BB7E4A75}"/>
                  </a:ext>
                </a:extLst>
              </p:cNvPr>
              <p:cNvSpPr/>
              <p:nvPr/>
            </p:nvSpPr>
            <p:spPr>
              <a:xfrm>
                <a:off x="1475675" y="89496"/>
                <a:ext cx="761058" cy="599389"/>
              </a:xfrm>
              <a:custGeom>
                <a:avLst/>
                <a:gdLst>
                  <a:gd name="connsiteX0" fmla="*/ 35563 w 761058"/>
                  <a:gd name="connsiteY0" fmla="*/ 0 h 599389"/>
                  <a:gd name="connsiteX1" fmla="*/ 384086 w 761058"/>
                  <a:gd name="connsiteY1" fmla="*/ 273291 h 599389"/>
                  <a:gd name="connsiteX2" fmla="*/ 725495 w 761058"/>
                  <a:gd name="connsiteY2" fmla="*/ 5144 h 599389"/>
                  <a:gd name="connsiteX3" fmla="*/ 761058 w 761058"/>
                  <a:gd name="connsiteY3" fmla="*/ 33261 h 599389"/>
                  <a:gd name="connsiteX4" fmla="*/ 419649 w 761058"/>
                  <a:gd name="connsiteY4" fmla="*/ 301066 h 599389"/>
                  <a:gd name="connsiteX5" fmla="*/ 761058 w 761058"/>
                  <a:gd name="connsiteY5" fmla="*/ 568871 h 599389"/>
                  <a:gd name="connsiteX6" fmla="*/ 725495 w 761058"/>
                  <a:gd name="connsiteY6" fmla="*/ 596646 h 599389"/>
                  <a:gd name="connsiteX7" fmla="*/ 384086 w 761058"/>
                  <a:gd name="connsiteY7" fmla="*/ 328841 h 599389"/>
                  <a:gd name="connsiteX8" fmla="*/ 38911 w 761058"/>
                  <a:gd name="connsiteY8" fmla="*/ 599389 h 599389"/>
                  <a:gd name="connsiteX9" fmla="*/ 3347 w 761058"/>
                  <a:gd name="connsiteY9" fmla="*/ 571614 h 599389"/>
                  <a:gd name="connsiteX10" fmla="*/ 348522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4086" y="273291"/>
                    </a:lnTo>
                    <a:lnTo>
                      <a:pt x="725495" y="5144"/>
                    </a:lnTo>
                    <a:lnTo>
                      <a:pt x="761058" y="33261"/>
                    </a:lnTo>
                    <a:lnTo>
                      <a:pt x="419649" y="301066"/>
                    </a:lnTo>
                    <a:lnTo>
                      <a:pt x="761058" y="568871"/>
                    </a:lnTo>
                    <a:lnTo>
                      <a:pt x="725495" y="596646"/>
                    </a:lnTo>
                    <a:lnTo>
                      <a:pt x="384086" y="328841"/>
                    </a:lnTo>
                    <a:lnTo>
                      <a:pt x="38911" y="599389"/>
                    </a:lnTo>
                    <a:lnTo>
                      <a:pt x="3347" y="571614"/>
                    </a:lnTo>
                    <a:lnTo>
                      <a:pt x="348522"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122A0702-1ABB-4B8D-91ED-E0285CFA0B32}"/>
                  </a:ext>
                </a:extLst>
              </p:cNvPr>
              <p:cNvSpPr/>
              <p:nvPr/>
            </p:nvSpPr>
            <p:spPr>
              <a:xfrm>
                <a:off x="761058" y="89496"/>
                <a:ext cx="761058" cy="599389"/>
              </a:xfrm>
              <a:custGeom>
                <a:avLst/>
                <a:gdLst>
                  <a:gd name="connsiteX0" fmla="*/ 35563 w 761058"/>
                  <a:gd name="connsiteY0" fmla="*/ 0 h 599389"/>
                  <a:gd name="connsiteX1" fmla="*/ 383667 w 761058"/>
                  <a:gd name="connsiteY1" fmla="*/ 273291 h 599389"/>
                  <a:gd name="connsiteX2" fmla="*/ 725495 w 761058"/>
                  <a:gd name="connsiteY2" fmla="*/ 5144 h 599389"/>
                  <a:gd name="connsiteX3" fmla="*/ 761059 w 761058"/>
                  <a:gd name="connsiteY3" fmla="*/ 33261 h 599389"/>
                  <a:gd name="connsiteX4" fmla="*/ 419231 w 761058"/>
                  <a:gd name="connsiteY4" fmla="*/ 301066 h 599389"/>
                  <a:gd name="connsiteX5" fmla="*/ 761059 w 761058"/>
                  <a:gd name="connsiteY5" fmla="*/ 568871 h 599389"/>
                  <a:gd name="connsiteX6" fmla="*/ 725495 w 761058"/>
                  <a:gd name="connsiteY6" fmla="*/ 596646 h 599389"/>
                  <a:gd name="connsiteX7" fmla="*/ 383667 w 761058"/>
                  <a:gd name="connsiteY7" fmla="*/ 328841 h 599389"/>
                  <a:gd name="connsiteX8" fmla="*/ 38911 w 761058"/>
                  <a:gd name="connsiteY8" fmla="*/ 599389 h 599389"/>
                  <a:gd name="connsiteX9" fmla="*/ 3347 w 761058"/>
                  <a:gd name="connsiteY9" fmla="*/ 571614 h 599389"/>
                  <a:gd name="connsiteX10" fmla="*/ 348522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3667" y="273291"/>
                    </a:lnTo>
                    <a:lnTo>
                      <a:pt x="725495" y="5144"/>
                    </a:lnTo>
                    <a:lnTo>
                      <a:pt x="761059" y="33261"/>
                    </a:lnTo>
                    <a:lnTo>
                      <a:pt x="419231" y="301066"/>
                    </a:lnTo>
                    <a:lnTo>
                      <a:pt x="761059" y="568871"/>
                    </a:lnTo>
                    <a:lnTo>
                      <a:pt x="725495" y="596646"/>
                    </a:lnTo>
                    <a:lnTo>
                      <a:pt x="383667" y="328841"/>
                    </a:lnTo>
                    <a:lnTo>
                      <a:pt x="38911" y="599389"/>
                    </a:lnTo>
                    <a:lnTo>
                      <a:pt x="3347" y="571614"/>
                    </a:lnTo>
                    <a:lnTo>
                      <a:pt x="348522"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5B1F79A0-413E-491B-9A42-A43BDCEEE9F0}"/>
                  </a:ext>
                </a:extLst>
              </p:cNvPr>
              <p:cNvSpPr/>
              <p:nvPr/>
            </p:nvSpPr>
            <p:spPr>
              <a:xfrm>
                <a:off x="46441" y="89496"/>
                <a:ext cx="761058" cy="599389"/>
              </a:xfrm>
              <a:custGeom>
                <a:avLst/>
                <a:gdLst>
                  <a:gd name="connsiteX0" fmla="*/ 35563 w 761058"/>
                  <a:gd name="connsiteY0" fmla="*/ 0 h 599389"/>
                  <a:gd name="connsiteX1" fmla="*/ 383667 w 761058"/>
                  <a:gd name="connsiteY1" fmla="*/ 273291 h 599389"/>
                  <a:gd name="connsiteX2" fmla="*/ 725495 w 761058"/>
                  <a:gd name="connsiteY2" fmla="*/ 5144 h 599389"/>
                  <a:gd name="connsiteX3" fmla="*/ 761059 w 761058"/>
                  <a:gd name="connsiteY3" fmla="*/ 33261 h 599389"/>
                  <a:gd name="connsiteX4" fmla="*/ 419231 w 761058"/>
                  <a:gd name="connsiteY4" fmla="*/ 301066 h 599389"/>
                  <a:gd name="connsiteX5" fmla="*/ 761059 w 761058"/>
                  <a:gd name="connsiteY5" fmla="*/ 568871 h 599389"/>
                  <a:gd name="connsiteX6" fmla="*/ 725495 w 761058"/>
                  <a:gd name="connsiteY6" fmla="*/ 596646 h 599389"/>
                  <a:gd name="connsiteX7" fmla="*/ 383667 w 761058"/>
                  <a:gd name="connsiteY7" fmla="*/ 328841 h 599389"/>
                  <a:gd name="connsiteX8" fmla="*/ 38911 w 761058"/>
                  <a:gd name="connsiteY8" fmla="*/ 599389 h 599389"/>
                  <a:gd name="connsiteX9" fmla="*/ 3347 w 761058"/>
                  <a:gd name="connsiteY9" fmla="*/ 571614 h 599389"/>
                  <a:gd name="connsiteX10" fmla="*/ 348104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3667" y="273291"/>
                    </a:lnTo>
                    <a:lnTo>
                      <a:pt x="725495" y="5144"/>
                    </a:lnTo>
                    <a:lnTo>
                      <a:pt x="761059" y="33261"/>
                    </a:lnTo>
                    <a:lnTo>
                      <a:pt x="419231" y="301066"/>
                    </a:lnTo>
                    <a:lnTo>
                      <a:pt x="761059" y="568871"/>
                    </a:lnTo>
                    <a:lnTo>
                      <a:pt x="725495" y="596646"/>
                    </a:lnTo>
                    <a:lnTo>
                      <a:pt x="383667" y="328841"/>
                    </a:lnTo>
                    <a:lnTo>
                      <a:pt x="38911" y="599389"/>
                    </a:lnTo>
                    <a:lnTo>
                      <a:pt x="3347" y="571614"/>
                    </a:lnTo>
                    <a:lnTo>
                      <a:pt x="348104"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8" name="Graphic 4">
                <a:extLst>
                  <a:ext uri="{FF2B5EF4-FFF2-40B4-BE49-F238E27FC236}">
                    <a16:creationId xmlns:a16="http://schemas.microsoft.com/office/drawing/2014/main" id="{3324128A-4146-41A1-8C2C-D66D172D0130}"/>
                  </a:ext>
                </a:extLst>
              </p:cNvPr>
              <p:cNvGrpSpPr/>
              <p:nvPr/>
            </p:nvGrpSpPr>
            <p:grpSpPr>
              <a:xfrm>
                <a:off x="836" y="88811"/>
                <a:ext cx="5476358" cy="603161"/>
                <a:chOff x="836" y="88811"/>
                <a:chExt cx="5476358" cy="603161"/>
              </a:xfrm>
              <a:solidFill>
                <a:srgbClr val="13375B"/>
              </a:solidFill>
            </p:grpSpPr>
            <p:sp>
              <p:nvSpPr>
                <p:cNvPr id="49" name="Freeform: Shape 48">
                  <a:extLst>
                    <a:ext uri="{FF2B5EF4-FFF2-40B4-BE49-F238E27FC236}">
                      <a16:creationId xmlns:a16="http://schemas.microsoft.com/office/drawing/2014/main" id="{082E5CAD-EDBB-4630-81EB-BA55F9E83373}"/>
                    </a:ext>
                  </a:extLst>
                </p:cNvPr>
                <p:cNvSpPr/>
                <p:nvPr/>
              </p:nvSpPr>
              <p:spPr>
                <a:xfrm>
                  <a:off x="836" y="88811"/>
                  <a:ext cx="5476358" cy="39433"/>
                </a:xfrm>
                <a:custGeom>
                  <a:avLst/>
                  <a:gdLst>
                    <a:gd name="connsiteX0" fmla="*/ 0 w 5476358"/>
                    <a:gd name="connsiteY0" fmla="*/ 0 h 39433"/>
                    <a:gd name="connsiteX1" fmla="*/ 5476358 w 5476358"/>
                    <a:gd name="connsiteY1" fmla="*/ 0 h 39433"/>
                    <a:gd name="connsiteX2" fmla="*/ 5476358 w 5476358"/>
                    <a:gd name="connsiteY2" fmla="*/ 39434 h 39433"/>
                    <a:gd name="connsiteX3" fmla="*/ 0 w 5476358"/>
                    <a:gd name="connsiteY3" fmla="*/ 39434 h 39433"/>
                  </a:gdLst>
                  <a:ahLst/>
                  <a:cxnLst>
                    <a:cxn ang="0">
                      <a:pos x="connsiteX0" y="connsiteY0"/>
                    </a:cxn>
                    <a:cxn ang="0">
                      <a:pos x="connsiteX1" y="connsiteY1"/>
                    </a:cxn>
                    <a:cxn ang="0">
                      <a:pos x="connsiteX2" y="connsiteY2"/>
                    </a:cxn>
                    <a:cxn ang="0">
                      <a:pos x="connsiteX3" y="connsiteY3"/>
                    </a:cxn>
                  </a:cxnLst>
                  <a:rect l="l" t="t" r="r" b="b"/>
                  <a:pathLst>
                    <a:path w="5476358" h="39433">
                      <a:moveTo>
                        <a:pt x="0" y="0"/>
                      </a:moveTo>
                      <a:lnTo>
                        <a:pt x="5476358" y="0"/>
                      </a:lnTo>
                      <a:lnTo>
                        <a:pt x="5476358" y="39434"/>
                      </a:lnTo>
                      <a:lnTo>
                        <a:pt x="0" y="39434"/>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D61C4A7D-F80C-45E2-81CA-50B4EC92EDBB}"/>
                    </a:ext>
                  </a:extLst>
                </p:cNvPr>
                <p:cNvSpPr/>
                <p:nvPr/>
              </p:nvSpPr>
              <p:spPr>
                <a:xfrm>
                  <a:off x="836" y="652538"/>
                  <a:ext cx="5476358" cy="39433"/>
                </a:xfrm>
                <a:custGeom>
                  <a:avLst/>
                  <a:gdLst>
                    <a:gd name="connsiteX0" fmla="*/ 0 w 5476358"/>
                    <a:gd name="connsiteY0" fmla="*/ 0 h 39433"/>
                    <a:gd name="connsiteX1" fmla="*/ 5476358 w 5476358"/>
                    <a:gd name="connsiteY1" fmla="*/ 0 h 39433"/>
                    <a:gd name="connsiteX2" fmla="*/ 5476358 w 5476358"/>
                    <a:gd name="connsiteY2" fmla="*/ 39434 h 39433"/>
                    <a:gd name="connsiteX3" fmla="*/ 0 w 5476358"/>
                    <a:gd name="connsiteY3" fmla="*/ 39434 h 39433"/>
                  </a:gdLst>
                  <a:ahLst/>
                  <a:cxnLst>
                    <a:cxn ang="0">
                      <a:pos x="connsiteX0" y="connsiteY0"/>
                    </a:cxn>
                    <a:cxn ang="0">
                      <a:pos x="connsiteX1" y="connsiteY1"/>
                    </a:cxn>
                    <a:cxn ang="0">
                      <a:pos x="connsiteX2" y="connsiteY2"/>
                    </a:cxn>
                    <a:cxn ang="0">
                      <a:pos x="connsiteX3" y="connsiteY3"/>
                    </a:cxn>
                  </a:cxnLst>
                  <a:rect l="l" t="t" r="r" b="b"/>
                  <a:pathLst>
                    <a:path w="5476358" h="39433">
                      <a:moveTo>
                        <a:pt x="0" y="0"/>
                      </a:moveTo>
                      <a:lnTo>
                        <a:pt x="5476358" y="0"/>
                      </a:lnTo>
                      <a:lnTo>
                        <a:pt x="5476358" y="39434"/>
                      </a:lnTo>
                      <a:lnTo>
                        <a:pt x="0" y="39434"/>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1" name="Freeform: Shape 50">
                <a:extLst>
                  <a:ext uri="{FF2B5EF4-FFF2-40B4-BE49-F238E27FC236}">
                    <a16:creationId xmlns:a16="http://schemas.microsoft.com/office/drawing/2014/main" id="{9B90BB31-6A78-4149-A601-7B121FD422BC}"/>
                  </a:ext>
                </a:extLst>
              </p:cNvPr>
              <p:cNvSpPr/>
              <p:nvPr/>
            </p:nvSpPr>
            <p:spPr>
              <a:xfrm>
                <a:off x="9251108" y="89496"/>
                <a:ext cx="761058" cy="599389"/>
              </a:xfrm>
              <a:custGeom>
                <a:avLst/>
                <a:gdLst>
                  <a:gd name="connsiteX0" fmla="*/ 35563 w 761058"/>
                  <a:gd name="connsiteY0" fmla="*/ 0 h 599389"/>
                  <a:gd name="connsiteX1" fmla="*/ 384085 w 761058"/>
                  <a:gd name="connsiteY1" fmla="*/ 273291 h 599389"/>
                  <a:gd name="connsiteX2" fmla="*/ 725495 w 761058"/>
                  <a:gd name="connsiteY2" fmla="*/ 5144 h 599389"/>
                  <a:gd name="connsiteX3" fmla="*/ 761058 w 761058"/>
                  <a:gd name="connsiteY3" fmla="*/ 33261 h 599389"/>
                  <a:gd name="connsiteX4" fmla="*/ 419648 w 761058"/>
                  <a:gd name="connsiteY4" fmla="*/ 301066 h 599389"/>
                  <a:gd name="connsiteX5" fmla="*/ 761058 w 761058"/>
                  <a:gd name="connsiteY5" fmla="*/ 568871 h 599389"/>
                  <a:gd name="connsiteX6" fmla="*/ 725495 w 761058"/>
                  <a:gd name="connsiteY6" fmla="*/ 596646 h 599389"/>
                  <a:gd name="connsiteX7" fmla="*/ 384085 w 761058"/>
                  <a:gd name="connsiteY7" fmla="*/ 328841 h 599389"/>
                  <a:gd name="connsiteX8" fmla="*/ 38910 w 761058"/>
                  <a:gd name="connsiteY8" fmla="*/ 599389 h 599389"/>
                  <a:gd name="connsiteX9" fmla="*/ 3346 w 761058"/>
                  <a:gd name="connsiteY9" fmla="*/ 571614 h 599389"/>
                  <a:gd name="connsiteX10" fmla="*/ 348521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4085" y="273291"/>
                    </a:lnTo>
                    <a:lnTo>
                      <a:pt x="725495" y="5144"/>
                    </a:lnTo>
                    <a:lnTo>
                      <a:pt x="761058" y="33261"/>
                    </a:lnTo>
                    <a:lnTo>
                      <a:pt x="419648" y="301066"/>
                    </a:lnTo>
                    <a:lnTo>
                      <a:pt x="761058" y="568871"/>
                    </a:lnTo>
                    <a:lnTo>
                      <a:pt x="725495" y="596646"/>
                    </a:lnTo>
                    <a:lnTo>
                      <a:pt x="384085" y="328841"/>
                    </a:lnTo>
                    <a:lnTo>
                      <a:pt x="38910" y="599389"/>
                    </a:lnTo>
                    <a:lnTo>
                      <a:pt x="3346" y="571614"/>
                    </a:lnTo>
                    <a:lnTo>
                      <a:pt x="348521"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8598F505-7EC6-4224-86CB-03FB6405B242}"/>
                  </a:ext>
                </a:extLst>
              </p:cNvPr>
              <p:cNvSpPr/>
              <p:nvPr/>
            </p:nvSpPr>
            <p:spPr>
              <a:xfrm>
                <a:off x="8536491" y="89496"/>
                <a:ext cx="761058" cy="599389"/>
              </a:xfrm>
              <a:custGeom>
                <a:avLst/>
                <a:gdLst>
                  <a:gd name="connsiteX0" fmla="*/ 35563 w 761058"/>
                  <a:gd name="connsiteY0" fmla="*/ 0 h 599389"/>
                  <a:gd name="connsiteX1" fmla="*/ 383667 w 761058"/>
                  <a:gd name="connsiteY1" fmla="*/ 273291 h 599389"/>
                  <a:gd name="connsiteX2" fmla="*/ 725495 w 761058"/>
                  <a:gd name="connsiteY2" fmla="*/ 5144 h 599389"/>
                  <a:gd name="connsiteX3" fmla="*/ 761058 w 761058"/>
                  <a:gd name="connsiteY3" fmla="*/ 33261 h 599389"/>
                  <a:gd name="connsiteX4" fmla="*/ 419231 w 761058"/>
                  <a:gd name="connsiteY4" fmla="*/ 301066 h 599389"/>
                  <a:gd name="connsiteX5" fmla="*/ 761058 w 761058"/>
                  <a:gd name="connsiteY5" fmla="*/ 568871 h 599389"/>
                  <a:gd name="connsiteX6" fmla="*/ 725495 w 761058"/>
                  <a:gd name="connsiteY6" fmla="*/ 596646 h 599389"/>
                  <a:gd name="connsiteX7" fmla="*/ 383667 w 761058"/>
                  <a:gd name="connsiteY7" fmla="*/ 328841 h 599389"/>
                  <a:gd name="connsiteX8" fmla="*/ 38911 w 761058"/>
                  <a:gd name="connsiteY8" fmla="*/ 599389 h 599389"/>
                  <a:gd name="connsiteX9" fmla="*/ 3347 w 761058"/>
                  <a:gd name="connsiteY9" fmla="*/ 571614 h 599389"/>
                  <a:gd name="connsiteX10" fmla="*/ 348104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3667" y="273291"/>
                    </a:lnTo>
                    <a:lnTo>
                      <a:pt x="725495" y="5144"/>
                    </a:lnTo>
                    <a:lnTo>
                      <a:pt x="761058" y="33261"/>
                    </a:lnTo>
                    <a:lnTo>
                      <a:pt x="419231" y="301066"/>
                    </a:lnTo>
                    <a:lnTo>
                      <a:pt x="761058" y="568871"/>
                    </a:lnTo>
                    <a:lnTo>
                      <a:pt x="725495" y="596646"/>
                    </a:lnTo>
                    <a:lnTo>
                      <a:pt x="383667" y="328841"/>
                    </a:lnTo>
                    <a:lnTo>
                      <a:pt x="38911" y="599389"/>
                    </a:lnTo>
                    <a:lnTo>
                      <a:pt x="3347" y="571614"/>
                    </a:lnTo>
                    <a:lnTo>
                      <a:pt x="348104"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816C3670-F59C-45C3-9672-CCA3BE5A7F6F}"/>
                  </a:ext>
                </a:extLst>
              </p:cNvPr>
              <p:cNvSpPr/>
              <p:nvPr/>
            </p:nvSpPr>
            <p:spPr>
              <a:xfrm>
                <a:off x="10698332" y="89496"/>
                <a:ext cx="761058" cy="599389"/>
              </a:xfrm>
              <a:custGeom>
                <a:avLst/>
                <a:gdLst>
                  <a:gd name="connsiteX0" fmla="*/ 35563 w 761058"/>
                  <a:gd name="connsiteY0" fmla="*/ 0 h 599389"/>
                  <a:gd name="connsiteX1" fmla="*/ 384086 w 761058"/>
                  <a:gd name="connsiteY1" fmla="*/ 273291 h 599389"/>
                  <a:gd name="connsiteX2" fmla="*/ 725495 w 761058"/>
                  <a:gd name="connsiteY2" fmla="*/ 5144 h 599389"/>
                  <a:gd name="connsiteX3" fmla="*/ 761058 w 761058"/>
                  <a:gd name="connsiteY3" fmla="*/ 33261 h 599389"/>
                  <a:gd name="connsiteX4" fmla="*/ 419649 w 761058"/>
                  <a:gd name="connsiteY4" fmla="*/ 301066 h 599389"/>
                  <a:gd name="connsiteX5" fmla="*/ 761058 w 761058"/>
                  <a:gd name="connsiteY5" fmla="*/ 568871 h 599389"/>
                  <a:gd name="connsiteX6" fmla="*/ 725495 w 761058"/>
                  <a:gd name="connsiteY6" fmla="*/ 596646 h 599389"/>
                  <a:gd name="connsiteX7" fmla="*/ 384086 w 761058"/>
                  <a:gd name="connsiteY7" fmla="*/ 328841 h 599389"/>
                  <a:gd name="connsiteX8" fmla="*/ 38911 w 761058"/>
                  <a:gd name="connsiteY8" fmla="*/ 599389 h 599389"/>
                  <a:gd name="connsiteX9" fmla="*/ 3347 w 761058"/>
                  <a:gd name="connsiteY9" fmla="*/ 571614 h 599389"/>
                  <a:gd name="connsiteX10" fmla="*/ 348522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4086" y="273291"/>
                    </a:lnTo>
                    <a:lnTo>
                      <a:pt x="725495" y="5144"/>
                    </a:lnTo>
                    <a:lnTo>
                      <a:pt x="761058" y="33261"/>
                    </a:lnTo>
                    <a:lnTo>
                      <a:pt x="419649" y="301066"/>
                    </a:lnTo>
                    <a:lnTo>
                      <a:pt x="761058" y="568871"/>
                    </a:lnTo>
                    <a:lnTo>
                      <a:pt x="725495" y="596646"/>
                    </a:lnTo>
                    <a:lnTo>
                      <a:pt x="384086" y="328841"/>
                    </a:lnTo>
                    <a:lnTo>
                      <a:pt x="38911" y="599389"/>
                    </a:lnTo>
                    <a:lnTo>
                      <a:pt x="3347" y="571614"/>
                    </a:lnTo>
                    <a:lnTo>
                      <a:pt x="348522"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6CFAD664-C800-4578-B4CA-798C7FBD0F71}"/>
                  </a:ext>
                </a:extLst>
              </p:cNvPr>
              <p:cNvSpPr/>
              <p:nvPr/>
            </p:nvSpPr>
            <p:spPr>
              <a:xfrm>
                <a:off x="9983715" y="89496"/>
                <a:ext cx="761059" cy="599389"/>
              </a:xfrm>
              <a:custGeom>
                <a:avLst/>
                <a:gdLst>
                  <a:gd name="connsiteX0" fmla="*/ 35563 w 761059"/>
                  <a:gd name="connsiteY0" fmla="*/ 0 h 599389"/>
                  <a:gd name="connsiteX1" fmla="*/ 383667 w 761059"/>
                  <a:gd name="connsiteY1" fmla="*/ 273291 h 599389"/>
                  <a:gd name="connsiteX2" fmla="*/ 725496 w 761059"/>
                  <a:gd name="connsiteY2" fmla="*/ 5144 h 599389"/>
                  <a:gd name="connsiteX3" fmla="*/ 761059 w 761059"/>
                  <a:gd name="connsiteY3" fmla="*/ 33261 h 599389"/>
                  <a:gd name="connsiteX4" fmla="*/ 419231 w 761059"/>
                  <a:gd name="connsiteY4" fmla="*/ 301066 h 599389"/>
                  <a:gd name="connsiteX5" fmla="*/ 761059 w 761059"/>
                  <a:gd name="connsiteY5" fmla="*/ 568871 h 599389"/>
                  <a:gd name="connsiteX6" fmla="*/ 725496 w 761059"/>
                  <a:gd name="connsiteY6" fmla="*/ 596646 h 599389"/>
                  <a:gd name="connsiteX7" fmla="*/ 383667 w 761059"/>
                  <a:gd name="connsiteY7" fmla="*/ 328841 h 599389"/>
                  <a:gd name="connsiteX8" fmla="*/ 38911 w 761059"/>
                  <a:gd name="connsiteY8" fmla="*/ 599389 h 599389"/>
                  <a:gd name="connsiteX9" fmla="*/ 3347 w 761059"/>
                  <a:gd name="connsiteY9" fmla="*/ 571614 h 599389"/>
                  <a:gd name="connsiteX10" fmla="*/ 348522 w 761059"/>
                  <a:gd name="connsiteY10" fmla="*/ 301066 h 599389"/>
                  <a:gd name="connsiteX11" fmla="*/ 0 w 761059"/>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9" h="599389">
                    <a:moveTo>
                      <a:pt x="35563" y="0"/>
                    </a:moveTo>
                    <a:lnTo>
                      <a:pt x="383667" y="273291"/>
                    </a:lnTo>
                    <a:lnTo>
                      <a:pt x="725496" y="5144"/>
                    </a:lnTo>
                    <a:lnTo>
                      <a:pt x="761059" y="33261"/>
                    </a:lnTo>
                    <a:lnTo>
                      <a:pt x="419231" y="301066"/>
                    </a:lnTo>
                    <a:lnTo>
                      <a:pt x="761059" y="568871"/>
                    </a:lnTo>
                    <a:lnTo>
                      <a:pt x="725496" y="596646"/>
                    </a:lnTo>
                    <a:lnTo>
                      <a:pt x="383667" y="328841"/>
                    </a:lnTo>
                    <a:lnTo>
                      <a:pt x="38911" y="599389"/>
                    </a:lnTo>
                    <a:lnTo>
                      <a:pt x="3347" y="571614"/>
                    </a:lnTo>
                    <a:lnTo>
                      <a:pt x="348522"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CCD5D1E7-A37F-482C-B21D-AF36172C9E63}"/>
                  </a:ext>
                </a:extLst>
              </p:cNvPr>
              <p:cNvSpPr/>
              <p:nvPr/>
            </p:nvSpPr>
            <p:spPr>
              <a:xfrm>
                <a:off x="11430940" y="89496"/>
                <a:ext cx="761058" cy="599389"/>
              </a:xfrm>
              <a:custGeom>
                <a:avLst/>
                <a:gdLst>
                  <a:gd name="connsiteX0" fmla="*/ 35563 w 761058"/>
                  <a:gd name="connsiteY0" fmla="*/ 0 h 599389"/>
                  <a:gd name="connsiteX1" fmla="*/ 384085 w 761058"/>
                  <a:gd name="connsiteY1" fmla="*/ 273291 h 599389"/>
                  <a:gd name="connsiteX2" fmla="*/ 725495 w 761058"/>
                  <a:gd name="connsiteY2" fmla="*/ 5144 h 599389"/>
                  <a:gd name="connsiteX3" fmla="*/ 761058 w 761058"/>
                  <a:gd name="connsiteY3" fmla="*/ 33261 h 599389"/>
                  <a:gd name="connsiteX4" fmla="*/ 419231 w 761058"/>
                  <a:gd name="connsiteY4" fmla="*/ 301066 h 599389"/>
                  <a:gd name="connsiteX5" fmla="*/ 761058 w 761058"/>
                  <a:gd name="connsiteY5" fmla="*/ 568871 h 599389"/>
                  <a:gd name="connsiteX6" fmla="*/ 725495 w 761058"/>
                  <a:gd name="connsiteY6" fmla="*/ 596646 h 599389"/>
                  <a:gd name="connsiteX7" fmla="*/ 384085 w 761058"/>
                  <a:gd name="connsiteY7" fmla="*/ 328841 h 599389"/>
                  <a:gd name="connsiteX8" fmla="*/ 38910 w 761058"/>
                  <a:gd name="connsiteY8" fmla="*/ 599389 h 599389"/>
                  <a:gd name="connsiteX9" fmla="*/ 3346 w 761058"/>
                  <a:gd name="connsiteY9" fmla="*/ 571614 h 599389"/>
                  <a:gd name="connsiteX10" fmla="*/ 348521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4085" y="273291"/>
                    </a:lnTo>
                    <a:lnTo>
                      <a:pt x="725495" y="5144"/>
                    </a:lnTo>
                    <a:lnTo>
                      <a:pt x="761058" y="33261"/>
                    </a:lnTo>
                    <a:lnTo>
                      <a:pt x="419231" y="301066"/>
                    </a:lnTo>
                    <a:lnTo>
                      <a:pt x="761058" y="568871"/>
                    </a:lnTo>
                    <a:lnTo>
                      <a:pt x="725495" y="596646"/>
                    </a:lnTo>
                    <a:lnTo>
                      <a:pt x="384085" y="328841"/>
                    </a:lnTo>
                    <a:lnTo>
                      <a:pt x="38910" y="599389"/>
                    </a:lnTo>
                    <a:lnTo>
                      <a:pt x="3346" y="571614"/>
                    </a:lnTo>
                    <a:lnTo>
                      <a:pt x="348521"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B36E5BA7-0550-41C2-99E3-71A358700F5B}"/>
                  </a:ext>
                </a:extLst>
              </p:cNvPr>
              <p:cNvSpPr/>
              <p:nvPr/>
            </p:nvSpPr>
            <p:spPr>
              <a:xfrm>
                <a:off x="7821874" y="89496"/>
                <a:ext cx="761058" cy="599389"/>
              </a:xfrm>
              <a:custGeom>
                <a:avLst/>
                <a:gdLst>
                  <a:gd name="connsiteX0" fmla="*/ 35563 w 761058"/>
                  <a:gd name="connsiteY0" fmla="*/ 0 h 599389"/>
                  <a:gd name="connsiteX1" fmla="*/ 383667 w 761058"/>
                  <a:gd name="connsiteY1" fmla="*/ 273291 h 599389"/>
                  <a:gd name="connsiteX2" fmla="*/ 725495 w 761058"/>
                  <a:gd name="connsiteY2" fmla="*/ 5144 h 599389"/>
                  <a:gd name="connsiteX3" fmla="*/ 761058 w 761058"/>
                  <a:gd name="connsiteY3" fmla="*/ 33261 h 599389"/>
                  <a:gd name="connsiteX4" fmla="*/ 419231 w 761058"/>
                  <a:gd name="connsiteY4" fmla="*/ 301066 h 599389"/>
                  <a:gd name="connsiteX5" fmla="*/ 761058 w 761058"/>
                  <a:gd name="connsiteY5" fmla="*/ 568871 h 599389"/>
                  <a:gd name="connsiteX6" fmla="*/ 725495 w 761058"/>
                  <a:gd name="connsiteY6" fmla="*/ 596646 h 599389"/>
                  <a:gd name="connsiteX7" fmla="*/ 383667 w 761058"/>
                  <a:gd name="connsiteY7" fmla="*/ 328841 h 599389"/>
                  <a:gd name="connsiteX8" fmla="*/ 38911 w 761058"/>
                  <a:gd name="connsiteY8" fmla="*/ 599389 h 599389"/>
                  <a:gd name="connsiteX9" fmla="*/ 3347 w 761058"/>
                  <a:gd name="connsiteY9" fmla="*/ 571614 h 599389"/>
                  <a:gd name="connsiteX10" fmla="*/ 348104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3667" y="273291"/>
                    </a:lnTo>
                    <a:lnTo>
                      <a:pt x="725495" y="5144"/>
                    </a:lnTo>
                    <a:lnTo>
                      <a:pt x="761058" y="33261"/>
                    </a:lnTo>
                    <a:lnTo>
                      <a:pt x="419231" y="301066"/>
                    </a:lnTo>
                    <a:lnTo>
                      <a:pt x="761058" y="568871"/>
                    </a:lnTo>
                    <a:lnTo>
                      <a:pt x="725495" y="596646"/>
                    </a:lnTo>
                    <a:lnTo>
                      <a:pt x="383667" y="328841"/>
                    </a:lnTo>
                    <a:lnTo>
                      <a:pt x="38911" y="599389"/>
                    </a:lnTo>
                    <a:lnTo>
                      <a:pt x="3347" y="571614"/>
                    </a:lnTo>
                    <a:lnTo>
                      <a:pt x="348104"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78182A7D-B759-47E5-979E-711437E2D0B7}"/>
                  </a:ext>
                </a:extLst>
              </p:cNvPr>
              <p:cNvSpPr/>
              <p:nvPr/>
            </p:nvSpPr>
            <p:spPr>
              <a:xfrm>
                <a:off x="7106839" y="89496"/>
                <a:ext cx="761058" cy="599389"/>
              </a:xfrm>
              <a:custGeom>
                <a:avLst/>
                <a:gdLst>
                  <a:gd name="connsiteX0" fmla="*/ 35563 w 761058"/>
                  <a:gd name="connsiteY0" fmla="*/ 0 h 599389"/>
                  <a:gd name="connsiteX1" fmla="*/ 384086 w 761058"/>
                  <a:gd name="connsiteY1" fmla="*/ 273291 h 599389"/>
                  <a:gd name="connsiteX2" fmla="*/ 725495 w 761058"/>
                  <a:gd name="connsiteY2" fmla="*/ 5144 h 599389"/>
                  <a:gd name="connsiteX3" fmla="*/ 761059 w 761058"/>
                  <a:gd name="connsiteY3" fmla="*/ 33261 h 599389"/>
                  <a:gd name="connsiteX4" fmla="*/ 419649 w 761058"/>
                  <a:gd name="connsiteY4" fmla="*/ 301066 h 599389"/>
                  <a:gd name="connsiteX5" fmla="*/ 761059 w 761058"/>
                  <a:gd name="connsiteY5" fmla="*/ 568871 h 599389"/>
                  <a:gd name="connsiteX6" fmla="*/ 725495 w 761058"/>
                  <a:gd name="connsiteY6" fmla="*/ 596646 h 599389"/>
                  <a:gd name="connsiteX7" fmla="*/ 384086 w 761058"/>
                  <a:gd name="connsiteY7" fmla="*/ 328841 h 599389"/>
                  <a:gd name="connsiteX8" fmla="*/ 38911 w 761058"/>
                  <a:gd name="connsiteY8" fmla="*/ 599389 h 599389"/>
                  <a:gd name="connsiteX9" fmla="*/ 3347 w 761058"/>
                  <a:gd name="connsiteY9" fmla="*/ 571614 h 599389"/>
                  <a:gd name="connsiteX10" fmla="*/ 348522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4086" y="273291"/>
                    </a:lnTo>
                    <a:lnTo>
                      <a:pt x="725495" y="5144"/>
                    </a:lnTo>
                    <a:lnTo>
                      <a:pt x="761059" y="33261"/>
                    </a:lnTo>
                    <a:lnTo>
                      <a:pt x="419649" y="301066"/>
                    </a:lnTo>
                    <a:lnTo>
                      <a:pt x="761059" y="568871"/>
                    </a:lnTo>
                    <a:lnTo>
                      <a:pt x="725495" y="596646"/>
                    </a:lnTo>
                    <a:lnTo>
                      <a:pt x="384086" y="328841"/>
                    </a:lnTo>
                    <a:lnTo>
                      <a:pt x="38911" y="599389"/>
                    </a:lnTo>
                    <a:lnTo>
                      <a:pt x="3347" y="571614"/>
                    </a:lnTo>
                    <a:lnTo>
                      <a:pt x="348522"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D1AFA977-C48D-4146-B905-729C8AFBF63B}"/>
                  </a:ext>
                </a:extLst>
              </p:cNvPr>
              <p:cNvSpPr/>
              <p:nvPr/>
            </p:nvSpPr>
            <p:spPr>
              <a:xfrm>
                <a:off x="6392222" y="89496"/>
                <a:ext cx="761058" cy="599389"/>
              </a:xfrm>
              <a:custGeom>
                <a:avLst/>
                <a:gdLst>
                  <a:gd name="connsiteX0" fmla="*/ 35563 w 761058"/>
                  <a:gd name="connsiteY0" fmla="*/ 0 h 599389"/>
                  <a:gd name="connsiteX1" fmla="*/ 383667 w 761058"/>
                  <a:gd name="connsiteY1" fmla="*/ 273291 h 599389"/>
                  <a:gd name="connsiteX2" fmla="*/ 725495 w 761058"/>
                  <a:gd name="connsiteY2" fmla="*/ 5144 h 599389"/>
                  <a:gd name="connsiteX3" fmla="*/ 761058 w 761058"/>
                  <a:gd name="connsiteY3" fmla="*/ 33261 h 599389"/>
                  <a:gd name="connsiteX4" fmla="*/ 419231 w 761058"/>
                  <a:gd name="connsiteY4" fmla="*/ 301066 h 599389"/>
                  <a:gd name="connsiteX5" fmla="*/ 761058 w 761058"/>
                  <a:gd name="connsiteY5" fmla="*/ 568871 h 599389"/>
                  <a:gd name="connsiteX6" fmla="*/ 725495 w 761058"/>
                  <a:gd name="connsiteY6" fmla="*/ 596646 h 599389"/>
                  <a:gd name="connsiteX7" fmla="*/ 383667 w 761058"/>
                  <a:gd name="connsiteY7" fmla="*/ 328841 h 599389"/>
                  <a:gd name="connsiteX8" fmla="*/ 38910 w 761058"/>
                  <a:gd name="connsiteY8" fmla="*/ 599389 h 599389"/>
                  <a:gd name="connsiteX9" fmla="*/ 3347 w 761058"/>
                  <a:gd name="connsiteY9" fmla="*/ 571614 h 599389"/>
                  <a:gd name="connsiteX10" fmla="*/ 348522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3667" y="273291"/>
                    </a:lnTo>
                    <a:lnTo>
                      <a:pt x="725495" y="5144"/>
                    </a:lnTo>
                    <a:lnTo>
                      <a:pt x="761058" y="33261"/>
                    </a:lnTo>
                    <a:lnTo>
                      <a:pt x="419231" y="301066"/>
                    </a:lnTo>
                    <a:lnTo>
                      <a:pt x="761058" y="568871"/>
                    </a:lnTo>
                    <a:lnTo>
                      <a:pt x="725495" y="596646"/>
                    </a:lnTo>
                    <a:lnTo>
                      <a:pt x="383667" y="328841"/>
                    </a:lnTo>
                    <a:lnTo>
                      <a:pt x="38910" y="599389"/>
                    </a:lnTo>
                    <a:lnTo>
                      <a:pt x="3347" y="571614"/>
                    </a:lnTo>
                    <a:lnTo>
                      <a:pt x="348522"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9664C1D5-5C6B-4906-A7AD-10846DADBAC4}"/>
                  </a:ext>
                </a:extLst>
              </p:cNvPr>
              <p:cNvSpPr/>
              <p:nvPr/>
            </p:nvSpPr>
            <p:spPr>
              <a:xfrm>
                <a:off x="5677605" y="89496"/>
                <a:ext cx="761058" cy="599389"/>
              </a:xfrm>
              <a:custGeom>
                <a:avLst/>
                <a:gdLst>
                  <a:gd name="connsiteX0" fmla="*/ 35563 w 761058"/>
                  <a:gd name="connsiteY0" fmla="*/ 0 h 599389"/>
                  <a:gd name="connsiteX1" fmla="*/ 383667 w 761058"/>
                  <a:gd name="connsiteY1" fmla="*/ 273291 h 599389"/>
                  <a:gd name="connsiteX2" fmla="*/ 725495 w 761058"/>
                  <a:gd name="connsiteY2" fmla="*/ 5144 h 599389"/>
                  <a:gd name="connsiteX3" fmla="*/ 761059 w 761058"/>
                  <a:gd name="connsiteY3" fmla="*/ 33261 h 599389"/>
                  <a:gd name="connsiteX4" fmla="*/ 419231 w 761058"/>
                  <a:gd name="connsiteY4" fmla="*/ 301066 h 599389"/>
                  <a:gd name="connsiteX5" fmla="*/ 761059 w 761058"/>
                  <a:gd name="connsiteY5" fmla="*/ 568871 h 599389"/>
                  <a:gd name="connsiteX6" fmla="*/ 725495 w 761058"/>
                  <a:gd name="connsiteY6" fmla="*/ 596646 h 599389"/>
                  <a:gd name="connsiteX7" fmla="*/ 383667 w 761058"/>
                  <a:gd name="connsiteY7" fmla="*/ 328841 h 599389"/>
                  <a:gd name="connsiteX8" fmla="*/ 38911 w 761058"/>
                  <a:gd name="connsiteY8" fmla="*/ 599389 h 599389"/>
                  <a:gd name="connsiteX9" fmla="*/ 3347 w 761058"/>
                  <a:gd name="connsiteY9" fmla="*/ 571614 h 599389"/>
                  <a:gd name="connsiteX10" fmla="*/ 348104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3667" y="273291"/>
                    </a:lnTo>
                    <a:lnTo>
                      <a:pt x="725495" y="5144"/>
                    </a:lnTo>
                    <a:lnTo>
                      <a:pt x="761059" y="33261"/>
                    </a:lnTo>
                    <a:lnTo>
                      <a:pt x="419231" y="301066"/>
                    </a:lnTo>
                    <a:lnTo>
                      <a:pt x="761059" y="568871"/>
                    </a:lnTo>
                    <a:lnTo>
                      <a:pt x="725495" y="596646"/>
                    </a:lnTo>
                    <a:lnTo>
                      <a:pt x="383667" y="328841"/>
                    </a:lnTo>
                    <a:lnTo>
                      <a:pt x="38911" y="599389"/>
                    </a:lnTo>
                    <a:lnTo>
                      <a:pt x="3347" y="571614"/>
                    </a:lnTo>
                    <a:lnTo>
                      <a:pt x="348104"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60" name="Graphic 4">
                <a:extLst>
                  <a:ext uri="{FF2B5EF4-FFF2-40B4-BE49-F238E27FC236}">
                    <a16:creationId xmlns:a16="http://schemas.microsoft.com/office/drawing/2014/main" id="{FBE3CF3A-F236-4DD1-BF22-329DD89F43D5}"/>
                  </a:ext>
                </a:extLst>
              </p:cNvPr>
              <p:cNvGrpSpPr/>
              <p:nvPr/>
            </p:nvGrpSpPr>
            <p:grpSpPr>
              <a:xfrm>
                <a:off x="5477194" y="88811"/>
                <a:ext cx="6715222" cy="603161"/>
                <a:chOff x="5477194" y="88811"/>
                <a:chExt cx="6715222" cy="603161"/>
              </a:xfrm>
              <a:solidFill>
                <a:srgbClr val="13375B"/>
              </a:solidFill>
            </p:grpSpPr>
            <p:sp>
              <p:nvSpPr>
                <p:cNvPr id="61" name="Freeform: Shape 60">
                  <a:extLst>
                    <a:ext uri="{FF2B5EF4-FFF2-40B4-BE49-F238E27FC236}">
                      <a16:creationId xmlns:a16="http://schemas.microsoft.com/office/drawing/2014/main" id="{3EB5DB8B-2795-425E-842B-FE7B7A97BCE9}"/>
                    </a:ext>
                  </a:extLst>
                </p:cNvPr>
                <p:cNvSpPr/>
                <p:nvPr/>
              </p:nvSpPr>
              <p:spPr>
                <a:xfrm>
                  <a:off x="5477194" y="88811"/>
                  <a:ext cx="6712712" cy="39433"/>
                </a:xfrm>
                <a:custGeom>
                  <a:avLst/>
                  <a:gdLst>
                    <a:gd name="connsiteX0" fmla="*/ 0 w 6712712"/>
                    <a:gd name="connsiteY0" fmla="*/ 0 h 39433"/>
                    <a:gd name="connsiteX1" fmla="*/ 6712712 w 6712712"/>
                    <a:gd name="connsiteY1" fmla="*/ 0 h 39433"/>
                    <a:gd name="connsiteX2" fmla="*/ 6712712 w 6712712"/>
                    <a:gd name="connsiteY2" fmla="*/ 39434 h 39433"/>
                    <a:gd name="connsiteX3" fmla="*/ 0 w 6712712"/>
                    <a:gd name="connsiteY3" fmla="*/ 39434 h 39433"/>
                  </a:gdLst>
                  <a:ahLst/>
                  <a:cxnLst>
                    <a:cxn ang="0">
                      <a:pos x="connsiteX0" y="connsiteY0"/>
                    </a:cxn>
                    <a:cxn ang="0">
                      <a:pos x="connsiteX1" y="connsiteY1"/>
                    </a:cxn>
                    <a:cxn ang="0">
                      <a:pos x="connsiteX2" y="connsiteY2"/>
                    </a:cxn>
                    <a:cxn ang="0">
                      <a:pos x="connsiteX3" y="connsiteY3"/>
                    </a:cxn>
                  </a:cxnLst>
                  <a:rect l="l" t="t" r="r" b="b"/>
                  <a:pathLst>
                    <a:path w="6712712" h="39433">
                      <a:moveTo>
                        <a:pt x="0" y="0"/>
                      </a:moveTo>
                      <a:lnTo>
                        <a:pt x="6712712" y="0"/>
                      </a:lnTo>
                      <a:lnTo>
                        <a:pt x="6712712" y="39434"/>
                      </a:lnTo>
                      <a:lnTo>
                        <a:pt x="0" y="39434"/>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903E3A15-CD3B-426A-ADA6-55A9F6BC0070}"/>
                    </a:ext>
                  </a:extLst>
                </p:cNvPr>
                <p:cNvSpPr/>
                <p:nvPr/>
              </p:nvSpPr>
              <p:spPr>
                <a:xfrm>
                  <a:off x="5477194" y="652538"/>
                  <a:ext cx="6715222" cy="39433"/>
                </a:xfrm>
                <a:custGeom>
                  <a:avLst/>
                  <a:gdLst>
                    <a:gd name="connsiteX0" fmla="*/ 0 w 6715222"/>
                    <a:gd name="connsiteY0" fmla="*/ 0 h 39433"/>
                    <a:gd name="connsiteX1" fmla="*/ 6715223 w 6715222"/>
                    <a:gd name="connsiteY1" fmla="*/ 0 h 39433"/>
                    <a:gd name="connsiteX2" fmla="*/ 6715223 w 6715222"/>
                    <a:gd name="connsiteY2" fmla="*/ 39434 h 39433"/>
                    <a:gd name="connsiteX3" fmla="*/ 0 w 6715222"/>
                    <a:gd name="connsiteY3" fmla="*/ 39434 h 39433"/>
                  </a:gdLst>
                  <a:ahLst/>
                  <a:cxnLst>
                    <a:cxn ang="0">
                      <a:pos x="connsiteX0" y="connsiteY0"/>
                    </a:cxn>
                    <a:cxn ang="0">
                      <a:pos x="connsiteX1" y="connsiteY1"/>
                    </a:cxn>
                    <a:cxn ang="0">
                      <a:pos x="connsiteX2" y="connsiteY2"/>
                    </a:cxn>
                    <a:cxn ang="0">
                      <a:pos x="connsiteX3" y="connsiteY3"/>
                    </a:cxn>
                  </a:cxnLst>
                  <a:rect l="l" t="t" r="r" b="b"/>
                  <a:pathLst>
                    <a:path w="6715222" h="39433">
                      <a:moveTo>
                        <a:pt x="0" y="0"/>
                      </a:moveTo>
                      <a:lnTo>
                        <a:pt x="6715223" y="0"/>
                      </a:lnTo>
                      <a:lnTo>
                        <a:pt x="6715223" y="39434"/>
                      </a:lnTo>
                      <a:lnTo>
                        <a:pt x="0" y="39434"/>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3" name="Freeform: Shape 62">
                <a:extLst>
                  <a:ext uri="{FF2B5EF4-FFF2-40B4-BE49-F238E27FC236}">
                    <a16:creationId xmlns:a16="http://schemas.microsoft.com/office/drawing/2014/main" id="{E1C9CA55-4414-4A79-9998-2D0817C85018}"/>
                  </a:ext>
                </a:extLst>
              </p:cNvPr>
              <p:cNvSpPr/>
              <p:nvPr/>
            </p:nvSpPr>
            <p:spPr>
              <a:xfrm>
                <a:off x="0" y="0"/>
                <a:ext cx="12191999" cy="137160"/>
              </a:xfrm>
              <a:custGeom>
                <a:avLst/>
                <a:gdLst>
                  <a:gd name="connsiteX0" fmla="*/ 0 w 12191999"/>
                  <a:gd name="connsiteY0" fmla="*/ 0 h 137160"/>
                  <a:gd name="connsiteX1" fmla="*/ 12191999 w 12191999"/>
                  <a:gd name="connsiteY1" fmla="*/ 0 h 137160"/>
                  <a:gd name="connsiteX2" fmla="*/ 12191999 w 12191999"/>
                  <a:gd name="connsiteY2" fmla="*/ 137160 h 137160"/>
                  <a:gd name="connsiteX3" fmla="*/ 0 w 12191999"/>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2191999" h="137160">
                    <a:moveTo>
                      <a:pt x="0" y="0"/>
                    </a:moveTo>
                    <a:lnTo>
                      <a:pt x="12191999" y="0"/>
                    </a:lnTo>
                    <a:lnTo>
                      <a:pt x="12191999" y="137160"/>
                    </a:lnTo>
                    <a:lnTo>
                      <a:pt x="0" y="137160"/>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4" name="Graphic 4">
              <a:extLst>
                <a:ext uri="{FF2B5EF4-FFF2-40B4-BE49-F238E27FC236}">
                  <a16:creationId xmlns:a16="http://schemas.microsoft.com/office/drawing/2014/main" id="{967DCDB8-6232-406C-B70A-EAB9F706A807}"/>
                </a:ext>
              </a:extLst>
            </p:cNvPr>
            <p:cNvGrpSpPr/>
            <p:nvPr/>
          </p:nvGrpSpPr>
          <p:grpSpPr>
            <a:xfrm>
              <a:off x="273211" y="671398"/>
              <a:ext cx="1000798" cy="914857"/>
              <a:chOff x="273211" y="671398"/>
              <a:chExt cx="1000798" cy="914857"/>
            </a:xfrm>
          </p:grpSpPr>
          <p:sp>
            <p:nvSpPr>
              <p:cNvPr id="65" name="Freeform: Shape 64">
                <a:extLst>
                  <a:ext uri="{FF2B5EF4-FFF2-40B4-BE49-F238E27FC236}">
                    <a16:creationId xmlns:a16="http://schemas.microsoft.com/office/drawing/2014/main" id="{36D84188-EE03-413A-ADAE-9D2B5A7DB5A5}"/>
                  </a:ext>
                </a:extLst>
              </p:cNvPr>
              <p:cNvSpPr/>
              <p:nvPr/>
            </p:nvSpPr>
            <p:spPr>
              <a:xfrm>
                <a:off x="273211" y="993724"/>
                <a:ext cx="293712" cy="272605"/>
              </a:xfrm>
              <a:custGeom>
                <a:avLst/>
                <a:gdLst>
                  <a:gd name="connsiteX0" fmla="*/ 0 w 293712"/>
                  <a:gd name="connsiteY0" fmla="*/ 0 h 272605"/>
                  <a:gd name="connsiteX1" fmla="*/ 9205 w 293712"/>
                  <a:gd name="connsiteY1" fmla="*/ 46977 h 272605"/>
                  <a:gd name="connsiteX2" fmla="*/ 284508 w 293712"/>
                  <a:gd name="connsiteY2" fmla="*/ 272606 h 272605"/>
                  <a:gd name="connsiteX3" fmla="*/ 293713 w 293712"/>
                  <a:gd name="connsiteY3" fmla="*/ 240716 h 272605"/>
                  <a:gd name="connsiteX4" fmla="*/ 250200 w 293712"/>
                  <a:gd name="connsiteY4" fmla="*/ 103213 h 27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712" h="272605">
                    <a:moveTo>
                      <a:pt x="0" y="0"/>
                    </a:moveTo>
                    <a:lnTo>
                      <a:pt x="9205" y="46977"/>
                    </a:lnTo>
                    <a:lnTo>
                      <a:pt x="284508" y="272606"/>
                    </a:lnTo>
                    <a:lnTo>
                      <a:pt x="293713" y="240716"/>
                    </a:lnTo>
                    <a:lnTo>
                      <a:pt x="250200" y="103213"/>
                    </a:lnTo>
                    <a:close/>
                  </a:path>
                </a:pathLst>
              </a:custGeom>
              <a:solidFill>
                <a:srgbClr val="86B1F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97C1AF0F-0B2D-4E8C-8040-9611F5C5BF1A}"/>
                  </a:ext>
                </a:extLst>
              </p:cNvPr>
              <p:cNvSpPr/>
              <p:nvPr/>
            </p:nvSpPr>
            <p:spPr>
              <a:xfrm>
                <a:off x="273211" y="797928"/>
                <a:ext cx="601232" cy="436511"/>
              </a:xfrm>
              <a:custGeom>
                <a:avLst/>
                <a:gdLst>
                  <a:gd name="connsiteX0" fmla="*/ 0 w 601232"/>
                  <a:gd name="connsiteY0" fmla="*/ 195796 h 436511"/>
                  <a:gd name="connsiteX1" fmla="*/ 238485 w 601232"/>
                  <a:gd name="connsiteY1" fmla="*/ 0 h 436511"/>
                  <a:gd name="connsiteX2" fmla="*/ 348941 w 601232"/>
                  <a:gd name="connsiteY2" fmla="*/ 0 h 436511"/>
                  <a:gd name="connsiteX3" fmla="*/ 601232 w 601232"/>
                  <a:gd name="connsiteY3" fmla="*/ 195796 h 436511"/>
                  <a:gd name="connsiteX4" fmla="*/ 293713 w 601232"/>
                  <a:gd name="connsiteY4" fmla="*/ 436512 h 436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232" h="436511">
                    <a:moveTo>
                      <a:pt x="0" y="195796"/>
                    </a:moveTo>
                    <a:lnTo>
                      <a:pt x="238485" y="0"/>
                    </a:lnTo>
                    <a:lnTo>
                      <a:pt x="348941" y="0"/>
                    </a:lnTo>
                    <a:lnTo>
                      <a:pt x="601232" y="195796"/>
                    </a:lnTo>
                    <a:lnTo>
                      <a:pt x="293713" y="436512"/>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Shape 66">
                <a:extLst>
                  <a:ext uri="{FF2B5EF4-FFF2-40B4-BE49-F238E27FC236}">
                    <a16:creationId xmlns:a16="http://schemas.microsoft.com/office/drawing/2014/main" id="{306AE10F-EEBE-4253-9402-C27F97A6FEC3}"/>
                  </a:ext>
                </a:extLst>
              </p:cNvPr>
              <p:cNvSpPr/>
              <p:nvPr/>
            </p:nvSpPr>
            <p:spPr>
              <a:xfrm>
                <a:off x="752690" y="1159002"/>
                <a:ext cx="521318" cy="415937"/>
              </a:xfrm>
              <a:custGeom>
                <a:avLst/>
                <a:gdLst>
                  <a:gd name="connsiteX0" fmla="*/ 314632 w 521318"/>
                  <a:gd name="connsiteY0" fmla="*/ 0 h 415937"/>
                  <a:gd name="connsiteX1" fmla="*/ 258986 w 521318"/>
                  <a:gd name="connsiteY1" fmla="*/ 46977 h 415937"/>
                  <a:gd name="connsiteX2" fmla="*/ 218402 w 521318"/>
                  <a:gd name="connsiteY2" fmla="*/ 18860 h 415937"/>
                  <a:gd name="connsiteX3" fmla="*/ 176981 w 521318"/>
                  <a:gd name="connsiteY3" fmla="*/ 58636 h 415937"/>
                  <a:gd name="connsiteX4" fmla="*/ 206268 w 521318"/>
                  <a:gd name="connsiteY4" fmla="*/ 90869 h 415937"/>
                  <a:gd name="connsiteX5" fmla="*/ 91628 w 521318"/>
                  <a:gd name="connsiteY5" fmla="*/ 186881 h 415937"/>
                  <a:gd name="connsiteX6" fmla="*/ 57738 w 521318"/>
                  <a:gd name="connsiteY6" fmla="*/ 146761 h 415937"/>
                  <a:gd name="connsiteX7" fmla="*/ 20920 w 521318"/>
                  <a:gd name="connsiteY7" fmla="*/ 201282 h 415937"/>
                  <a:gd name="connsiteX8" fmla="*/ 43931 w 521318"/>
                  <a:gd name="connsiteY8" fmla="*/ 227000 h 415937"/>
                  <a:gd name="connsiteX9" fmla="*/ 0 w 521318"/>
                  <a:gd name="connsiteY9" fmla="*/ 263347 h 415937"/>
                  <a:gd name="connsiteX10" fmla="*/ 107946 w 521318"/>
                  <a:gd name="connsiteY10" fmla="*/ 415938 h 415937"/>
                  <a:gd name="connsiteX11" fmla="*/ 521319 w 521318"/>
                  <a:gd name="connsiteY11" fmla="*/ 64122 h 41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1318" h="415937">
                    <a:moveTo>
                      <a:pt x="314632" y="0"/>
                    </a:moveTo>
                    <a:lnTo>
                      <a:pt x="258986" y="46977"/>
                    </a:lnTo>
                    <a:lnTo>
                      <a:pt x="218402" y="18860"/>
                    </a:lnTo>
                    <a:lnTo>
                      <a:pt x="176981" y="58636"/>
                    </a:lnTo>
                    <a:lnTo>
                      <a:pt x="206268" y="90869"/>
                    </a:lnTo>
                    <a:lnTo>
                      <a:pt x="91628" y="186881"/>
                    </a:lnTo>
                    <a:lnTo>
                      <a:pt x="57738" y="146761"/>
                    </a:lnTo>
                    <a:lnTo>
                      <a:pt x="20920" y="201282"/>
                    </a:lnTo>
                    <a:lnTo>
                      <a:pt x="43931" y="227000"/>
                    </a:lnTo>
                    <a:lnTo>
                      <a:pt x="0" y="263347"/>
                    </a:lnTo>
                    <a:lnTo>
                      <a:pt x="107946" y="415938"/>
                    </a:lnTo>
                    <a:lnTo>
                      <a:pt x="521319" y="64122"/>
                    </a:lnTo>
                    <a:close/>
                  </a:path>
                </a:pathLst>
              </a:custGeom>
              <a:solidFill>
                <a:srgbClr val="86B1F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Shape 67">
                <a:extLst>
                  <a:ext uri="{FF2B5EF4-FFF2-40B4-BE49-F238E27FC236}">
                    <a16:creationId xmlns:a16="http://schemas.microsoft.com/office/drawing/2014/main" id="{E59BA0C5-91F8-48A5-BDFC-E6CE1824F4FC}"/>
                  </a:ext>
                </a:extLst>
              </p:cNvPr>
              <p:cNvSpPr/>
              <p:nvPr/>
            </p:nvSpPr>
            <p:spPr>
              <a:xfrm>
                <a:off x="491194" y="1334223"/>
                <a:ext cx="229698" cy="252031"/>
              </a:xfrm>
              <a:custGeom>
                <a:avLst/>
                <a:gdLst>
                  <a:gd name="connsiteX0" fmla="*/ 34308 w 229698"/>
                  <a:gd name="connsiteY0" fmla="*/ 39434 h 252031"/>
                  <a:gd name="connsiteX1" fmla="*/ 0 w 229698"/>
                  <a:gd name="connsiteY1" fmla="*/ 178651 h 252031"/>
                  <a:gd name="connsiteX2" fmla="*/ 153969 w 229698"/>
                  <a:gd name="connsiteY2" fmla="*/ 252032 h 252031"/>
                  <a:gd name="connsiteX3" fmla="*/ 229698 w 229698"/>
                  <a:gd name="connsiteY3" fmla="*/ 97727 h 252031"/>
                  <a:gd name="connsiteX4" fmla="*/ 69035 w 229698"/>
                  <a:gd name="connsiteY4" fmla="*/ 0 h 252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98" h="252031">
                    <a:moveTo>
                      <a:pt x="34308" y="39434"/>
                    </a:moveTo>
                    <a:lnTo>
                      <a:pt x="0" y="178651"/>
                    </a:lnTo>
                    <a:lnTo>
                      <a:pt x="153969" y="252032"/>
                    </a:lnTo>
                    <a:lnTo>
                      <a:pt x="229698" y="97727"/>
                    </a:lnTo>
                    <a:lnTo>
                      <a:pt x="69035" y="0"/>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Shape 68">
                <a:extLst>
                  <a:ext uri="{FF2B5EF4-FFF2-40B4-BE49-F238E27FC236}">
                    <a16:creationId xmlns:a16="http://schemas.microsoft.com/office/drawing/2014/main" id="{6BB5D2B6-53A5-4BA1-A96C-13DB817FFBE1}"/>
                  </a:ext>
                </a:extLst>
              </p:cNvPr>
              <p:cNvSpPr/>
              <p:nvPr/>
            </p:nvSpPr>
            <p:spPr>
              <a:xfrm>
                <a:off x="569434" y="1036929"/>
                <a:ext cx="479479" cy="374103"/>
              </a:xfrm>
              <a:custGeom>
                <a:avLst/>
                <a:gdLst>
                  <a:gd name="connsiteX0" fmla="*/ 0 w 479479"/>
                  <a:gd name="connsiteY0" fmla="*/ 270891 h 374103"/>
                  <a:gd name="connsiteX1" fmla="*/ 160663 w 479479"/>
                  <a:gd name="connsiteY1" fmla="*/ 374104 h 374103"/>
                  <a:gd name="connsiteX2" fmla="*/ 479479 w 479479"/>
                  <a:gd name="connsiteY2" fmla="*/ 103556 h 374103"/>
                  <a:gd name="connsiteX3" fmla="*/ 332623 w 479479"/>
                  <a:gd name="connsiteY3" fmla="*/ 0 h 374103"/>
                </a:gdLst>
                <a:ahLst/>
                <a:cxnLst>
                  <a:cxn ang="0">
                    <a:pos x="connsiteX0" y="connsiteY0"/>
                  </a:cxn>
                  <a:cxn ang="0">
                    <a:pos x="connsiteX1" y="connsiteY1"/>
                  </a:cxn>
                  <a:cxn ang="0">
                    <a:pos x="connsiteX2" y="connsiteY2"/>
                  </a:cxn>
                  <a:cxn ang="0">
                    <a:pos x="connsiteX3" y="connsiteY3"/>
                  </a:cxn>
                </a:cxnLst>
                <a:rect l="l" t="t" r="r" b="b"/>
                <a:pathLst>
                  <a:path w="479479" h="374103">
                    <a:moveTo>
                      <a:pt x="0" y="270891"/>
                    </a:moveTo>
                    <a:lnTo>
                      <a:pt x="160663" y="374104"/>
                    </a:lnTo>
                    <a:lnTo>
                      <a:pt x="479479" y="103556"/>
                    </a:lnTo>
                    <a:lnTo>
                      <a:pt x="332623" y="0"/>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Shape 69">
                <a:extLst>
                  <a:ext uri="{FF2B5EF4-FFF2-40B4-BE49-F238E27FC236}">
                    <a16:creationId xmlns:a16="http://schemas.microsoft.com/office/drawing/2014/main" id="{7E272C86-BE7D-4927-AE17-5EA5061319C1}"/>
                  </a:ext>
                </a:extLst>
              </p:cNvPr>
              <p:cNvSpPr/>
              <p:nvPr/>
            </p:nvSpPr>
            <p:spPr>
              <a:xfrm>
                <a:off x="943478" y="912799"/>
                <a:ext cx="316724" cy="212598"/>
              </a:xfrm>
              <a:custGeom>
                <a:avLst/>
                <a:gdLst>
                  <a:gd name="connsiteX0" fmla="*/ 36400 w 316724"/>
                  <a:gd name="connsiteY0" fmla="*/ 62408 h 212598"/>
                  <a:gd name="connsiteX1" fmla="*/ 192880 w 316724"/>
                  <a:gd name="connsiteY1" fmla="*/ 0 h 212598"/>
                  <a:gd name="connsiteX2" fmla="*/ 316724 w 316724"/>
                  <a:gd name="connsiteY2" fmla="*/ 109042 h 212598"/>
                  <a:gd name="connsiteX3" fmla="*/ 130539 w 316724"/>
                  <a:gd name="connsiteY3" fmla="*/ 212598 h 212598"/>
                  <a:gd name="connsiteX4" fmla="*/ 0 w 316724"/>
                  <a:gd name="connsiteY4" fmla="*/ 111100 h 212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724" h="212598">
                    <a:moveTo>
                      <a:pt x="36400" y="62408"/>
                    </a:moveTo>
                    <a:lnTo>
                      <a:pt x="192880" y="0"/>
                    </a:lnTo>
                    <a:lnTo>
                      <a:pt x="316724" y="109042"/>
                    </a:lnTo>
                    <a:lnTo>
                      <a:pt x="130539" y="212598"/>
                    </a:lnTo>
                    <a:lnTo>
                      <a:pt x="0" y="111100"/>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D6B40AC7-B328-484E-83FE-235B1F9D9CE2}"/>
                  </a:ext>
                </a:extLst>
              </p:cNvPr>
              <p:cNvSpPr/>
              <p:nvPr/>
            </p:nvSpPr>
            <p:spPr>
              <a:xfrm>
                <a:off x="525502" y="965606"/>
                <a:ext cx="509603" cy="408051"/>
              </a:xfrm>
              <a:custGeom>
                <a:avLst/>
                <a:gdLst>
                  <a:gd name="connsiteX0" fmla="*/ 348941 w 509603"/>
                  <a:gd name="connsiteY0" fmla="*/ 28118 h 408051"/>
                  <a:gd name="connsiteX1" fmla="*/ 41421 w 509603"/>
                  <a:gd name="connsiteY1" fmla="*/ 268834 h 408051"/>
                  <a:gd name="connsiteX2" fmla="*/ 0 w 509603"/>
                  <a:gd name="connsiteY2" fmla="*/ 408051 h 408051"/>
                  <a:gd name="connsiteX3" fmla="*/ 509604 w 509603"/>
                  <a:gd name="connsiteY3" fmla="*/ 0 h 408051"/>
                </a:gdLst>
                <a:ahLst/>
                <a:cxnLst>
                  <a:cxn ang="0">
                    <a:pos x="connsiteX0" y="connsiteY0"/>
                  </a:cxn>
                  <a:cxn ang="0">
                    <a:pos x="connsiteX1" y="connsiteY1"/>
                  </a:cxn>
                  <a:cxn ang="0">
                    <a:pos x="connsiteX2" y="connsiteY2"/>
                  </a:cxn>
                  <a:cxn ang="0">
                    <a:pos x="connsiteX3" y="connsiteY3"/>
                  </a:cxn>
                </a:cxnLst>
                <a:rect l="l" t="t" r="r" b="b"/>
                <a:pathLst>
                  <a:path w="509603" h="408051">
                    <a:moveTo>
                      <a:pt x="348941" y="28118"/>
                    </a:moveTo>
                    <a:lnTo>
                      <a:pt x="41421" y="268834"/>
                    </a:lnTo>
                    <a:lnTo>
                      <a:pt x="0" y="408051"/>
                    </a:lnTo>
                    <a:lnTo>
                      <a:pt x="509604" y="0"/>
                    </a:lnTo>
                    <a:close/>
                  </a:path>
                </a:pathLst>
              </a:custGeom>
              <a:solidFill>
                <a:srgbClr val="86B1F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62A7B581-5CAE-4E9A-B336-EF4637B6FE24}"/>
                  </a:ext>
                </a:extLst>
              </p:cNvPr>
              <p:cNvSpPr/>
              <p:nvPr/>
            </p:nvSpPr>
            <p:spPr>
              <a:xfrm>
                <a:off x="1000798" y="1078420"/>
                <a:ext cx="69034" cy="62064"/>
              </a:xfrm>
              <a:custGeom>
                <a:avLst/>
                <a:gdLst>
                  <a:gd name="connsiteX0" fmla="*/ 0 w 69034"/>
                  <a:gd name="connsiteY0" fmla="*/ 39434 h 62064"/>
                  <a:gd name="connsiteX1" fmla="*/ 48115 w 69034"/>
                  <a:gd name="connsiteY1" fmla="*/ 0 h 62064"/>
                  <a:gd name="connsiteX2" fmla="*/ 69035 w 69034"/>
                  <a:gd name="connsiteY2" fmla="*/ 28118 h 62064"/>
                  <a:gd name="connsiteX3" fmla="*/ 18409 w 69034"/>
                  <a:gd name="connsiteY3" fmla="*/ 62065 h 62064"/>
                </a:gdLst>
                <a:ahLst/>
                <a:cxnLst>
                  <a:cxn ang="0">
                    <a:pos x="connsiteX0" y="connsiteY0"/>
                  </a:cxn>
                  <a:cxn ang="0">
                    <a:pos x="connsiteX1" y="connsiteY1"/>
                  </a:cxn>
                  <a:cxn ang="0">
                    <a:pos x="connsiteX2" y="connsiteY2"/>
                  </a:cxn>
                  <a:cxn ang="0">
                    <a:pos x="connsiteX3" y="connsiteY3"/>
                  </a:cxn>
                </a:cxnLst>
                <a:rect l="l" t="t" r="r" b="b"/>
                <a:pathLst>
                  <a:path w="69034" h="62064">
                    <a:moveTo>
                      <a:pt x="0" y="39434"/>
                    </a:moveTo>
                    <a:lnTo>
                      <a:pt x="48115" y="0"/>
                    </a:lnTo>
                    <a:lnTo>
                      <a:pt x="69035" y="28118"/>
                    </a:lnTo>
                    <a:lnTo>
                      <a:pt x="18409" y="6206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76A17430-FE82-455A-81E7-EBD26F3498AD}"/>
                  </a:ext>
                </a:extLst>
              </p:cNvPr>
              <p:cNvSpPr/>
              <p:nvPr/>
            </p:nvSpPr>
            <p:spPr>
              <a:xfrm>
                <a:off x="649765" y="1347254"/>
                <a:ext cx="80331" cy="97794"/>
              </a:xfrm>
              <a:custGeom>
                <a:avLst/>
                <a:gdLst>
                  <a:gd name="connsiteX0" fmla="*/ 0 w 80331"/>
                  <a:gd name="connsiteY0" fmla="*/ 63779 h 97794"/>
                  <a:gd name="connsiteX1" fmla="*/ 80332 w 80331"/>
                  <a:gd name="connsiteY1" fmla="*/ 0 h 97794"/>
                  <a:gd name="connsiteX2" fmla="*/ 71127 w 80331"/>
                  <a:gd name="connsiteY2" fmla="*/ 54521 h 97794"/>
                  <a:gd name="connsiteX3" fmla="*/ 20501 w 80331"/>
                  <a:gd name="connsiteY3" fmla="*/ 97727 h 97794"/>
                  <a:gd name="connsiteX4" fmla="*/ 0 w 80331"/>
                  <a:gd name="connsiteY4" fmla="*/ 63779 h 97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31" h="97794">
                    <a:moveTo>
                      <a:pt x="0" y="63779"/>
                    </a:moveTo>
                    <a:cubicBezTo>
                      <a:pt x="2092" y="62065"/>
                      <a:pt x="80332" y="0"/>
                      <a:pt x="80332" y="0"/>
                    </a:cubicBezTo>
                    <a:lnTo>
                      <a:pt x="71127" y="54521"/>
                    </a:lnTo>
                    <a:cubicBezTo>
                      <a:pt x="71127" y="54521"/>
                      <a:pt x="20501" y="99784"/>
                      <a:pt x="20501" y="97727"/>
                    </a:cubicBezTo>
                    <a:cubicBezTo>
                      <a:pt x="20501" y="96012"/>
                      <a:pt x="0" y="63779"/>
                      <a:pt x="0" y="63779"/>
                    </a:cubicBez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68F50B92-708A-41C7-8CAE-C2C9B93E8991}"/>
                  </a:ext>
                </a:extLst>
              </p:cNvPr>
              <p:cNvSpPr/>
              <p:nvPr/>
            </p:nvSpPr>
            <p:spPr>
              <a:xfrm rot="-8100243">
                <a:off x="767423" y="1075462"/>
                <a:ext cx="123015" cy="304513"/>
              </a:xfrm>
              <a:custGeom>
                <a:avLst/>
                <a:gdLst>
                  <a:gd name="connsiteX0" fmla="*/ 123015 w 123015"/>
                  <a:gd name="connsiteY0" fmla="*/ 152257 h 304513"/>
                  <a:gd name="connsiteX1" fmla="*/ 61508 w 123015"/>
                  <a:gd name="connsiteY1" fmla="*/ 304514 h 304513"/>
                  <a:gd name="connsiteX2" fmla="*/ 0 w 123015"/>
                  <a:gd name="connsiteY2" fmla="*/ 152257 h 304513"/>
                  <a:gd name="connsiteX3" fmla="*/ 61508 w 123015"/>
                  <a:gd name="connsiteY3" fmla="*/ 0 h 304513"/>
                  <a:gd name="connsiteX4" fmla="*/ 123015 w 123015"/>
                  <a:gd name="connsiteY4" fmla="*/ 152257 h 304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15" h="304513">
                    <a:moveTo>
                      <a:pt x="123015" y="152257"/>
                    </a:moveTo>
                    <a:cubicBezTo>
                      <a:pt x="123015" y="236346"/>
                      <a:pt x="95477" y="304514"/>
                      <a:pt x="61508" y="304514"/>
                    </a:cubicBezTo>
                    <a:cubicBezTo>
                      <a:pt x="27538" y="304514"/>
                      <a:pt x="0" y="236346"/>
                      <a:pt x="0" y="152257"/>
                    </a:cubicBezTo>
                    <a:cubicBezTo>
                      <a:pt x="0" y="68168"/>
                      <a:pt x="27538" y="0"/>
                      <a:pt x="61508" y="0"/>
                    </a:cubicBezTo>
                    <a:cubicBezTo>
                      <a:pt x="95477" y="0"/>
                      <a:pt x="123015" y="68168"/>
                      <a:pt x="123015" y="152257"/>
                    </a:cubicBezTo>
                    <a:close/>
                  </a:path>
                </a:pathLst>
              </a:custGeom>
              <a:solidFill>
                <a:srgbClr val="F7CC7F"/>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361DF636-80D4-4BF9-9D43-DC06A9079331}"/>
                  </a:ext>
                </a:extLst>
              </p:cNvPr>
              <p:cNvSpPr/>
              <p:nvPr/>
            </p:nvSpPr>
            <p:spPr>
              <a:xfrm>
                <a:off x="308774" y="671398"/>
                <a:ext cx="32216" cy="307924"/>
              </a:xfrm>
              <a:custGeom>
                <a:avLst/>
                <a:gdLst>
                  <a:gd name="connsiteX0" fmla="*/ 0 w 32216"/>
                  <a:gd name="connsiteY0" fmla="*/ 0 h 307924"/>
                  <a:gd name="connsiteX1" fmla="*/ 32216 w 32216"/>
                  <a:gd name="connsiteY1" fmla="*/ 0 h 307924"/>
                  <a:gd name="connsiteX2" fmla="*/ 32216 w 32216"/>
                  <a:gd name="connsiteY2" fmla="*/ 307924 h 307924"/>
                  <a:gd name="connsiteX3" fmla="*/ 0 w 32216"/>
                  <a:gd name="connsiteY3" fmla="*/ 307924 h 307924"/>
                </a:gdLst>
                <a:ahLst/>
                <a:cxnLst>
                  <a:cxn ang="0">
                    <a:pos x="connsiteX0" y="connsiteY0"/>
                  </a:cxn>
                  <a:cxn ang="0">
                    <a:pos x="connsiteX1" y="connsiteY1"/>
                  </a:cxn>
                  <a:cxn ang="0">
                    <a:pos x="connsiteX2" y="connsiteY2"/>
                  </a:cxn>
                  <a:cxn ang="0">
                    <a:pos x="connsiteX3" y="connsiteY3"/>
                  </a:cxn>
                </a:cxnLst>
                <a:rect l="l" t="t" r="r" b="b"/>
                <a:pathLst>
                  <a:path w="32216" h="307924">
                    <a:moveTo>
                      <a:pt x="0" y="0"/>
                    </a:moveTo>
                    <a:lnTo>
                      <a:pt x="32216" y="0"/>
                    </a:lnTo>
                    <a:lnTo>
                      <a:pt x="32216" y="307924"/>
                    </a:lnTo>
                    <a:lnTo>
                      <a:pt x="0" y="307924"/>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9D1F9792-0724-4A26-A3DE-EFA60355FA7F}"/>
                  </a:ext>
                </a:extLst>
              </p:cNvPr>
              <p:cNvSpPr/>
              <p:nvPr/>
            </p:nvSpPr>
            <p:spPr>
              <a:xfrm>
                <a:off x="729679" y="671398"/>
                <a:ext cx="32216" cy="307924"/>
              </a:xfrm>
              <a:custGeom>
                <a:avLst/>
                <a:gdLst>
                  <a:gd name="connsiteX0" fmla="*/ 0 w 32216"/>
                  <a:gd name="connsiteY0" fmla="*/ 0 h 307924"/>
                  <a:gd name="connsiteX1" fmla="*/ 32216 w 32216"/>
                  <a:gd name="connsiteY1" fmla="*/ 0 h 307924"/>
                  <a:gd name="connsiteX2" fmla="*/ 32216 w 32216"/>
                  <a:gd name="connsiteY2" fmla="*/ 307924 h 307924"/>
                  <a:gd name="connsiteX3" fmla="*/ 0 w 32216"/>
                  <a:gd name="connsiteY3" fmla="*/ 307924 h 307924"/>
                </a:gdLst>
                <a:ahLst/>
                <a:cxnLst>
                  <a:cxn ang="0">
                    <a:pos x="connsiteX0" y="connsiteY0"/>
                  </a:cxn>
                  <a:cxn ang="0">
                    <a:pos x="connsiteX1" y="connsiteY1"/>
                  </a:cxn>
                  <a:cxn ang="0">
                    <a:pos x="connsiteX2" y="connsiteY2"/>
                  </a:cxn>
                  <a:cxn ang="0">
                    <a:pos x="connsiteX3" y="connsiteY3"/>
                  </a:cxn>
                </a:cxnLst>
                <a:rect l="l" t="t" r="r" b="b"/>
                <a:pathLst>
                  <a:path w="32216" h="307924">
                    <a:moveTo>
                      <a:pt x="0" y="0"/>
                    </a:moveTo>
                    <a:lnTo>
                      <a:pt x="32216" y="0"/>
                    </a:lnTo>
                    <a:lnTo>
                      <a:pt x="32216" y="307924"/>
                    </a:lnTo>
                    <a:lnTo>
                      <a:pt x="0" y="307924"/>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7" name="Graphic 4">
              <a:extLst>
                <a:ext uri="{FF2B5EF4-FFF2-40B4-BE49-F238E27FC236}">
                  <a16:creationId xmlns:a16="http://schemas.microsoft.com/office/drawing/2014/main" id="{A1717533-D593-4A09-98DF-838172357A5F}"/>
                </a:ext>
              </a:extLst>
            </p:cNvPr>
            <p:cNvGrpSpPr/>
            <p:nvPr/>
          </p:nvGrpSpPr>
          <p:grpSpPr>
            <a:xfrm>
              <a:off x="3635424" y="671398"/>
              <a:ext cx="1000379" cy="914857"/>
              <a:chOff x="3635424" y="671398"/>
              <a:chExt cx="1000379" cy="914857"/>
            </a:xfrm>
          </p:grpSpPr>
          <p:sp>
            <p:nvSpPr>
              <p:cNvPr id="78" name="Freeform: Shape 77">
                <a:extLst>
                  <a:ext uri="{FF2B5EF4-FFF2-40B4-BE49-F238E27FC236}">
                    <a16:creationId xmlns:a16="http://schemas.microsoft.com/office/drawing/2014/main" id="{1731268D-D9CE-407A-8901-17CFEA97B06F}"/>
                  </a:ext>
                </a:extLst>
              </p:cNvPr>
              <p:cNvSpPr/>
              <p:nvPr/>
            </p:nvSpPr>
            <p:spPr>
              <a:xfrm>
                <a:off x="4342092" y="993724"/>
                <a:ext cx="293712" cy="272605"/>
              </a:xfrm>
              <a:custGeom>
                <a:avLst/>
                <a:gdLst>
                  <a:gd name="connsiteX0" fmla="*/ 293712 w 293712"/>
                  <a:gd name="connsiteY0" fmla="*/ 0 h 272605"/>
                  <a:gd name="connsiteX1" fmla="*/ 284508 w 293712"/>
                  <a:gd name="connsiteY1" fmla="*/ 46977 h 272605"/>
                  <a:gd name="connsiteX2" fmla="*/ 9204 w 293712"/>
                  <a:gd name="connsiteY2" fmla="*/ 272606 h 272605"/>
                  <a:gd name="connsiteX3" fmla="*/ 0 w 293712"/>
                  <a:gd name="connsiteY3" fmla="*/ 240716 h 272605"/>
                  <a:gd name="connsiteX4" fmla="*/ 43513 w 293712"/>
                  <a:gd name="connsiteY4" fmla="*/ 103213 h 27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712" h="272605">
                    <a:moveTo>
                      <a:pt x="293712" y="0"/>
                    </a:moveTo>
                    <a:lnTo>
                      <a:pt x="284508" y="46977"/>
                    </a:lnTo>
                    <a:lnTo>
                      <a:pt x="9204" y="272606"/>
                    </a:lnTo>
                    <a:lnTo>
                      <a:pt x="0" y="240716"/>
                    </a:lnTo>
                    <a:lnTo>
                      <a:pt x="43513" y="103213"/>
                    </a:lnTo>
                    <a:close/>
                  </a:path>
                </a:pathLst>
              </a:custGeom>
              <a:solidFill>
                <a:srgbClr val="86B1F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92ACF581-52DF-4787-AD53-BF04B583781C}"/>
                  </a:ext>
                </a:extLst>
              </p:cNvPr>
              <p:cNvSpPr/>
              <p:nvPr/>
            </p:nvSpPr>
            <p:spPr>
              <a:xfrm>
                <a:off x="4034572" y="797928"/>
                <a:ext cx="601232" cy="436511"/>
              </a:xfrm>
              <a:custGeom>
                <a:avLst/>
                <a:gdLst>
                  <a:gd name="connsiteX0" fmla="*/ 601232 w 601232"/>
                  <a:gd name="connsiteY0" fmla="*/ 195796 h 436511"/>
                  <a:gd name="connsiteX1" fmla="*/ 362748 w 601232"/>
                  <a:gd name="connsiteY1" fmla="*/ 0 h 436511"/>
                  <a:gd name="connsiteX2" fmla="*/ 252710 w 601232"/>
                  <a:gd name="connsiteY2" fmla="*/ 0 h 436511"/>
                  <a:gd name="connsiteX3" fmla="*/ 0 w 601232"/>
                  <a:gd name="connsiteY3" fmla="*/ 195796 h 436511"/>
                  <a:gd name="connsiteX4" fmla="*/ 307520 w 601232"/>
                  <a:gd name="connsiteY4" fmla="*/ 436512 h 436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232" h="436511">
                    <a:moveTo>
                      <a:pt x="601232" y="195796"/>
                    </a:moveTo>
                    <a:lnTo>
                      <a:pt x="362748" y="0"/>
                    </a:lnTo>
                    <a:lnTo>
                      <a:pt x="252710" y="0"/>
                    </a:lnTo>
                    <a:lnTo>
                      <a:pt x="0" y="195796"/>
                    </a:lnTo>
                    <a:lnTo>
                      <a:pt x="307520" y="436512"/>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Shape 79">
                <a:extLst>
                  <a:ext uri="{FF2B5EF4-FFF2-40B4-BE49-F238E27FC236}">
                    <a16:creationId xmlns:a16="http://schemas.microsoft.com/office/drawing/2014/main" id="{51DD5BA0-E341-474D-9417-AEBF5BFA0FC7}"/>
                  </a:ext>
                </a:extLst>
              </p:cNvPr>
              <p:cNvSpPr/>
              <p:nvPr/>
            </p:nvSpPr>
            <p:spPr>
              <a:xfrm>
                <a:off x="3635424" y="1159002"/>
                <a:ext cx="520900" cy="415937"/>
              </a:xfrm>
              <a:custGeom>
                <a:avLst/>
                <a:gdLst>
                  <a:gd name="connsiteX0" fmla="*/ 206268 w 520900"/>
                  <a:gd name="connsiteY0" fmla="*/ 0 h 415937"/>
                  <a:gd name="connsiteX1" fmla="*/ 262333 w 520900"/>
                  <a:gd name="connsiteY1" fmla="*/ 46977 h 415937"/>
                  <a:gd name="connsiteX2" fmla="*/ 302917 w 520900"/>
                  <a:gd name="connsiteY2" fmla="*/ 18860 h 415937"/>
                  <a:gd name="connsiteX3" fmla="*/ 343920 w 520900"/>
                  <a:gd name="connsiteY3" fmla="*/ 58636 h 415937"/>
                  <a:gd name="connsiteX4" fmla="*/ 314632 w 520900"/>
                  <a:gd name="connsiteY4" fmla="*/ 90869 h 415937"/>
                  <a:gd name="connsiteX5" fmla="*/ 429272 w 520900"/>
                  <a:gd name="connsiteY5" fmla="*/ 186881 h 415937"/>
                  <a:gd name="connsiteX6" fmla="*/ 463580 w 520900"/>
                  <a:gd name="connsiteY6" fmla="*/ 146761 h 415937"/>
                  <a:gd name="connsiteX7" fmla="*/ 499981 w 520900"/>
                  <a:gd name="connsiteY7" fmla="*/ 201282 h 415937"/>
                  <a:gd name="connsiteX8" fmla="*/ 477387 w 520900"/>
                  <a:gd name="connsiteY8" fmla="*/ 227000 h 415937"/>
                  <a:gd name="connsiteX9" fmla="*/ 520900 w 520900"/>
                  <a:gd name="connsiteY9" fmla="*/ 263347 h 415937"/>
                  <a:gd name="connsiteX10" fmla="*/ 412955 w 520900"/>
                  <a:gd name="connsiteY10" fmla="*/ 415938 h 415937"/>
                  <a:gd name="connsiteX11" fmla="*/ 0 w 520900"/>
                  <a:gd name="connsiteY11" fmla="*/ 64122 h 41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900" h="415937">
                    <a:moveTo>
                      <a:pt x="206268" y="0"/>
                    </a:moveTo>
                    <a:lnTo>
                      <a:pt x="262333" y="46977"/>
                    </a:lnTo>
                    <a:lnTo>
                      <a:pt x="302917" y="18860"/>
                    </a:lnTo>
                    <a:lnTo>
                      <a:pt x="343920" y="58636"/>
                    </a:lnTo>
                    <a:lnTo>
                      <a:pt x="314632" y="90869"/>
                    </a:lnTo>
                    <a:lnTo>
                      <a:pt x="429272" y="186881"/>
                    </a:lnTo>
                    <a:lnTo>
                      <a:pt x="463580" y="146761"/>
                    </a:lnTo>
                    <a:lnTo>
                      <a:pt x="499981" y="201282"/>
                    </a:lnTo>
                    <a:lnTo>
                      <a:pt x="477387" y="227000"/>
                    </a:lnTo>
                    <a:lnTo>
                      <a:pt x="520900" y="263347"/>
                    </a:lnTo>
                    <a:lnTo>
                      <a:pt x="412955" y="415938"/>
                    </a:lnTo>
                    <a:lnTo>
                      <a:pt x="0" y="64122"/>
                    </a:lnTo>
                    <a:close/>
                  </a:path>
                </a:pathLst>
              </a:custGeom>
              <a:solidFill>
                <a:srgbClr val="86B1F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Shape 80">
                <a:extLst>
                  <a:ext uri="{FF2B5EF4-FFF2-40B4-BE49-F238E27FC236}">
                    <a16:creationId xmlns:a16="http://schemas.microsoft.com/office/drawing/2014/main" id="{7D71002B-8B72-4D97-8287-29D91862DB26}"/>
                  </a:ext>
                </a:extLst>
              </p:cNvPr>
              <p:cNvSpPr/>
              <p:nvPr/>
            </p:nvSpPr>
            <p:spPr>
              <a:xfrm>
                <a:off x="4188541" y="1334223"/>
                <a:ext cx="229280" cy="252031"/>
              </a:xfrm>
              <a:custGeom>
                <a:avLst/>
                <a:gdLst>
                  <a:gd name="connsiteX0" fmla="*/ 194971 w 229280"/>
                  <a:gd name="connsiteY0" fmla="*/ 39434 h 252031"/>
                  <a:gd name="connsiteX1" fmla="*/ 229280 w 229280"/>
                  <a:gd name="connsiteY1" fmla="*/ 178651 h 252031"/>
                  <a:gd name="connsiteX2" fmla="*/ 75729 w 229280"/>
                  <a:gd name="connsiteY2" fmla="*/ 252032 h 252031"/>
                  <a:gd name="connsiteX3" fmla="*/ 0 w 229280"/>
                  <a:gd name="connsiteY3" fmla="*/ 97727 h 252031"/>
                  <a:gd name="connsiteX4" fmla="*/ 160663 w 229280"/>
                  <a:gd name="connsiteY4" fmla="*/ 0 h 252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280" h="252031">
                    <a:moveTo>
                      <a:pt x="194971" y="39434"/>
                    </a:moveTo>
                    <a:lnTo>
                      <a:pt x="229280" y="178651"/>
                    </a:lnTo>
                    <a:lnTo>
                      <a:pt x="75729" y="252032"/>
                    </a:lnTo>
                    <a:lnTo>
                      <a:pt x="0" y="97727"/>
                    </a:lnTo>
                    <a:lnTo>
                      <a:pt x="160663" y="0"/>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Shape 81">
                <a:extLst>
                  <a:ext uri="{FF2B5EF4-FFF2-40B4-BE49-F238E27FC236}">
                    <a16:creationId xmlns:a16="http://schemas.microsoft.com/office/drawing/2014/main" id="{0194E5F6-156A-4C7A-830D-B236ECE12294}"/>
                  </a:ext>
                </a:extLst>
              </p:cNvPr>
              <p:cNvSpPr/>
              <p:nvPr/>
            </p:nvSpPr>
            <p:spPr>
              <a:xfrm>
                <a:off x="3860102" y="1036929"/>
                <a:ext cx="479898" cy="374103"/>
              </a:xfrm>
              <a:custGeom>
                <a:avLst/>
                <a:gdLst>
                  <a:gd name="connsiteX0" fmla="*/ 479898 w 479898"/>
                  <a:gd name="connsiteY0" fmla="*/ 270891 h 374103"/>
                  <a:gd name="connsiteX1" fmla="*/ 319235 w 479898"/>
                  <a:gd name="connsiteY1" fmla="*/ 374104 h 374103"/>
                  <a:gd name="connsiteX2" fmla="*/ 0 w 479898"/>
                  <a:gd name="connsiteY2" fmla="*/ 103556 h 374103"/>
                  <a:gd name="connsiteX3" fmla="*/ 146856 w 479898"/>
                  <a:gd name="connsiteY3" fmla="*/ 0 h 374103"/>
                </a:gdLst>
                <a:ahLst/>
                <a:cxnLst>
                  <a:cxn ang="0">
                    <a:pos x="connsiteX0" y="connsiteY0"/>
                  </a:cxn>
                  <a:cxn ang="0">
                    <a:pos x="connsiteX1" y="connsiteY1"/>
                  </a:cxn>
                  <a:cxn ang="0">
                    <a:pos x="connsiteX2" y="connsiteY2"/>
                  </a:cxn>
                  <a:cxn ang="0">
                    <a:pos x="connsiteX3" y="connsiteY3"/>
                  </a:cxn>
                </a:cxnLst>
                <a:rect l="l" t="t" r="r" b="b"/>
                <a:pathLst>
                  <a:path w="479898" h="374103">
                    <a:moveTo>
                      <a:pt x="479898" y="270891"/>
                    </a:moveTo>
                    <a:lnTo>
                      <a:pt x="319235" y="374104"/>
                    </a:lnTo>
                    <a:lnTo>
                      <a:pt x="0" y="103556"/>
                    </a:lnTo>
                    <a:lnTo>
                      <a:pt x="146856" y="0"/>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id="{DF56D767-697D-4AC3-89F5-B90B6FAD8B18}"/>
                  </a:ext>
                </a:extLst>
              </p:cNvPr>
              <p:cNvSpPr/>
              <p:nvPr/>
            </p:nvSpPr>
            <p:spPr>
              <a:xfrm>
                <a:off x="3648813" y="912799"/>
                <a:ext cx="317142" cy="212598"/>
              </a:xfrm>
              <a:custGeom>
                <a:avLst/>
                <a:gdLst>
                  <a:gd name="connsiteX0" fmla="*/ 280324 w 317142"/>
                  <a:gd name="connsiteY0" fmla="*/ 62408 h 212598"/>
                  <a:gd name="connsiteX1" fmla="*/ 124263 w 317142"/>
                  <a:gd name="connsiteY1" fmla="*/ 0 h 212598"/>
                  <a:gd name="connsiteX2" fmla="*/ 0 w 317142"/>
                  <a:gd name="connsiteY2" fmla="*/ 109042 h 212598"/>
                  <a:gd name="connsiteX3" fmla="*/ 186185 w 317142"/>
                  <a:gd name="connsiteY3" fmla="*/ 212598 h 212598"/>
                  <a:gd name="connsiteX4" fmla="*/ 317143 w 317142"/>
                  <a:gd name="connsiteY4" fmla="*/ 111100 h 212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142" h="212598">
                    <a:moveTo>
                      <a:pt x="280324" y="62408"/>
                    </a:moveTo>
                    <a:lnTo>
                      <a:pt x="124263" y="0"/>
                    </a:lnTo>
                    <a:lnTo>
                      <a:pt x="0" y="109042"/>
                    </a:lnTo>
                    <a:lnTo>
                      <a:pt x="186185" y="212598"/>
                    </a:lnTo>
                    <a:lnTo>
                      <a:pt x="317143" y="111100"/>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F9E05606-6639-4881-85F2-645B709FB290}"/>
                  </a:ext>
                </a:extLst>
              </p:cNvPr>
              <p:cNvSpPr/>
              <p:nvPr/>
            </p:nvSpPr>
            <p:spPr>
              <a:xfrm>
                <a:off x="3873909" y="965606"/>
                <a:ext cx="509603" cy="408051"/>
              </a:xfrm>
              <a:custGeom>
                <a:avLst/>
                <a:gdLst>
                  <a:gd name="connsiteX0" fmla="*/ 160663 w 509603"/>
                  <a:gd name="connsiteY0" fmla="*/ 28118 h 408051"/>
                  <a:gd name="connsiteX1" fmla="*/ 468183 w 509603"/>
                  <a:gd name="connsiteY1" fmla="*/ 268834 h 408051"/>
                  <a:gd name="connsiteX2" fmla="*/ 509604 w 509603"/>
                  <a:gd name="connsiteY2" fmla="*/ 408051 h 408051"/>
                  <a:gd name="connsiteX3" fmla="*/ 0 w 509603"/>
                  <a:gd name="connsiteY3" fmla="*/ 0 h 408051"/>
                </a:gdLst>
                <a:ahLst/>
                <a:cxnLst>
                  <a:cxn ang="0">
                    <a:pos x="connsiteX0" y="connsiteY0"/>
                  </a:cxn>
                  <a:cxn ang="0">
                    <a:pos x="connsiteX1" y="connsiteY1"/>
                  </a:cxn>
                  <a:cxn ang="0">
                    <a:pos x="connsiteX2" y="connsiteY2"/>
                  </a:cxn>
                  <a:cxn ang="0">
                    <a:pos x="connsiteX3" y="connsiteY3"/>
                  </a:cxn>
                </a:cxnLst>
                <a:rect l="l" t="t" r="r" b="b"/>
                <a:pathLst>
                  <a:path w="509603" h="408051">
                    <a:moveTo>
                      <a:pt x="160663" y="28118"/>
                    </a:moveTo>
                    <a:lnTo>
                      <a:pt x="468183" y="268834"/>
                    </a:lnTo>
                    <a:lnTo>
                      <a:pt x="509604" y="408051"/>
                    </a:lnTo>
                    <a:lnTo>
                      <a:pt x="0" y="0"/>
                    </a:lnTo>
                    <a:close/>
                  </a:path>
                </a:pathLst>
              </a:custGeom>
              <a:solidFill>
                <a:srgbClr val="86B1F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id="{31CE805E-986D-4CC5-B2CC-F8317A8E1196}"/>
                  </a:ext>
                </a:extLst>
              </p:cNvPr>
              <p:cNvSpPr/>
              <p:nvPr/>
            </p:nvSpPr>
            <p:spPr>
              <a:xfrm>
                <a:off x="3839601" y="1078420"/>
                <a:ext cx="68616" cy="62064"/>
              </a:xfrm>
              <a:custGeom>
                <a:avLst/>
                <a:gdLst>
                  <a:gd name="connsiteX0" fmla="*/ 68616 w 68616"/>
                  <a:gd name="connsiteY0" fmla="*/ 39434 h 62064"/>
                  <a:gd name="connsiteX1" fmla="*/ 20501 w 68616"/>
                  <a:gd name="connsiteY1" fmla="*/ 0 h 62064"/>
                  <a:gd name="connsiteX2" fmla="*/ 0 w 68616"/>
                  <a:gd name="connsiteY2" fmla="*/ 28118 h 62064"/>
                  <a:gd name="connsiteX3" fmla="*/ 50207 w 68616"/>
                  <a:gd name="connsiteY3" fmla="*/ 62065 h 62064"/>
                </a:gdLst>
                <a:ahLst/>
                <a:cxnLst>
                  <a:cxn ang="0">
                    <a:pos x="connsiteX0" y="connsiteY0"/>
                  </a:cxn>
                  <a:cxn ang="0">
                    <a:pos x="connsiteX1" y="connsiteY1"/>
                  </a:cxn>
                  <a:cxn ang="0">
                    <a:pos x="connsiteX2" y="connsiteY2"/>
                  </a:cxn>
                  <a:cxn ang="0">
                    <a:pos x="connsiteX3" y="connsiteY3"/>
                  </a:cxn>
                </a:cxnLst>
                <a:rect l="l" t="t" r="r" b="b"/>
                <a:pathLst>
                  <a:path w="68616" h="62064">
                    <a:moveTo>
                      <a:pt x="68616" y="39434"/>
                    </a:moveTo>
                    <a:lnTo>
                      <a:pt x="20501" y="0"/>
                    </a:lnTo>
                    <a:lnTo>
                      <a:pt x="0" y="28118"/>
                    </a:lnTo>
                    <a:lnTo>
                      <a:pt x="50207" y="6206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7324FDDD-AB4F-4116-8ACF-D249F97FB2AC}"/>
                  </a:ext>
                </a:extLst>
              </p:cNvPr>
              <p:cNvSpPr/>
              <p:nvPr/>
            </p:nvSpPr>
            <p:spPr>
              <a:xfrm>
                <a:off x="4179337" y="1347254"/>
                <a:ext cx="80331" cy="97794"/>
              </a:xfrm>
              <a:custGeom>
                <a:avLst/>
                <a:gdLst>
                  <a:gd name="connsiteX0" fmla="*/ 80331 w 80331"/>
                  <a:gd name="connsiteY0" fmla="*/ 63779 h 97794"/>
                  <a:gd name="connsiteX1" fmla="*/ 0 w 80331"/>
                  <a:gd name="connsiteY1" fmla="*/ 0 h 97794"/>
                  <a:gd name="connsiteX2" fmla="*/ 9204 w 80331"/>
                  <a:gd name="connsiteY2" fmla="*/ 54521 h 97794"/>
                  <a:gd name="connsiteX3" fmla="*/ 59830 w 80331"/>
                  <a:gd name="connsiteY3" fmla="*/ 97727 h 97794"/>
                  <a:gd name="connsiteX4" fmla="*/ 80331 w 80331"/>
                  <a:gd name="connsiteY4" fmla="*/ 63779 h 97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31" h="97794">
                    <a:moveTo>
                      <a:pt x="80331" y="63779"/>
                    </a:moveTo>
                    <a:cubicBezTo>
                      <a:pt x="78239" y="62065"/>
                      <a:pt x="0" y="0"/>
                      <a:pt x="0" y="0"/>
                    </a:cubicBezTo>
                    <a:lnTo>
                      <a:pt x="9204" y="54521"/>
                    </a:lnTo>
                    <a:cubicBezTo>
                      <a:pt x="9204" y="54521"/>
                      <a:pt x="59830" y="99784"/>
                      <a:pt x="59830" y="97727"/>
                    </a:cubicBezTo>
                    <a:cubicBezTo>
                      <a:pt x="59412" y="96012"/>
                      <a:pt x="80331" y="63779"/>
                      <a:pt x="80331" y="63779"/>
                    </a:cubicBez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Shape 86">
                <a:extLst>
                  <a:ext uri="{FF2B5EF4-FFF2-40B4-BE49-F238E27FC236}">
                    <a16:creationId xmlns:a16="http://schemas.microsoft.com/office/drawing/2014/main" id="{115994F8-5B79-4F4F-813F-15AFEF8EF83C}"/>
                  </a:ext>
                </a:extLst>
              </p:cNvPr>
              <p:cNvSpPr/>
              <p:nvPr/>
            </p:nvSpPr>
            <p:spPr>
              <a:xfrm rot="-2699757">
                <a:off x="4019008" y="1075624"/>
                <a:ext cx="123015" cy="304513"/>
              </a:xfrm>
              <a:custGeom>
                <a:avLst/>
                <a:gdLst>
                  <a:gd name="connsiteX0" fmla="*/ 123016 w 123015"/>
                  <a:gd name="connsiteY0" fmla="*/ 152257 h 304513"/>
                  <a:gd name="connsiteX1" fmla="*/ 61508 w 123015"/>
                  <a:gd name="connsiteY1" fmla="*/ 304514 h 304513"/>
                  <a:gd name="connsiteX2" fmla="*/ 0 w 123015"/>
                  <a:gd name="connsiteY2" fmla="*/ 152257 h 304513"/>
                  <a:gd name="connsiteX3" fmla="*/ 61508 w 123015"/>
                  <a:gd name="connsiteY3" fmla="*/ 0 h 304513"/>
                  <a:gd name="connsiteX4" fmla="*/ 123016 w 123015"/>
                  <a:gd name="connsiteY4" fmla="*/ 152257 h 304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15" h="304513">
                    <a:moveTo>
                      <a:pt x="123016" y="152257"/>
                    </a:moveTo>
                    <a:cubicBezTo>
                      <a:pt x="123016" y="236346"/>
                      <a:pt x="95478" y="304514"/>
                      <a:pt x="61508" y="304514"/>
                    </a:cubicBezTo>
                    <a:cubicBezTo>
                      <a:pt x="27538" y="304514"/>
                      <a:pt x="0" y="236346"/>
                      <a:pt x="0" y="152257"/>
                    </a:cubicBezTo>
                    <a:cubicBezTo>
                      <a:pt x="0" y="68168"/>
                      <a:pt x="27538" y="0"/>
                      <a:pt x="61508" y="0"/>
                    </a:cubicBezTo>
                    <a:cubicBezTo>
                      <a:pt x="95478" y="0"/>
                      <a:pt x="123016" y="68168"/>
                      <a:pt x="123016" y="152257"/>
                    </a:cubicBezTo>
                    <a:close/>
                  </a:path>
                </a:pathLst>
              </a:custGeom>
              <a:solidFill>
                <a:srgbClr val="F7CC7F"/>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Shape 87">
                <a:extLst>
                  <a:ext uri="{FF2B5EF4-FFF2-40B4-BE49-F238E27FC236}">
                    <a16:creationId xmlns:a16="http://schemas.microsoft.com/office/drawing/2014/main" id="{BD5AAD3D-A8F8-4EC5-A6C6-FD88FEC95E28}"/>
                  </a:ext>
                </a:extLst>
              </p:cNvPr>
              <p:cNvSpPr/>
              <p:nvPr/>
            </p:nvSpPr>
            <p:spPr>
              <a:xfrm>
                <a:off x="4568024" y="671398"/>
                <a:ext cx="32216" cy="307924"/>
              </a:xfrm>
              <a:custGeom>
                <a:avLst/>
                <a:gdLst>
                  <a:gd name="connsiteX0" fmla="*/ 0 w 32216"/>
                  <a:gd name="connsiteY0" fmla="*/ 0 h 307924"/>
                  <a:gd name="connsiteX1" fmla="*/ 32216 w 32216"/>
                  <a:gd name="connsiteY1" fmla="*/ 0 h 307924"/>
                  <a:gd name="connsiteX2" fmla="*/ 32216 w 32216"/>
                  <a:gd name="connsiteY2" fmla="*/ 307924 h 307924"/>
                  <a:gd name="connsiteX3" fmla="*/ 0 w 32216"/>
                  <a:gd name="connsiteY3" fmla="*/ 307924 h 307924"/>
                </a:gdLst>
                <a:ahLst/>
                <a:cxnLst>
                  <a:cxn ang="0">
                    <a:pos x="connsiteX0" y="connsiteY0"/>
                  </a:cxn>
                  <a:cxn ang="0">
                    <a:pos x="connsiteX1" y="connsiteY1"/>
                  </a:cxn>
                  <a:cxn ang="0">
                    <a:pos x="connsiteX2" y="connsiteY2"/>
                  </a:cxn>
                  <a:cxn ang="0">
                    <a:pos x="connsiteX3" y="connsiteY3"/>
                  </a:cxn>
                </a:cxnLst>
                <a:rect l="l" t="t" r="r" b="b"/>
                <a:pathLst>
                  <a:path w="32216" h="307924">
                    <a:moveTo>
                      <a:pt x="0" y="0"/>
                    </a:moveTo>
                    <a:lnTo>
                      <a:pt x="32216" y="0"/>
                    </a:lnTo>
                    <a:lnTo>
                      <a:pt x="32216" y="307924"/>
                    </a:lnTo>
                    <a:lnTo>
                      <a:pt x="0" y="307924"/>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Shape 88">
                <a:extLst>
                  <a:ext uri="{FF2B5EF4-FFF2-40B4-BE49-F238E27FC236}">
                    <a16:creationId xmlns:a16="http://schemas.microsoft.com/office/drawing/2014/main" id="{13E60EFB-FFC6-4998-93A9-2C08429292BC}"/>
                  </a:ext>
                </a:extLst>
              </p:cNvPr>
              <p:cNvSpPr/>
              <p:nvPr/>
            </p:nvSpPr>
            <p:spPr>
              <a:xfrm>
                <a:off x="4147120" y="671398"/>
                <a:ext cx="32216" cy="307924"/>
              </a:xfrm>
              <a:custGeom>
                <a:avLst/>
                <a:gdLst>
                  <a:gd name="connsiteX0" fmla="*/ 0 w 32216"/>
                  <a:gd name="connsiteY0" fmla="*/ 0 h 307924"/>
                  <a:gd name="connsiteX1" fmla="*/ 32216 w 32216"/>
                  <a:gd name="connsiteY1" fmla="*/ 0 h 307924"/>
                  <a:gd name="connsiteX2" fmla="*/ 32216 w 32216"/>
                  <a:gd name="connsiteY2" fmla="*/ 307924 h 307924"/>
                  <a:gd name="connsiteX3" fmla="*/ 0 w 32216"/>
                  <a:gd name="connsiteY3" fmla="*/ 307924 h 307924"/>
                </a:gdLst>
                <a:ahLst/>
                <a:cxnLst>
                  <a:cxn ang="0">
                    <a:pos x="connsiteX0" y="connsiteY0"/>
                  </a:cxn>
                  <a:cxn ang="0">
                    <a:pos x="connsiteX1" y="connsiteY1"/>
                  </a:cxn>
                  <a:cxn ang="0">
                    <a:pos x="connsiteX2" y="connsiteY2"/>
                  </a:cxn>
                  <a:cxn ang="0">
                    <a:pos x="connsiteX3" y="connsiteY3"/>
                  </a:cxn>
                </a:cxnLst>
                <a:rect l="l" t="t" r="r" b="b"/>
                <a:pathLst>
                  <a:path w="32216" h="307924">
                    <a:moveTo>
                      <a:pt x="0" y="0"/>
                    </a:moveTo>
                    <a:lnTo>
                      <a:pt x="32216" y="0"/>
                    </a:lnTo>
                    <a:lnTo>
                      <a:pt x="32216" y="307924"/>
                    </a:lnTo>
                    <a:lnTo>
                      <a:pt x="0" y="307924"/>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90" name="Graphic 4">
              <a:extLst>
                <a:ext uri="{FF2B5EF4-FFF2-40B4-BE49-F238E27FC236}">
                  <a16:creationId xmlns:a16="http://schemas.microsoft.com/office/drawing/2014/main" id="{A845A58F-5F37-4DCD-8840-E7F7EF0EF9BD}"/>
                </a:ext>
              </a:extLst>
            </p:cNvPr>
            <p:cNvGrpSpPr/>
            <p:nvPr/>
          </p:nvGrpSpPr>
          <p:grpSpPr>
            <a:xfrm>
              <a:off x="7553684" y="671398"/>
              <a:ext cx="1000798" cy="914857"/>
              <a:chOff x="7553684" y="671398"/>
              <a:chExt cx="1000798" cy="914857"/>
            </a:xfrm>
          </p:grpSpPr>
          <p:sp>
            <p:nvSpPr>
              <p:cNvPr id="91" name="Freeform: Shape 90">
                <a:extLst>
                  <a:ext uri="{FF2B5EF4-FFF2-40B4-BE49-F238E27FC236}">
                    <a16:creationId xmlns:a16="http://schemas.microsoft.com/office/drawing/2014/main" id="{DA5B933A-D880-4822-890F-501F0B870349}"/>
                  </a:ext>
                </a:extLst>
              </p:cNvPr>
              <p:cNvSpPr/>
              <p:nvPr/>
            </p:nvSpPr>
            <p:spPr>
              <a:xfrm>
                <a:off x="7553684" y="993724"/>
                <a:ext cx="293712" cy="272605"/>
              </a:xfrm>
              <a:custGeom>
                <a:avLst/>
                <a:gdLst>
                  <a:gd name="connsiteX0" fmla="*/ 0 w 293712"/>
                  <a:gd name="connsiteY0" fmla="*/ 0 h 272605"/>
                  <a:gd name="connsiteX1" fmla="*/ 9204 w 293712"/>
                  <a:gd name="connsiteY1" fmla="*/ 46977 h 272605"/>
                  <a:gd name="connsiteX2" fmla="*/ 284508 w 293712"/>
                  <a:gd name="connsiteY2" fmla="*/ 272606 h 272605"/>
                  <a:gd name="connsiteX3" fmla="*/ 293712 w 293712"/>
                  <a:gd name="connsiteY3" fmla="*/ 240716 h 272605"/>
                  <a:gd name="connsiteX4" fmla="*/ 250199 w 293712"/>
                  <a:gd name="connsiteY4" fmla="*/ 103213 h 27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712" h="272605">
                    <a:moveTo>
                      <a:pt x="0" y="0"/>
                    </a:moveTo>
                    <a:lnTo>
                      <a:pt x="9204" y="46977"/>
                    </a:lnTo>
                    <a:lnTo>
                      <a:pt x="284508" y="272606"/>
                    </a:lnTo>
                    <a:lnTo>
                      <a:pt x="293712" y="240716"/>
                    </a:lnTo>
                    <a:lnTo>
                      <a:pt x="250199" y="103213"/>
                    </a:lnTo>
                    <a:close/>
                  </a:path>
                </a:pathLst>
              </a:custGeom>
              <a:solidFill>
                <a:srgbClr val="86B1F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3115F1B5-211F-4A67-8692-C62EF69F85CA}"/>
                  </a:ext>
                </a:extLst>
              </p:cNvPr>
              <p:cNvSpPr/>
              <p:nvPr/>
            </p:nvSpPr>
            <p:spPr>
              <a:xfrm>
                <a:off x="7553684" y="797928"/>
                <a:ext cx="601231" cy="436511"/>
              </a:xfrm>
              <a:custGeom>
                <a:avLst/>
                <a:gdLst>
                  <a:gd name="connsiteX0" fmla="*/ 0 w 601231"/>
                  <a:gd name="connsiteY0" fmla="*/ 195796 h 436511"/>
                  <a:gd name="connsiteX1" fmla="*/ 238485 w 601231"/>
                  <a:gd name="connsiteY1" fmla="*/ 0 h 436511"/>
                  <a:gd name="connsiteX2" fmla="*/ 348941 w 601231"/>
                  <a:gd name="connsiteY2" fmla="*/ 0 h 436511"/>
                  <a:gd name="connsiteX3" fmla="*/ 601232 w 601231"/>
                  <a:gd name="connsiteY3" fmla="*/ 195796 h 436511"/>
                  <a:gd name="connsiteX4" fmla="*/ 293712 w 601231"/>
                  <a:gd name="connsiteY4" fmla="*/ 436512 h 436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231" h="436511">
                    <a:moveTo>
                      <a:pt x="0" y="195796"/>
                    </a:moveTo>
                    <a:lnTo>
                      <a:pt x="238485" y="0"/>
                    </a:lnTo>
                    <a:lnTo>
                      <a:pt x="348941" y="0"/>
                    </a:lnTo>
                    <a:lnTo>
                      <a:pt x="601232" y="195796"/>
                    </a:lnTo>
                    <a:lnTo>
                      <a:pt x="293712" y="436512"/>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Shape 92">
                <a:extLst>
                  <a:ext uri="{FF2B5EF4-FFF2-40B4-BE49-F238E27FC236}">
                    <a16:creationId xmlns:a16="http://schemas.microsoft.com/office/drawing/2014/main" id="{FC975A1B-A356-44AF-8220-5DE8C093B535}"/>
                  </a:ext>
                </a:extLst>
              </p:cNvPr>
              <p:cNvSpPr/>
              <p:nvPr/>
            </p:nvSpPr>
            <p:spPr>
              <a:xfrm>
                <a:off x="8033163" y="1159002"/>
                <a:ext cx="521318" cy="415937"/>
              </a:xfrm>
              <a:custGeom>
                <a:avLst/>
                <a:gdLst>
                  <a:gd name="connsiteX0" fmla="*/ 314632 w 521318"/>
                  <a:gd name="connsiteY0" fmla="*/ 0 h 415937"/>
                  <a:gd name="connsiteX1" fmla="*/ 258568 w 521318"/>
                  <a:gd name="connsiteY1" fmla="*/ 46977 h 415937"/>
                  <a:gd name="connsiteX2" fmla="*/ 217983 w 521318"/>
                  <a:gd name="connsiteY2" fmla="*/ 18860 h 415937"/>
                  <a:gd name="connsiteX3" fmla="*/ 176981 w 521318"/>
                  <a:gd name="connsiteY3" fmla="*/ 58636 h 415937"/>
                  <a:gd name="connsiteX4" fmla="*/ 206268 w 521318"/>
                  <a:gd name="connsiteY4" fmla="*/ 90869 h 415937"/>
                  <a:gd name="connsiteX5" fmla="*/ 91628 w 521318"/>
                  <a:gd name="connsiteY5" fmla="*/ 186881 h 415937"/>
                  <a:gd name="connsiteX6" fmla="*/ 57739 w 521318"/>
                  <a:gd name="connsiteY6" fmla="*/ 146761 h 415937"/>
                  <a:gd name="connsiteX7" fmla="*/ 20920 w 521318"/>
                  <a:gd name="connsiteY7" fmla="*/ 201282 h 415937"/>
                  <a:gd name="connsiteX8" fmla="*/ 43931 w 521318"/>
                  <a:gd name="connsiteY8" fmla="*/ 227000 h 415937"/>
                  <a:gd name="connsiteX9" fmla="*/ 0 w 521318"/>
                  <a:gd name="connsiteY9" fmla="*/ 263347 h 415937"/>
                  <a:gd name="connsiteX10" fmla="*/ 107946 w 521318"/>
                  <a:gd name="connsiteY10" fmla="*/ 415938 h 415937"/>
                  <a:gd name="connsiteX11" fmla="*/ 521319 w 521318"/>
                  <a:gd name="connsiteY11" fmla="*/ 64122 h 41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1318" h="415937">
                    <a:moveTo>
                      <a:pt x="314632" y="0"/>
                    </a:moveTo>
                    <a:lnTo>
                      <a:pt x="258568" y="46977"/>
                    </a:lnTo>
                    <a:lnTo>
                      <a:pt x="217983" y="18860"/>
                    </a:lnTo>
                    <a:lnTo>
                      <a:pt x="176981" y="58636"/>
                    </a:lnTo>
                    <a:lnTo>
                      <a:pt x="206268" y="90869"/>
                    </a:lnTo>
                    <a:lnTo>
                      <a:pt x="91628" y="186881"/>
                    </a:lnTo>
                    <a:lnTo>
                      <a:pt x="57739" y="146761"/>
                    </a:lnTo>
                    <a:lnTo>
                      <a:pt x="20920" y="201282"/>
                    </a:lnTo>
                    <a:lnTo>
                      <a:pt x="43931" y="227000"/>
                    </a:lnTo>
                    <a:lnTo>
                      <a:pt x="0" y="263347"/>
                    </a:lnTo>
                    <a:lnTo>
                      <a:pt x="107946" y="415938"/>
                    </a:lnTo>
                    <a:lnTo>
                      <a:pt x="521319" y="64122"/>
                    </a:lnTo>
                    <a:close/>
                  </a:path>
                </a:pathLst>
              </a:custGeom>
              <a:solidFill>
                <a:srgbClr val="86B1F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Shape 93">
                <a:extLst>
                  <a:ext uri="{FF2B5EF4-FFF2-40B4-BE49-F238E27FC236}">
                    <a16:creationId xmlns:a16="http://schemas.microsoft.com/office/drawing/2014/main" id="{6AB06E6F-CB57-4A5F-9511-46A92D2146C5}"/>
                  </a:ext>
                </a:extLst>
              </p:cNvPr>
              <p:cNvSpPr/>
              <p:nvPr/>
            </p:nvSpPr>
            <p:spPr>
              <a:xfrm>
                <a:off x="7771667" y="1334223"/>
                <a:ext cx="229698" cy="252031"/>
              </a:xfrm>
              <a:custGeom>
                <a:avLst/>
                <a:gdLst>
                  <a:gd name="connsiteX0" fmla="*/ 34308 w 229698"/>
                  <a:gd name="connsiteY0" fmla="*/ 39434 h 252031"/>
                  <a:gd name="connsiteX1" fmla="*/ 0 w 229698"/>
                  <a:gd name="connsiteY1" fmla="*/ 178651 h 252031"/>
                  <a:gd name="connsiteX2" fmla="*/ 153969 w 229698"/>
                  <a:gd name="connsiteY2" fmla="*/ 252032 h 252031"/>
                  <a:gd name="connsiteX3" fmla="*/ 229698 w 229698"/>
                  <a:gd name="connsiteY3" fmla="*/ 97727 h 252031"/>
                  <a:gd name="connsiteX4" fmla="*/ 69035 w 229698"/>
                  <a:gd name="connsiteY4" fmla="*/ 0 h 252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98" h="252031">
                    <a:moveTo>
                      <a:pt x="34308" y="39434"/>
                    </a:moveTo>
                    <a:lnTo>
                      <a:pt x="0" y="178651"/>
                    </a:lnTo>
                    <a:lnTo>
                      <a:pt x="153969" y="252032"/>
                    </a:lnTo>
                    <a:lnTo>
                      <a:pt x="229698" y="97727"/>
                    </a:lnTo>
                    <a:lnTo>
                      <a:pt x="69035" y="0"/>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Shape 94">
                <a:extLst>
                  <a:ext uri="{FF2B5EF4-FFF2-40B4-BE49-F238E27FC236}">
                    <a16:creationId xmlns:a16="http://schemas.microsoft.com/office/drawing/2014/main" id="{E43C77D8-B06D-4150-8097-21C51955CF46}"/>
                  </a:ext>
                </a:extLst>
              </p:cNvPr>
              <p:cNvSpPr/>
              <p:nvPr/>
            </p:nvSpPr>
            <p:spPr>
              <a:xfrm>
                <a:off x="7849906" y="1036929"/>
                <a:ext cx="479479" cy="374103"/>
              </a:xfrm>
              <a:custGeom>
                <a:avLst/>
                <a:gdLst>
                  <a:gd name="connsiteX0" fmla="*/ 0 w 479479"/>
                  <a:gd name="connsiteY0" fmla="*/ 270891 h 374103"/>
                  <a:gd name="connsiteX1" fmla="*/ 160245 w 479479"/>
                  <a:gd name="connsiteY1" fmla="*/ 374104 h 374103"/>
                  <a:gd name="connsiteX2" fmla="*/ 479480 w 479479"/>
                  <a:gd name="connsiteY2" fmla="*/ 103556 h 374103"/>
                  <a:gd name="connsiteX3" fmla="*/ 332623 w 479479"/>
                  <a:gd name="connsiteY3" fmla="*/ 0 h 374103"/>
                </a:gdLst>
                <a:ahLst/>
                <a:cxnLst>
                  <a:cxn ang="0">
                    <a:pos x="connsiteX0" y="connsiteY0"/>
                  </a:cxn>
                  <a:cxn ang="0">
                    <a:pos x="connsiteX1" y="connsiteY1"/>
                  </a:cxn>
                  <a:cxn ang="0">
                    <a:pos x="connsiteX2" y="connsiteY2"/>
                  </a:cxn>
                  <a:cxn ang="0">
                    <a:pos x="connsiteX3" y="connsiteY3"/>
                  </a:cxn>
                </a:cxnLst>
                <a:rect l="l" t="t" r="r" b="b"/>
                <a:pathLst>
                  <a:path w="479479" h="374103">
                    <a:moveTo>
                      <a:pt x="0" y="270891"/>
                    </a:moveTo>
                    <a:lnTo>
                      <a:pt x="160245" y="374104"/>
                    </a:lnTo>
                    <a:lnTo>
                      <a:pt x="479480" y="103556"/>
                    </a:lnTo>
                    <a:lnTo>
                      <a:pt x="332623" y="0"/>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Shape 95">
                <a:extLst>
                  <a:ext uri="{FF2B5EF4-FFF2-40B4-BE49-F238E27FC236}">
                    <a16:creationId xmlns:a16="http://schemas.microsoft.com/office/drawing/2014/main" id="{0263BC8A-0510-4EAE-84EE-FA93ABF8C505}"/>
                  </a:ext>
                </a:extLst>
              </p:cNvPr>
              <p:cNvSpPr/>
              <p:nvPr/>
            </p:nvSpPr>
            <p:spPr>
              <a:xfrm>
                <a:off x="8223950" y="912799"/>
                <a:ext cx="316724" cy="212598"/>
              </a:xfrm>
              <a:custGeom>
                <a:avLst/>
                <a:gdLst>
                  <a:gd name="connsiteX0" fmla="*/ 36401 w 316724"/>
                  <a:gd name="connsiteY0" fmla="*/ 62408 h 212598"/>
                  <a:gd name="connsiteX1" fmla="*/ 192461 w 316724"/>
                  <a:gd name="connsiteY1" fmla="*/ 0 h 212598"/>
                  <a:gd name="connsiteX2" fmla="*/ 316725 w 316724"/>
                  <a:gd name="connsiteY2" fmla="*/ 109042 h 212598"/>
                  <a:gd name="connsiteX3" fmla="*/ 130539 w 316724"/>
                  <a:gd name="connsiteY3" fmla="*/ 212598 h 212598"/>
                  <a:gd name="connsiteX4" fmla="*/ 0 w 316724"/>
                  <a:gd name="connsiteY4" fmla="*/ 111100 h 212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724" h="212598">
                    <a:moveTo>
                      <a:pt x="36401" y="62408"/>
                    </a:moveTo>
                    <a:lnTo>
                      <a:pt x="192461" y="0"/>
                    </a:lnTo>
                    <a:lnTo>
                      <a:pt x="316725" y="109042"/>
                    </a:lnTo>
                    <a:lnTo>
                      <a:pt x="130539" y="212598"/>
                    </a:lnTo>
                    <a:lnTo>
                      <a:pt x="0" y="111100"/>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Shape 96">
                <a:extLst>
                  <a:ext uri="{FF2B5EF4-FFF2-40B4-BE49-F238E27FC236}">
                    <a16:creationId xmlns:a16="http://schemas.microsoft.com/office/drawing/2014/main" id="{46A59D88-662C-4268-B7D5-AE8562158A3C}"/>
                  </a:ext>
                </a:extLst>
              </p:cNvPr>
              <p:cNvSpPr/>
              <p:nvPr/>
            </p:nvSpPr>
            <p:spPr>
              <a:xfrm>
                <a:off x="7805975" y="965606"/>
                <a:ext cx="509604" cy="408051"/>
              </a:xfrm>
              <a:custGeom>
                <a:avLst/>
                <a:gdLst>
                  <a:gd name="connsiteX0" fmla="*/ 348941 w 509604"/>
                  <a:gd name="connsiteY0" fmla="*/ 28118 h 408051"/>
                  <a:gd name="connsiteX1" fmla="*/ 41421 w 509604"/>
                  <a:gd name="connsiteY1" fmla="*/ 268834 h 408051"/>
                  <a:gd name="connsiteX2" fmla="*/ 0 w 509604"/>
                  <a:gd name="connsiteY2" fmla="*/ 408051 h 408051"/>
                  <a:gd name="connsiteX3" fmla="*/ 509604 w 509604"/>
                  <a:gd name="connsiteY3" fmla="*/ 0 h 408051"/>
                </a:gdLst>
                <a:ahLst/>
                <a:cxnLst>
                  <a:cxn ang="0">
                    <a:pos x="connsiteX0" y="connsiteY0"/>
                  </a:cxn>
                  <a:cxn ang="0">
                    <a:pos x="connsiteX1" y="connsiteY1"/>
                  </a:cxn>
                  <a:cxn ang="0">
                    <a:pos x="connsiteX2" y="connsiteY2"/>
                  </a:cxn>
                  <a:cxn ang="0">
                    <a:pos x="connsiteX3" y="connsiteY3"/>
                  </a:cxn>
                </a:cxnLst>
                <a:rect l="l" t="t" r="r" b="b"/>
                <a:pathLst>
                  <a:path w="509604" h="408051">
                    <a:moveTo>
                      <a:pt x="348941" y="28118"/>
                    </a:moveTo>
                    <a:lnTo>
                      <a:pt x="41421" y="268834"/>
                    </a:lnTo>
                    <a:lnTo>
                      <a:pt x="0" y="408051"/>
                    </a:lnTo>
                    <a:lnTo>
                      <a:pt x="509604" y="0"/>
                    </a:lnTo>
                    <a:close/>
                  </a:path>
                </a:pathLst>
              </a:custGeom>
              <a:solidFill>
                <a:srgbClr val="86B1F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Shape 97">
                <a:extLst>
                  <a:ext uri="{FF2B5EF4-FFF2-40B4-BE49-F238E27FC236}">
                    <a16:creationId xmlns:a16="http://schemas.microsoft.com/office/drawing/2014/main" id="{A9D50EB4-F8F5-41A8-995C-816D6D88A15A}"/>
                  </a:ext>
                </a:extLst>
              </p:cNvPr>
              <p:cNvSpPr/>
              <p:nvPr/>
            </p:nvSpPr>
            <p:spPr>
              <a:xfrm>
                <a:off x="8281271" y="1078420"/>
                <a:ext cx="68616" cy="62064"/>
              </a:xfrm>
              <a:custGeom>
                <a:avLst/>
                <a:gdLst>
                  <a:gd name="connsiteX0" fmla="*/ 0 w 68616"/>
                  <a:gd name="connsiteY0" fmla="*/ 39434 h 62064"/>
                  <a:gd name="connsiteX1" fmla="*/ 48115 w 68616"/>
                  <a:gd name="connsiteY1" fmla="*/ 0 h 62064"/>
                  <a:gd name="connsiteX2" fmla="*/ 68616 w 68616"/>
                  <a:gd name="connsiteY2" fmla="*/ 28118 h 62064"/>
                  <a:gd name="connsiteX3" fmla="*/ 18409 w 68616"/>
                  <a:gd name="connsiteY3" fmla="*/ 62065 h 62064"/>
                </a:gdLst>
                <a:ahLst/>
                <a:cxnLst>
                  <a:cxn ang="0">
                    <a:pos x="connsiteX0" y="connsiteY0"/>
                  </a:cxn>
                  <a:cxn ang="0">
                    <a:pos x="connsiteX1" y="connsiteY1"/>
                  </a:cxn>
                  <a:cxn ang="0">
                    <a:pos x="connsiteX2" y="connsiteY2"/>
                  </a:cxn>
                  <a:cxn ang="0">
                    <a:pos x="connsiteX3" y="connsiteY3"/>
                  </a:cxn>
                </a:cxnLst>
                <a:rect l="l" t="t" r="r" b="b"/>
                <a:pathLst>
                  <a:path w="68616" h="62064">
                    <a:moveTo>
                      <a:pt x="0" y="39434"/>
                    </a:moveTo>
                    <a:lnTo>
                      <a:pt x="48115" y="0"/>
                    </a:lnTo>
                    <a:lnTo>
                      <a:pt x="68616" y="28118"/>
                    </a:lnTo>
                    <a:lnTo>
                      <a:pt x="18409" y="6206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Freeform: Shape 98">
                <a:extLst>
                  <a:ext uri="{FF2B5EF4-FFF2-40B4-BE49-F238E27FC236}">
                    <a16:creationId xmlns:a16="http://schemas.microsoft.com/office/drawing/2014/main" id="{CD63802E-A427-4874-A099-6F37C23E3576}"/>
                  </a:ext>
                </a:extLst>
              </p:cNvPr>
              <p:cNvSpPr/>
              <p:nvPr/>
            </p:nvSpPr>
            <p:spPr>
              <a:xfrm>
                <a:off x="7930238" y="1347254"/>
                <a:ext cx="80331" cy="97794"/>
              </a:xfrm>
              <a:custGeom>
                <a:avLst/>
                <a:gdLst>
                  <a:gd name="connsiteX0" fmla="*/ 0 w 80331"/>
                  <a:gd name="connsiteY0" fmla="*/ 63779 h 97794"/>
                  <a:gd name="connsiteX1" fmla="*/ 80331 w 80331"/>
                  <a:gd name="connsiteY1" fmla="*/ 0 h 97794"/>
                  <a:gd name="connsiteX2" fmla="*/ 71127 w 80331"/>
                  <a:gd name="connsiteY2" fmla="*/ 54521 h 97794"/>
                  <a:gd name="connsiteX3" fmla="*/ 20501 w 80331"/>
                  <a:gd name="connsiteY3" fmla="*/ 97727 h 97794"/>
                  <a:gd name="connsiteX4" fmla="*/ 0 w 80331"/>
                  <a:gd name="connsiteY4" fmla="*/ 63779 h 97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31" h="97794">
                    <a:moveTo>
                      <a:pt x="0" y="63779"/>
                    </a:moveTo>
                    <a:cubicBezTo>
                      <a:pt x="2092" y="62065"/>
                      <a:pt x="80331" y="0"/>
                      <a:pt x="80331" y="0"/>
                    </a:cubicBezTo>
                    <a:lnTo>
                      <a:pt x="71127" y="54521"/>
                    </a:lnTo>
                    <a:cubicBezTo>
                      <a:pt x="71127" y="54521"/>
                      <a:pt x="20501" y="99784"/>
                      <a:pt x="20501" y="97727"/>
                    </a:cubicBezTo>
                    <a:cubicBezTo>
                      <a:pt x="20501" y="96012"/>
                      <a:pt x="0" y="63779"/>
                      <a:pt x="0" y="63779"/>
                    </a:cubicBez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Shape 99">
                <a:extLst>
                  <a:ext uri="{FF2B5EF4-FFF2-40B4-BE49-F238E27FC236}">
                    <a16:creationId xmlns:a16="http://schemas.microsoft.com/office/drawing/2014/main" id="{8D832E8D-2AC3-468C-B644-646A917AEDE3}"/>
                  </a:ext>
                </a:extLst>
              </p:cNvPr>
              <p:cNvSpPr/>
              <p:nvPr/>
            </p:nvSpPr>
            <p:spPr>
              <a:xfrm rot="-8100486">
                <a:off x="8047438" y="1075796"/>
                <a:ext cx="123006" cy="304492"/>
              </a:xfrm>
              <a:custGeom>
                <a:avLst/>
                <a:gdLst>
                  <a:gd name="connsiteX0" fmla="*/ 123007 w 123006"/>
                  <a:gd name="connsiteY0" fmla="*/ 152246 h 304492"/>
                  <a:gd name="connsiteX1" fmla="*/ 61504 w 123006"/>
                  <a:gd name="connsiteY1" fmla="*/ 304492 h 304492"/>
                  <a:gd name="connsiteX2" fmla="*/ 0 w 123006"/>
                  <a:gd name="connsiteY2" fmla="*/ 152246 h 304492"/>
                  <a:gd name="connsiteX3" fmla="*/ 61504 w 123006"/>
                  <a:gd name="connsiteY3" fmla="*/ 0 h 304492"/>
                  <a:gd name="connsiteX4" fmla="*/ 123007 w 123006"/>
                  <a:gd name="connsiteY4" fmla="*/ 152246 h 304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06" h="304492">
                    <a:moveTo>
                      <a:pt x="123007" y="152246"/>
                    </a:moveTo>
                    <a:cubicBezTo>
                      <a:pt x="123007" y="236329"/>
                      <a:pt x="95471" y="304492"/>
                      <a:pt x="61504" y="304492"/>
                    </a:cubicBezTo>
                    <a:cubicBezTo>
                      <a:pt x="27536" y="304492"/>
                      <a:pt x="0" y="236329"/>
                      <a:pt x="0" y="152246"/>
                    </a:cubicBezTo>
                    <a:cubicBezTo>
                      <a:pt x="0" y="68163"/>
                      <a:pt x="27536" y="0"/>
                      <a:pt x="61504" y="0"/>
                    </a:cubicBezTo>
                    <a:cubicBezTo>
                      <a:pt x="95471" y="0"/>
                      <a:pt x="123007" y="68163"/>
                      <a:pt x="123007" y="152246"/>
                    </a:cubicBezTo>
                    <a:close/>
                  </a:path>
                </a:pathLst>
              </a:custGeom>
              <a:solidFill>
                <a:srgbClr val="F7CC7F"/>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Shape 100">
                <a:extLst>
                  <a:ext uri="{FF2B5EF4-FFF2-40B4-BE49-F238E27FC236}">
                    <a16:creationId xmlns:a16="http://schemas.microsoft.com/office/drawing/2014/main" id="{8E94706A-88A7-4D4A-9BF2-D4056D06C248}"/>
                  </a:ext>
                </a:extLst>
              </p:cNvPr>
              <p:cNvSpPr/>
              <p:nvPr/>
            </p:nvSpPr>
            <p:spPr>
              <a:xfrm>
                <a:off x="7589247" y="671398"/>
                <a:ext cx="32216" cy="307924"/>
              </a:xfrm>
              <a:custGeom>
                <a:avLst/>
                <a:gdLst>
                  <a:gd name="connsiteX0" fmla="*/ 0 w 32216"/>
                  <a:gd name="connsiteY0" fmla="*/ 0 h 307924"/>
                  <a:gd name="connsiteX1" fmla="*/ 32216 w 32216"/>
                  <a:gd name="connsiteY1" fmla="*/ 0 h 307924"/>
                  <a:gd name="connsiteX2" fmla="*/ 32216 w 32216"/>
                  <a:gd name="connsiteY2" fmla="*/ 307924 h 307924"/>
                  <a:gd name="connsiteX3" fmla="*/ 0 w 32216"/>
                  <a:gd name="connsiteY3" fmla="*/ 307924 h 307924"/>
                </a:gdLst>
                <a:ahLst/>
                <a:cxnLst>
                  <a:cxn ang="0">
                    <a:pos x="connsiteX0" y="connsiteY0"/>
                  </a:cxn>
                  <a:cxn ang="0">
                    <a:pos x="connsiteX1" y="connsiteY1"/>
                  </a:cxn>
                  <a:cxn ang="0">
                    <a:pos x="connsiteX2" y="connsiteY2"/>
                  </a:cxn>
                  <a:cxn ang="0">
                    <a:pos x="connsiteX3" y="connsiteY3"/>
                  </a:cxn>
                </a:cxnLst>
                <a:rect l="l" t="t" r="r" b="b"/>
                <a:pathLst>
                  <a:path w="32216" h="307924">
                    <a:moveTo>
                      <a:pt x="0" y="0"/>
                    </a:moveTo>
                    <a:lnTo>
                      <a:pt x="32216" y="0"/>
                    </a:lnTo>
                    <a:lnTo>
                      <a:pt x="32216" y="307924"/>
                    </a:lnTo>
                    <a:lnTo>
                      <a:pt x="0" y="307924"/>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Shape 101">
                <a:extLst>
                  <a:ext uri="{FF2B5EF4-FFF2-40B4-BE49-F238E27FC236}">
                    <a16:creationId xmlns:a16="http://schemas.microsoft.com/office/drawing/2014/main" id="{0D4D8D62-B355-42CB-AD08-A75CA1E0E716}"/>
                  </a:ext>
                </a:extLst>
              </p:cNvPr>
              <p:cNvSpPr/>
              <p:nvPr/>
            </p:nvSpPr>
            <p:spPr>
              <a:xfrm>
                <a:off x="8010151" y="671398"/>
                <a:ext cx="32216" cy="307924"/>
              </a:xfrm>
              <a:custGeom>
                <a:avLst/>
                <a:gdLst>
                  <a:gd name="connsiteX0" fmla="*/ 0 w 32216"/>
                  <a:gd name="connsiteY0" fmla="*/ 0 h 307924"/>
                  <a:gd name="connsiteX1" fmla="*/ 32216 w 32216"/>
                  <a:gd name="connsiteY1" fmla="*/ 0 h 307924"/>
                  <a:gd name="connsiteX2" fmla="*/ 32216 w 32216"/>
                  <a:gd name="connsiteY2" fmla="*/ 307924 h 307924"/>
                  <a:gd name="connsiteX3" fmla="*/ 0 w 32216"/>
                  <a:gd name="connsiteY3" fmla="*/ 307924 h 307924"/>
                </a:gdLst>
                <a:ahLst/>
                <a:cxnLst>
                  <a:cxn ang="0">
                    <a:pos x="connsiteX0" y="connsiteY0"/>
                  </a:cxn>
                  <a:cxn ang="0">
                    <a:pos x="connsiteX1" y="connsiteY1"/>
                  </a:cxn>
                  <a:cxn ang="0">
                    <a:pos x="connsiteX2" y="connsiteY2"/>
                  </a:cxn>
                  <a:cxn ang="0">
                    <a:pos x="connsiteX3" y="connsiteY3"/>
                  </a:cxn>
                </a:cxnLst>
                <a:rect l="l" t="t" r="r" b="b"/>
                <a:pathLst>
                  <a:path w="32216" h="307924">
                    <a:moveTo>
                      <a:pt x="0" y="0"/>
                    </a:moveTo>
                    <a:lnTo>
                      <a:pt x="32216" y="0"/>
                    </a:lnTo>
                    <a:lnTo>
                      <a:pt x="32216" y="307924"/>
                    </a:lnTo>
                    <a:lnTo>
                      <a:pt x="0" y="307924"/>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03" name="Graphic 4">
              <a:extLst>
                <a:ext uri="{FF2B5EF4-FFF2-40B4-BE49-F238E27FC236}">
                  <a16:creationId xmlns:a16="http://schemas.microsoft.com/office/drawing/2014/main" id="{0C41F16D-FF4F-4C1F-98F1-C4FED5DEDB8F}"/>
                </a:ext>
              </a:extLst>
            </p:cNvPr>
            <p:cNvGrpSpPr/>
            <p:nvPr/>
          </p:nvGrpSpPr>
          <p:grpSpPr>
            <a:xfrm>
              <a:off x="10526372" y="671398"/>
              <a:ext cx="1000799" cy="914857"/>
              <a:chOff x="10526372" y="671398"/>
              <a:chExt cx="1000799" cy="914857"/>
            </a:xfrm>
          </p:grpSpPr>
          <p:sp>
            <p:nvSpPr>
              <p:cNvPr id="104" name="Freeform: Shape 103">
                <a:extLst>
                  <a:ext uri="{FF2B5EF4-FFF2-40B4-BE49-F238E27FC236}">
                    <a16:creationId xmlns:a16="http://schemas.microsoft.com/office/drawing/2014/main" id="{7E05F4C3-6C28-4492-B2D2-836B923B8402}"/>
                  </a:ext>
                </a:extLst>
              </p:cNvPr>
              <p:cNvSpPr/>
              <p:nvPr/>
            </p:nvSpPr>
            <p:spPr>
              <a:xfrm>
                <a:off x="11233458" y="993724"/>
                <a:ext cx="293713" cy="272605"/>
              </a:xfrm>
              <a:custGeom>
                <a:avLst/>
                <a:gdLst>
                  <a:gd name="connsiteX0" fmla="*/ 293713 w 293713"/>
                  <a:gd name="connsiteY0" fmla="*/ 0 h 272605"/>
                  <a:gd name="connsiteX1" fmla="*/ 284508 w 293713"/>
                  <a:gd name="connsiteY1" fmla="*/ 46977 h 272605"/>
                  <a:gd name="connsiteX2" fmla="*/ 9205 w 293713"/>
                  <a:gd name="connsiteY2" fmla="*/ 272606 h 272605"/>
                  <a:gd name="connsiteX3" fmla="*/ 0 w 293713"/>
                  <a:gd name="connsiteY3" fmla="*/ 240716 h 272605"/>
                  <a:gd name="connsiteX4" fmla="*/ 43514 w 293713"/>
                  <a:gd name="connsiteY4" fmla="*/ 103213 h 27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713" h="272605">
                    <a:moveTo>
                      <a:pt x="293713" y="0"/>
                    </a:moveTo>
                    <a:lnTo>
                      <a:pt x="284508" y="46977"/>
                    </a:lnTo>
                    <a:lnTo>
                      <a:pt x="9205" y="272606"/>
                    </a:lnTo>
                    <a:lnTo>
                      <a:pt x="0" y="240716"/>
                    </a:lnTo>
                    <a:lnTo>
                      <a:pt x="43514" y="103213"/>
                    </a:lnTo>
                    <a:close/>
                  </a:path>
                </a:pathLst>
              </a:custGeom>
              <a:solidFill>
                <a:srgbClr val="86B1F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Freeform: Shape 104">
                <a:extLst>
                  <a:ext uri="{FF2B5EF4-FFF2-40B4-BE49-F238E27FC236}">
                    <a16:creationId xmlns:a16="http://schemas.microsoft.com/office/drawing/2014/main" id="{7913314A-C9C5-4DA9-A4F1-E9F80677F980}"/>
                  </a:ext>
                </a:extLst>
              </p:cNvPr>
              <p:cNvSpPr/>
              <p:nvPr/>
            </p:nvSpPr>
            <p:spPr>
              <a:xfrm>
                <a:off x="10925938" y="797928"/>
                <a:ext cx="601232" cy="436511"/>
              </a:xfrm>
              <a:custGeom>
                <a:avLst/>
                <a:gdLst>
                  <a:gd name="connsiteX0" fmla="*/ 601233 w 601232"/>
                  <a:gd name="connsiteY0" fmla="*/ 195796 h 436511"/>
                  <a:gd name="connsiteX1" fmla="*/ 362748 w 601232"/>
                  <a:gd name="connsiteY1" fmla="*/ 0 h 436511"/>
                  <a:gd name="connsiteX2" fmla="*/ 252292 w 601232"/>
                  <a:gd name="connsiteY2" fmla="*/ 0 h 436511"/>
                  <a:gd name="connsiteX3" fmla="*/ 0 w 601232"/>
                  <a:gd name="connsiteY3" fmla="*/ 195796 h 436511"/>
                  <a:gd name="connsiteX4" fmla="*/ 307520 w 601232"/>
                  <a:gd name="connsiteY4" fmla="*/ 436512 h 436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232" h="436511">
                    <a:moveTo>
                      <a:pt x="601233" y="195796"/>
                    </a:moveTo>
                    <a:lnTo>
                      <a:pt x="362748" y="0"/>
                    </a:lnTo>
                    <a:lnTo>
                      <a:pt x="252292" y="0"/>
                    </a:lnTo>
                    <a:lnTo>
                      <a:pt x="0" y="195796"/>
                    </a:lnTo>
                    <a:lnTo>
                      <a:pt x="307520" y="436512"/>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reeform: Shape 105">
                <a:extLst>
                  <a:ext uri="{FF2B5EF4-FFF2-40B4-BE49-F238E27FC236}">
                    <a16:creationId xmlns:a16="http://schemas.microsoft.com/office/drawing/2014/main" id="{93E48ACC-2233-4174-9D06-7C2D6C882121}"/>
                  </a:ext>
                </a:extLst>
              </p:cNvPr>
              <p:cNvSpPr/>
              <p:nvPr/>
            </p:nvSpPr>
            <p:spPr>
              <a:xfrm>
                <a:off x="10526372" y="1159002"/>
                <a:ext cx="521319" cy="415937"/>
              </a:xfrm>
              <a:custGeom>
                <a:avLst/>
                <a:gdLst>
                  <a:gd name="connsiteX0" fmla="*/ 206687 w 521319"/>
                  <a:gd name="connsiteY0" fmla="*/ 0 h 415937"/>
                  <a:gd name="connsiteX1" fmla="*/ 262752 w 521319"/>
                  <a:gd name="connsiteY1" fmla="*/ 46977 h 415937"/>
                  <a:gd name="connsiteX2" fmla="*/ 303336 w 521319"/>
                  <a:gd name="connsiteY2" fmla="*/ 18860 h 415937"/>
                  <a:gd name="connsiteX3" fmla="*/ 344338 w 521319"/>
                  <a:gd name="connsiteY3" fmla="*/ 58636 h 415937"/>
                  <a:gd name="connsiteX4" fmla="*/ 315051 w 521319"/>
                  <a:gd name="connsiteY4" fmla="*/ 90869 h 415937"/>
                  <a:gd name="connsiteX5" fmla="*/ 429691 w 521319"/>
                  <a:gd name="connsiteY5" fmla="*/ 186881 h 415937"/>
                  <a:gd name="connsiteX6" fmla="*/ 463999 w 521319"/>
                  <a:gd name="connsiteY6" fmla="*/ 146761 h 415937"/>
                  <a:gd name="connsiteX7" fmla="*/ 500400 w 521319"/>
                  <a:gd name="connsiteY7" fmla="*/ 201282 h 415937"/>
                  <a:gd name="connsiteX8" fmla="*/ 477388 w 521319"/>
                  <a:gd name="connsiteY8" fmla="*/ 227000 h 415937"/>
                  <a:gd name="connsiteX9" fmla="*/ 521319 w 521319"/>
                  <a:gd name="connsiteY9" fmla="*/ 263347 h 415937"/>
                  <a:gd name="connsiteX10" fmla="*/ 413373 w 521319"/>
                  <a:gd name="connsiteY10" fmla="*/ 415938 h 415937"/>
                  <a:gd name="connsiteX11" fmla="*/ 0 w 521319"/>
                  <a:gd name="connsiteY11" fmla="*/ 64122 h 41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1319" h="415937">
                    <a:moveTo>
                      <a:pt x="206687" y="0"/>
                    </a:moveTo>
                    <a:lnTo>
                      <a:pt x="262752" y="46977"/>
                    </a:lnTo>
                    <a:lnTo>
                      <a:pt x="303336" y="18860"/>
                    </a:lnTo>
                    <a:lnTo>
                      <a:pt x="344338" y="58636"/>
                    </a:lnTo>
                    <a:lnTo>
                      <a:pt x="315051" y="90869"/>
                    </a:lnTo>
                    <a:lnTo>
                      <a:pt x="429691" y="186881"/>
                    </a:lnTo>
                    <a:lnTo>
                      <a:pt x="463999" y="146761"/>
                    </a:lnTo>
                    <a:lnTo>
                      <a:pt x="500400" y="201282"/>
                    </a:lnTo>
                    <a:lnTo>
                      <a:pt x="477388" y="227000"/>
                    </a:lnTo>
                    <a:lnTo>
                      <a:pt x="521319" y="263347"/>
                    </a:lnTo>
                    <a:lnTo>
                      <a:pt x="413373" y="415938"/>
                    </a:lnTo>
                    <a:lnTo>
                      <a:pt x="0" y="64122"/>
                    </a:lnTo>
                    <a:close/>
                  </a:path>
                </a:pathLst>
              </a:custGeom>
              <a:solidFill>
                <a:srgbClr val="86B1F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Freeform: Shape 106">
                <a:extLst>
                  <a:ext uri="{FF2B5EF4-FFF2-40B4-BE49-F238E27FC236}">
                    <a16:creationId xmlns:a16="http://schemas.microsoft.com/office/drawing/2014/main" id="{8FC38BAC-DBAD-425E-A29B-A6FDA58D5819}"/>
                  </a:ext>
                </a:extLst>
              </p:cNvPr>
              <p:cNvSpPr/>
              <p:nvPr/>
            </p:nvSpPr>
            <p:spPr>
              <a:xfrm>
                <a:off x="11079907" y="1334223"/>
                <a:ext cx="229280" cy="252031"/>
              </a:xfrm>
              <a:custGeom>
                <a:avLst/>
                <a:gdLst>
                  <a:gd name="connsiteX0" fmla="*/ 194972 w 229280"/>
                  <a:gd name="connsiteY0" fmla="*/ 39434 h 252031"/>
                  <a:gd name="connsiteX1" fmla="*/ 229280 w 229280"/>
                  <a:gd name="connsiteY1" fmla="*/ 178651 h 252031"/>
                  <a:gd name="connsiteX2" fmla="*/ 75730 w 229280"/>
                  <a:gd name="connsiteY2" fmla="*/ 252032 h 252031"/>
                  <a:gd name="connsiteX3" fmla="*/ 0 w 229280"/>
                  <a:gd name="connsiteY3" fmla="*/ 97727 h 252031"/>
                  <a:gd name="connsiteX4" fmla="*/ 160664 w 229280"/>
                  <a:gd name="connsiteY4" fmla="*/ 0 h 252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280" h="252031">
                    <a:moveTo>
                      <a:pt x="194972" y="39434"/>
                    </a:moveTo>
                    <a:lnTo>
                      <a:pt x="229280" y="178651"/>
                    </a:lnTo>
                    <a:lnTo>
                      <a:pt x="75730" y="252032"/>
                    </a:lnTo>
                    <a:lnTo>
                      <a:pt x="0" y="97727"/>
                    </a:lnTo>
                    <a:lnTo>
                      <a:pt x="160664" y="0"/>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Freeform: Shape 107">
                <a:extLst>
                  <a:ext uri="{FF2B5EF4-FFF2-40B4-BE49-F238E27FC236}">
                    <a16:creationId xmlns:a16="http://schemas.microsoft.com/office/drawing/2014/main" id="{D5B93DD5-F08F-4A29-B562-D1C112140869}"/>
                  </a:ext>
                </a:extLst>
              </p:cNvPr>
              <p:cNvSpPr/>
              <p:nvPr/>
            </p:nvSpPr>
            <p:spPr>
              <a:xfrm>
                <a:off x="10751468" y="1036929"/>
                <a:ext cx="479897" cy="374103"/>
              </a:xfrm>
              <a:custGeom>
                <a:avLst/>
                <a:gdLst>
                  <a:gd name="connsiteX0" fmla="*/ 479898 w 479897"/>
                  <a:gd name="connsiteY0" fmla="*/ 270891 h 374103"/>
                  <a:gd name="connsiteX1" fmla="*/ 319235 w 479897"/>
                  <a:gd name="connsiteY1" fmla="*/ 374104 h 374103"/>
                  <a:gd name="connsiteX2" fmla="*/ 0 w 479897"/>
                  <a:gd name="connsiteY2" fmla="*/ 103556 h 374103"/>
                  <a:gd name="connsiteX3" fmla="*/ 146857 w 479897"/>
                  <a:gd name="connsiteY3" fmla="*/ 0 h 374103"/>
                </a:gdLst>
                <a:ahLst/>
                <a:cxnLst>
                  <a:cxn ang="0">
                    <a:pos x="connsiteX0" y="connsiteY0"/>
                  </a:cxn>
                  <a:cxn ang="0">
                    <a:pos x="connsiteX1" y="connsiteY1"/>
                  </a:cxn>
                  <a:cxn ang="0">
                    <a:pos x="connsiteX2" y="connsiteY2"/>
                  </a:cxn>
                  <a:cxn ang="0">
                    <a:pos x="connsiteX3" y="connsiteY3"/>
                  </a:cxn>
                </a:cxnLst>
                <a:rect l="l" t="t" r="r" b="b"/>
                <a:pathLst>
                  <a:path w="479897" h="374103">
                    <a:moveTo>
                      <a:pt x="479898" y="270891"/>
                    </a:moveTo>
                    <a:lnTo>
                      <a:pt x="319235" y="374104"/>
                    </a:lnTo>
                    <a:lnTo>
                      <a:pt x="0" y="103556"/>
                    </a:lnTo>
                    <a:lnTo>
                      <a:pt x="146857" y="0"/>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Freeform: Shape 108">
                <a:extLst>
                  <a:ext uri="{FF2B5EF4-FFF2-40B4-BE49-F238E27FC236}">
                    <a16:creationId xmlns:a16="http://schemas.microsoft.com/office/drawing/2014/main" id="{A43C00C3-9B44-45A3-9995-DF0171AFAE74}"/>
                  </a:ext>
                </a:extLst>
              </p:cNvPr>
              <p:cNvSpPr/>
              <p:nvPr/>
            </p:nvSpPr>
            <p:spPr>
              <a:xfrm>
                <a:off x="10540179" y="912799"/>
                <a:ext cx="316723" cy="212598"/>
              </a:xfrm>
              <a:custGeom>
                <a:avLst/>
                <a:gdLst>
                  <a:gd name="connsiteX0" fmla="*/ 280324 w 316723"/>
                  <a:gd name="connsiteY0" fmla="*/ 62408 h 212598"/>
                  <a:gd name="connsiteX1" fmla="*/ 124263 w 316723"/>
                  <a:gd name="connsiteY1" fmla="*/ 0 h 212598"/>
                  <a:gd name="connsiteX2" fmla="*/ 0 w 316723"/>
                  <a:gd name="connsiteY2" fmla="*/ 109042 h 212598"/>
                  <a:gd name="connsiteX3" fmla="*/ 186185 w 316723"/>
                  <a:gd name="connsiteY3" fmla="*/ 212598 h 212598"/>
                  <a:gd name="connsiteX4" fmla="*/ 316724 w 316723"/>
                  <a:gd name="connsiteY4" fmla="*/ 111100 h 212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723" h="212598">
                    <a:moveTo>
                      <a:pt x="280324" y="62408"/>
                    </a:moveTo>
                    <a:lnTo>
                      <a:pt x="124263" y="0"/>
                    </a:lnTo>
                    <a:lnTo>
                      <a:pt x="0" y="109042"/>
                    </a:lnTo>
                    <a:lnTo>
                      <a:pt x="186185" y="212598"/>
                    </a:lnTo>
                    <a:lnTo>
                      <a:pt x="316724" y="111100"/>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Freeform: Shape 109">
                <a:extLst>
                  <a:ext uri="{FF2B5EF4-FFF2-40B4-BE49-F238E27FC236}">
                    <a16:creationId xmlns:a16="http://schemas.microsoft.com/office/drawing/2014/main" id="{8A3445C7-DD60-4C2E-BA0D-B0A263FCBDE2}"/>
                  </a:ext>
                </a:extLst>
              </p:cNvPr>
              <p:cNvSpPr/>
              <p:nvPr/>
            </p:nvSpPr>
            <p:spPr>
              <a:xfrm>
                <a:off x="10765275" y="965606"/>
                <a:ext cx="509604" cy="408051"/>
              </a:xfrm>
              <a:custGeom>
                <a:avLst/>
                <a:gdLst>
                  <a:gd name="connsiteX0" fmla="*/ 160663 w 509604"/>
                  <a:gd name="connsiteY0" fmla="*/ 28118 h 408051"/>
                  <a:gd name="connsiteX1" fmla="*/ 468182 w 509604"/>
                  <a:gd name="connsiteY1" fmla="*/ 268834 h 408051"/>
                  <a:gd name="connsiteX2" fmla="*/ 509604 w 509604"/>
                  <a:gd name="connsiteY2" fmla="*/ 408051 h 408051"/>
                  <a:gd name="connsiteX3" fmla="*/ 0 w 509604"/>
                  <a:gd name="connsiteY3" fmla="*/ 0 h 408051"/>
                </a:gdLst>
                <a:ahLst/>
                <a:cxnLst>
                  <a:cxn ang="0">
                    <a:pos x="connsiteX0" y="connsiteY0"/>
                  </a:cxn>
                  <a:cxn ang="0">
                    <a:pos x="connsiteX1" y="connsiteY1"/>
                  </a:cxn>
                  <a:cxn ang="0">
                    <a:pos x="connsiteX2" y="connsiteY2"/>
                  </a:cxn>
                  <a:cxn ang="0">
                    <a:pos x="connsiteX3" y="connsiteY3"/>
                  </a:cxn>
                </a:cxnLst>
                <a:rect l="l" t="t" r="r" b="b"/>
                <a:pathLst>
                  <a:path w="509604" h="408051">
                    <a:moveTo>
                      <a:pt x="160663" y="28118"/>
                    </a:moveTo>
                    <a:lnTo>
                      <a:pt x="468182" y="268834"/>
                    </a:lnTo>
                    <a:lnTo>
                      <a:pt x="509604" y="408051"/>
                    </a:lnTo>
                    <a:lnTo>
                      <a:pt x="0" y="0"/>
                    </a:lnTo>
                    <a:close/>
                  </a:path>
                </a:pathLst>
              </a:custGeom>
              <a:solidFill>
                <a:srgbClr val="86B1F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Freeform: Shape 110">
                <a:extLst>
                  <a:ext uri="{FF2B5EF4-FFF2-40B4-BE49-F238E27FC236}">
                    <a16:creationId xmlns:a16="http://schemas.microsoft.com/office/drawing/2014/main" id="{C4FDDCA4-BE6C-4ED5-A719-6219BC66DB9B}"/>
                  </a:ext>
                </a:extLst>
              </p:cNvPr>
              <p:cNvSpPr/>
              <p:nvPr/>
            </p:nvSpPr>
            <p:spPr>
              <a:xfrm>
                <a:off x="10730967" y="1078420"/>
                <a:ext cx="68616" cy="62064"/>
              </a:xfrm>
              <a:custGeom>
                <a:avLst/>
                <a:gdLst>
                  <a:gd name="connsiteX0" fmla="*/ 68616 w 68616"/>
                  <a:gd name="connsiteY0" fmla="*/ 39434 h 62064"/>
                  <a:gd name="connsiteX1" fmla="*/ 20501 w 68616"/>
                  <a:gd name="connsiteY1" fmla="*/ 0 h 62064"/>
                  <a:gd name="connsiteX2" fmla="*/ 0 w 68616"/>
                  <a:gd name="connsiteY2" fmla="*/ 28118 h 62064"/>
                  <a:gd name="connsiteX3" fmla="*/ 50207 w 68616"/>
                  <a:gd name="connsiteY3" fmla="*/ 62065 h 62064"/>
                </a:gdLst>
                <a:ahLst/>
                <a:cxnLst>
                  <a:cxn ang="0">
                    <a:pos x="connsiteX0" y="connsiteY0"/>
                  </a:cxn>
                  <a:cxn ang="0">
                    <a:pos x="connsiteX1" y="connsiteY1"/>
                  </a:cxn>
                  <a:cxn ang="0">
                    <a:pos x="connsiteX2" y="connsiteY2"/>
                  </a:cxn>
                  <a:cxn ang="0">
                    <a:pos x="connsiteX3" y="connsiteY3"/>
                  </a:cxn>
                </a:cxnLst>
                <a:rect l="l" t="t" r="r" b="b"/>
                <a:pathLst>
                  <a:path w="68616" h="62064">
                    <a:moveTo>
                      <a:pt x="68616" y="39434"/>
                    </a:moveTo>
                    <a:lnTo>
                      <a:pt x="20501" y="0"/>
                    </a:lnTo>
                    <a:lnTo>
                      <a:pt x="0" y="28118"/>
                    </a:lnTo>
                    <a:lnTo>
                      <a:pt x="50207" y="6206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Freeform: Shape 111">
                <a:extLst>
                  <a:ext uri="{FF2B5EF4-FFF2-40B4-BE49-F238E27FC236}">
                    <a16:creationId xmlns:a16="http://schemas.microsoft.com/office/drawing/2014/main" id="{AD7B6E16-50D0-4630-97A8-0DCE1958418A}"/>
                  </a:ext>
                </a:extLst>
              </p:cNvPr>
              <p:cNvSpPr/>
              <p:nvPr/>
            </p:nvSpPr>
            <p:spPr>
              <a:xfrm>
                <a:off x="11070703" y="1347254"/>
                <a:ext cx="80331" cy="97794"/>
              </a:xfrm>
              <a:custGeom>
                <a:avLst/>
                <a:gdLst>
                  <a:gd name="connsiteX0" fmla="*/ 80331 w 80331"/>
                  <a:gd name="connsiteY0" fmla="*/ 63779 h 97794"/>
                  <a:gd name="connsiteX1" fmla="*/ 0 w 80331"/>
                  <a:gd name="connsiteY1" fmla="*/ 0 h 97794"/>
                  <a:gd name="connsiteX2" fmla="*/ 9204 w 80331"/>
                  <a:gd name="connsiteY2" fmla="*/ 54521 h 97794"/>
                  <a:gd name="connsiteX3" fmla="*/ 59831 w 80331"/>
                  <a:gd name="connsiteY3" fmla="*/ 97727 h 97794"/>
                  <a:gd name="connsiteX4" fmla="*/ 80331 w 80331"/>
                  <a:gd name="connsiteY4" fmla="*/ 63779 h 97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31" h="97794">
                    <a:moveTo>
                      <a:pt x="80331" y="63779"/>
                    </a:moveTo>
                    <a:cubicBezTo>
                      <a:pt x="78239" y="62065"/>
                      <a:pt x="0" y="0"/>
                      <a:pt x="0" y="0"/>
                    </a:cubicBezTo>
                    <a:lnTo>
                      <a:pt x="9204" y="54521"/>
                    </a:lnTo>
                    <a:cubicBezTo>
                      <a:pt x="9204" y="54521"/>
                      <a:pt x="59831" y="99784"/>
                      <a:pt x="59831" y="97727"/>
                    </a:cubicBezTo>
                    <a:cubicBezTo>
                      <a:pt x="59412" y="96012"/>
                      <a:pt x="80331" y="63779"/>
                      <a:pt x="80331" y="63779"/>
                    </a:cubicBez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Freeform: Shape 112">
                <a:extLst>
                  <a:ext uri="{FF2B5EF4-FFF2-40B4-BE49-F238E27FC236}">
                    <a16:creationId xmlns:a16="http://schemas.microsoft.com/office/drawing/2014/main" id="{9046949E-67F8-4DA6-AC2A-8B1011640304}"/>
                  </a:ext>
                </a:extLst>
              </p:cNvPr>
              <p:cNvSpPr/>
              <p:nvPr/>
            </p:nvSpPr>
            <p:spPr>
              <a:xfrm rot="-2700000">
                <a:off x="10909638" y="1075315"/>
                <a:ext cx="123006" cy="304492"/>
              </a:xfrm>
              <a:custGeom>
                <a:avLst/>
                <a:gdLst>
                  <a:gd name="connsiteX0" fmla="*/ 123007 w 123006"/>
                  <a:gd name="connsiteY0" fmla="*/ 152246 h 304492"/>
                  <a:gd name="connsiteX1" fmla="*/ 61503 w 123006"/>
                  <a:gd name="connsiteY1" fmla="*/ 304492 h 304492"/>
                  <a:gd name="connsiteX2" fmla="*/ 0 w 123006"/>
                  <a:gd name="connsiteY2" fmla="*/ 152246 h 304492"/>
                  <a:gd name="connsiteX3" fmla="*/ 61503 w 123006"/>
                  <a:gd name="connsiteY3" fmla="*/ 0 h 304492"/>
                  <a:gd name="connsiteX4" fmla="*/ 123007 w 123006"/>
                  <a:gd name="connsiteY4" fmla="*/ 152246 h 304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06" h="304492">
                    <a:moveTo>
                      <a:pt x="123007" y="152246"/>
                    </a:moveTo>
                    <a:cubicBezTo>
                      <a:pt x="123007" y="236329"/>
                      <a:pt x="95471" y="304492"/>
                      <a:pt x="61503" y="304492"/>
                    </a:cubicBezTo>
                    <a:cubicBezTo>
                      <a:pt x="27536" y="304492"/>
                      <a:pt x="0" y="236329"/>
                      <a:pt x="0" y="152246"/>
                    </a:cubicBezTo>
                    <a:cubicBezTo>
                      <a:pt x="0" y="68163"/>
                      <a:pt x="27536" y="0"/>
                      <a:pt x="61503" y="0"/>
                    </a:cubicBezTo>
                    <a:cubicBezTo>
                      <a:pt x="95471" y="0"/>
                      <a:pt x="123007" y="68163"/>
                      <a:pt x="123007" y="152246"/>
                    </a:cubicBezTo>
                    <a:close/>
                  </a:path>
                </a:pathLst>
              </a:custGeom>
              <a:solidFill>
                <a:srgbClr val="F7CC7F"/>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Freeform: Shape 113">
                <a:extLst>
                  <a:ext uri="{FF2B5EF4-FFF2-40B4-BE49-F238E27FC236}">
                    <a16:creationId xmlns:a16="http://schemas.microsoft.com/office/drawing/2014/main" id="{45198E6E-0734-4DEC-9789-CA6AE6F38578}"/>
                  </a:ext>
                </a:extLst>
              </p:cNvPr>
              <p:cNvSpPr/>
              <p:nvPr/>
            </p:nvSpPr>
            <p:spPr>
              <a:xfrm>
                <a:off x="11459391" y="671398"/>
                <a:ext cx="32216" cy="307924"/>
              </a:xfrm>
              <a:custGeom>
                <a:avLst/>
                <a:gdLst>
                  <a:gd name="connsiteX0" fmla="*/ 0 w 32216"/>
                  <a:gd name="connsiteY0" fmla="*/ 0 h 307924"/>
                  <a:gd name="connsiteX1" fmla="*/ 32216 w 32216"/>
                  <a:gd name="connsiteY1" fmla="*/ 0 h 307924"/>
                  <a:gd name="connsiteX2" fmla="*/ 32216 w 32216"/>
                  <a:gd name="connsiteY2" fmla="*/ 307924 h 307924"/>
                  <a:gd name="connsiteX3" fmla="*/ 0 w 32216"/>
                  <a:gd name="connsiteY3" fmla="*/ 307924 h 307924"/>
                </a:gdLst>
                <a:ahLst/>
                <a:cxnLst>
                  <a:cxn ang="0">
                    <a:pos x="connsiteX0" y="connsiteY0"/>
                  </a:cxn>
                  <a:cxn ang="0">
                    <a:pos x="connsiteX1" y="connsiteY1"/>
                  </a:cxn>
                  <a:cxn ang="0">
                    <a:pos x="connsiteX2" y="connsiteY2"/>
                  </a:cxn>
                  <a:cxn ang="0">
                    <a:pos x="connsiteX3" y="connsiteY3"/>
                  </a:cxn>
                </a:cxnLst>
                <a:rect l="l" t="t" r="r" b="b"/>
                <a:pathLst>
                  <a:path w="32216" h="307924">
                    <a:moveTo>
                      <a:pt x="0" y="0"/>
                    </a:moveTo>
                    <a:lnTo>
                      <a:pt x="32216" y="0"/>
                    </a:lnTo>
                    <a:lnTo>
                      <a:pt x="32216" y="307924"/>
                    </a:lnTo>
                    <a:lnTo>
                      <a:pt x="0" y="307924"/>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Freeform: Shape 114">
                <a:extLst>
                  <a:ext uri="{FF2B5EF4-FFF2-40B4-BE49-F238E27FC236}">
                    <a16:creationId xmlns:a16="http://schemas.microsoft.com/office/drawing/2014/main" id="{D1002EAC-524D-4F00-825C-4BDCD673F2E1}"/>
                  </a:ext>
                </a:extLst>
              </p:cNvPr>
              <p:cNvSpPr/>
              <p:nvPr/>
            </p:nvSpPr>
            <p:spPr>
              <a:xfrm>
                <a:off x="11038068" y="671398"/>
                <a:ext cx="32216" cy="307924"/>
              </a:xfrm>
              <a:custGeom>
                <a:avLst/>
                <a:gdLst>
                  <a:gd name="connsiteX0" fmla="*/ 0 w 32216"/>
                  <a:gd name="connsiteY0" fmla="*/ 0 h 307924"/>
                  <a:gd name="connsiteX1" fmla="*/ 32216 w 32216"/>
                  <a:gd name="connsiteY1" fmla="*/ 0 h 307924"/>
                  <a:gd name="connsiteX2" fmla="*/ 32216 w 32216"/>
                  <a:gd name="connsiteY2" fmla="*/ 307924 h 307924"/>
                  <a:gd name="connsiteX3" fmla="*/ 0 w 32216"/>
                  <a:gd name="connsiteY3" fmla="*/ 307924 h 307924"/>
                </a:gdLst>
                <a:ahLst/>
                <a:cxnLst>
                  <a:cxn ang="0">
                    <a:pos x="connsiteX0" y="connsiteY0"/>
                  </a:cxn>
                  <a:cxn ang="0">
                    <a:pos x="connsiteX1" y="connsiteY1"/>
                  </a:cxn>
                  <a:cxn ang="0">
                    <a:pos x="connsiteX2" y="connsiteY2"/>
                  </a:cxn>
                  <a:cxn ang="0">
                    <a:pos x="connsiteX3" y="connsiteY3"/>
                  </a:cxn>
                </a:cxnLst>
                <a:rect l="l" t="t" r="r" b="b"/>
                <a:pathLst>
                  <a:path w="32216" h="307924">
                    <a:moveTo>
                      <a:pt x="0" y="0"/>
                    </a:moveTo>
                    <a:lnTo>
                      <a:pt x="32216" y="0"/>
                    </a:lnTo>
                    <a:lnTo>
                      <a:pt x="32216" y="307924"/>
                    </a:lnTo>
                    <a:lnTo>
                      <a:pt x="0" y="307924"/>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117" name="Picture 4">
            <a:extLst>
              <a:ext uri="{FF2B5EF4-FFF2-40B4-BE49-F238E27FC236}">
                <a16:creationId xmlns:a16="http://schemas.microsoft.com/office/drawing/2014/main" id="{E46703B2-012E-4141-8C51-7AA6214EEAD7}"/>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7765" y="3070567"/>
            <a:ext cx="3498669" cy="3556463"/>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A7D05272-AF3E-4EFD-82A6-F2BAC7B64795}"/>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0021705" y="2541694"/>
            <a:ext cx="1781815" cy="4148287"/>
          </a:xfrm>
          <a:prstGeom prst="rect">
            <a:avLst/>
          </a:prstGeom>
        </p:spPr>
      </p:pic>
      <p:pic>
        <p:nvPicPr>
          <p:cNvPr id="120" name="Picture 14" descr="Fairy Tale Pink Sticker">
            <a:extLst>
              <a:ext uri="{FF2B5EF4-FFF2-40B4-BE49-F238E27FC236}">
                <a16:creationId xmlns:a16="http://schemas.microsoft.com/office/drawing/2014/main" id="{C6E5B28F-70DD-4998-845D-5C932EED8599}"/>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19693576">
            <a:off x="9667505" y="2384639"/>
            <a:ext cx="1153343" cy="115334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05DA35F-4A97-DE6F-52E1-3141CEA804ED}"/>
              </a:ext>
            </a:extLst>
          </p:cNvPr>
          <p:cNvPicPr>
            <a:picLocks noChangeAspect="1"/>
          </p:cNvPicPr>
          <p:nvPr/>
        </p:nvPicPr>
        <p:blipFill>
          <a:blip r:embed="rId10"/>
          <a:stretch>
            <a:fillRect/>
          </a:stretch>
        </p:blipFill>
        <p:spPr>
          <a:xfrm>
            <a:off x="2695431" y="2541948"/>
            <a:ext cx="7084166" cy="1926503"/>
          </a:xfrm>
          <a:prstGeom prst="rect">
            <a:avLst/>
          </a:prstGeom>
        </p:spPr>
      </p:pic>
    </p:spTree>
    <p:extLst>
      <p:ext uri="{BB962C8B-B14F-4D97-AF65-F5344CB8AC3E}">
        <p14:creationId xmlns:p14="http://schemas.microsoft.com/office/powerpoint/2010/main" val="1739674514"/>
      </p:ext>
    </p:extLst>
  </p:cSld>
  <p:clrMapOvr>
    <a:masterClrMapping/>
  </p:clrMapOvr>
  <p:transition spd="med">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雨, 自然, 室内&#10;&#10;描述已自动生成">
            <a:extLst>
              <a:ext uri="{FF2B5EF4-FFF2-40B4-BE49-F238E27FC236}">
                <a16:creationId xmlns:a16="http://schemas.microsoft.com/office/drawing/2014/main" id="{6D41B603-3E82-4B35-BB92-D2C52D99FB4C}"/>
              </a:ext>
            </a:extLst>
          </p:cNvPr>
          <p:cNvPicPr>
            <a:picLocks noChangeAspect="1"/>
          </p:cNvPicPr>
          <p:nvPr/>
        </p:nvPicPr>
        <p:blipFill rotWithShape="1">
          <a:blip r:embed="rId2">
            <a:extLst>
              <a:ext uri="{28A0092B-C50C-407E-A947-70E740481C1C}">
                <a14:useLocalDpi xmlns:a14="http://schemas.microsoft.com/office/drawing/2010/main" val="0"/>
              </a:ext>
            </a:extLst>
          </a:blip>
          <a:srcRect t="13306" b="49147"/>
          <a:stretch/>
        </p:blipFill>
        <p:spPr>
          <a:xfrm>
            <a:off x="0" y="10"/>
            <a:ext cx="12191980" cy="6857990"/>
          </a:xfrm>
          <a:prstGeom prst="rect">
            <a:avLst/>
          </a:prstGeom>
        </p:spPr>
      </p:pic>
      <p:pic>
        <p:nvPicPr>
          <p:cNvPr id="14" name="图片 3">
            <a:extLst>
              <a:ext uri="{FF2B5EF4-FFF2-40B4-BE49-F238E27FC236}">
                <a16:creationId xmlns:a16="http://schemas.microsoft.com/office/drawing/2014/main" id="{45EA0DB8-EA06-4296-B051-FECC4574DDAD}"/>
              </a:ext>
            </a:extLst>
          </p:cNvPr>
          <p:cNvPicPr>
            <a:picLocks noChangeAspect="1"/>
          </p:cNvPicPr>
          <p:nvPr/>
        </p:nvPicPr>
        <p:blipFill>
          <a:blip r:embed="rId3"/>
          <a:stretch>
            <a:fillRect/>
          </a:stretch>
        </p:blipFill>
        <p:spPr>
          <a:xfrm flipH="1">
            <a:off x="1406477" y="144137"/>
            <a:ext cx="9995989" cy="4876558"/>
          </a:xfrm>
          <a:prstGeom prst="rect">
            <a:avLst/>
          </a:prstGeom>
        </p:spPr>
      </p:pic>
      <p:pic>
        <p:nvPicPr>
          <p:cNvPr id="5" name="Picture 4">
            <a:extLst>
              <a:ext uri="{FF2B5EF4-FFF2-40B4-BE49-F238E27FC236}">
                <a16:creationId xmlns:a16="http://schemas.microsoft.com/office/drawing/2014/main" id="{2C2AA3B6-DA8E-4E7D-B472-402EF33C361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foregroundMark x1="34936" y1="6754" x2="19071" y2="23460"/>
                        <a14:foregroundMark x1="26282" y1="4265" x2="14103" y2="23341"/>
                        <a14:foregroundMark x1="36058" y1="4858" x2="61859" y2="18957"/>
                        <a14:foregroundMark x1="58173" y1="18128" x2="62660" y2="23460"/>
                        <a14:foregroundMark x1="14423" y1="17891" x2="17788" y2="40047"/>
                        <a14:foregroundMark x1="23558" y1="32109" x2="23397" y2="43246"/>
                        <a14:foregroundMark x1="26282" y1="83649" x2="29167" y2="97156"/>
                        <a14:foregroundMark x1="55128" y1="80924" x2="59295" y2="99526"/>
                        <a14:foregroundMark x1="43109" y1="86256" x2="48878" y2="99763"/>
                        <a14:foregroundMark x1="50801" y1="4621" x2="58333" y2="13033"/>
                        <a14:foregroundMark x1="18429" y1="8886" x2="10577" y2="18365"/>
                        <a14:foregroundMark x1="22115" y1="89455" x2="24519" y2="99763"/>
                        <a14:foregroundMark x1="91346" y1="49882" x2="90865" y2="54502"/>
                        <a14:backgroundMark x1="87340" y1="32464" x2="90224" y2="45142"/>
                      </a14:backgroundRemoval>
                    </a14:imgEffect>
                  </a14:imgLayer>
                </a14:imgProps>
              </a:ext>
            </a:extLst>
          </a:blip>
          <a:stretch>
            <a:fillRect/>
          </a:stretch>
        </p:blipFill>
        <p:spPr>
          <a:xfrm>
            <a:off x="357881" y="1559005"/>
            <a:ext cx="3917741" cy="5298995"/>
          </a:xfrm>
          <a:prstGeom prst="rect">
            <a:avLst/>
          </a:prstGeom>
        </p:spPr>
      </p:pic>
      <p:pic>
        <p:nvPicPr>
          <p:cNvPr id="18" name="Picture 4">
            <a:extLst>
              <a:ext uri="{FF2B5EF4-FFF2-40B4-BE49-F238E27FC236}">
                <a16:creationId xmlns:a16="http://schemas.microsoft.com/office/drawing/2014/main" id="{1A291D11-AEDC-4E16-AA09-8F8F8A3CB00B}"/>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722467" y="3587361"/>
            <a:ext cx="886061" cy="1433334"/>
          </a:xfrm>
          <a:prstGeom prst="rect">
            <a:avLst/>
          </a:prstGeom>
        </p:spPr>
      </p:pic>
      <p:pic>
        <p:nvPicPr>
          <p:cNvPr id="19" name="Picture 2">
            <a:extLst>
              <a:ext uri="{FF2B5EF4-FFF2-40B4-BE49-F238E27FC236}">
                <a16:creationId xmlns:a16="http://schemas.microsoft.com/office/drawing/2014/main" id="{42840666-7AE6-4C87-B266-122C0FEDFBA7}"/>
              </a:ext>
            </a:extLst>
          </p:cNvPr>
          <p:cNvPicPr>
            <a:picLocks noChangeAspect="1"/>
          </p:cNvPicPr>
          <p:nvPr/>
        </p:nvPicPr>
        <p:blipFill>
          <a:blip r:embed="rId8"/>
          <a:srcRect/>
          <a:stretch>
            <a:fillRect/>
          </a:stretch>
        </p:blipFill>
        <p:spPr>
          <a:xfrm>
            <a:off x="8533357" y="4037792"/>
            <a:ext cx="3118770" cy="2851076"/>
          </a:xfrm>
          <a:prstGeom prst="rect">
            <a:avLst/>
          </a:prstGeom>
        </p:spPr>
      </p:pic>
      <p:sp>
        <p:nvSpPr>
          <p:cNvPr id="21" name="วงรี 133">
            <a:extLst>
              <a:ext uri="{FF2B5EF4-FFF2-40B4-BE49-F238E27FC236}">
                <a16:creationId xmlns:a16="http://schemas.microsoft.com/office/drawing/2014/main" id="{77FAF5CF-03D6-4353-B0EE-C8E4A7419284}"/>
              </a:ext>
            </a:extLst>
          </p:cNvPr>
          <p:cNvSpPr/>
          <p:nvPr/>
        </p:nvSpPr>
        <p:spPr>
          <a:xfrm flipV="1">
            <a:off x="9154137" y="4433946"/>
            <a:ext cx="322751" cy="259601"/>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22" name="วงรี 134">
            <a:extLst>
              <a:ext uri="{FF2B5EF4-FFF2-40B4-BE49-F238E27FC236}">
                <a16:creationId xmlns:a16="http://schemas.microsoft.com/office/drawing/2014/main" id="{40E7082A-6FE6-494B-B486-206A2114B40D}"/>
              </a:ext>
            </a:extLst>
          </p:cNvPr>
          <p:cNvSpPr/>
          <p:nvPr/>
        </p:nvSpPr>
        <p:spPr>
          <a:xfrm flipV="1">
            <a:off x="9154137" y="3909529"/>
            <a:ext cx="322751" cy="259601"/>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23" name="วงรี 135">
            <a:extLst>
              <a:ext uri="{FF2B5EF4-FFF2-40B4-BE49-F238E27FC236}">
                <a16:creationId xmlns:a16="http://schemas.microsoft.com/office/drawing/2014/main" id="{5149B53F-9DBE-410A-99AB-244B840EDBF5}"/>
              </a:ext>
            </a:extLst>
          </p:cNvPr>
          <p:cNvSpPr/>
          <p:nvPr/>
        </p:nvSpPr>
        <p:spPr>
          <a:xfrm flipV="1">
            <a:off x="9113336" y="3746295"/>
            <a:ext cx="322751" cy="277487"/>
          </a:xfrm>
          <a:prstGeom prst="ellipse">
            <a:avLst/>
          </a:prstGeom>
          <a:solidFill>
            <a:srgbClr val="389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24" name="วงรี 136">
            <a:extLst>
              <a:ext uri="{FF2B5EF4-FFF2-40B4-BE49-F238E27FC236}">
                <a16:creationId xmlns:a16="http://schemas.microsoft.com/office/drawing/2014/main" id="{CC6EE40F-0AFF-4B09-87F9-3F20B759BF63}"/>
              </a:ext>
            </a:extLst>
          </p:cNvPr>
          <p:cNvSpPr/>
          <p:nvPr/>
        </p:nvSpPr>
        <p:spPr>
          <a:xfrm flipV="1">
            <a:off x="9113337" y="4163964"/>
            <a:ext cx="322751" cy="2596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28" name="วงรี 133">
            <a:extLst>
              <a:ext uri="{FF2B5EF4-FFF2-40B4-BE49-F238E27FC236}">
                <a16:creationId xmlns:a16="http://schemas.microsoft.com/office/drawing/2014/main" id="{4918E4B5-ECC7-4944-89FE-E360B823647E}"/>
              </a:ext>
            </a:extLst>
          </p:cNvPr>
          <p:cNvSpPr/>
          <p:nvPr/>
        </p:nvSpPr>
        <p:spPr>
          <a:xfrm flipV="1">
            <a:off x="10133543" y="4545589"/>
            <a:ext cx="322751" cy="259601"/>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29" name="วงรี 134">
            <a:extLst>
              <a:ext uri="{FF2B5EF4-FFF2-40B4-BE49-F238E27FC236}">
                <a16:creationId xmlns:a16="http://schemas.microsoft.com/office/drawing/2014/main" id="{BFDF40C1-892C-4D7F-BE23-8D255499306B}"/>
              </a:ext>
            </a:extLst>
          </p:cNvPr>
          <p:cNvSpPr/>
          <p:nvPr/>
        </p:nvSpPr>
        <p:spPr>
          <a:xfrm flipV="1">
            <a:off x="10133543" y="4021172"/>
            <a:ext cx="322751" cy="259601"/>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30" name="วงรี 135">
            <a:extLst>
              <a:ext uri="{FF2B5EF4-FFF2-40B4-BE49-F238E27FC236}">
                <a16:creationId xmlns:a16="http://schemas.microsoft.com/office/drawing/2014/main" id="{395EDB1C-38C0-40BC-BE17-4E2E7EEEF81C}"/>
              </a:ext>
            </a:extLst>
          </p:cNvPr>
          <p:cNvSpPr/>
          <p:nvPr/>
        </p:nvSpPr>
        <p:spPr>
          <a:xfrm flipV="1">
            <a:off x="10092742" y="3857938"/>
            <a:ext cx="322751" cy="277487"/>
          </a:xfrm>
          <a:prstGeom prst="ellipse">
            <a:avLst/>
          </a:prstGeom>
          <a:solidFill>
            <a:srgbClr val="389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31" name="วงรี 136">
            <a:extLst>
              <a:ext uri="{FF2B5EF4-FFF2-40B4-BE49-F238E27FC236}">
                <a16:creationId xmlns:a16="http://schemas.microsoft.com/office/drawing/2014/main" id="{0859670B-872D-42AA-8146-B50214087379}"/>
              </a:ext>
            </a:extLst>
          </p:cNvPr>
          <p:cNvSpPr/>
          <p:nvPr/>
        </p:nvSpPr>
        <p:spPr>
          <a:xfrm flipV="1">
            <a:off x="10092743" y="4275607"/>
            <a:ext cx="322751" cy="2596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32" name="วงรี 133">
            <a:extLst>
              <a:ext uri="{FF2B5EF4-FFF2-40B4-BE49-F238E27FC236}">
                <a16:creationId xmlns:a16="http://schemas.microsoft.com/office/drawing/2014/main" id="{E36E874F-E7E5-4AFE-892D-A80A6AE50DDE}"/>
              </a:ext>
            </a:extLst>
          </p:cNvPr>
          <p:cNvSpPr/>
          <p:nvPr/>
        </p:nvSpPr>
        <p:spPr>
          <a:xfrm flipV="1">
            <a:off x="11049497" y="4340463"/>
            <a:ext cx="322751" cy="259601"/>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33" name="วงรี 134">
            <a:extLst>
              <a:ext uri="{FF2B5EF4-FFF2-40B4-BE49-F238E27FC236}">
                <a16:creationId xmlns:a16="http://schemas.microsoft.com/office/drawing/2014/main" id="{CFF8EE45-0960-450F-AD85-DA1B17FBB0B4}"/>
              </a:ext>
            </a:extLst>
          </p:cNvPr>
          <p:cNvSpPr/>
          <p:nvPr/>
        </p:nvSpPr>
        <p:spPr>
          <a:xfrm flipV="1">
            <a:off x="11049497" y="3816046"/>
            <a:ext cx="322751" cy="259601"/>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34" name="วงรี 135">
            <a:extLst>
              <a:ext uri="{FF2B5EF4-FFF2-40B4-BE49-F238E27FC236}">
                <a16:creationId xmlns:a16="http://schemas.microsoft.com/office/drawing/2014/main" id="{59BC2C0D-A449-4388-9768-B0180102C361}"/>
              </a:ext>
            </a:extLst>
          </p:cNvPr>
          <p:cNvSpPr/>
          <p:nvPr/>
        </p:nvSpPr>
        <p:spPr>
          <a:xfrm flipV="1">
            <a:off x="11008696" y="3652812"/>
            <a:ext cx="322751" cy="277487"/>
          </a:xfrm>
          <a:prstGeom prst="ellipse">
            <a:avLst/>
          </a:prstGeom>
          <a:solidFill>
            <a:srgbClr val="389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35" name="วงรี 136">
            <a:extLst>
              <a:ext uri="{FF2B5EF4-FFF2-40B4-BE49-F238E27FC236}">
                <a16:creationId xmlns:a16="http://schemas.microsoft.com/office/drawing/2014/main" id="{5F43E051-D4CA-4A7A-81DB-FDE809228C9F}"/>
              </a:ext>
            </a:extLst>
          </p:cNvPr>
          <p:cNvSpPr/>
          <p:nvPr/>
        </p:nvSpPr>
        <p:spPr>
          <a:xfrm flipV="1">
            <a:off x="11008697" y="4070481"/>
            <a:ext cx="322751" cy="2596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th-TH" sz="3733" b="0" i="0" u="none" strike="noStrike" kern="1200" cap="none" spc="0" normalizeH="0" baseline="0" noProof="0">
              <a:ln>
                <a:noFill/>
              </a:ln>
              <a:solidFill>
                <a:prstClr val="white"/>
              </a:solidFill>
              <a:effectLst/>
              <a:uLnTx/>
              <a:uFillTx/>
              <a:latin typeface="FC Onigiri Outline"/>
              <a:ea typeface="+mn-ea"/>
              <a:cs typeface="FC Onigiri Outline"/>
            </a:endParaRPr>
          </a:p>
        </p:txBody>
      </p:sp>
      <p:pic>
        <p:nvPicPr>
          <p:cNvPr id="3" name="Picture 2">
            <a:extLst>
              <a:ext uri="{FF2B5EF4-FFF2-40B4-BE49-F238E27FC236}">
                <a16:creationId xmlns:a16="http://schemas.microsoft.com/office/drawing/2014/main" id="{B57BB09B-4D8E-410F-BCF5-0206C546D38C}"/>
              </a:ext>
            </a:extLst>
          </p:cNvPr>
          <p:cNvPicPr>
            <a:picLocks noChangeAspect="1"/>
          </p:cNvPicPr>
          <p:nvPr/>
        </p:nvPicPr>
        <p:blipFill>
          <a:blip r:embed="rId9"/>
          <a:stretch>
            <a:fillRect/>
          </a:stretch>
        </p:blipFill>
        <p:spPr>
          <a:xfrm>
            <a:off x="-2109823" y="1586964"/>
            <a:ext cx="17028587" cy="1531672"/>
          </a:xfrm>
          <a:prstGeom prst="rect">
            <a:avLst/>
          </a:prstGeom>
        </p:spPr>
      </p:pic>
    </p:spTree>
    <p:extLst>
      <p:ext uri="{BB962C8B-B14F-4D97-AF65-F5344CB8AC3E}">
        <p14:creationId xmlns:p14="http://schemas.microsoft.com/office/powerpoint/2010/main" val="1391637131"/>
      </p:ext>
    </p:extLst>
  </p:cSld>
  <p:clrMapOvr>
    <a:masterClrMapping/>
  </p:clrMapOvr>
  <p:transition spd="med">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7BE0AEE-1DFC-45F9-93BD-792C2575B8BF}"/>
              </a:ext>
            </a:extLst>
          </p:cNvPr>
          <p:cNvPicPr>
            <a:picLocks noChangeAspect="1"/>
          </p:cNvPicPr>
          <p:nvPr/>
        </p:nvPicPr>
        <p:blipFill>
          <a:blip r:embed="rId2"/>
          <a:stretch>
            <a:fillRect/>
          </a:stretch>
        </p:blipFill>
        <p:spPr>
          <a:xfrm>
            <a:off x="0" y="-1"/>
            <a:ext cx="12192000" cy="6858657"/>
          </a:xfrm>
          <a:prstGeom prst="rect">
            <a:avLst/>
          </a:prstGeom>
        </p:spPr>
      </p:pic>
      <p:sp>
        <p:nvSpPr>
          <p:cNvPr id="5" name="Rectangle: Rounded Corners 4">
            <a:extLst>
              <a:ext uri="{FF2B5EF4-FFF2-40B4-BE49-F238E27FC236}">
                <a16:creationId xmlns:a16="http://schemas.microsoft.com/office/drawing/2014/main" id="{51C7EF4A-A279-4AD0-A863-4BA2337FEF83}"/>
              </a:ext>
            </a:extLst>
          </p:cNvPr>
          <p:cNvSpPr/>
          <p:nvPr/>
        </p:nvSpPr>
        <p:spPr>
          <a:xfrm>
            <a:off x="500744" y="518160"/>
            <a:ext cx="11179628" cy="608946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F81BD">
                  <a:lumMod val="50000"/>
                </a:srgbClr>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9AE801B2-0259-A091-A45E-CFD5247208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7499" y="3512413"/>
            <a:ext cx="3524491" cy="3524491"/>
          </a:xfrm>
          <a:prstGeom prst="rect">
            <a:avLst/>
          </a:prstGeom>
        </p:spPr>
      </p:pic>
      <p:grpSp>
        <p:nvGrpSpPr>
          <p:cNvPr id="3" name="Group 2">
            <a:extLst>
              <a:ext uri="{FF2B5EF4-FFF2-40B4-BE49-F238E27FC236}">
                <a16:creationId xmlns:a16="http://schemas.microsoft.com/office/drawing/2014/main" id="{6C5CBF69-EC48-DF2E-7F57-0454AEF12CA7}"/>
              </a:ext>
            </a:extLst>
          </p:cNvPr>
          <p:cNvGrpSpPr/>
          <p:nvPr/>
        </p:nvGrpSpPr>
        <p:grpSpPr>
          <a:xfrm>
            <a:off x="2425038" y="1351722"/>
            <a:ext cx="7543909" cy="2317799"/>
            <a:chOff x="4804552" y="1790768"/>
            <a:chExt cx="4409954" cy="1739510"/>
          </a:xfrm>
        </p:grpSpPr>
        <p:sp>
          <p:nvSpPr>
            <p:cNvPr id="9" name="Speech Bubble: Rectangle with Corners Rounded 8">
              <a:extLst>
                <a:ext uri="{FF2B5EF4-FFF2-40B4-BE49-F238E27FC236}">
                  <a16:creationId xmlns:a16="http://schemas.microsoft.com/office/drawing/2014/main" id="{9317CDA0-EA4C-292A-554C-F2542454EAE9}"/>
                </a:ext>
              </a:extLst>
            </p:cNvPr>
            <p:cNvSpPr/>
            <p:nvPr/>
          </p:nvSpPr>
          <p:spPr>
            <a:xfrm rot="10800000" flipV="1">
              <a:off x="4804552" y="1790768"/>
              <a:ext cx="4409954" cy="1739510"/>
            </a:xfrm>
            <a:custGeom>
              <a:avLst/>
              <a:gdLst>
                <a:gd name="connsiteX0" fmla="*/ 0 w 4409954"/>
                <a:gd name="connsiteY0" fmla="*/ 289924 h 1739510"/>
                <a:gd name="connsiteX1" fmla="*/ 289924 w 4409954"/>
                <a:gd name="connsiteY1" fmla="*/ 0 h 1739510"/>
                <a:gd name="connsiteX2" fmla="*/ 837736 w 4409954"/>
                <a:gd name="connsiteY2" fmla="*/ 0 h 1739510"/>
                <a:gd name="connsiteX3" fmla="*/ 1431199 w 4409954"/>
                <a:gd name="connsiteY3" fmla="*/ 0 h 1739510"/>
                <a:gd name="connsiteX4" fmla="*/ 2047487 w 4409954"/>
                <a:gd name="connsiteY4" fmla="*/ 0 h 1739510"/>
                <a:gd name="connsiteX5" fmla="*/ 2572473 w 4409954"/>
                <a:gd name="connsiteY5" fmla="*/ 0 h 1739510"/>
                <a:gd name="connsiteX6" fmla="*/ 2572473 w 4409954"/>
                <a:gd name="connsiteY6" fmla="*/ 0 h 1739510"/>
                <a:gd name="connsiteX7" fmla="*/ 3101668 w 4409954"/>
                <a:gd name="connsiteY7" fmla="*/ 0 h 1739510"/>
                <a:gd name="connsiteX8" fmla="*/ 3674962 w 4409954"/>
                <a:gd name="connsiteY8" fmla="*/ 0 h 1739510"/>
                <a:gd name="connsiteX9" fmla="*/ 4120030 w 4409954"/>
                <a:gd name="connsiteY9" fmla="*/ 0 h 1739510"/>
                <a:gd name="connsiteX10" fmla="*/ 4409954 w 4409954"/>
                <a:gd name="connsiteY10" fmla="*/ 289924 h 1739510"/>
                <a:gd name="connsiteX11" fmla="*/ 4409954 w 4409954"/>
                <a:gd name="connsiteY11" fmla="*/ 630575 h 1739510"/>
                <a:gd name="connsiteX12" fmla="*/ 4409954 w 4409954"/>
                <a:gd name="connsiteY12" fmla="*/ 1014714 h 1739510"/>
                <a:gd name="connsiteX13" fmla="*/ 4409954 w 4409954"/>
                <a:gd name="connsiteY13" fmla="*/ 1014714 h 1739510"/>
                <a:gd name="connsiteX14" fmla="*/ 4409954 w 4409954"/>
                <a:gd name="connsiteY14" fmla="*/ 1449592 h 1739510"/>
                <a:gd name="connsiteX15" fmla="*/ 4409954 w 4409954"/>
                <a:gd name="connsiteY15" fmla="*/ 1449586 h 1739510"/>
                <a:gd name="connsiteX16" fmla="*/ 4120030 w 4409954"/>
                <a:gd name="connsiteY16" fmla="*/ 1739510 h 1739510"/>
                <a:gd name="connsiteX17" fmla="*/ 3674962 w 4409954"/>
                <a:gd name="connsiteY17" fmla="*/ 1739510 h 1739510"/>
                <a:gd name="connsiteX18" fmla="*/ 3944792 w 4409954"/>
                <a:gd name="connsiteY18" fmla="*/ 2166403 h 1739510"/>
                <a:gd name="connsiteX19" fmla="*/ 3487352 w 4409954"/>
                <a:gd name="connsiteY19" fmla="*/ 2024105 h 1739510"/>
                <a:gd name="connsiteX20" fmla="*/ 3057359 w 4409954"/>
                <a:gd name="connsiteY20" fmla="*/ 1890346 h 1739510"/>
                <a:gd name="connsiteX21" fmla="*/ 2572473 w 4409954"/>
                <a:gd name="connsiteY21" fmla="*/ 1739510 h 1739510"/>
                <a:gd name="connsiteX22" fmla="*/ 2070312 w 4409954"/>
                <a:gd name="connsiteY22" fmla="*/ 1739510 h 1739510"/>
                <a:gd name="connsiteX23" fmla="*/ 1454024 w 4409954"/>
                <a:gd name="connsiteY23" fmla="*/ 1739510 h 1739510"/>
                <a:gd name="connsiteX24" fmla="*/ 906212 w 4409954"/>
                <a:gd name="connsiteY24" fmla="*/ 1739510 h 1739510"/>
                <a:gd name="connsiteX25" fmla="*/ 289924 w 4409954"/>
                <a:gd name="connsiteY25" fmla="*/ 1739510 h 1739510"/>
                <a:gd name="connsiteX26" fmla="*/ 0 w 4409954"/>
                <a:gd name="connsiteY26" fmla="*/ 1449586 h 1739510"/>
                <a:gd name="connsiteX27" fmla="*/ 0 w 4409954"/>
                <a:gd name="connsiteY27" fmla="*/ 1449592 h 1739510"/>
                <a:gd name="connsiteX28" fmla="*/ 0 w 4409954"/>
                <a:gd name="connsiteY28" fmla="*/ 1014714 h 1739510"/>
                <a:gd name="connsiteX29" fmla="*/ 0 w 4409954"/>
                <a:gd name="connsiteY29" fmla="*/ 1014714 h 1739510"/>
                <a:gd name="connsiteX30" fmla="*/ 0 w 4409954"/>
                <a:gd name="connsiteY30" fmla="*/ 659567 h 1739510"/>
                <a:gd name="connsiteX31" fmla="*/ 0 w 4409954"/>
                <a:gd name="connsiteY31" fmla="*/ 289924 h 173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409954" h="1739510" fill="none" extrusionOk="0">
                  <a:moveTo>
                    <a:pt x="0" y="289924"/>
                  </a:moveTo>
                  <a:cubicBezTo>
                    <a:pt x="-27010" y="129689"/>
                    <a:pt x="132342" y="-5208"/>
                    <a:pt x="289924" y="0"/>
                  </a:cubicBezTo>
                  <a:cubicBezTo>
                    <a:pt x="460330" y="18544"/>
                    <a:pt x="616704" y="-13259"/>
                    <a:pt x="837736" y="0"/>
                  </a:cubicBezTo>
                  <a:cubicBezTo>
                    <a:pt x="1058768" y="13259"/>
                    <a:pt x="1200299" y="-22195"/>
                    <a:pt x="1431199" y="0"/>
                  </a:cubicBezTo>
                  <a:cubicBezTo>
                    <a:pt x="1662099" y="22195"/>
                    <a:pt x="1788014" y="-7219"/>
                    <a:pt x="2047487" y="0"/>
                  </a:cubicBezTo>
                  <a:cubicBezTo>
                    <a:pt x="2306960" y="7219"/>
                    <a:pt x="2417083" y="-12299"/>
                    <a:pt x="2572473" y="0"/>
                  </a:cubicBezTo>
                  <a:lnTo>
                    <a:pt x="2572473" y="0"/>
                  </a:lnTo>
                  <a:cubicBezTo>
                    <a:pt x="2819925" y="-15394"/>
                    <a:pt x="2849607" y="23663"/>
                    <a:pt x="3101668" y="0"/>
                  </a:cubicBezTo>
                  <a:cubicBezTo>
                    <a:pt x="3353730" y="-23663"/>
                    <a:pt x="3438775" y="418"/>
                    <a:pt x="3674962" y="0"/>
                  </a:cubicBezTo>
                  <a:cubicBezTo>
                    <a:pt x="3819723" y="16127"/>
                    <a:pt x="3961572" y="-11160"/>
                    <a:pt x="4120030" y="0"/>
                  </a:cubicBezTo>
                  <a:cubicBezTo>
                    <a:pt x="4267931" y="11871"/>
                    <a:pt x="4394105" y="164627"/>
                    <a:pt x="4409954" y="289924"/>
                  </a:cubicBezTo>
                  <a:cubicBezTo>
                    <a:pt x="4401129" y="372661"/>
                    <a:pt x="4426602" y="523629"/>
                    <a:pt x="4409954" y="630575"/>
                  </a:cubicBezTo>
                  <a:cubicBezTo>
                    <a:pt x="4393306" y="737521"/>
                    <a:pt x="4402154" y="879752"/>
                    <a:pt x="4409954" y="1014714"/>
                  </a:cubicBezTo>
                  <a:lnTo>
                    <a:pt x="4409954" y="1014714"/>
                  </a:lnTo>
                  <a:cubicBezTo>
                    <a:pt x="4401598" y="1224662"/>
                    <a:pt x="4427730" y="1256594"/>
                    <a:pt x="4409954" y="1449592"/>
                  </a:cubicBezTo>
                  <a:lnTo>
                    <a:pt x="4409954" y="1449586"/>
                  </a:lnTo>
                  <a:cubicBezTo>
                    <a:pt x="4414981" y="1622464"/>
                    <a:pt x="4276460" y="1700386"/>
                    <a:pt x="4120030" y="1739510"/>
                  </a:cubicBezTo>
                  <a:cubicBezTo>
                    <a:pt x="4003679" y="1761224"/>
                    <a:pt x="3797387" y="1739755"/>
                    <a:pt x="3674962" y="1739510"/>
                  </a:cubicBezTo>
                  <a:cubicBezTo>
                    <a:pt x="3776825" y="1924108"/>
                    <a:pt x="3810072" y="1972321"/>
                    <a:pt x="3944792" y="2166403"/>
                  </a:cubicBezTo>
                  <a:cubicBezTo>
                    <a:pt x="3737245" y="2085477"/>
                    <a:pt x="3691700" y="2072278"/>
                    <a:pt x="3487352" y="2024105"/>
                  </a:cubicBezTo>
                  <a:cubicBezTo>
                    <a:pt x="3283004" y="1975932"/>
                    <a:pt x="3169293" y="1924863"/>
                    <a:pt x="3057359" y="1890346"/>
                  </a:cubicBezTo>
                  <a:cubicBezTo>
                    <a:pt x="2945425" y="1855829"/>
                    <a:pt x="2667900" y="1794843"/>
                    <a:pt x="2572473" y="1739510"/>
                  </a:cubicBezTo>
                  <a:cubicBezTo>
                    <a:pt x="2387458" y="1742675"/>
                    <a:pt x="2319763" y="1751914"/>
                    <a:pt x="2070312" y="1739510"/>
                  </a:cubicBezTo>
                  <a:cubicBezTo>
                    <a:pt x="1820861" y="1727106"/>
                    <a:pt x="1667951" y="1738054"/>
                    <a:pt x="1454024" y="1739510"/>
                  </a:cubicBezTo>
                  <a:cubicBezTo>
                    <a:pt x="1240097" y="1740966"/>
                    <a:pt x="1081330" y="1731128"/>
                    <a:pt x="906212" y="1739510"/>
                  </a:cubicBezTo>
                  <a:cubicBezTo>
                    <a:pt x="731094" y="1747892"/>
                    <a:pt x="579209" y="1719113"/>
                    <a:pt x="289924" y="1739510"/>
                  </a:cubicBezTo>
                  <a:cubicBezTo>
                    <a:pt x="130677" y="1743667"/>
                    <a:pt x="-8272" y="1633454"/>
                    <a:pt x="0" y="1449586"/>
                  </a:cubicBezTo>
                  <a:lnTo>
                    <a:pt x="0" y="1449592"/>
                  </a:lnTo>
                  <a:cubicBezTo>
                    <a:pt x="5690" y="1317748"/>
                    <a:pt x="-5005" y="1145457"/>
                    <a:pt x="0" y="1014714"/>
                  </a:cubicBezTo>
                  <a:lnTo>
                    <a:pt x="0" y="1014714"/>
                  </a:lnTo>
                  <a:cubicBezTo>
                    <a:pt x="16135" y="903159"/>
                    <a:pt x="773" y="803717"/>
                    <a:pt x="0" y="659567"/>
                  </a:cubicBezTo>
                  <a:cubicBezTo>
                    <a:pt x="-773" y="515417"/>
                    <a:pt x="-7820" y="388794"/>
                    <a:pt x="0" y="289924"/>
                  </a:cubicBezTo>
                  <a:close/>
                </a:path>
                <a:path w="4409954" h="1739510" stroke="0" extrusionOk="0">
                  <a:moveTo>
                    <a:pt x="0" y="289924"/>
                  </a:moveTo>
                  <a:cubicBezTo>
                    <a:pt x="-15078" y="155587"/>
                    <a:pt x="160075" y="-20472"/>
                    <a:pt x="289924" y="0"/>
                  </a:cubicBezTo>
                  <a:cubicBezTo>
                    <a:pt x="536403" y="-1688"/>
                    <a:pt x="596917" y="19108"/>
                    <a:pt x="883387" y="0"/>
                  </a:cubicBezTo>
                  <a:cubicBezTo>
                    <a:pt x="1169857" y="-19108"/>
                    <a:pt x="1226505" y="-24804"/>
                    <a:pt x="1454024" y="0"/>
                  </a:cubicBezTo>
                  <a:cubicBezTo>
                    <a:pt x="1681543" y="24804"/>
                    <a:pt x="1865292" y="-28292"/>
                    <a:pt x="2024661" y="0"/>
                  </a:cubicBezTo>
                  <a:cubicBezTo>
                    <a:pt x="2184030" y="28292"/>
                    <a:pt x="2418535" y="26155"/>
                    <a:pt x="2572473" y="0"/>
                  </a:cubicBezTo>
                  <a:lnTo>
                    <a:pt x="2572473" y="0"/>
                  </a:lnTo>
                  <a:cubicBezTo>
                    <a:pt x="2841855" y="1824"/>
                    <a:pt x="2878002" y="6247"/>
                    <a:pt x="3123718" y="0"/>
                  </a:cubicBezTo>
                  <a:cubicBezTo>
                    <a:pt x="3369434" y="-6247"/>
                    <a:pt x="3424704" y="-27135"/>
                    <a:pt x="3674962" y="0"/>
                  </a:cubicBezTo>
                  <a:cubicBezTo>
                    <a:pt x="3820828" y="-9461"/>
                    <a:pt x="4025948" y="22187"/>
                    <a:pt x="4120030" y="0"/>
                  </a:cubicBezTo>
                  <a:cubicBezTo>
                    <a:pt x="4277863" y="15549"/>
                    <a:pt x="4399596" y="98132"/>
                    <a:pt x="4409954" y="289924"/>
                  </a:cubicBezTo>
                  <a:cubicBezTo>
                    <a:pt x="4399691" y="470755"/>
                    <a:pt x="4397849" y="483401"/>
                    <a:pt x="4409954" y="659567"/>
                  </a:cubicBezTo>
                  <a:cubicBezTo>
                    <a:pt x="4422059" y="835733"/>
                    <a:pt x="4413022" y="839194"/>
                    <a:pt x="4409954" y="1014714"/>
                  </a:cubicBezTo>
                  <a:lnTo>
                    <a:pt x="4409954" y="1014714"/>
                  </a:lnTo>
                  <a:cubicBezTo>
                    <a:pt x="4388998" y="1131007"/>
                    <a:pt x="4397927" y="1282395"/>
                    <a:pt x="4409954" y="1449592"/>
                  </a:cubicBezTo>
                  <a:lnTo>
                    <a:pt x="4409954" y="1449586"/>
                  </a:lnTo>
                  <a:cubicBezTo>
                    <a:pt x="4398991" y="1612145"/>
                    <a:pt x="4284165" y="1736372"/>
                    <a:pt x="4120030" y="1739510"/>
                  </a:cubicBezTo>
                  <a:cubicBezTo>
                    <a:pt x="3912162" y="1757358"/>
                    <a:pt x="3896829" y="1723330"/>
                    <a:pt x="3674962" y="1739510"/>
                  </a:cubicBezTo>
                  <a:cubicBezTo>
                    <a:pt x="3778067" y="1924282"/>
                    <a:pt x="3842179" y="1992021"/>
                    <a:pt x="3944792" y="2166403"/>
                  </a:cubicBezTo>
                  <a:cubicBezTo>
                    <a:pt x="3784702" y="2102769"/>
                    <a:pt x="3608562" y="2064649"/>
                    <a:pt x="3514799" y="2032643"/>
                  </a:cubicBezTo>
                  <a:cubicBezTo>
                    <a:pt x="3421036" y="2000637"/>
                    <a:pt x="3268578" y="1975910"/>
                    <a:pt x="3071082" y="1894614"/>
                  </a:cubicBezTo>
                  <a:cubicBezTo>
                    <a:pt x="2873586" y="1813318"/>
                    <a:pt x="2791510" y="1831459"/>
                    <a:pt x="2572473" y="1739510"/>
                  </a:cubicBezTo>
                  <a:cubicBezTo>
                    <a:pt x="2301765" y="1762107"/>
                    <a:pt x="2140487" y="1736435"/>
                    <a:pt x="2024661" y="1739510"/>
                  </a:cubicBezTo>
                  <a:cubicBezTo>
                    <a:pt x="1908835" y="1742585"/>
                    <a:pt x="1701563" y="1725420"/>
                    <a:pt x="1476849" y="1739510"/>
                  </a:cubicBezTo>
                  <a:cubicBezTo>
                    <a:pt x="1252135" y="1753600"/>
                    <a:pt x="1158661" y="1717291"/>
                    <a:pt x="906212" y="1739510"/>
                  </a:cubicBezTo>
                  <a:cubicBezTo>
                    <a:pt x="653763" y="1761729"/>
                    <a:pt x="512542" y="1765933"/>
                    <a:pt x="289924" y="1739510"/>
                  </a:cubicBezTo>
                  <a:cubicBezTo>
                    <a:pt x="118170" y="1735276"/>
                    <a:pt x="17968" y="1616694"/>
                    <a:pt x="0" y="1449586"/>
                  </a:cubicBezTo>
                  <a:lnTo>
                    <a:pt x="0" y="1449592"/>
                  </a:lnTo>
                  <a:cubicBezTo>
                    <a:pt x="-17757" y="1266251"/>
                    <a:pt x="-17745" y="1163714"/>
                    <a:pt x="0" y="1014714"/>
                  </a:cubicBezTo>
                  <a:lnTo>
                    <a:pt x="0" y="1014714"/>
                  </a:lnTo>
                  <a:cubicBezTo>
                    <a:pt x="-11986" y="913277"/>
                    <a:pt x="11373" y="734091"/>
                    <a:pt x="0" y="652319"/>
                  </a:cubicBezTo>
                  <a:cubicBezTo>
                    <a:pt x="-11373" y="570548"/>
                    <a:pt x="2459" y="455861"/>
                    <a:pt x="0" y="289924"/>
                  </a:cubicBezTo>
                  <a:close/>
                </a:path>
              </a:pathLst>
            </a:custGeom>
            <a:solidFill>
              <a:srgbClr val="FFF4E1"/>
            </a:solidFill>
            <a:ln w="38100">
              <a:solidFill>
                <a:srgbClr val="FF6600"/>
              </a:solidFill>
              <a:extLst>
                <a:ext uri="{C807C97D-BFC1-408E-A445-0C87EB9F89A2}">
                  <ask:lineSketchStyleProps xmlns:ask="http://schemas.microsoft.com/office/drawing/2018/sketchyshapes" sd="2842418190">
                    <a:prstGeom prst="wedgeRoundRectCallout">
                      <a:avLst>
                        <a:gd name="adj1" fmla="val 39452"/>
                        <a:gd name="adj2" fmla="val 74541"/>
                        <a:gd name="adj3" fmla="val 16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10" name="Rectangle 9">
              <a:extLst>
                <a:ext uri="{FF2B5EF4-FFF2-40B4-BE49-F238E27FC236}">
                  <a16:creationId xmlns:a16="http://schemas.microsoft.com/office/drawing/2014/main" id="{00789215-4D70-5642-B357-95D35BD822BD}"/>
                </a:ext>
              </a:extLst>
            </p:cNvPr>
            <p:cNvSpPr/>
            <p:nvPr/>
          </p:nvSpPr>
          <p:spPr>
            <a:xfrm>
              <a:off x="4904468" y="2212027"/>
              <a:ext cx="4210121" cy="831552"/>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6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Ai </a:t>
              </a:r>
              <a:r>
                <a:rPr kumimoji="0" lang="en-US" altLang="en-US" sz="66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nhanh</a:t>
              </a:r>
              <a:r>
                <a:rPr kumimoji="0" lang="en-US" altLang="en-US" sz="6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ai </a:t>
              </a:r>
              <a:r>
                <a:rPr kumimoji="0" lang="en-US" altLang="en-US" sz="66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đúng</a:t>
              </a:r>
              <a:endParaRPr kumimoji="0" lang="en-US" alt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1397611207"/>
      </p:ext>
    </p:extLst>
  </p:cSld>
  <p:clrMapOvr>
    <a:masterClrMapping/>
  </p:clrMapOvr>
  <p:transition spd="med">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7BE0AEE-1DFC-45F9-93BD-792C2575B8BF}"/>
              </a:ext>
            </a:extLst>
          </p:cNvPr>
          <p:cNvPicPr>
            <a:picLocks noChangeAspect="1"/>
          </p:cNvPicPr>
          <p:nvPr/>
        </p:nvPicPr>
        <p:blipFill>
          <a:blip r:embed="rId2"/>
          <a:stretch>
            <a:fillRect/>
          </a:stretch>
        </p:blipFill>
        <p:spPr>
          <a:xfrm>
            <a:off x="0" y="-1"/>
            <a:ext cx="12192000" cy="6858657"/>
          </a:xfrm>
          <a:prstGeom prst="rect">
            <a:avLst/>
          </a:prstGeom>
        </p:spPr>
      </p:pic>
      <p:sp>
        <p:nvSpPr>
          <p:cNvPr id="5" name="Rectangle: Rounded Corners 4">
            <a:extLst>
              <a:ext uri="{FF2B5EF4-FFF2-40B4-BE49-F238E27FC236}">
                <a16:creationId xmlns:a16="http://schemas.microsoft.com/office/drawing/2014/main" id="{51C7EF4A-A279-4AD0-A863-4BA2337FEF83}"/>
              </a:ext>
            </a:extLst>
          </p:cNvPr>
          <p:cNvSpPr/>
          <p:nvPr/>
        </p:nvSpPr>
        <p:spPr>
          <a:xfrm>
            <a:off x="500744" y="518160"/>
            <a:ext cx="11179628" cy="608946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F81BD">
                  <a:lumMod val="50000"/>
                </a:srgb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5C0E704D-88D7-78BA-0351-50E97258A431}"/>
              </a:ext>
            </a:extLst>
          </p:cNvPr>
          <p:cNvSpPr txBox="1"/>
          <p:nvPr/>
        </p:nvSpPr>
        <p:spPr>
          <a:xfrm>
            <a:off x="1107440" y="1351280"/>
            <a:ext cx="10261600" cy="4401205"/>
          </a:xfrm>
          <a:prstGeom prst="rect">
            <a:avLst/>
          </a:prstGeom>
          <a:noFill/>
        </p:spPr>
        <p:txBody>
          <a:bodyPr wrap="square" rtlCol="0">
            <a:spAutoFit/>
          </a:bodyPr>
          <a:lstStyle/>
          <a:p>
            <a:pPr marL="0" marR="0" algn="just">
              <a:lnSpc>
                <a:spcPct val="150000"/>
              </a:lnSpc>
              <a:spcBef>
                <a:spcPts val="0"/>
              </a:spcBef>
              <a:spcAft>
                <a:spcPts val="0"/>
              </a:spcAft>
            </a:pPr>
            <a:r>
              <a:rPr lang="nl-NL" sz="28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Câu 1: Biến đổi nào thường xảy ra khi chất này biến đổi thành chất khác, thể hiện qua sự thay đổi về màu sắc, mùi, vị,…?</a:t>
            </a:r>
            <a:endParaRPr lang="en-US" sz="2800" b="1" dirty="0">
              <a:effectLst/>
              <a:latin typeface="Cambria" panose="02040503050406030204" pitchFamily="18" charset="0"/>
              <a:ea typeface="Cambria" panose="02040503050406030204" pitchFamily="18" charset="0"/>
              <a:cs typeface="Times New Roman" panose="02020603050405020304" pitchFamily="18" charset="0"/>
            </a:endParaRPr>
          </a:p>
          <a:p>
            <a:pPr marL="0" marR="0" algn="just">
              <a:lnSpc>
                <a:spcPct val="150000"/>
              </a:lnSpc>
              <a:spcBef>
                <a:spcPts val="0"/>
              </a:spcBef>
              <a:spcAft>
                <a:spcPts val="0"/>
              </a:spcAft>
            </a:pPr>
            <a:r>
              <a:rPr lang="nl-NL" sz="28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A. Biến đổi vật lí.</a:t>
            </a:r>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a:p>
            <a:pPr marL="0" marR="0" algn="just">
              <a:lnSpc>
                <a:spcPct val="150000"/>
              </a:lnSpc>
              <a:spcBef>
                <a:spcPts val="0"/>
              </a:spcBef>
              <a:spcAft>
                <a:spcPts val="0"/>
              </a:spcAft>
            </a:pPr>
            <a:r>
              <a:rPr lang="nl-NL" sz="28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B. Biến đổi hóa học.</a:t>
            </a:r>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a:p>
            <a:pPr marL="0" marR="0" algn="just">
              <a:lnSpc>
                <a:spcPct val="150000"/>
              </a:lnSpc>
              <a:spcBef>
                <a:spcPts val="0"/>
              </a:spcBef>
              <a:spcAft>
                <a:spcPts val="0"/>
              </a:spcAft>
            </a:pPr>
            <a:r>
              <a:rPr lang="nl-NL" sz="28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 Biến đổi sinh học.</a:t>
            </a:r>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a:p>
            <a:pPr marL="0" marR="0" algn="just">
              <a:lnSpc>
                <a:spcPct val="150000"/>
              </a:lnSpc>
              <a:spcBef>
                <a:spcPts val="0"/>
              </a:spcBef>
              <a:spcAft>
                <a:spcPts val="0"/>
              </a:spcAft>
            </a:pPr>
            <a:r>
              <a:rPr lang="nl-NL" sz="28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D. Biến đổi quang học. </a:t>
            </a:r>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a:p>
            <a:endParaRPr lang="en-US" sz="2800" dirty="0">
              <a:latin typeface="Cambria" panose="02040503050406030204" pitchFamily="18" charset="0"/>
              <a:ea typeface="Cambria" panose="02040503050406030204" pitchFamily="18" charset="0"/>
            </a:endParaRPr>
          </a:p>
        </p:txBody>
      </p:sp>
      <p:sp>
        <p:nvSpPr>
          <p:cNvPr id="6" name="Oval 5">
            <a:extLst>
              <a:ext uri="{FF2B5EF4-FFF2-40B4-BE49-F238E27FC236}">
                <a16:creationId xmlns:a16="http://schemas.microsoft.com/office/drawing/2014/main" id="{B7F90EFF-8D51-167B-A03E-C8EA058FAEBD}"/>
              </a:ext>
            </a:extLst>
          </p:cNvPr>
          <p:cNvSpPr/>
          <p:nvPr/>
        </p:nvSpPr>
        <p:spPr>
          <a:xfrm>
            <a:off x="1016000" y="3464560"/>
            <a:ext cx="528320" cy="4572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0342471"/>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7BE0AEE-1DFC-45F9-93BD-792C2575B8BF}"/>
              </a:ext>
            </a:extLst>
          </p:cNvPr>
          <p:cNvPicPr>
            <a:picLocks noChangeAspect="1"/>
          </p:cNvPicPr>
          <p:nvPr/>
        </p:nvPicPr>
        <p:blipFill>
          <a:blip r:embed="rId2"/>
          <a:stretch>
            <a:fillRect/>
          </a:stretch>
        </p:blipFill>
        <p:spPr>
          <a:xfrm>
            <a:off x="0" y="-1"/>
            <a:ext cx="12192000" cy="6858657"/>
          </a:xfrm>
          <a:prstGeom prst="rect">
            <a:avLst/>
          </a:prstGeom>
        </p:spPr>
      </p:pic>
      <p:sp>
        <p:nvSpPr>
          <p:cNvPr id="5" name="Rectangle: Rounded Corners 4">
            <a:extLst>
              <a:ext uri="{FF2B5EF4-FFF2-40B4-BE49-F238E27FC236}">
                <a16:creationId xmlns:a16="http://schemas.microsoft.com/office/drawing/2014/main" id="{51C7EF4A-A279-4AD0-A863-4BA2337FEF83}"/>
              </a:ext>
            </a:extLst>
          </p:cNvPr>
          <p:cNvSpPr/>
          <p:nvPr/>
        </p:nvSpPr>
        <p:spPr>
          <a:xfrm>
            <a:off x="500744" y="518160"/>
            <a:ext cx="11179628" cy="608946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F81BD">
                  <a:lumMod val="50000"/>
                </a:srgb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5C0E704D-88D7-78BA-0351-50E97258A431}"/>
              </a:ext>
            </a:extLst>
          </p:cNvPr>
          <p:cNvSpPr txBox="1"/>
          <p:nvPr/>
        </p:nvSpPr>
        <p:spPr>
          <a:xfrm>
            <a:off x="1158240" y="812800"/>
            <a:ext cx="10261600" cy="658706"/>
          </a:xfrm>
          <a:prstGeom prst="rect">
            <a:avLst/>
          </a:prstGeom>
          <a:noFill/>
        </p:spPr>
        <p:txBody>
          <a:bodyPr wrap="square" rtlCol="0">
            <a:spAutoFit/>
          </a:bodyPr>
          <a:lstStyle/>
          <a:p>
            <a:pPr lvl="0" algn="just">
              <a:lnSpc>
                <a:spcPct val="150000"/>
              </a:lnSpc>
            </a:pPr>
            <a:r>
              <a:rPr lang="vi-VN" sz="2800"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Câu 2: Trường hợp nào dưới đây xảy ra sự biến đổi hóa học?</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11" name="Picture 10">
            <a:extLst>
              <a:ext uri="{FF2B5EF4-FFF2-40B4-BE49-F238E27FC236}">
                <a16:creationId xmlns:a16="http://schemas.microsoft.com/office/drawing/2014/main" id="{879AE172-E1AE-4E2D-DCCA-FE3FC5BFD9F6}"/>
              </a:ext>
            </a:extLst>
          </p:cNvPr>
          <p:cNvPicPr>
            <a:picLocks noChangeAspect="1"/>
          </p:cNvPicPr>
          <p:nvPr/>
        </p:nvPicPr>
        <p:blipFill>
          <a:blip r:embed="rId3"/>
          <a:stretch>
            <a:fillRect/>
          </a:stretch>
        </p:blipFill>
        <p:spPr>
          <a:xfrm>
            <a:off x="2408372" y="1566862"/>
            <a:ext cx="3352800" cy="1781175"/>
          </a:xfrm>
          <a:prstGeom prst="rect">
            <a:avLst/>
          </a:prstGeom>
        </p:spPr>
      </p:pic>
      <p:pic>
        <p:nvPicPr>
          <p:cNvPr id="15" name="Picture 14">
            <a:extLst>
              <a:ext uri="{FF2B5EF4-FFF2-40B4-BE49-F238E27FC236}">
                <a16:creationId xmlns:a16="http://schemas.microsoft.com/office/drawing/2014/main" id="{5FF452CB-F380-3FED-EB90-A5620AA9505D}"/>
              </a:ext>
            </a:extLst>
          </p:cNvPr>
          <p:cNvPicPr>
            <a:picLocks noChangeAspect="1"/>
          </p:cNvPicPr>
          <p:nvPr/>
        </p:nvPicPr>
        <p:blipFill>
          <a:blip r:embed="rId4"/>
          <a:stretch>
            <a:fillRect/>
          </a:stretch>
        </p:blipFill>
        <p:spPr>
          <a:xfrm>
            <a:off x="2408372" y="3757930"/>
            <a:ext cx="3305175" cy="1657350"/>
          </a:xfrm>
          <a:prstGeom prst="rect">
            <a:avLst/>
          </a:prstGeom>
        </p:spPr>
      </p:pic>
      <p:pic>
        <p:nvPicPr>
          <p:cNvPr id="18" name="Picture 17">
            <a:extLst>
              <a:ext uri="{FF2B5EF4-FFF2-40B4-BE49-F238E27FC236}">
                <a16:creationId xmlns:a16="http://schemas.microsoft.com/office/drawing/2014/main" id="{C0B0DF28-A830-9D02-5144-39DE83D7C953}"/>
              </a:ext>
            </a:extLst>
          </p:cNvPr>
          <p:cNvPicPr>
            <a:picLocks noChangeAspect="1"/>
          </p:cNvPicPr>
          <p:nvPr/>
        </p:nvPicPr>
        <p:blipFill>
          <a:blip r:embed="rId5"/>
          <a:stretch>
            <a:fillRect/>
          </a:stretch>
        </p:blipFill>
        <p:spPr>
          <a:xfrm>
            <a:off x="7034847" y="1566862"/>
            <a:ext cx="3324225" cy="3724275"/>
          </a:xfrm>
          <a:prstGeom prst="rect">
            <a:avLst/>
          </a:prstGeom>
        </p:spPr>
      </p:pic>
      <p:sp>
        <p:nvSpPr>
          <p:cNvPr id="19" name="Oval 18">
            <a:extLst>
              <a:ext uri="{FF2B5EF4-FFF2-40B4-BE49-F238E27FC236}">
                <a16:creationId xmlns:a16="http://schemas.microsoft.com/office/drawing/2014/main" id="{BBCB1C70-1E26-705E-7D61-203AF293F350}"/>
              </a:ext>
            </a:extLst>
          </p:cNvPr>
          <p:cNvSpPr/>
          <p:nvPr/>
        </p:nvSpPr>
        <p:spPr>
          <a:xfrm>
            <a:off x="6868160" y="4958080"/>
            <a:ext cx="528320" cy="4572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9810042"/>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7BE0AEE-1DFC-45F9-93BD-792C2575B8BF}"/>
              </a:ext>
            </a:extLst>
          </p:cNvPr>
          <p:cNvPicPr>
            <a:picLocks noChangeAspect="1"/>
          </p:cNvPicPr>
          <p:nvPr/>
        </p:nvPicPr>
        <p:blipFill>
          <a:blip r:embed="rId2"/>
          <a:stretch>
            <a:fillRect/>
          </a:stretch>
        </p:blipFill>
        <p:spPr>
          <a:xfrm>
            <a:off x="0" y="-1"/>
            <a:ext cx="12192000" cy="6858657"/>
          </a:xfrm>
          <a:prstGeom prst="rect">
            <a:avLst/>
          </a:prstGeom>
        </p:spPr>
      </p:pic>
      <p:sp>
        <p:nvSpPr>
          <p:cNvPr id="5" name="Rectangle: Rounded Corners 4">
            <a:extLst>
              <a:ext uri="{FF2B5EF4-FFF2-40B4-BE49-F238E27FC236}">
                <a16:creationId xmlns:a16="http://schemas.microsoft.com/office/drawing/2014/main" id="{51C7EF4A-A279-4AD0-A863-4BA2337FEF83}"/>
              </a:ext>
            </a:extLst>
          </p:cNvPr>
          <p:cNvSpPr/>
          <p:nvPr/>
        </p:nvSpPr>
        <p:spPr>
          <a:xfrm>
            <a:off x="500744" y="518160"/>
            <a:ext cx="11179628" cy="608946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F81BD">
                  <a:lumMod val="50000"/>
                </a:srgb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5C0E704D-88D7-78BA-0351-50E97258A431}"/>
              </a:ext>
            </a:extLst>
          </p:cNvPr>
          <p:cNvSpPr txBox="1"/>
          <p:nvPr/>
        </p:nvSpPr>
        <p:spPr>
          <a:xfrm>
            <a:off x="1137920" y="629920"/>
            <a:ext cx="10261600" cy="954107"/>
          </a:xfrm>
          <a:prstGeom prst="rect">
            <a:avLst/>
          </a:prstGeom>
          <a:noFill/>
        </p:spPr>
        <p:txBody>
          <a:bodyPr wrap="square" rtlCol="0">
            <a:spAutoFit/>
          </a:bodyPr>
          <a:lstStyle/>
          <a:p>
            <a:pPr marL="0" marR="0" lvl="0" indent="0" algn="just" defTabSz="914400" rtl="0" eaLnBrk="1" fontAlgn="auto" latinLnBrk="0" hangingPunct="1">
              <a:spcBef>
                <a:spcPts val="0"/>
              </a:spcBef>
              <a:spcAft>
                <a:spcPts val="0"/>
              </a:spcAft>
              <a:buClrTx/>
              <a:buSzTx/>
              <a:buFontTx/>
              <a:buNone/>
              <a:tabLst/>
              <a:defRPr/>
            </a:pP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Câu 3: Trường hợp nào trong các hình dưới đây có sự biến đổi hóa học?</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3" name="Picture 2">
            <a:extLst>
              <a:ext uri="{FF2B5EF4-FFF2-40B4-BE49-F238E27FC236}">
                <a16:creationId xmlns:a16="http://schemas.microsoft.com/office/drawing/2014/main" id="{C08D2321-62CC-22D0-1EB5-3B95799B2013}"/>
              </a:ext>
            </a:extLst>
          </p:cNvPr>
          <p:cNvPicPr>
            <a:picLocks noChangeAspect="1"/>
          </p:cNvPicPr>
          <p:nvPr/>
        </p:nvPicPr>
        <p:blipFill>
          <a:blip r:embed="rId3"/>
          <a:stretch>
            <a:fillRect/>
          </a:stretch>
        </p:blipFill>
        <p:spPr>
          <a:xfrm>
            <a:off x="2265497" y="1953925"/>
            <a:ext cx="3441700" cy="3662620"/>
          </a:xfrm>
          <a:prstGeom prst="rect">
            <a:avLst/>
          </a:prstGeom>
        </p:spPr>
      </p:pic>
      <p:pic>
        <p:nvPicPr>
          <p:cNvPr id="7" name="Picture 6">
            <a:extLst>
              <a:ext uri="{FF2B5EF4-FFF2-40B4-BE49-F238E27FC236}">
                <a16:creationId xmlns:a16="http://schemas.microsoft.com/office/drawing/2014/main" id="{0C267E78-FEAD-0DA3-CB0F-0F8F10AFA811}"/>
              </a:ext>
            </a:extLst>
          </p:cNvPr>
          <p:cNvPicPr>
            <a:picLocks noChangeAspect="1"/>
          </p:cNvPicPr>
          <p:nvPr/>
        </p:nvPicPr>
        <p:blipFill>
          <a:blip r:embed="rId4"/>
          <a:stretch>
            <a:fillRect/>
          </a:stretch>
        </p:blipFill>
        <p:spPr>
          <a:xfrm>
            <a:off x="6390322" y="1908492"/>
            <a:ext cx="2886075" cy="1781175"/>
          </a:xfrm>
          <a:prstGeom prst="rect">
            <a:avLst/>
          </a:prstGeom>
        </p:spPr>
      </p:pic>
      <p:pic>
        <p:nvPicPr>
          <p:cNvPr id="9" name="Picture 8">
            <a:extLst>
              <a:ext uri="{FF2B5EF4-FFF2-40B4-BE49-F238E27FC236}">
                <a16:creationId xmlns:a16="http://schemas.microsoft.com/office/drawing/2014/main" id="{040703B5-FF0F-400B-6856-FBAD5DF9B55F}"/>
              </a:ext>
            </a:extLst>
          </p:cNvPr>
          <p:cNvPicPr>
            <a:picLocks noChangeAspect="1"/>
          </p:cNvPicPr>
          <p:nvPr/>
        </p:nvPicPr>
        <p:blipFill>
          <a:blip r:embed="rId5"/>
          <a:stretch>
            <a:fillRect/>
          </a:stretch>
        </p:blipFill>
        <p:spPr>
          <a:xfrm>
            <a:off x="6418897" y="3785235"/>
            <a:ext cx="2828925" cy="1847850"/>
          </a:xfrm>
          <a:prstGeom prst="rect">
            <a:avLst/>
          </a:prstGeom>
        </p:spPr>
      </p:pic>
      <p:sp>
        <p:nvSpPr>
          <p:cNvPr id="10" name="Oval 9">
            <a:extLst>
              <a:ext uri="{FF2B5EF4-FFF2-40B4-BE49-F238E27FC236}">
                <a16:creationId xmlns:a16="http://schemas.microsoft.com/office/drawing/2014/main" id="{15D11E38-FDC6-3A9B-F7FB-D97182409031}"/>
              </a:ext>
            </a:extLst>
          </p:cNvPr>
          <p:cNvSpPr/>
          <p:nvPr/>
        </p:nvSpPr>
        <p:spPr>
          <a:xfrm>
            <a:off x="2120717" y="5176233"/>
            <a:ext cx="528320" cy="4572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4789703"/>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7BE0AEE-1DFC-45F9-93BD-792C2575B8BF}"/>
              </a:ext>
            </a:extLst>
          </p:cNvPr>
          <p:cNvPicPr>
            <a:picLocks noChangeAspect="1"/>
          </p:cNvPicPr>
          <p:nvPr/>
        </p:nvPicPr>
        <p:blipFill>
          <a:blip r:embed="rId2"/>
          <a:stretch>
            <a:fillRect/>
          </a:stretch>
        </p:blipFill>
        <p:spPr>
          <a:xfrm>
            <a:off x="0" y="-1"/>
            <a:ext cx="12192000" cy="6858657"/>
          </a:xfrm>
          <a:prstGeom prst="rect">
            <a:avLst/>
          </a:prstGeom>
        </p:spPr>
      </p:pic>
      <p:sp>
        <p:nvSpPr>
          <p:cNvPr id="5" name="Rectangle: Rounded Corners 4">
            <a:extLst>
              <a:ext uri="{FF2B5EF4-FFF2-40B4-BE49-F238E27FC236}">
                <a16:creationId xmlns:a16="http://schemas.microsoft.com/office/drawing/2014/main" id="{51C7EF4A-A279-4AD0-A863-4BA2337FEF83}"/>
              </a:ext>
            </a:extLst>
          </p:cNvPr>
          <p:cNvSpPr/>
          <p:nvPr/>
        </p:nvSpPr>
        <p:spPr>
          <a:xfrm>
            <a:off x="500744" y="518160"/>
            <a:ext cx="11179628" cy="608946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F81BD">
                  <a:lumMod val="50000"/>
                </a:srgb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5C0E704D-88D7-78BA-0351-50E97258A431}"/>
              </a:ext>
            </a:extLst>
          </p:cNvPr>
          <p:cNvSpPr txBox="1"/>
          <p:nvPr/>
        </p:nvSpPr>
        <p:spPr>
          <a:xfrm>
            <a:off x="985520" y="812800"/>
            <a:ext cx="10434320" cy="324403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Câu </a:t>
            </a:r>
            <a:r>
              <a:rPr lang="en-US" sz="2800"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4</a:t>
            </a: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Hiện tượng nào dưới đây không có sự biến đổi hóa học?</a:t>
            </a:r>
            <a:endPar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 Đường cháy thành than.</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 Sữa chua lên men.</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 Đá tan chảy khi để ra ngoài tủ lạnh.</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 Cơm để lâu bị ôi thiu. </a:t>
            </a:r>
          </a:p>
        </p:txBody>
      </p:sp>
      <p:sp>
        <p:nvSpPr>
          <p:cNvPr id="2" name="Oval 1">
            <a:extLst>
              <a:ext uri="{FF2B5EF4-FFF2-40B4-BE49-F238E27FC236}">
                <a16:creationId xmlns:a16="http://schemas.microsoft.com/office/drawing/2014/main" id="{00450F48-CFAF-442E-E628-0BA10598C5B9}"/>
              </a:ext>
            </a:extLst>
          </p:cNvPr>
          <p:cNvSpPr/>
          <p:nvPr/>
        </p:nvSpPr>
        <p:spPr>
          <a:xfrm>
            <a:off x="843280" y="2814452"/>
            <a:ext cx="569884" cy="589148"/>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7251787"/>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雨, 自然, 室内&#10;&#10;描述已自动生成">
            <a:extLst>
              <a:ext uri="{FF2B5EF4-FFF2-40B4-BE49-F238E27FC236}">
                <a16:creationId xmlns:a16="http://schemas.microsoft.com/office/drawing/2014/main" id="{6D41B603-3E82-4B35-BB92-D2C52D99FB4C}"/>
              </a:ext>
            </a:extLst>
          </p:cNvPr>
          <p:cNvPicPr>
            <a:picLocks noChangeAspect="1"/>
          </p:cNvPicPr>
          <p:nvPr/>
        </p:nvPicPr>
        <p:blipFill rotWithShape="1">
          <a:blip r:embed="rId2">
            <a:extLst>
              <a:ext uri="{28A0092B-C50C-407E-A947-70E740481C1C}">
                <a14:useLocalDpi xmlns:a14="http://schemas.microsoft.com/office/drawing/2010/main" val="0"/>
              </a:ext>
            </a:extLst>
          </a:blip>
          <a:srcRect t="13306" b="49147"/>
          <a:stretch/>
        </p:blipFill>
        <p:spPr>
          <a:xfrm>
            <a:off x="0" y="10"/>
            <a:ext cx="12191980" cy="6857990"/>
          </a:xfrm>
          <a:prstGeom prst="rect">
            <a:avLst/>
          </a:prstGeom>
        </p:spPr>
      </p:pic>
      <p:grpSp>
        <p:nvGrpSpPr>
          <p:cNvPr id="26" name="Group 25">
            <a:extLst>
              <a:ext uri="{FF2B5EF4-FFF2-40B4-BE49-F238E27FC236}">
                <a16:creationId xmlns:a16="http://schemas.microsoft.com/office/drawing/2014/main" id="{222122FA-DEBE-40B4-86F9-A083801CA6B6}"/>
              </a:ext>
            </a:extLst>
          </p:cNvPr>
          <p:cNvGrpSpPr/>
          <p:nvPr/>
        </p:nvGrpSpPr>
        <p:grpSpPr>
          <a:xfrm flipH="1">
            <a:off x="5623599" y="-52214"/>
            <a:ext cx="5847500" cy="3226934"/>
            <a:chOff x="3825057" y="497706"/>
            <a:chExt cx="10364085" cy="5520010"/>
          </a:xfrm>
        </p:grpSpPr>
        <p:pic>
          <p:nvPicPr>
            <p:cNvPr id="27" name="图片 3">
              <a:extLst>
                <a:ext uri="{FF2B5EF4-FFF2-40B4-BE49-F238E27FC236}">
                  <a16:creationId xmlns:a16="http://schemas.microsoft.com/office/drawing/2014/main" id="{A22E2285-2BA2-4DB7-882A-A02C526B1C96}"/>
                </a:ext>
              </a:extLst>
            </p:cNvPr>
            <p:cNvPicPr>
              <a:picLocks noChangeAspect="1"/>
            </p:cNvPicPr>
            <p:nvPr/>
          </p:nvPicPr>
          <p:blipFill>
            <a:blip r:embed="rId3"/>
            <a:stretch>
              <a:fillRect/>
            </a:stretch>
          </p:blipFill>
          <p:spPr>
            <a:xfrm flipH="1">
              <a:off x="3825057" y="497706"/>
              <a:ext cx="10364085" cy="5520010"/>
            </a:xfrm>
            <a:prstGeom prst="rect">
              <a:avLst/>
            </a:prstGeom>
          </p:spPr>
        </p:pic>
        <p:sp>
          <p:nvSpPr>
            <p:cNvPr id="36" name="TextBox 35">
              <a:extLst>
                <a:ext uri="{FF2B5EF4-FFF2-40B4-BE49-F238E27FC236}">
                  <a16:creationId xmlns:a16="http://schemas.microsoft.com/office/drawing/2014/main" id="{06C1D176-C6DD-43F2-A5D1-AF0E8D023227}"/>
                </a:ext>
              </a:extLst>
            </p:cNvPr>
            <p:cNvSpPr txBox="1"/>
            <p:nvPr/>
          </p:nvSpPr>
          <p:spPr>
            <a:xfrm flipH="1">
              <a:off x="4889467" y="1999924"/>
              <a:ext cx="7852219" cy="1850643"/>
            </a:xfrm>
            <a:prstGeom prst="rect">
              <a:avLst/>
            </a:prstGeom>
            <a:noFill/>
          </p:spPr>
          <p:txBody>
            <a:bodyPr wrap="square" rtlCol="0">
              <a:spAutoFit/>
            </a:bodyPr>
            <a:lstStyle/>
            <a:p>
              <a:pPr algn="ctr">
                <a:defRPr/>
              </a:pPr>
              <a:r>
                <a:rPr lang="en-US" sz="3200" b="1" dirty="0" err="1">
                  <a:ln w="12700">
                    <a:solidFill>
                      <a:srgbClr val="C00000"/>
                    </a:solidFill>
                  </a:ln>
                  <a:solidFill>
                    <a:srgbClr val="C00000"/>
                  </a:solidFill>
                  <a:latin typeface="Calibri Light"/>
                  <a:cs typeface="Calibri" panose="020F0502020204030204" pitchFamily="34" charset="0"/>
                </a:rPr>
                <a:t>Sự</a:t>
              </a:r>
              <a:r>
                <a:rPr lang="en-US" sz="3200" b="1" dirty="0">
                  <a:ln w="12700">
                    <a:solidFill>
                      <a:srgbClr val="C00000"/>
                    </a:solidFill>
                  </a:ln>
                  <a:solidFill>
                    <a:srgbClr val="C00000"/>
                  </a:solidFill>
                  <a:latin typeface="Calibri Light"/>
                  <a:cs typeface="Calibri" panose="020F0502020204030204" pitchFamily="34" charset="0"/>
                </a:rPr>
                <a:t> </a:t>
              </a:r>
              <a:r>
                <a:rPr lang="en-US" sz="3200" b="1" dirty="0" err="1">
                  <a:ln w="12700">
                    <a:solidFill>
                      <a:srgbClr val="C00000"/>
                    </a:solidFill>
                  </a:ln>
                  <a:solidFill>
                    <a:srgbClr val="C00000"/>
                  </a:solidFill>
                  <a:latin typeface="Calibri Light"/>
                  <a:cs typeface="Calibri" panose="020F0502020204030204" pitchFamily="34" charset="0"/>
                </a:rPr>
                <a:t>biến</a:t>
              </a:r>
              <a:r>
                <a:rPr lang="en-US" sz="3200" b="1" dirty="0">
                  <a:ln w="12700">
                    <a:solidFill>
                      <a:srgbClr val="C00000"/>
                    </a:solidFill>
                  </a:ln>
                  <a:solidFill>
                    <a:srgbClr val="C00000"/>
                  </a:solidFill>
                  <a:latin typeface="Calibri Light"/>
                  <a:cs typeface="Calibri" panose="020F0502020204030204" pitchFamily="34" charset="0"/>
                </a:rPr>
                <a:t> </a:t>
              </a:r>
              <a:r>
                <a:rPr lang="en-US" sz="3200" b="1" dirty="0" err="1">
                  <a:ln w="12700">
                    <a:solidFill>
                      <a:srgbClr val="C00000"/>
                    </a:solidFill>
                  </a:ln>
                  <a:solidFill>
                    <a:srgbClr val="C00000"/>
                  </a:solidFill>
                  <a:latin typeface="Calibri Light"/>
                  <a:cs typeface="Calibri" panose="020F0502020204030204" pitchFamily="34" charset="0"/>
                </a:rPr>
                <a:t>đổi</a:t>
              </a:r>
              <a:r>
                <a:rPr lang="en-US" sz="3200" b="1" dirty="0">
                  <a:ln w="12700">
                    <a:solidFill>
                      <a:srgbClr val="C00000"/>
                    </a:solidFill>
                  </a:ln>
                  <a:solidFill>
                    <a:srgbClr val="C00000"/>
                  </a:solidFill>
                  <a:latin typeface="Calibri Light"/>
                  <a:cs typeface="Calibri" panose="020F0502020204030204" pitchFamily="34" charset="0"/>
                </a:rPr>
                <a:t> </a:t>
              </a:r>
              <a:r>
                <a:rPr lang="en-US" sz="3200" b="1" dirty="0" err="1">
                  <a:ln w="12700">
                    <a:solidFill>
                      <a:srgbClr val="C00000"/>
                    </a:solidFill>
                  </a:ln>
                  <a:solidFill>
                    <a:srgbClr val="C00000"/>
                  </a:solidFill>
                  <a:latin typeface="Calibri Light"/>
                  <a:cs typeface="Calibri" panose="020F0502020204030204" pitchFamily="34" charset="0"/>
                </a:rPr>
                <a:t>hóa</a:t>
              </a:r>
              <a:r>
                <a:rPr lang="en-US" sz="3200" b="1" dirty="0">
                  <a:ln w="12700">
                    <a:solidFill>
                      <a:srgbClr val="C00000"/>
                    </a:solidFill>
                  </a:ln>
                  <a:solidFill>
                    <a:srgbClr val="C00000"/>
                  </a:solidFill>
                  <a:latin typeface="Calibri Light"/>
                  <a:cs typeface="Calibri" panose="020F0502020204030204" pitchFamily="34" charset="0"/>
                </a:rPr>
                <a:t> </a:t>
              </a:r>
              <a:r>
                <a:rPr lang="en-US" sz="3200" b="1" dirty="0" err="1">
                  <a:ln w="12700">
                    <a:solidFill>
                      <a:srgbClr val="C00000"/>
                    </a:solidFill>
                  </a:ln>
                  <a:solidFill>
                    <a:srgbClr val="C00000"/>
                  </a:solidFill>
                  <a:latin typeface="Calibri Light"/>
                  <a:cs typeface="Calibri" panose="020F0502020204030204" pitchFamily="34" charset="0"/>
                </a:rPr>
                <a:t>học</a:t>
              </a:r>
              <a:r>
                <a:rPr lang="en-US" sz="3200" b="1" dirty="0">
                  <a:ln w="12700">
                    <a:solidFill>
                      <a:srgbClr val="C00000"/>
                    </a:solidFill>
                  </a:ln>
                  <a:solidFill>
                    <a:srgbClr val="C00000"/>
                  </a:solidFill>
                  <a:latin typeface="Calibri Light"/>
                  <a:cs typeface="Calibri" panose="020F0502020204030204" pitchFamily="34" charset="0"/>
                </a:rPr>
                <a:t> </a:t>
              </a:r>
              <a:r>
                <a:rPr lang="en-US" sz="3200" b="1" dirty="0" err="1">
                  <a:ln w="12700">
                    <a:solidFill>
                      <a:srgbClr val="C00000"/>
                    </a:solidFill>
                  </a:ln>
                  <a:solidFill>
                    <a:srgbClr val="C00000"/>
                  </a:solidFill>
                  <a:latin typeface="Calibri Light"/>
                  <a:cs typeface="Calibri" panose="020F0502020204030204" pitchFamily="34" charset="0"/>
                </a:rPr>
                <a:t>thật</a:t>
              </a:r>
              <a:r>
                <a:rPr lang="en-US" sz="3200" b="1" dirty="0">
                  <a:ln w="12700">
                    <a:solidFill>
                      <a:srgbClr val="C00000"/>
                    </a:solidFill>
                  </a:ln>
                  <a:solidFill>
                    <a:srgbClr val="C00000"/>
                  </a:solidFill>
                  <a:latin typeface="Calibri Light"/>
                  <a:cs typeface="Calibri" panose="020F0502020204030204" pitchFamily="34" charset="0"/>
                </a:rPr>
                <a:t> </a:t>
              </a:r>
              <a:r>
                <a:rPr lang="en-US" sz="3200" b="1" dirty="0" err="1">
                  <a:ln w="12700">
                    <a:solidFill>
                      <a:srgbClr val="C00000"/>
                    </a:solidFill>
                  </a:ln>
                  <a:solidFill>
                    <a:srgbClr val="C00000"/>
                  </a:solidFill>
                  <a:latin typeface="Calibri Light"/>
                  <a:cs typeface="Calibri" panose="020F0502020204030204" pitchFamily="34" charset="0"/>
                </a:rPr>
                <a:t>thú</a:t>
              </a:r>
              <a:r>
                <a:rPr lang="en-US" sz="3200" b="1" dirty="0">
                  <a:ln w="12700">
                    <a:solidFill>
                      <a:srgbClr val="C00000"/>
                    </a:solidFill>
                  </a:ln>
                  <a:solidFill>
                    <a:srgbClr val="C00000"/>
                  </a:solidFill>
                  <a:latin typeface="Calibri Light"/>
                  <a:cs typeface="Calibri" panose="020F0502020204030204" pitchFamily="34" charset="0"/>
                </a:rPr>
                <a:t> </a:t>
              </a:r>
              <a:r>
                <a:rPr lang="en-US" sz="3200" b="1" dirty="0" err="1">
                  <a:ln w="12700">
                    <a:solidFill>
                      <a:srgbClr val="C00000"/>
                    </a:solidFill>
                  </a:ln>
                  <a:solidFill>
                    <a:srgbClr val="C00000"/>
                  </a:solidFill>
                  <a:latin typeface="Calibri Light"/>
                  <a:cs typeface="Calibri" panose="020F0502020204030204" pitchFamily="34" charset="0"/>
                </a:rPr>
                <a:t>vị</a:t>
              </a:r>
              <a:r>
                <a:rPr lang="en-US" sz="3200" b="1" dirty="0">
                  <a:ln w="12700">
                    <a:solidFill>
                      <a:srgbClr val="C00000"/>
                    </a:solidFill>
                  </a:ln>
                  <a:solidFill>
                    <a:srgbClr val="C00000"/>
                  </a:solidFill>
                  <a:latin typeface="Calibri Light"/>
                  <a:cs typeface="Calibri" panose="020F0502020204030204" pitchFamily="34" charset="0"/>
                </a:rPr>
                <a:t>! </a:t>
              </a:r>
              <a:r>
                <a:rPr lang="en-US" sz="3200" b="1" dirty="0" err="1">
                  <a:ln w="12700">
                    <a:solidFill>
                      <a:srgbClr val="C00000"/>
                    </a:solidFill>
                  </a:ln>
                  <a:solidFill>
                    <a:srgbClr val="C00000"/>
                  </a:solidFill>
                  <a:latin typeface="Calibri Light"/>
                  <a:cs typeface="Calibri" panose="020F0502020204030204" pitchFamily="34" charset="0"/>
                </a:rPr>
                <a:t>Em</a:t>
              </a:r>
              <a:r>
                <a:rPr lang="en-US" sz="3200" b="1" dirty="0">
                  <a:ln w="12700">
                    <a:solidFill>
                      <a:srgbClr val="C00000"/>
                    </a:solidFill>
                  </a:ln>
                  <a:solidFill>
                    <a:srgbClr val="C00000"/>
                  </a:solidFill>
                  <a:latin typeface="Calibri Light"/>
                  <a:cs typeface="Calibri" panose="020F0502020204030204" pitchFamily="34" charset="0"/>
                </a:rPr>
                <a:t> </a:t>
              </a:r>
              <a:r>
                <a:rPr lang="en-US" sz="3200" b="1" dirty="0" err="1">
                  <a:ln w="12700">
                    <a:solidFill>
                      <a:srgbClr val="C00000"/>
                    </a:solidFill>
                  </a:ln>
                  <a:solidFill>
                    <a:srgbClr val="C00000"/>
                  </a:solidFill>
                  <a:latin typeface="Calibri Light"/>
                  <a:cs typeface="Calibri" panose="020F0502020204030204" pitchFamily="34" charset="0"/>
                </a:rPr>
                <a:t>cảm</a:t>
              </a:r>
              <a:r>
                <a:rPr lang="en-US" sz="3200" b="1" dirty="0">
                  <a:ln w="12700">
                    <a:solidFill>
                      <a:srgbClr val="C00000"/>
                    </a:solidFill>
                  </a:ln>
                  <a:solidFill>
                    <a:srgbClr val="C00000"/>
                  </a:solidFill>
                  <a:latin typeface="Calibri Light"/>
                  <a:cs typeface="Calibri" panose="020F0502020204030204" pitchFamily="34" charset="0"/>
                </a:rPr>
                <a:t> </a:t>
              </a:r>
              <a:r>
                <a:rPr lang="en-US" sz="3200" b="1" dirty="0" err="1">
                  <a:ln w="12700">
                    <a:solidFill>
                      <a:srgbClr val="C00000"/>
                    </a:solidFill>
                  </a:ln>
                  <a:solidFill>
                    <a:srgbClr val="C00000"/>
                  </a:solidFill>
                  <a:latin typeface="Calibri Light"/>
                  <a:cs typeface="Calibri" panose="020F0502020204030204" pitchFamily="34" charset="0"/>
                </a:rPr>
                <a:t>ơn</a:t>
              </a:r>
              <a:r>
                <a:rPr lang="en-US" sz="3200" b="1" dirty="0">
                  <a:ln w="12700">
                    <a:solidFill>
                      <a:srgbClr val="C00000"/>
                    </a:solidFill>
                  </a:ln>
                  <a:solidFill>
                    <a:srgbClr val="C00000"/>
                  </a:solidFill>
                  <a:latin typeface="Calibri Light"/>
                  <a:cs typeface="Calibri" panose="020F0502020204030204" pitchFamily="34" charset="0"/>
                </a:rPr>
                <a:t> </a:t>
              </a:r>
              <a:r>
                <a:rPr lang="en-US" sz="3200" b="1" dirty="0" err="1">
                  <a:ln w="12700">
                    <a:solidFill>
                      <a:srgbClr val="C00000"/>
                    </a:solidFill>
                  </a:ln>
                  <a:solidFill>
                    <a:srgbClr val="C00000"/>
                  </a:solidFill>
                  <a:latin typeface="Calibri Light"/>
                  <a:cs typeface="Calibri" panose="020F0502020204030204" pitchFamily="34" charset="0"/>
                </a:rPr>
                <a:t>anh</a:t>
              </a:r>
              <a:r>
                <a:rPr lang="en-US" sz="3200" b="1" dirty="0">
                  <a:ln w="12700">
                    <a:solidFill>
                      <a:srgbClr val="C00000"/>
                    </a:solidFill>
                  </a:ln>
                  <a:solidFill>
                    <a:srgbClr val="C00000"/>
                  </a:solidFill>
                  <a:latin typeface="Calibri Light"/>
                  <a:cs typeface="Calibri" panose="020F0502020204030204" pitchFamily="34" charset="0"/>
                </a:rPr>
                <a:t>! </a:t>
              </a:r>
              <a:endParaRPr kumimoji="0" lang="en-US" sz="4400" b="1" i="0" u="none" strike="noStrike" kern="1200" normalizeH="0" baseline="0" noProof="0" dirty="0">
                <a:ln w="12700">
                  <a:solidFill>
                    <a:srgbClr val="C00000"/>
                  </a:solidFill>
                </a:ln>
                <a:solidFill>
                  <a:srgbClr val="C00000"/>
                </a:solidFill>
                <a:uLnTx/>
                <a:uFillTx/>
                <a:latin typeface="Calibri Light"/>
                <a:ea typeface="+mn-ea"/>
                <a:cs typeface="Calibri" panose="020F0502020204030204" pitchFamily="34" charset="0"/>
              </a:endParaRPr>
            </a:p>
          </p:txBody>
        </p:sp>
      </p:grpSp>
      <p:grpSp>
        <p:nvGrpSpPr>
          <p:cNvPr id="7" name="Group 6">
            <a:extLst>
              <a:ext uri="{FF2B5EF4-FFF2-40B4-BE49-F238E27FC236}">
                <a16:creationId xmlns:a16="http://schemas.microsoft.com/office/drawing/2014/main" id="{DF9DE284-69CC-4345-8A9E-60D7E5EFF822}"/>
              </a:ext>
            </a:extLst>
          </p:cNvPr>
          <p:cNvGrpSpPr/>
          <p:nvPr/>
        </p:nvGrpSpPr>
        <p:grpSpPr>
          <a:xfrm>
            <a:off x="1321450" y="-72819"/>
            <a:ext cx="9995989" cy="4876558"/>
            <a:chOff x="1321450" y="-72819"/>
            <a:chExt cx="9995989" cy="4876558"/>
          </a:xfrm>
        </p:grpSpPr>
        <p:grpSp>
          <p:nvGrpSpPr>
            <p:cNvPr id="6" name="Group 5">
              <a:extLst>
                <a:ext uri="{FF2B5EF4-FFF2-40B4-BE49-F238E27FC236}">
                  <a16:creationId xmlns:a16="http://schemas.microsoft.com/office/drawing/2014/main" id="{F791D7A5-5D39-4159-B087-897ED268D520}"/>
                </a:ext>
              </a:extLst>
            </p:cNvPr>
            <p:cNvGrpSpPr/>
            <p:nvPr/>
          </p:nvGrpSpPr>
          <p:grpSpPr>
            <a:xfrm>
              <a:off x="1321450" y="-72819"/>
              <a:ext cx="9995989" cy="4876558"/>
              <a:chOff x="1321450" y="-72819"/>
              <a:chExt cx="9995989" cy="4876558"/>
            </a:xfrm>
          </p:grpSpPr>
          <p:pic>
            <p:nvPicPr>
              <p:cNvPr id="14" name="图片 3">
                <a:extLst>
                  <a:ext uri="{FF2B5EF4-FFF2-40B4-BE49-F238E27FC236}">
                    <a16:creationId xmlns:a16="http://schemas.microsoft.com/office/drawing/2014/main" id="{45EA0DB8-EA06-4296-B051-FECC4574DDAD}"/>
                  </a:ext>
                </a:extLst>
              </p:cNvPr>
              <p:cNvPicPr>
                <a:picLocks noChangeAspect="1"/>
              </p:cNvPicPr>
              <p:nvPr/>
            </p:nvPicPr>
            <p:blipFill>
              <a:blip r:embed="rId3"/>
              <a:stretch>
                <a:fillRect/>
              </a:stretch>
            </p:blipFill>
            <p:spPr>
              <a:xfrm flipH="1">
                <a:off x="1321450" y="-72819"/>
                <a:ext cx="9995989" cy="4876558"/>
              </a:xfrm>
              <a:prstGeom prst="rect">
                <a:avLst/>
              </a:prstGeom>
            </p:spPr>
          </p:pic>
          <p:sp>
            <p:nvSpPr>
              <p:cNvPr id="37" name="TextBox 36">
                <a:extLst>
                  <a:ext uri="{FF2B5EF4-FFF2-40B4-BE49-F238E27FC236}">
                    <a16:creationId xmlns:a16="http://schemas.microsoft.com/office/drawing/2014/main" id="{CD95BCC7-F1BB-4815-8D54-42F2246C1F9C}"/>
                  </a:ext>
                </a:extLst>
              </p:cNvPr>
              <p:cNvSpPr txBox="1"/>
              <p:nvPr/>
            </p:nvSpPr>
            <p:spPr>
              <a:xfrm>
                <a:off x="2506366" y="1611332"/>
                <a:ext cx="7621437" cy="461665"/>
              </a:xfrm>
              <a:prstGeom prst="rect">
                <a:avLst/>
              </a:prstGeom>
              <a:noFill/>
            </p:spPr>
            <p:txBody>
              <a:bodyPr wrap="square">
                <a:spAutoFit/>
              </a:bodyPr>
              <a:lstStyle/>
              <a:p>
                <a:pPr algn="ctr">
                  <a:defRPr/>
                </a:pPr>
                <a:r>
                  <a:rPr lang="nl-NL" sz="2400" b="1" dirty="0">
                    <a:effectLst/>
                    <a:ea typeface="Times New Roman" panose="02020603050405020304" pitchFamily="18" charset="0"/>
                  </a:rPr>
                  <a:t>Về nhà tìm hiểu nội dung </a:t>
                </a:r>
                <a:r>
                  <a:rPr lang="nl-NL" sz="2400" b="1" i="1" dirty="0">
                    <a:effectLst/>
                    <a:ea typeface="Times New Roman" panose="02020603050405020304" pitchFamily="18" charset="0"/>
                  </a:rPr>
                  <a:t>Bài 6: Ôn tập chủ đề chất. </a:t>
                </a:r>
                <a:endParaRPr kumimoji="0" lang="en-US" sz="5400" b="1" i="0" u="none" strike="noStrike" kern="1200" normalizeH="0" baseline="0" noProof="0" dirty="0">
                  <a:ln w="12700">
                    <a:solidFill>
                      <a:srgbClr val="C00000"/>
                    </a:solidFill>
                  </a:ln>
                  <a:solidFill>
                    <a:srgbClr val="C00000"/>
                  </a:solidFill>
                  <a:uLnTx/>
                  <a:uFillTx/>
                  <a:ea typeface="+mn-ea"/>
                  <a:cs typeface="Calibri" panose="020F0502020204030204" pitchFamily="34" charset="0"/>
                </a:endParaRPr>
              </a:p>
            </p:txBody>
          </p:sp>
        </p:grpSp>
        <p:pic>
          <p:nvPicPr>
            <p:cNvPr id="38" name="Picture 37">
              <a:extLst>
                <a:ext uri="{FF2B5EF4-FFF2-40B4-BE49-F238E27FC236}">
                  <a16:creationId xmlns:a16="http://schemas.microsoft.com/office/drawing/2014/main" id="{284819BA-6AED-4A91-886C-F83D4AF8A59E}"/>
                </a:ext>
              </a:extLst>
            </p:cNvPr>
            <p:cNvPicPr>
              <a:picLocks noChangeAspect="1"/>
            </p:cNvPicPr>
            <p:nvPr/>
          </p:nvPicPr>
          <p:blipFill>
            <a:blip r:embed="rId4"/>
            <a:stretch>
              <a:fillRect/>
            </a:stretch>
          </p:blipFill>
          <p:spPr>
            <a:xfrm>
              <a:off x="2866403" y="248980"/>
              <a:ext cx="6906079" cy="679995"/>
            </a:xfrm>
            <a:prstGeom prst="rect">
              <a:avLst/>
            </a:prstGeom>
          </p:spPr>
        </p:pic>
      </p:grpSp>
      <p:pic>
        <p:nvPicPr>
          <p:cNvPr id="20" name="Picture 3">
            <a:extLst>
              <a:ext uri="{FF2B5EF4-FFF2-40B4-BE49-F238E27FC236}">
                <a16:creationId xmlns:a16="http://schemas.microsoft.com/office/drawing/2014/main" id="{2AD7B335-EC48-4B61-A41F-E3C64590AE9A}"/>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510748" y="2913042"/>
            <a:ext cx="3134302" cy="3789593"/>
          </a:xfrm>
          <a:prstGeom prst="rect">
            <a:avLst/>
          </a:prstGeom>
        </p:spPr>
      </p:pic>
      <p:pic>
        <p:nvPicPr>
          <p:cNvPr id="25" name="Picture 6">
            <a:extLst>
              <a:ext uri="{FF2B5EF4-FFF2-40B4-BE49-F238E27FC236}">
                <a16:creationId xmlns:a16="http://schemas.microsoft.com/office/drawing/2014/main" id="{CB451F10-19E8-4B3D-90DA-702EF13A3F7D}"/>
              </a:ext>
            </a:extLst>
          </p:cNvPr>
          <p:cNvPicPr>
            <a:picLocks noChangeAspect="1"/>
          </p:cNvPicPr>
          <p:nvPr/>
        </p:nvPicPr>
        <p:blipFill rotWithShape="1">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t="-1" b="-2286"/>
          <a:stretch/>
        </p:blipFill>
        <p:spPr>
          <a:xfrm flipH="1">
            <a:off x="369026" y="671966"/>
            <a:ext cx="3214196" cy="6330161"/>
          </a:xfrm>
          <a:prstGeom prst="rect">
            <a:avLst/>
          </a:prstGeom>
        </p:spPr>
      </p:pic>
    </p:spTree>
    <p:extLst>
      <p:ext uri="{BB962C8B-B14F-4D97-AF65-F5344CB8AC3E}">
        <p14:creationId xmlns:p14="http://schemas.microsoft.com/office/powerpoint/2010/main" val="535700737"/>
      </p:ext>
    </p:extLst>
  </p:cSld>
  <p:clrMapOvr>
    <a:masterClrMapping/>
  </p:clrMapOvr>
  <p:transition spd="med">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21475-F3FC-4FD7-B106-DDE85D898F1F}"/>
              </a:ext>
            </a:extLst>
          </p:cNvPr>
          <p:cNvSpPr>
            <a:spLocks noGrp="1"/>
          </p:cNvSpPr>
          <p:nvPr>
            <p:ph type="title"/>
          </p:nvPr>
        </p:nvSpPr>
        <p:spPr/>
        <p:txBody>
          <a:bodyPr/>
          <a:lstStyle/>
          <a:p>
            <a:endParaRPr lang="en-US"/>
          </a:p>
        </p:txBody>
      </p:sp>
      <p:pic>
        <p:nvPicPr>
          <p:cNvPr id="3" name="图片 1" descr="图片包含 雨, 自然, 室内&#10;&#10;描述已自动生成">
            <a:extLst>
              <a:ext uri="{FF2B5EF4-FFF2-40B4-BE49-F238E27FC236}">
                <a16:creationId xmlns:a16="http://schemas.microsoft.com/office/drawing/2014/main" id="{F6FB9D7D-C33D-4C70-8039-CC363EA8B850}"/>
              </a:ext>
            </a:extLst>
          </p:cNvPr>
          <p:cNvPicPr>
            <a:picLocks noChangeAspect="1"/>
          </p:cNvPicPr>
          <p:nvPr/>
        </p:nvPicPr>
        <p:blipFill rotWithShape="1">
          <a:blip r:embed="rId2">
            <a:extLst>
              <a:ext uri="{28A0092B-C50C-407E-A947-70E740481C1C}">
                <a14:useLocalDpi xmlns:a14="http://schemas.microsoft.com/office/drawing/2010/main" val="0"/>
              </a:ext>
            </a:extLst>
          </a:blip>
          <a:srcRect t="13306" b="49147"/>
          <a:stretch/>
        </p:blipFill>
        <p:spPr>
          <a:xfrm>
            <a:off x="0" y="10"/>
            <a:ext cx="12191980" cy="6857990"/>
          </a:xfrm>
          <a:prstGeom prst="rect">
            <a:avLst/>
          </a:prstGeom>
        </p:spPr>
      </p:pic>
      <p:pic>
        <p:nvPicPr>
          <p:cNvPr id="4" name="Picture 3">
            <a:extLst>
              <a:ext uri="{FF2B5EF4-FFF2-40B4-BE49-F238E27FC236}">
                <a16:creationId xmlns:a16="http://schemas.microsoft.com/office/drawing/2014/main" id="{885157DC-9387-41F1-86DC-80A2E5E5DB25}"/>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637248" y="2684442"/>
            <a:ext cx="3134302" cy="3789593"/>
          </a:xfrm>
          <a:prstGeom prst="rect">
            <a:avLst/>
          </a:prstGeom>
        </p:spPr>
      </p:pic>
      <p:pic>
        <p:nvPicPr>
          <p:cNvPr id="10" name="Picture 9">
            <a:extLst>
              <a:ext uri="{FF2B5EF4-FFF2-40B4-BE49-F238E27FC236}">
                <a16:creationId xmlns:a16="http://schemas.microsoft.com/office/drawing/2014/main" id="{518B1BBA-065B-448B-B6D0-4E542028F607}"/>
              </a:ext>
            </a:extLst>
          </p:cNvPr>
          <p:cNvPicPr>
            <a:picLocks noChangeAspect="1"/>
          </p:cNvPicPr>
          <p:nvPr/>
        </p:nvPicPr>
        <p:blipFill>
          <a:blip r:embed="rId5"/>
          <a:stretch>
            <a:fillRect/>
          </a:stretch>
        </p:blipFill>
        <p:spPr>
          <a:xfrm>
            <a:off x="-1126948" y="-1504420"/>
            <a:ext cx="3213896" cy="3008849"/>
          </a:xfrm>
          <a:prstGeom prst="rect">
            <a:avLst/>
          </a:prstGeom>
        </p:spPr>
      </p:pic>
      <p:pic>
        <p:nvPicPr>
          <p:cNvPr id="12" name="图片 2">
            <a:extLst>
              <a:ext uri="{FF2B5EF4-FFF2-40B4-BE49-F238E27FC236}">
                <a16:creationId xmlns:a16="http://schemas.microsoft.com/office/drawing/2014/main" id="{7BCB86C7-EE95-4E76-B93F-8887E3D919C4}"/>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l="65847" b="58272"/>
          <a:stretch/>
        </p:blipFill>
        <p:spPr>
          <a:xfrm rot="846955">
            <a:off x="9979953" y="22335"/>
            <a:ext cx="1855561" cy="1275075"/>
          </a:xfrm>
          <a:prstGeom prst="rect">
            <a:avLst/>
          </a:prstGeom>
        </p:spPr>
      </p:pic>
      <p:pic>
        <p:nvPicPr>
          <p:cNvPr id="13" name="图片 12">
            <a:extLst>
              <a:ext uri="{FF2B5EF4-FFF2-40B4-BE49-F238E27FC236}">
                <a16:creationId xmlns:a16="http://schemas.microsoft.com/office/drawing/2014/main" id="{71F61809-34F1-4F2E-BCA8-091C664C3DC6}"/>
              </a:ext>
            </a:extLst>
          </p:cNvPr>
          <p:cNvPicPr>
            <a:picLocks noChangeAspect="1"/>
          </p:cNvPicPr>
          <p:nvPr/>
        </p:nvPicPr>
        <p:blipFill rotWithShape="1">
          <a:blip r:embed="rId7" cstate="hqprint">
            <a:extLst>
              <a:ext uri="{28A0092B-C50C-407E-A947-70E740481C1C}">
                <a14:useLocalDpi xmlns:a14="http://schemas.microsoft.com/office/drawing/2010/main" val="0"/>
              </a:ext>
            </a:extLst>
          </a:blip>
          <a:srcRect l="59674" t="41397" r="6075" b="4885"/>
          <a:stretch/>
        </p:blipFill>
        <p:spPr>
          <a:xfrm flipH="1">
            <a:off x="-1" y="4978401"/>
            <a:ext cx="1998367" cy="1682532"/>
          </a:xfrm>
          <a:prstGeom prst="rect">
            <a:avLst/>
          </a:prstGeom>
        </p:spPr>
      </p:pic>
      <p:pic>
        <p:nvPicPr>
          <p:cNvPr id="9" name="Picture 8">
            <a:extLst>
              <a:ext uri="{FF2B5EF4-FFF2-40B4-BE49-F238E27FC236}">
                <a16:creationId xmlns:a16="http://schemas.microsoft.com/office/drawing/2014/main" id="{1B8F32B5-B2AB-4F36-8D8F-9157DB1E8E78}"/>
              </a:ext>
            </a:extLst>
          </p:cNvPr>
          <p:cNvPicPr>
            <a:picLocks noChangeAspect="1"/>
          </p:cNvPicPr>
          <p:nvPr/>
        </p:nvPicPr>
        <p:blipFill>
          <a:blip r:embed="rId8"/>
          <a:stretch>
            <a:fillRect/>
          </a:stretch>
        </p:blipFill>
        <p:spPr>
          <a:xfrm>
            <a:off x="-20" y="965762"/>
            <a:ext cx="12192000" cy="5058564"/>
          </a:xfrm>
          <a:prstGeom prst="rect">
            <a:avLst/>
          </a:prstGeom>
        </p:spPr>
      </p:pic>
    </p:spTree>
    <p:extLst>
      <p:ext uri="{BB962C8B-B14F-4D97-AF65-F5344CB8AC3E}">
        <p14:creationId xmlns:p14="http://schemas.microsoft.com/office/powerpoint/2010/main" val="4053825972"/>
      </p:ext>
    </p:extLst>
  </p:cSld>
  <p:clrMapOvr>
    <a:masterClrMapping/>
  </p:clrMapOvr>
  <p:transition spd="med">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98C95FC6-7EC3-4330-A242-5EA46BE415FE}"/>
              </a:ext>
            </a:extLst>
          </p:cNvPr>
          <p:cNvSpPr/>
          <p:nvPr/>
        </p:nvSpPr>
        <p:spPr>
          <a:xfrm>
            <a:off x="2" y="329526"/>
            <a:ext cx="12191999" cy="4100399"/>
          </a:xfrm>
          <a:custGeom>
            <a:avLst/>
            <a:gdLst>
              <a:gd name="connsiteX0" fmla="*/ 0 w 12191999"/>
              <a:gd name="connsiteY0" fmla="*/ 0 h 4100398"/>
              <a:gd name="connsiteX1" fmla="*/ 12191999 w 12191999"/>
              <a:gd name="connsiteY1" fmla="*/ 0 h 4100398"/>
              <a:gd name="connsiteX2" fmla="*/ 12191999 w 12191999"/>
              <a:gd name="connsiteY2" fmla="*/ 4100398 h 4100398"/>
              <a:gd name="connsiteX3" fmla="*/ 0 w 12191999"/>
              <a:gd name="connsiteY3" fmla="*/ 4100398 h 4100398"/>
            </a:gdLst>
            <a:ahLst/>
            <a:cxnLst>
              <a:cxn ang="0">
                <a:pos x="connsiteX0" y="connsiteY0"/>
              </a:cxn>
              <a:cxn ang="0">
                <a:pos x="connsiteX1" y="connsiteY1"/>
              </a:cxn>
              <a:cxn ang="0">
                <a:pos x="connsiteX2" y="connsiteY2"/>
              </a:cxn>
              <a:cxn ang="0">
                <a:pos x="connsiteX3" y="connsiteY3"/>
              </a:cxn>
            </a:cxnLst>
            <a:rect l="l" t="t" r="r" b="b"/>
            <a:pathLst>
              <a:path w="12191999" h="4100398">
                <a:moveTo>
                  <a:pt x="0" y="0"/>
                </a:moveTo>
                <a:lnTo>
                  <a:pt x="12191999" y="0"/>
                </a:lnTo>
                <a:lnTo>
                  <a:pt x="12191999" y="4100398"/>
                </a:lnTo>
                <a:lnTo>
                  <a:pt x="0" y="4100398"/>
                </a:lnTo>
                <a:close/>
              </a:path>
            </a:pathLst>
          </a:custGeom>
          <a:solidFill>
            <a:srgbClr val="1E699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FE45E7B2-31FB-40DA-88C1-68A586187D59}"/>
              </a:ext>
            </a:extLst>
          </p:cNvPr>
          <p:cNvSpPr/>
          <p:nvPr/>
        </p:nvSpPr>
        <p:spPr>
          <a:xfrm>
            <a:off x="2" y="4419982"/>
            <a:ext cx="12191999" cy="2437676"/>
          </a:xfrm>
          <a:custGeom>
            <a:avLst/>
            <a:gdLst>
              <a:gd name="connsiteX0" fmla="*/ 0 w 12191999"/>
              <a:gd name="connsiteY0" fmla="*/ 0 h 2437676"/>
              <a:gd name="connsiteX1" fmla="*/ 12191999 w 12191999"/>
              <a:gd name="connsiteY1" fmla="*/ 0 h 2437676"/>
              <a:gd name="connsiteX2" fmla="*/ 12191999 w 12191999"/>
              <a:gd name="connsiteY2" fmla="*/ 2437676 h 2437676"/>
              <a:gd name="connsiteX3" fmla="*/ 0 w 12191999"/>
              <a:gd name="connsiteY3" fmla="*/ 2437676 h 2437676"/>
            </a:gdLst>
            <a:ahLst/>
            <a:cxnLst>
              <a:cxn ang="0">
                <a:pos x="connsiteX0" y="connsiteY0"/>
              </a:cxn>
              <a:cxn ang="0">
                <a:pos x="connsiteX1" y="connsiteY1"/>
              </a:cxn>
              <a:cxn ang="0">
                <a:pos x="connsiteX2" y="connsiteY2"/>
              </a:cxn>
              <a:cxn ang="0">
                <a:pos x="connsiteX3" y="connsiteY3"/>
              </a:cxn>
            </a:cxnLst>
            <a:rect l="l" t="t" r="r" b="b"/>
            <a:pathLst>
              <a:path w="12191999" h="2437676">
                <a:moveTo>
                  <a:pt x="0" y="0"/>
                </a:moveTo>
                <a:lnTo>
                  <a:pt x="12191999" y="0"/>
                </a:lnTo>
                <a:lnTo>
                  <a:pt x="12191999" y="2437676"/>
                </a:lnTo>
                <a:lnTo>
                  <a:pt x="0" y="2437676"/>
                </a:lnTo>
                <a:close/>
              </a:path>
            </a:pathLst>
          </a:custGeom>
          <a:solidFill>
            <a:srgbClr val="F7CC7F"/>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DB08251C-7681-473D-BD37-4ECF43362CC1}"/>
              </a:ext>
            </a:extLst>
          </p:cNvPr>
          <p:cNvSpPr/>
          <p:nvPr/>
        </p:nvSpPr>
        <p:spPr>
          <a:xfrm>
            <a:off x="4242933" y="343"/>
            <a:ext cx="3614087" cy="1446695"/>
          </a:xfrm>
          <a:custGeom>
            <a:avLst/>
            <a:gdLst>
              <a:gd name="connsiteX0" fmla="*/ 0 w 3614086"/>
              <a:gd name="connsiteY0" fmla="*/ 0 h 1446695"/>
              <a:gd name="connsiteX1" fmla="*/ 1807044 w 3614086"/>
              <a:gd name="connsiteY1" fmla="*/ 1446695 h 1446695"/>
              <a:gd name="connsiteX2" fmla="*/ 3614087 w 3614086"/>
              <a:gd name="connsiteY2" fmla="*/ 0 h 1446695"/>
              <a:gd name="connsiteX3" fmla="*/ 0 w 3614086"/>
              <a:gd name="connsiteY3" fmla="*/ 0 h 1446695"/>
            </a:gdLst>
            <a:ahLst/>
            <a:cxnLst>
              <a:cxn ang="0">
                <a:pos x="connsiteX0" y="connsiteY0"/>
              </a:cxn>
              <a:cxn ang="0">
                <a:pos x="connsiteX1" y="connsiteY1"/>
              </a:cxn>
              <a:cxn ang="0">
                <a:pos x="connsiteX2" y="connsiteY2"/>
              </a:cxn>
              <a:cxn ang="0">
                <a:pos x="connsiteX3" y="connsiteY3"/>
              </a:cxn>
            </a:cxnLst>
            <a:rect l="l" t="t" r="r" b="b"/>
            <a:pathLst>
              <a:path w="3614086" h="1446695">
                <a:moveTo>
                  <a:pt x="0" y="0"/>
                </a:moveTo>
                <a:cubicBezTo>
                  <a:pt x="22175" y="802043"/>
                  <a:pt x="822562" y="1446695"/>
                  <a:pt x="1807044" y="1446695"/>
                </a:cubicBezTo>
                <a:cubicBezTo>
                  <a:pt x="2791525" y="1446695"/>
                  <a:pt x="3591912" y="802043"/>
                  <a:pt x="3614087" y="0"/>
                </a:cubicBezTo>
                <a:lnTo>
                  <a:pt x="0" y="0"/>
                </a:lnTo>
                <a:close/>
              </a:path>
            </a:pathLst>
          </a:custGeom>
          <a:solidFill>
            <a:srgbClr val="E2594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6F9A6C43-AF1A-4B6C-B936-41A017A2B9BA}"/>
              </a:ext>
            </a:extLst>
          </p:cNvPr>
          <p:cNvSpPr/>
          <p:nvPr/>
        </p:nvSpPr>
        <p:spPr>
          <a:xfrm>
            <a:off x="4473888" y="342"/>
            <a:ext cx="1151001" cy="938527"/>
          </a:xfrm>
          <a:custGeom>
            <a:avLst/>
            <a:gdLst>
              <a:gd name="connsiteX0" fmla="*/ 264006 w 1151001"/>
              <a:gd name="connsiteY0" fmla="*/ 0 h 938526"/>
              <a:gd name="connsiteX1" fmla="*/ 0 w 1151001"/>
              <a:gd name="connsiteY1" fmla="*/ 690944 h 938526"/>
              <a:gd name="connsiteX2" fmla="*/ 210034 w 1151001"/>
              <a:gd name="connsiteY2" fmla="*/ 935431 h 938526"/>
              <a:gd name="connsiteX3" fmla="*/ 1151002 w 1151001"/>
              <a:gd name="connsiteY3" fmla="*/ 0 h 938526"/>
              <a:gd name="connsiteX4" fmla="*/ 264006 w 1151001"/>
              <a:gd name="connsiteY4" fmla="*/ 0 h 938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1001" h="938526">
                <a:moveTo>
                  <a:pt x="264006" y="0"/>
                </a:moveTo>
                <a:cubicBezTo>
                  <a:pt x="182420" y="197510"/>
                  <a:pt x="0" y="690944"/>
                  <a:pt x="0" y="690944"/>
                </a:cubicBezTo>
                <a:cubicBezTo>
                  <a:pt x="0" y="690944"/>
                  <a:pt x="136396" y="869594"/>
                  <a:pt x="210034" y="935431"/>
                </a:cubicBezTo>
                <a:cubicBezTo>
                  <a:pt x="254383" y="974865"/>
                  <a:pt x="1062721" y="636080"/>
                  <a:pt x="1151002" y="0"/>
                </a:cubicBezTo>
                <a:lnTo>
                  <a:pt x="264006" y="0"/>
                </a:lnTo>
                <a:close/>
              </a:path>
            </a:pathLst>
          </a:custGeom>
          <a:solidFill>
            <a:srgbClr val="F47458">
              <a:alpha val="50000"/>
            </a:srgbClr>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FFBF7FA8-E56C-4104-9BB3-8AAD0412A780}"/>
              </a:ext>
            </a:extLst>
          </p:cNvPr>
          <p:cNvSpPr/>
          <p:nvPr/>
        </p:nvSpPr>
        <p:spPr>
          <a:xfrm>
            <a:off x="6473810" y="342"/>
            <a:ext cx="1174431" cy="938479"/>
          </a:xfrm>
          <a:custGeom>
            <a:avLst/>
            <a:gdLst>
              <a:gd name="connsiteX0" fmla="*/ 886576 w 1174431"/>
              <a:gd name="connsiteY0" fmla="*/ 0 h 938478"/>
              <a:gd name="connsiteX1" fmla="*/ 1174432 w 1174431"/>
              <a:gd name="connsiteY1" fmla="*/ 654939 h 938478"/>
              <a:gd name="connsiteX2" fmla="*/ 940968 w 1174431"/>
              <a:gd name="connsiteY2" fmla="*/ 935431 h 938478"/>
              <a:gd name="connsiteX3" fmla="*/ 0 w 1174431"/>
              <a:gd name="connsiteY3" fmla="*/ 0 h 938478"/>
              <a:gd name="connsiteX4" fmla="*/ 886576 w 1174431"/>
              <a:gd name="connsiteY4" fmla="*/ 0 h 938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431" h="938478">
                <a:moveTo>
                  <a:pt x="886576" y="0"/>
                </a:moveTo>
                <a:cubicBezTo>
                  <a:pt x="968163" y="197510"/>
                  <a:pt x="1174432" y="654939"/>
                  <a:pt x="1174432" y="654939"/>
                </a:cubicBezTo>
                <a:cubicBezTo>
                  <a:pt x="1174432" y="654939"/>
                  <a:pt x="1074017" y="819531"/>
                  <a:pt x="940968" y="935431"/>
                </a:cubicBezTo>
                <a:cubicBezTo>
                  <a:pt x="896200" y="974522"/>
                  <a:pt x="88281" y="636080"/>
                  <a:pt x="0" y="0"/>
                </a:cubicBezTo>
                <a:lnTo>
                  <a:pt x="886576" y="0"/>
                </a:lnTo>
                <a:close/>
              </a:path>
            </a:pathLst>
          </a:custGeom>
          <a:solidFill>
            <a:srgbClr val="F47458">
              <a:alpha val="50000"/>
            </a:srgbClr>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7AFF6437-0E26-4A34-99C1-6A13A305A501}"/>
              </a:ext>
            </a:extLst>
          </p:cNvPr>
          <p:cNvSpPr/>
          <p:nvPr/>
        </p:nvSpPr>
        <p:spPr>
          <a:xfrm>
            <a:off x="4547106" y="343"/>
            <a:ext cx="3005741" cy="658368"/>
          </a:xfrm>
          <a:custGeom>
            <a:avLst/>
            <a:gdLst>
              <a:gd name="connsiteX0" fmla="*/ 2875621 w 3005741"/>
              <a:gd name="connsiteY0" fmla="*/ 0 h 658368"/>
              <a:gd name="connsiteX1" fmla="*/ 1502871 w 3005741"/>
              <a:gd name="connsiteY1" fmla="*/ 517779 h 658368"/>
              <a:gd name="connsiteX2" fmla="*/ 130120 w 3005741"/>
              <a:gd name="connsiteY2" fmla="*/ 0 h 658368"/>
              <a:gd name="connsiteX3" fmla="*/ 0 w 3005741"/>
              <a:gd name="connsiteY3" fmla="*/ 0 h 658368"/>
              <a:gd name="connsiteX4" fmla="*/ 1502871 w 3005741"/>
              <a:gd name="connsiteY4" fmla="*/ 658368 h 658368"/>
              <a:gd name="connsiteX5" fmla="*/ 3005742 w 3005741"/>
              <a:gd name="connsiteY5" fmla="*/ 0 h 658368"/>
              <a:gd name="connsiteX6" fmla="*/ 2875621 w 3005741"/>
              <a:gd name="connsiteY6" fmla="*/ 0 h 658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5741" h="658368">
                <a:moveTo>
                  <a:pt x="2875621" y="0"/>
                </a:moveTo>
                <a:cubicBezTo>
                  <a:pt x="2544253" y="316840"/>
                  <a:pt x="2052222" y="517779"/>
                  <a:pt x="1502871" y="517779"/>
                </a:cubicBezTo>
                <a:cubicBezTo>
                  <a:pt x="953519" y="517779"/>
                  <a:pt x="461488" y="316840"/>
                  <a:pt x="130120" y="0"/>
                </a:cubicBezTo>
                <a:lnTo>
                  <a:pt x="0" y="0"/>
                </a:lnTo>
                <a:cubicBezTo>
                  <a:pt x="324255" y="397078"/>
                  <a:pt x="876535" y="658368"/>
                  <a:pt x="1502871" y="658368"/>
                </a:cubicBezTo>
                <a:cubicBezTo>
                  <a:pt x="2129206" y="658368"/>
                  <a:pt x="2681486" y="397078"/>
                  <a:pt x="3005742" y="0"/>
                </a:cubicBezTo>
                <a:lnTo>
                  <a:pt x="2875621" y="0"/>
                </a:lnTo>
                <a:close/>
              </a:path>
            </a:pathLst>
          </a:custGeom>
          <a:solidFill>
            <a:srgbClr val="E25942">
              <a:alpha val="50000"/>
            </a:srgbClr>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5746426-DE2C-4CF6-AE15-129F2C7FD3D8}"/>
              </a:ext>
            </a:extLst>
          </p:cNvPr>
          <p:cNvSpPr/>
          <p:nvPr/>
        </p:nvSpPr>
        <p:spPr>
          <a:xfrm>
            <a:off x="4305274" y="343"/>
            <a:ext cx="3490241" cy="1093851"/>
          </a:xfrm>
          <a:custGeom>
            <a:avLst/>
            <a:gdLst>
              <a:gd name="connsiteX0" fmla="*/ 3433759 w 3490241"/>
              <a:gd name="connsiteY0" fmla="*/ 0 h 1093851"/>
              <a:gd name="connsiteX1" fmla="*/ 1744703 w 3490241"/>
              <a:gd name="connsiteY1" fmla="*/ 953262 h 1093851"/>
              <a:gd name="connsiteX2" fmla="*/ 55647 w 3490241"/>
              <a:gd name="connsiteY2" fmla="*/ 0 h 1093851"/>
              <a:gd name="connsiteX3" fmla="*/ 0 w 3490241"/>
              <a:gd name="connsiteY3" fmla="*/ 0 h 1093851"/>
              <a:gd name="connsiteX4" fmla="*/ 1745121 w 3490241"/>
              <a:gd name="connsiteY4" fmla="*/ 1093851 h 1093851"/>
              <a:gd name="connsiteX5" fmla="*/ 3490242 w 3490241"/>
              <a:gd name="connsiteY5" fmla="*/ 0 h 1093851"/>
              <a:gd name="connsiteX6" fmla="*/ 3433759 w 3490241"/>
              <a:gd name="connsiteY6" fmla="*/ 0 h 109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0241" h="1093851">
                <a:moveTo>
                  <a:pt x="3433759" y="0"/>
                </a:moveTo>
                <a:cubicBezTo>
                  <a:pt x="3174355" y="557213"/>
                  <a:pt x="2515803" y="953262"/>
                  <a:pt x="1744703" y="953262"/>
                </a:cubicBezTo>
                <a:cubicBezTo>
                  <a:pt x="973602" y="953262"/>
                  <a:pt x="315051" y="557555"/>
                  <a:pt x="55647" y="0"/>
                </a:cubicBezTo>
                <a:lnTo>
                  <a:pt x="0" y="0"/>
                </a:lnTo>
                <a:cubicBezTo>
                  <a:pt x="207942" y="630250"/>
                  <a:pt x="910425" y="1093851"/>
                  <a:pt x="1745121" y="1093851"/>
                </a:cubicBezTo>
                <a:cubicBezTo>
                  <a:pt x="2579817" y="1093851"/>
                  <a:pt x="3282300" y="630250"/>
                  <a:pt x="3490242" y="0"/>
                </a:cubicBezTo>
                <a:lnTo>
                  <a:pt x="3433759" y="0"/>
                </a:lnTo>
                <a:close/>
              </a:path>
            </a:pathLst>
          </a:custGeom>
          <a:solidFill>
            <a:srgbClr val="E25942">
              <a:alpha val="50000"/>
            </a:srgbClr>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47B2EDDE-0CAB-4FFC-B137-1AF06A26264A}"/>
              </a:ext>
            </a:extLst>
          </p:cNvPr>
          <p:cNvSpPr/>
          <p:nvPr/>
        </p:nvSpPr>
        <p:spPr>
          <a:xfrm>
            <a:off x="5007758" y="341"/>
            <a:ext cx="2084439" cy="270891"/>
          </a:xfrm>
          <a:custGeom>
            <a:avLst/>
            <a:gdLst>
              <a:gd name="connsiteX0" fmla="*/ 1784450 w 2084438"/>
              <a:gd name="connsiteY0" fmla="*/ 0 h 270890"/>
              <a:gd name="connsiteX1" fmla="*/ 1042219 w 2084438"/>
              <a:gd name="connsiteY1" fmla="*/ 130302 h 270890"/>
              <a:gd name="connsiteX2" fmla="*/ 299988 w 2084438"/>
              <a:gd name="connsiteY2" fmla="*/ 0 h 270890"/>
              <a:gd name="connsiteX3" fmla="*/ 0 w 2084438"/>
              <a:gd name="connsiteY3" fmla="*/ 0 h 270890"/>
              <a:gd name="connsiteX4" fmla="*/ 1042219 w 2084438"/>
              <a:gd name="connsiteY4" fmla="*/ 270891 h 270890"/>
              <a:gd name="connsiteX5" fmla="*/ 2084438 w 2084438"/>
              <a:gd name="connsiteY5" fmla="*/ 0 h 270890"/>
              <a:gd name="connsiteX6" fmla="*/ 1784450 w 2084438"/>
              <a:gd name="connsiteY6" fmla="*/ 0 h 27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4438" h="270890">
                <a:moveTo>
                  <a:pt x="1784450" y="0"/>
                </a:moveTo>
                <a:cubicBezTo>
                  <a:pt x="1558099" y="83668"/>
                  <a:pt x="1306644" y="130302"/>
                  <a:pt x="1042219" y="130302"/>
                </a:cubicBezTo>
                <a:cubicBezTo>
                  <a:pt x="777794" y="130302"/>
                  <a:pt x="526339" y="83668"/>
                  <a:pt x="299988" y="0"/>
                </a:cubicBezTo>
                <a:lnTo>
                  <a:pt x="0" y="0"/>
                </a:lnTo>
                <a:cubicBezTo>
                  <a:pt x="294549" y="170421"/>
                  <a:pt x="653949" y="270891"/>
                  <a:pt x="1042219" y="270891"/>
                </a:cubicBezTo>
                <a:cubicBezTo>
                  <a:pt x="1430489" y="270891"/>
                  <a:pt x="1789889" y="170764"/>
                  <a:pt x="2084438" y="0"/>
                </a:cubicBezTo>
                <a:lnTo>
                  <a:pt x="1784450" y="0"/>
                </a:lnTo>
                <a:close/>
              </a:path>
            </a:pathLst>
          </a:custGeom>
          <a:solidFill>
            <a:srgbClr val="E25942">
              <a:alpha val="50000"/>
            </a:srgbClr>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FB0BB251-4DA5-49FB-B9C3-0DA5009099AF}"/>
              </a:ext>
            </a:extLst>
          </p:cNvPr>
          <p:cNvSpPr/>
          <p:nvPr/>
        </p:nvSpPr>
        <p:spPr>
          <a:xfrm>
            <a:off x="1" y="344"/>
            <a:ext cx="5259211" cy="1092505"/>
          </a:xfrm>
          <a:custGeom>
            <a:avLst/>
            <a:gdLst>
              <a:gd name="connsiteX0" fmla="*/ 0 w 5259211"/>
              <a:gd name="connsiteY0" fmla="*/ 339814 h 1092505"/>
              <a:gd name="connsiteX1" fmla="*/ 2996119 w 5259211"/>
              <a:gd name="connsiteY1" fmla="*/ 1071220 h 1092505"/>
              <a:gd name="connsiteX2" fmla="*/ 5259212 w 5259211"/>
              <a:gd name="connsiteY2" fmla="*/ 0 h 1092505"/>
              <a:gd name="connsiteX3" fmla="*/ 0 w 5259211"/>
              <a:gd name="connsiteY3" fmla="*/ 0 h 1092505"/>
              <a:gd name="connsiteX4" fmla="*/ 0 w 5259211"/>
              <a:gd name="connsiteY4" fmla="*/ 339814 h 1092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9211" h="1092505">
                <a:moveTo>
                  <a:pt x="0" y="339814"/>
                </a:moveTo>
                <a:cubicBezTo>
                  <a:pt x="0" y="339814"/>
                  <a:pt x="1115438" y="1240955"/>
                  <a:pt x="2996119" y="1071220"/>
                </a:cubicBezTo>
                <a:cubicBezTo>
                  <a:pt x="4876800" y="901141"/>
                  <a:pt x="5259212" y="0"/>
                  <a:pt x="5259212" y="0"/>
                </a:cubicBezTo>
                <a:lnTo>
                  <a:pt x="0" y="0"/>
                </a:lnTo>
                <a:lnTo>
                  <a:pt x="0" y="339814"/>
                </a:lnTo>
                <a:close/>
              </a:path>
            </a:pathLst>
          </a:custGeom>
          <a:solidFill>
            <a:srgbClr val="F47458"/>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4240D4F1-8C83-4D8C-9BA6-D7AC2FA5FF4A}"/>
              </a:ext>
            </a:extLst>
          </p:cNvPr>
          <p:cNvSpPr/>
          <p:nvPr/>
        </p:nvSpPr>
        <p:spPr>
          <a:xfrm>
            <a:off x="6932788" y="0"/>
            <a:ext cx="5259211" cy="1093360"/>
          </a:xfrm>
          <a:custGeom>
            <a:avLst/>
            <a:gdLst>
              <a:gd name="connsiteX0" fmla="*/ 5259212 w 5259211"/>
              <a:gd name="connsiteY0" fmla="*/ 341528 h 1093360"/>
              <a:gd name="connsiteX1" fmla="*/ 2262675 w 5259211"/>
              <a:gd name="connsiteY1" fmla="*/ 1071905 h 1093360"/>
              <a:gd name="connsiteX2" fmla="*/ 0 w 5259211"/>
              <a:gd name="connsiteY2" fmla="*/ 0 h 1093360"/>
              <a:gd name="connsiteX3" fmla="*/ 5259212 w 5259211"/>
              <a:gd name="connsiteY3" fmla="*/ 2057 h 1093360"/>
              <a:gd name="connsiteX4" fmla="*/ 5259212 w 5259211"/>
              <a:gd name="connsiteY4" fmla="*/ 341528 h 1093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9211" h="1093360">
                <a:moveTo>
                  <a:pt x="5259212" y="341528"/>
                </a:moveTo>
                <a:cubicBezTo>
                  <a:pt x="5259212" y="341528"/>
                  <a:pt x="4142937" y="1242327"/>
                  <a:pt x="2262675" y="1071905"/>
                </a:cubicBezTo>
                <a:cubicBezTo>
                  <a:pt x="381994" y="901141"/>
                  <a:pt x="0" y="0"/>
                  <a:pt x="0" y="0"/>
                </a:cubicBezTo>
                <a:lnTo>
                  <a:pt x="5259212" y="2057"/>
                </a:lnTo>
                <a:lnTo>
                  <a:pt x="5259212" y="341528"/>
                </a:lnTo>
                <a:close/>
              </a:path>
            </a:pathLst>
          </a:custGeom>
          <a:solidFill>
            <a:srgbClr val="F47458"/>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F94D1456-0BA7-4D81-8D83-123E1FFE1DD8}"/>
              </a:ext>
            </a:extLst>
          </p:cNvPr>
          <p:cNvSpPr/>
          <p:nvPr/>
        </p:nvSpPr>
        <p:spPr>
          <a:xfrm>
            <a:off x="643909" y="343"/>
            <a:ext cx="3798599" cy="385832"/>
          </a:xfrm>
          <a:custGeom>
            <a:avLst/>
            <a:gdLst>
              <a:gd name="connsiteX0" fmla="*/ 3457189 w 3798598"/>
              <a:gd name="connsiteY0" fmla="*/ 0 h 385832"/>
              <a:gd name="connsiteX1" fmla="*/ 2352629 w 3798598"/>
              <a:gd name="connsiteY1" fmla="*/ 223914 h 385832"/>
              <a:gd name="connsiteX2" fmla="*/ 361492 w 3798598"/>
              <a:gd name="connsiteY2" fmla="*/ 0 h 385832"/>
              <a:gd name="connsiteX3" fmla="*/ 0 w 3798598"/>
              <a:gd name="connsiteY3" fmla="*/ 0 h 385832"/>
              <a:gd name="connsiteX4" fmla="*/ 2352629 w 3798598"/>
              <a:gd name="connsiteY4" fmla="*/ 364503 h 385832"/>
              <a:gd name="connsiteX5" fmla="*/ 3798599 w 3798598"/>
              <a:gd name="connsiteY5" fmla="*/ 0 h 385832"/>
              <a:gd name="connsiteX6" fmla="*/ 3457189 w 3798598"/>
              <a:gd name="connsiteY6" fmla="*/ 0 h 385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8598" h="385832">
                <a:moveTo>
                  <a:pt x="3457189" y="0"/>
                </a:moveTo>
                <a:cubicBezTo>
                  <a:pt x="3163895" y="101498"/>
                  <a:pt x="2800729" y="183452"/>
                  <a:pt x="2352629" y="223914"/>
                </a:cubicBezTo>
                <a:cubicBezTo>
                  <a:pt x="1534251" y="297980"/>
                  <a:pt x="861055" y="169393"/>
                  <a:pt x="361492" y="0"/>
                </a:cubicBezTo>
                <a:lnTo>
                  <a:pt x="0" y="0"/>
                </a:lnTo>
                <a:cubicBezTo>
                  <a:pt x="512951" y="226657"/>
                  <a:pt x="1316686" y="458114"/>
                  <a:pt x="2352629" y="364503"/>
                </a:cubicBezTo>
                <a:cubicBezTo>
                  <a:pt x="2994027" y="306896"/>
                  <a:pt x="3461373" y="163563"/>
                  <a:pt x="3798599" y="0"/>
                </a:cubicBezTo>
                <a:lnTo>
                  <a:pt x="3457189" y="0"/>
                </a:lnTo>
                <a:close/>
              </a:path>
            </a:pathLst>
          </a:custGeom>
          <a:solidFill>
            <a:srgbClr val="E2594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82A35BFE-CF5F-451C-8372-9E8A9D504B82}"/>
              </a:ext>
            </a:extLst>
          </p:cNvPr>
          <p:cNvSpPr/>
          <p:nvPr/>
        </p:nvSpPr>
        <p:spPr>
          <a:xfrm>
            <a:off x="0" y="343"/>
            <a:ext cx="5006501" cy="766407"/>
          </a:xfrm>
          <a:custGeom>
            <a:avLst/>
            <a:gdLst>
              <a:gd name="connsiteX0" fmla="*/ 4840400 w 5006501"/>
              <a:gd name="connsiteY0" fmla="*/ 0 h 766407"/>
              <a:gd name="connsiteX1" fmla="*/ 2996537 w 5006501"/>
              <a:gd name="connsiteY1" fmla="*/ 604533 h 766407"/>
              <a:gd name="connsiteX2" fmla="*/ 185349 w 5006501"/>
              <a:gd name="connsiteY2" fmla="*/ 0 h 766407"/>
              <a:gd name="connsiteX3" fmla="*/ 0 w 5006501"/>
              <a:gd name="connsiteY3" fmla="*/ 0 h 766407"/>
              <a:gd name="connsiteX4" fmla="*/ 0 w 5006501"/>
              <a:gd name="connsiteY4" fmla="*/ 13716 h 766407"/>
              <a:gd name="connsiteX5" fmla="*/ 2996119 w 5006501"/>
              <a:gd name="connsiteY5" fmla="*/ 745122 h 766407"/>
              <a:gd name="connsiteX6" fmla="*/ 5006502 w 5006501"/>
              <a:gd name="connsiteY6" fmla="*/ 0 h 766407"/>
              <a:gd name="connsiteX7" fmla="*/ 4840400 w 5006501"/>
              <a:gd name="connsiteY7" fmla="*/ 0 h 766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6501" h="766407">
                <a:moveTo>
                  <a:pt x="4840400" y="0"/>
                </a:moveTo>
                <a:cubicBezTo>
                  <a:pt x="4510705" y="247917"/>
                  <a:pt x="3943781" y="519151"/>
                  <a:pt x="2996537" y="604533"/>
                </a:cubicBezTo>
                <a:cubicBezTo>
                  <a:pt x="1563538" y="734149"/>
                  <a:pt x="574873" y="242087"/>
                  <a:pt x="185349" y="0"/>
                </a:cubicBezTo>
                <a:lnTo>
                  <a:pt x="0" y="0"/>
                </a:lnTo>
                <a:lnTo>
                  <a:pt x="0" y="13716"/>
                </a:lnTo>
                <a:cubicBezTo>
                  <a:pt x="0" y="13716"/>
                  <a:pt x="1115438" y="914857"/>
                  <a:pt x="2996119" y="745122"/>
                </a:cubicBezTo>
                <a:cubicBezTo>
                  <a:pt x="4127456" y="642938"/>
                  <a:pt x="4716973" y="276035"/>
                  <a:pt x="5006502" y="0"/>
                </a:cubicBezTo>
                <a:lnTo>
                  <a:pt x="4840400" y="0"/>
                </a:lnTo>
                <a:close/>
              </a:path>
            </a:pathLst>
          </a:custGeom>
          <a:solidFill>
            <a:srgbClr val="E2594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2F5AAB95-7A12-4039-8820-CADEFF68BED6}"/>
              </a:ext>
            </a:extLst>
          </p:cNvPr>
          <p:cNvSpPr/>
          <p:nvPr/>
        </p:nvSpPr>
        <p:spPr>
          <a:xfrm>
            <a:off x="7827732" y="343"/>
            <a:ext cx="3799016" cy="385832"/>
          </a:xfrm>
          <a:custGeom>
            <a:avLst/>
            <a:gdLst>
              <a:gd name="connsiteX0" fmla="*/ 3457189 w 3799016"/>
              <a:gd name="connsiteY0" fmla="*/ 0 h 385832"/>
              <a:gd name="connsiteX1" fmla="*/ 2352629 w 3799016"/>
              <a:gd name="connsiteY1" fmla="*/ 223914 h 385832"/>
              <a:gd name="connsiteX2" fmla="*/ 361492 w 3799016"/>
              <a:gd name="connsiteY2" fmla="*/ 0 h 385832"/>
              <a:gd name="connsiteX3" fmla="*/ 0 w 3799016"/>
              <a:gd name="connsiteY3" fmla="*/ 0 h 385832"/>
              <a:gd name="connsiteX4" fmla="*/ 2352629 w 3799016"/>
              <a:gd name="connsiteY4" fmla="*/ 364503 h 385832"/>
              <a:gd name="connsiteX5" fmla="*/ 3799016 w 3799016"/>
              <a:gd name="connsiteY5" fmla="*/ 0 h 385832"/>
              <a:gd name="connsiteX6" fmla="*/ 3457189 w 3799016"/>
              <a:gd name="connsiteY6" fmla="*/ 0 h 385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9016" h="385832">
                <a:moveTo>
                  <a:pt x="3457189" y="0"/>
                </a:moveTo>
                <a:cubicBezTo>
                  <a:pt x="3163895" y="101498"/>
                  <a:pt x="2800729" y="183452"/>
                  <a:pt x="2352629" y="223914"/>
                </a:cubicBezTo>
                <a:cubicBezTo>
                  <a:pt x="1534669" y="297637"/>
                  <a:pt x="861473" y="169050"/>
                  <a:pt x="361492" y="0"/>
                </a:cubicBezTo>
                <a:lnTo>
                  <a:pt x="0" y="0"/>
                </a:lnTo>
                <a:cubicBezTo>
                  <a:pt x="512951" y="226657"/>
                  <a:pt x="1316686" y="458114"/>
                  <a:pt x="2352629" y="364503"/>
                </a:cubicBezTo>
                <a:cubicBezTo>
                  <a:pt x="2994446" y="306553"/>
                  <a:pt x="3461792" y="163220"/>
                  <a:pt x="3799016" y="0"/>
                </a:cubicBezTo>
                <a:lnTo>
                  <a:pt x="3457189" y="0"/>
                </a:lnTo>
                <a:close/>
              </a:path>
            </a:pathLst>
          </a:custGeom>
          <a:solidFill>
            <a:srgbClr val="E2594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F17E7BB9-1719-489A-A2EC-4961CF888669}"/>
              </a:ext>
            </a:extLst>
          </p:cNvPr>
          <p:cNvSpPr/>
          <p:nvPr/>
        </p:nvSpPr>
        <p:spPr>
          <a:xfrm>
            <a:off x="7183823" y="343"/>
            <a:ext cx="5006503" cy="766407"/>
          </a:xfrm>
          <a:custGeom>
            <a:avLst/>
            <a:gdLst>
              <a:gd name="connsiteX0" fmla="*/ 4840399 w 5006502"/>
              <a:gd name="connsiteY0" fmla="*/ 0 h 766407"/>
              <a:gd name="connsiteX1" fmla="*/ 2996537 w 5006502"/>
              <a:gd name="connsiteY1" fmla="*/ 604533 h 766407"/>
              <a:gd name="connsiteX2" fmla="*/ 185349 w 5006502"/>
              <a:gd name="connsiteY2" fmla="*/ 0 h 766407"/>
              <a:gd name="connsiteX3" fmla="*/ 0 w 5006502"/>
              <a:gd name="connsiteY3" fmla="*/ 0 h 766407"/>
              <a:gd name="connsiteX4" fmla="*/ 0 w 5006502"/>
              <a:gd name="connsiteY4" fmla="*/ 13716 h 766407"/>
              <a:gd name="connsiteX5" fmla="*/ 2996119 w 5006502"/>
              <a:gd name="connsiteY5" fmla="*/ 745122 h 766407"/>
              <a:gd name="connsiteX6" fmla="*/ 5006502 w 5006502"/>
              <a:gd name="connsiteY6" fmla="*/ 0 h 766407"/>
              <a:gd name="connsiteX7" fmla="*/ 4840399 w 5006502"/>
              <a:gd name="connsiteY7" fmla="*/ 0 h 766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6502" h="766407">
                <a:moveTo>
                  <a:pt x="4840399" y="0"/>
                </a:moveTo>
                <a:cubicBezTo>
                  <a:pt x="4510706" y="247917"/>
                  <a:pt x="3943782" y="519151"/>
                  <a:pt x="2996537" y="604533"/>
                </a:cubicBezTo>
                <a:cubicBezTo>
                  <a:pt x="1563957" y="733806"/>
                  <a:pt x="575292" y="241745"/>
                  <a:pt x="185349" y="0"/>
                </a:cubicBezTo>
                <a:lnTo>
                  <a:pt x="0" y="0"/>
                </a:lnTo>
                <a:lnTo>
                  <a:pt x="0" y="13716"/>
                </a:lnTo>
                <a:cubicBezTo>
                  <a:pt x="0" y="13716"/>
                  <a:pt x="1115438" y="914857"/>
                  <a:pt x="2996119" y="745122"/>
                </a:cubicBezTo>
                <a:cubicBezTo>
                  <a:pt x="4127456" y="642938"/>
                  <a:pt x="4716973" y="276035"/>
                  <a:pt x="5006502" y="0"/>
                </a:cubicBezTo>
                <a:lnTo>
                  <a:pt x="4840399" y="0"/>
                </a:lnTo>
                <a:close/>
              </a:path>
            </a:pathLst>
          </a:custGeom>
          <a:solidFill>
            <a:srgbClr val="E2594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2ACE1B23-099F-4C63-94DC-FB5482B54E09}"/>
              </a:ext>
            </a:extLst>
          </p:cNvPr>
          <p:cNvSpPr/>
          <p:nvPr/>
        </p:nvSpPr>
        <p:spPr>
          <a:xfrm>
            <a:off x="-59203" y="1"/>
            <a:ext cx="2120003" cy="5739433"/>
          </a:xfrm>
          <a:custGeom>
            <a:avLst/>
            <a:gdLst>
              <a:gd name="connsiteX0" fmla="*/ 0 w 2120002"/>
              <a:gd name="connsiteY0" fmla="*/ 5736717 h 5739433"/>
              <a:gd name="connsiteX1" fmla="*/ 341828 w 2120002"/>
              <a:gd name="connsiteY1" fmla="*/ 5658536 h 5739433"/>
              <a:gd name="connsiteX2" fmla="*/ 649766 w 2120002"/>
              <a:gd name="connsiteY2" fmla="*/ 5622189 h 5739433"/>
              <a:gd name="connsiteX3" fmla="*/ 1012513 w 2120002"/>
              <a:gd name="connsiteY3" fmla="*/ 5579326 h 5739433"/>
              <a:gd name="connsiteX4" fmla="*/ 991175 w 2120002"/>
              <a:gd name="connsiteY4" fmla="*/ 5481257 h 5739433"/>
              <a:gd name="connsiteX5" fmla="*/ 991175 w 2120002"/>
              <a:gd name="connsiteY5" fmla="*/ 5481257 h 5739433"/>
              <a:gd name="connsiteX6" fmla="*/ 527176 w 2120002"/>
              <a:gd name="connsiteY6" fmla="*/ 3353905 h 5739433"/>
              <a:gd name="connsiteX7" fmla="*/ 2120002 w 2120002"/>
              <a:gd name="connsiteY7" fmla="*/ 0 h 5739433"/>
              <a:gd name="connsiteX8" fmla="*/ 0 w 2120002"/>
              <a:gd name="connsiteY8" fmla="*/ 1029 h 5739433"/>
              <a:gd name="connsiteX9" fmla="*/ 0 w 2120002"/>
              <a:gd name="connsiteY9" fmla="*/ 5736717 h 573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0002" h="5739433">
                <a:moveTo>
                  <a:pt x="0" y="5736717"/>
                </a:moveTo>
                <a:cubicBezTo>
                  <a:pt x="167358" y="5753862"/>
                  <a:pt x="192461" y="5685282"/>
                  <a:pt x="341828" y="5658536"/>
                </a:cubicBezTo>
                <a:cubicBezTo>
                  <a:pt x="491194" y="5631790"/>
                  <a:pt x="368187" y="5585841"/>
                  <a:pt x="649766" y="5622189"/>
                </a:cubicBezTo>
                <a:cubicBezTo>
                  <a:pt x="931345" y="5658193"/>
                  <a:pt x="1012513" y="5579326"/>
                  <a:pt x="1012513" y="5579326"/>
                </a:cubicBezTo>
                <a:lnTo>
                  <a:pt x="991175" y="5481257"/>
                </a:lnTo>
                <a:lnTo>
                  <a:pt x="991175" y="5481257"/>
                </a:lnTo>
                <a:lnTo>
                  <a:pt x="527176" y="3353905"/>
                </a:lnTo>
                <a:cubicBezTo>
                  <a:pt x="1669392" y="2726741"/>
                  <a:pt x="2120002" y="0"/>
                  <a:pt x="2120002" y="0"/>
                </a:cubicBezTo>
                <a:lnTo>
                  <a:pt x="0" y="1029"/>
                </a:lnTo>
                <a:lnTo>
                  <a:pt x="0" y="5736717"/>
                </a:lnTo>
                <a:close/>
              </a:path>
            </a:pathLst>
          </a:custGeom>
          <a:solidFill>
            <a:srgbClr val="B23824"/>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313F80A4-E880-4F9E-A8BF-A8BD445766D7}"/>
              </a:ext>
            </a:extLst>
          </p:cNvPr>
          <p:cNvSpPr/>
          <p:nvPr/>
        </p:nvSpPr>
        <p:spPr>
          <a:xfrm>
            <a:off x="1873568" y="343"/>
            <a:ext cx="698299" cy="1088021"/>
          </a:xfrm>
          <a:custGeom>
            <a:avLst/>
            <a:gdLst>
              <a:gd name="connsiteX0" fmla="*/ 246016 w 698299"/>
              <a:gd name="connsiteY0" fmla="*/ 343 h 1088021"/>
              <a:gd name="connsiteX1" fmla="*/ 0 w 698299"/>
              <a:gd name="connsiteY1" fmla="*/ 1049274 h 1088021"/>
              <a:gd name="connsiteX2" fmla="*/ 440987 w 698299"/>
              <a:gd name="connsiteY2" fmla="*/ 1088022 h 1088021"/>
              <a:gd name="connsiteX3" fmla="*/ 698300 w 698299"/>
              <a:gd name="connsiteY3" fmla="*/ 0 h 1088021"/>
              <a:gd name="connsiteX4" fmla="*/ 246016 w 698299"/>
              <a:gd name="connsiteY4" fmla="*/ 343 h 1088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299" h="1088021">
                <a:moveTo>
                  <a:pt x="246016" y="343"/>
                </a:moveTo>
                <a:cubicBezTo>
                  <a:pt x="241832" y="26060"/>
                  <a:pt x="164847" y="478346"/>
                  <a:pt x="0" y="1049274"/>
                </a:cubicBezTo>
                <a:cubicBezTo>
                  <a:pt x="140162" y="1068134"/>
                  <a:pt x="287018" y="1081507"/>
                  <a:pt x="440987" y="1088022"/>
                </a:cubicBezTo>
                <a:cubicBezTo>
                  <a:pt x="618386" y="482460"/>
                  <a:pt x="698300" y="0"/>
                  <a:pt x="698300" y="0"/>
                </a:cubicBezTo>
                <a:lnTo>
                  <a:pt x="246016" y="343"/>
                </a:lnTo>
                <a:close/>
              </a:path>
            </a:pathLst>
          </a:custGeom>
          <a:solidFill>
            <a:srgbClr val="F47458">
              <a:alpha val="50000"/>
            </a:srgbClr>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183B0D7D-A24A-44DF-95FC-6D44C5C6D782}"/>
              </a:ext>
            </a:extLst>
          </p:cNvPr>
          <p:cNvSpPr/>
          <p:nvPr/>
        </p:nvSpPr>
        <p:spPr>
          <a:xfrm>
            <a:off x="9618458" y="686"/>
            <a:ext cx="697881" cy="1087679"/>
          </a:xfrm>
          <a:custGeom>
            <a:avLst/>
            <a:gdLst>
              <a:gd name="connsiteX0" fmla="*/ 451865 w 697881"/>
              <a:gd name="connsiteY0" fmla="*/ 0 h 1087678"/>
              <a:gd name="connsiteX1" fmla="*/ 697881 w 697881"/>
              <a:gd name="connsiteY1" fmla="*/ 1048931 h 1087678"/>
              <a:gd name="connsiteX2" fmla="*/ 256894 w 697881"/>
              <a:gd name="connsiteY2" fmla="*/ 1087679 h 1087678"/>
              <a:gd name="connsiteX3" fmla="*/ 0 w 697881"/>
              <a:gd name="connsiteY3" fmla="*/ 0 h 1087678"/>
              <a:gd name="connsiteX4" fmla="*/ 451865 w 697881"/>
              <a:gd name="connsiteY4" fmla="*/ 0 h 1087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7881" h="1087678">
                <a:moveTo>
                  <a:pt x="451865" y="0"/>
                </a:moveTo>
                <a:cubicBezTo>
                  <a:pt x="456049" y="25718"/>
                  <a:pt x="533035" y="478003"/>
                  <a:pt x="697881" y="1048931"/>
                </a:cubicBezTo>
                <a:cubicBezTo>
                  <a:pt x="557719" y="1067791"/>
                  <a:pt x="410864" y="1081164"/>
                  <a:pt x="256894" y="1087679"/>
                </a:cubicBezTo>
                <a:cubicBezTo>
                  <a:pt x="79495" y="482117"/>
                  <a:pt x="0" y="0"/>
                  <a:pt x="0" y="0"/>
                </a:cubicBezTo>
                <a:lnTo>
                  <a:pt x="451865" y="0"/>
                </a:lnTo>
                <a:close/>
              </a:path>
            </a:pathLst>
          </a:custGeom>
          <a:solidFill>
            <a:srgbClr val="F47458">
              <a:alpha val="50000"/>
            </a:srgbClr>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0EAAEBA9-89BC-4575-B10D-3BE266470593}"/>
              </a:ext>
            </a:extLst>
          </p:cNvPr>
          <p:cNvSpPr/>
          <p:nvPr/>
        </p:nvSpPr>
        <p:spPr>
          <a:xfrm>
            <a:off x="280323" y="3792475"/>
            <a:ext cx="361492" cy="1835200"/>
          </a:xfrm>
          <a:custGeom>
            <a:avLst/>
            <a:gdLst>
              <a:gd name="connsiteX0" fmla="*/ 146856 w 361492"/>
              <a:gd name="connsiteY0" fmla="*/ 1835201 h 1835200"/>
              <a:gd name="connsiteX1" fmla="*/ 361492 w 361492"/>
              <a:gd name="connsiteY1" fmla="*/ 1828000 h 1835200"/>
              <a:gd name="connsiteX2" fmla="*/ 0 w 361492"/>
              <a:gd name="connsiteY2" fmla="*/ 0 h 1835200"/>
              <a:gd name="connsiteX3" fmla="*/ 146856 w 361492"/>
              <a:gd name="connsiteY3" fmla="*/ 1835201 h 1835200"/>
            </a:gdLst>
            <a:ahLst/>
            <a:cxnLst>
              <a:cxn ang="0">
                <a:pos x="connsiteX0" y="connsiteY0"/>
              </a:cxn>
              <a:cxn ang="0">
                <a:pos x="connsiteX1" y="connsiteY1"/>
              </a:cxn>
              <a:cxn ang="0">
                <a:pos x="connsiteX2" y="connsiteY2"/>
              </a:cxn>
              <a:cxn ang="0">
                <a:pos x="connsiteX3" y="connsiteY3"/>
              </a:cxn>
            </a:cxnLst>
            <a:rect l="l" t="t" r="r" b="b"/>
            <a:pathLst>
              <a:path w="361492" h="1835200">
                <a:moveTo>
                  <a:pt x="146856" y="1835201"/>
                </a:moveTo>
                <a:cubicBezTo>
                  <a:pt x="174052" y="1817027"/>
                  <a:pt x="184930" y="1805711"/>
                  <a:pt x="361492" y="1828000"/>
                </a:cubicBezTo>
                <a:lnTo>
                  <a:pt x="0" y="0"/>
                </a:lnTo>
                <a:cubicBezTo>
                  <a:pt x="0" y="0"/>
                  <a:pt x="123426" y="1488529"/>
                  <a:pt x="146856" y="1835201"/>
                </a:cubicBezTo>
                <a:close/>
              </a:path>
            </a:pathLst>
          </a:custGeom>
          <a:solidFill>
            <a:srgbClr val="B75742">
              <a:alpha val="50000"/>
            </a:srgbClr>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221F4540-C47F-487B-925C-A897F78CB44B}"/>
              </a:ext>
            </a:extLst>
          </p:cNvPr>
          <p:cNvSpPr/>
          <p:nvPr/>
        </p:nvSpPr>
        <p:spPr>
          <a:xfrm>
            <a:off x="83678" y="192366"/>
            <a:ext cx="334015" cy="3157767"/>
          </a:xfrm>
          <a:custGeom>
            <a:avLst/>
            <a:gdLst>
              <a:gd name="connsiteX0" fmla="*/ 0 w 334014"/>
              <a:gd name="connsiteY0" fmla="*/ 3123476 h 3157766"/>
              <a:gd name="connsiteX1" fmla="*/ 288692 w 334014"/>
              <a:gd name="connsiteY1" fmla="*/ 0 h 3157766"/>
              <a:gd name="connsiteX2" fmla="*/ 158990 w 334014"/>
              <a:gd name="connsiteY2" fmla="*/ 3157766 h 3157766"/>
              <a:gd name="connsiteX3" fmla="*/ 0 w 334014"/>
              <a:gd name="connsiteY3" fmla="*/ 3123476 h 3157766"/>
            </a:gdLst>
            <a:ahLst/>
            <a:cxnLst>
              <a:cxn ang="0">
                <a:pos x="connsiteX0" y="connsiteY0"/>
              </a:cxn>
              <a:cxn ang="0">
                <a:pos x="connsiteX1" y="connsiteY1"/>
              </a:cxn>
              <a:cxn ang="0">
                <a:pos x="connsiteX2" y="connsiteY2"/>
              </a:cxn>
              <a:cxn ang="0">
                <a:pos x="connsiteX3" y="connsiteY3"/>
              </a:cxn>
            </a:cxnLst>
            <a:rect l="l" t="t" r="r" b="b"/>
            <a:pathLst>
              <a:path w="334014" h="3157766">
                <a:moveTo>
                  <a:pt x="0" y="3123476"/>
                </a:moveTo>
                <a:cubicBezTo>
                  <a:pt x="0" y="3123476"/>
                  <a:pt x="225933" y="1649349"/>
                  <a:pt x="288692" y="0"/>
                </a:cubicBezTo>
                <a:cubicBezTo>
                  <a:pt x="288692" y="0"/>
                  <a:pt x="451865" y="867537"/>
                  <a:pt x="158990" y="3157766"/>
                </a:cubicBezTo>
                <a:lnTo>
                  <a:pt x="0" y="3123476"/>
                </a:lnTo>
                <a:close/>
              </a:path>
            </a:pathLst>
          </a:custGeom>
          <a:solidFill>
            <a:srgbClr val="B75742">
              <a:alpha val="50000"/>
            </a:srgbClr>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451753FC-7F7A-4284-9685-E75B7D4DA475}"/>
              </a:ext>
            </a:extLst>
          </p:cNvPr>
          <p:cNvSpPr/>
          <p:nvPr/>
        </p:nvSpPr>
        <p:spPr>
          <a:xfrm>
            <a:off x="364004" y="548982"/>
            <a:ext cx="805897" cy="2801151"/>
          </a:xfrm>
          <a:custGeom>
            <a:avLst/>
            <a:gdLst>
              <a:gd name="connsiteX0" fmla="*/ 0 w 805897"/>
              <a:gd name="connsiteY0" fmla="*/ 2766860 h 2801150"/>
              <a:gd name="connsiteX1" fmla="*/ 794948 w 805897"/>
              <a:gd name="connsiteY1" fmla="*/ 0 h 2801150"/>
              <a:gd name="connsiteX2" fmla="*/ 163174 w 805897"/>
              <a:gd name="connsiteY2" fmla="*/ 2801150 h 2801150"/>
              <a:gd name="connsiteX3" fmla="*/ 0 w 805897"/>
              <a:gd name="connsiteY3" fmla="*/ 2766860 h 2801150"/>
            </a:gdLst>
            <a:ahLst/>
            <a:cxnLst>
              <a:cxn ang="0">
                <a:pos x="connsiteX0" y="connsiteY0"/>
              </a:cxn>
              <a:cxn ang="0">
                <a:pos x="connsiteX1" y="connsiteY1"/>
              </a:cxn>
              <a:cxn ang="0">
                <a:pos x="connsiteX2" y="connsiteY2"/>
              </a:cxn>
              <a:cxn ang="0">
                <a:pos x="connsiteX3" y="connsiteY3"/>
              </a:cxn>
            </a:cxnLst>
            <a:rect l="l" t="t" r="r" b="b"/>
            <a:pathLst>
              <a:path w="805897" h="2801150">
                <a:moveTo>
                  <a:pt x="0" y="2766860"/>
                </a:moveTo>
                <a:cubicBezTo>
                  <a:pt x="0" y="2766860"/>
                  <a:pt x="799132" y="1576997"/>
                  <a:pt x="794948" y="0"/>
                </a:cubicBezTo>
                <a:cubicBezTo>
                  <a:pt x="794948" y="0"/>
                  <a:pt x="941386" y="2019338"/>
                  <a:pt x="163174" y="2801150"/>
                </a:cubicBezTo>
                <a:lnTo>
                  <a:pt x="0" y="2766860"/>
                </a:lnTo>
                <a:close/>
              </a:path>
            </a:pathLst>
          </a:custGeom>
          <a:solidFill>
            <a:srgbClr val="B75742">
              <a:alpha val="50000"/>
            </a:srgbClr>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3DE9CB4D-01E1-4E20-96DE-60C7301ED9B5}"/>
              </a:ext>
            </a:extLst>
          </p:cNvPr>
          <p:cNvSpPr/>
          <p:nvPr/>
        </p:nvSpPr>
        <p:spPr>
          <a:xfrm>
            <a:off x="1" y="3143021"/>
            <a:ext cx="647673" cy="307379"/>
          </a:xfrm>
          <a:custGeom>
            <a:avLst/>
            <a:gdLst>
              <a:gd name="connsiteX0" fmla="*/ 0 w 647673"/>
              <a:gd name="connsiteY0" fmla="*/ 0 h 307378"/>
              <a:gd name="connsiteX1" fmla="*/ 647674 w 647673"/>
              <a:gd name="connsiteY1" fmla="*/ 135103 h 307378"/>
              <a:gd name="connsiteX2" fmla="*/ 540147 w 647673"/>
              <a:gd name="connsiteY2" fmla="*/ 270205 h 307378"/>
              <a:gd name="connsiteX3" fmla="*/ 0 w 647673"/>
              <a:gd name="connsiteY3" fmla="*/ 213284 h 307378"/>
              <a:gd name="connsiteX4" fmla="*/ 0 w 647673"/>
              <a:gd name="connsiteY4" fmla="*/ 0 h 307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673" h="307378">
                <a:moveTo>
                  <a:pt x="0" y="0"/>
                </a:moveTo>
                <a:cubicBezTo>
                  <a:pt x="0" y="0"/>
                  <a:pt x="345593" y="186538"/>
                  <a:pt x="647674" y="135103"/>
                </a:cubicBezTo>
                <a:cubicBezTo>
                  <a:pt x="647674" y="135103"/>
                  <a:pt x="632612" y="219799"/>
                  <a:pt x="540147" y="270205"/>
                </a:cubicBezTo>
                <a:cubicBezTo>
                  <a:pt x="540147" y="270205"/>
                  <a:pt x="242668" y="384048"/>
                  <a:pt x="0" y="213284"/>
                </a:cubicBezTo>
                <a:lnTo>
                  <a:pt x="0" y="0"/>
                </a:lnTo>
                <a:close/>
              </a:path>
            </a:pathLst>
          </a:custGeom>
          <a:solidFill>
            <a:srgbClr val="F7CC7F"/>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1" name="Graphic 4">
            <a:extLst>
              <a:ext uri="{FF2B5EF4-FFF2-40B4-BE49-F238E27FC236}">
                <a16:creationId xmlns:a16="http://schemas.microsoft.com/office/drawing/2014/main" id="{08D0002E-4E52-4F9E-A6B2-2177BF3559F7}"/>
              </a:ext>
            </a:extLst>
          </p:cNvPr>
          <p:cNvGrpSpPr/>
          <p:nvPr/>
        </p:nvGrpSpPr>
        <p:grpSpPr>
          <a:xfrm>
            <a:off x="10070742" y="1"/>
            <a:ext cx="2121257" cy="5739433"/>
            <a:chOff x="10070741" y="0"/>
            <a:chExt cx="2121257" cy="5739433"/>
          </a:xfrm>
        </p:grpSpPr>
        <p:sp>
          <p:nvSpPr>
            <p:cNvPr id="32" name="Freeform: Shape 31">
              <a:extLst>
                <a:ext uri="{FF2B5EF4-FFF2-40B4-BE49-F238E27FC236}">
                  <a16:creationId xmlns:a16="http://schemas.microsoft.com/office/drawing/2014/main" id="{C911D5BC-EE22-4BC3-ADE5-50AB8B5F24AB}"/>
                </a:ext>
              </a:extLst>
            </p:cNvPr>
            <p:cNvSpPr/>
            <p:nvPr/>
          </p:nvSpPr>
          <p:spPr>
            <a:xfrm>
              <a:off x="10070741" y="0"/>
              <a:ext cx="2121257" cy="5739433"/>
            </a:xfrm>
            <a:custGeom>
              <a:avLst/>
              <a:gdLst>
                <a:gd name="connsiteX0" fmla="*/ 2121257 w 2121257"/>
                <a:gd name="connsiteY0" fmla="*/ 5736717 h 5739433"/>
                <a:gd name="connsiteX1" fmla="*/ 1779011 w 2121257"/>
                <a:gd name="connsiteY1" fmla="*/ 5658536 h 5739433"/>
                <a:gd name="connsiteX2" fmla="*/ 1471074 w 2121257"/>
                <a:gd name="connsiteY2" fmla="*/ 5622189 h 5739433"/>
                <a:gd name="connsiteX3" fmla="*/ 1108325 w 2121257"/>
                <a:gd name="connsiteY3" fmla="*/ 5579326 h 5739433"/>
                <a:gd name="connsiteX4" fmla="*/ 1129664 w 2121257"/>
                <a:gd name="connsiteY4" fmla="*/ 5481257 h 5739433"/>
                <a:gd name="connsiteX5" fmla="*/ 1129664 w 2121257"/>
                <a:gd name="connsiteY5" fmla="*/ 5481257 h 5739433"/>
                <a:gd name="connsiteX6" fmla="*/ 1593662 w 2121257"/>
                <a:gd name="connsiteY6" fmla="*/ 3354248 h 5739433"/>
                <a:gd name="connsiteX7" fmla="*/ 0 w 2121257"/>
                <a:gd name="connsiteY7" fmla="*/ 0 h 5739433"/>
                <a:gd name="connsiteX8" fmla="*/ 2121257 w 2121257"/>
                <a:gd name="connsiteY8" fmla="*/ 1029 h 5739433"/>
                <a:gd name="connsiteX9" fmla="*/ 2121257 w 2121257"/>
                <a:gd name="connsiteY9" fmla="*/ 5736717 h 573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1257" h="5739433">
                  <a:moveTo>
                    <a:pt x="2121257" y="5736717"/>
                  </a:moveTo>
                  <a:cubicBezTo>
                    <a:pt x="1953900" y="5753862"/>
                    <a:pt x="1928796" y="5685282"/>
                    <a:pt x="1779011" y="5658536"/>
                  </a:cubicBezTo>
                  <a:cubicBezTo>
                    <a:pt x="1629226" y="5631790"/>
                    <a:pt x="1752652" y="5585841"/>
                    <a:pt x="1471074" y="5622189"/>
                  </a:cubicBezTo>
                  <a:cubicBezTo>
                    <a:pt x="1189494" y="5658536"/>
                    <a:pt x="1108325" y="5579326"/>
                    <a:pt x="1108325" y="5579326"/>
                  </a:cubicBezTo>
                  <a:lnTo>
                    <a:pt x="1129664" y="5481257"/>
                  </a:lnTo>
                  <a:lnTo>
                    <a:pt x="1129664" y="5481257"/>
                  </a:lnTo>
                  <a:lnTo>
                    <a:pt x="1593662" y="3354248"/>
                  </a:lnTo>
                  <a:cubicBezTo>
                    <a:pt x="451029" y="2726741"/>
                    <a:pt x="0" y="0"/>
                    <a:pt x="0" y="0"/>
                  </a:cubicBezTo>
                  <a:lnTo>
                    <a:pt x="2121257" y="1029"/>
                  </a:lnTo>
                  <a:lnTo>
                    <a:pt x="2121257" y="5736717"/>
                  </a:lnTo>
                  <a:close/>
                </a:path>
              </a:pathLst>
            </a:custGeom>
            <a:solidFill>
              <a:srgbClr val="B23824"/>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0246D652-A9AE-4F5E-BCD2-A1C4B2CCB0A1}"/>
                </a:ext>
              </a:extLst>
            </p:cNvPr>
            <p:cNvSpPr/>
            <p:nvPr/>
          </p:nvSpPr>
          <p:spPr>
            <a:xfrm>
              <a:off x="11549345" y="3792474"/>
              <a:ext cx="362329" cy="1835200"/>
            </a:xfrm>
            <a:custGeom>
              <a:avLst/>
              <a:gdLst>
                <a:gd name="connsiteX0" fmla="*/ 215055 w 362329"/>
                <a:gd name="connsiteY0" fmla="*/ 1835201 h 1835200"/>
                <a:gd name="connsiteX1" fmla="*/ 0 w 362329"/>
                <a:gd name="connsiteY1" fmla="*/ 1828000 h 1835200"/>
                <a:gd name="connsiteX2" fmla="*/ 362330 w 362329"/>
                <a:gd name="connsiteY2" fmla="*/ 0 h 1835200"/>
                <a:gd name="connsiteX3" fmla="*/ 215055 w 362329"/>
                <a:gd name="connsiteY3" fmla="*/ 1835201 h 1835200"/>
              </a:gdLst>
              <a:ahLst/>
              <a:cxnLst>
                <a:cxn ang="0">
                  <a:pos x="connsiteX0" y="connsiteY0"/>
                </a:cxn>
                <a:cxn ang="0">
                  <a:pos x="connsiteX1" y="connsiteY1"/>
                </a:cxn>
                <a:cxn ang="0">
                  <a:pos x="connsiteX2" y="connsiteY2"/>
                </a:cxn>
                <a:cxn ang="0">
                  <a:pos x="connsiteX3" y="connsiteY3"/>
                </a:cxn>
              </a:cxnLst>
              <a:rect l="l" t="t" r="r" b="b"/>
              <a:pathLst>
                <a:path w="362329" h="1835200">
                  <a:moveTo>
                    <a:pt x="215055" y="1835201"/>
                  </a:moveTo>
                  <a:cubicBezTo>
                    <a:pt x="187859" y="1817027"/>
                    <a:pt x="176981" y="1805711"/>
                    <a:pt x="0" y="1828000"/>
                  </a:cubicBezTo>
                  <a:lnTo>
                    <a:pt x="362330" y="0"/>
                  </a:lnTo>
                  <a:cubicBezTo>
                    <a:pt x="362330" y="0"/>
                    <a:pt x="238903" y="1488529"/>
                    <a:pt x="215055" y="1835201"/>
                  </a:cubicBezTo>
                  <a:close/>
                </a:path>
              </a:pathLst>
            </a:custGeom>
            <a:solidFill>
              <a:srgbClr val="B75742">
                <a:alpha val="50000"/>
              </a:srgbClr>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764ED5B9-E688-44AC-938C-3D547E70AEEC}"/>
                </a:ext>
              </a:extLst>
            </p:cNvPr>
            <p:cNvSpPr/>
            <p:nvPr/>
          </p:nvSpPr>
          <p:spPr>
            <a:xfrm>
              <a:off x="11774305" y="192366"/>
              <a:ext cx="334014" cy="3157766"/>
            </a:xfrm>
            <a:custGeom>
              <a:avLst/>
              <a:gdLst>
                <a:gd name="connsiteX0" fmla="*/ 334015 w 334014"/>
                <a:gd name="connsiteY0" fmla="*/ 3123476 h 3157766"/>
                <a:gd name="connsiteX1" fmla="*/ 45323 w 334014"/>
                <a:gd name="connsiteY1" fmla="*/ 0 h 3157766"/>
                <a:gd name="connsiteX2" fmla="*/ 175025 w 334014"/>
                <a:gd name="connsiteY2" fmla="*/ 3157766 h 3157766"/>
                <a:gd name="connsiteX3" fmla="*/ 334015 w 334014"/>
                <a:gd name="connsiteY3" fmla="*/ 3123476 h 3157766"/>
              </a:gdLst>
              <a:ahLst/>
              <a:cxnLst>
                <a:cxn ang="0">
                  <a:pos x="connsiteX0" y="connsiteY0"/>
                </a:cxn>
                <a:cxn ang="0">
                  <a:pos x="connsiteX1" y="connsiteY1"/>
                </a:cxn>
                <a:cxn ang="0">
                  <a:pos x="connsiteX2" y="connsiteY2"/>
                </a:cxn>
                <a:cxn ang="0">
                  <a:pos x="connsiteX3" y="connsiteY3"/>
                </a:cxn>
              </a:cxnLst>
              <a:rect l="l" t="t" r="r" b="b"/>
              <a:pathLst>
                <a:path w="334014" h="3157766">
                  <a:moveTo>
                    <a:pt x="334015" y="3123476"/>
                  </a:moveTo>
                  <a:cubicBezTo>
                    <a:pt x="334015" y="3123476"/>
                    <a:pt x="108082" y="1649349"/>
                    <a:pt x="45323" y="0"/>
                  </a:cubicBezTo>
                  <a:cubicBezTo>
                    <a:pt x="45323" y="0"/>
                    <a:pt x="-117851" y="867537"/>
                    <a:pt x="175025" y="3157766"/>
                  </a:cubicBezTo>
                  <a:lnTo>
                    <a:pt x="334015" y="3123476"/>
                  </a:lnTo>
                  <a:close/>
                </a:path>
              </a:pathLst>
            </a:custGeom>
            <a:solidFill>
              <a:srgbClr val="B75742">
                <a:alpha val="50000"/>
              </a:srgbClr>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771D37B5-65D3-4004-9AB6-6F0F58256148}"/>
                </a:ext>
              </a:extLst>
            </p:cNvPr>
            <p:cNvSpPr/>
            <p:nvPr/>
          </p:nvSpPr>
          <p:spPr>
            <a:xfrm>
              <a:off x="11021270" y="548982"/>
              <a:ext cx="806306" cy="2801150"/>
            </a:xfrm>
            <a:custGeom>
              <a:avLst/>
              <a:gdLst>
                <a:gd name="connsiteX0" fmla="*/ 806307 w 806306"/>
                <a:gd name="connsiteY0" fmla="*/ 2766860 h 2801150"/>
                <a:gd name="connsiteX1" fmla="*/ 10940 w 806306"/>
                <a:gd name="connsiteY1" fmla="*/ 0 h 2801150"/>
                <a:gd name="connsiteX2" fmla="*/ 643133 w 806306"/>
                <a:gd name="connsiteY2" fmla="*/ 2801150 h 2801150"/>
                <a:gd name="connsiteX3" fmla="*/ 806307 w 806306"/>
                <a:gd name="connsiteY3" fmla="*/ 2766860 h 2801150"/>
              </a:gdLst>
              <a:ahLst/>
              <a:cxnLst>
                <a:cxn ang="0">
                  <a:pos x="connsiteX0" y="connsiteY0"/>
                </a:cxn>
                <a:cxn ang="0">
                  <a:pos x="connsiteX1" y="connsiteY1"/>
                </a:cxn>
                <a:cxn ang="0">
                  <a:pos x="connsiteX2" y="connsiteY2"/>
                </a:cxn>
                <a:cxn ang="0">
                  <a:pos x="connsiteX3" y="connsiteY3"/>
                </a:cxn>
              </a:cxnLst>
              <a:rect l="l" t="t" r="r" b="b"/>
              <a:pathLst>
                <a:path w="806306" h="2801150">
                  <a:moveTo>
                    <a:pt x="806307" y="2766860"/>
                  </a:moveTo>
                  <a:cubicBezTo>
                    <a:pt x="806307" y="2766860"/>
                    <a:pt x="6756" y="1576997"/>
                    <a:pt x="10940" y="0"/>
                  </a:cubicBezTo>
                  <a:cubicBezTo>
                    <a:pt x="10940" y="0"/>
                    <a:pt x="-135498" y="2019338"/>
                    <a:pt x="643133" y="2801150"/>
                  </a:cubicBezTo>
                  <a:lnTo>
                    <a:pt x="806307" y="2766860"/>
                  </a:lnTo>
                  <a:close/>
                </a:path>
              </a:pathLst>
            </a:custGeom>
            <a:solidFill>
              <a:srgbClr val="B75742">
                <a:alpha val="50000"/>
              </a:srgbClr>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381383C3-F046-4584-AB70-3D8A4A82A6F6}"/>
                </a:ext>
              </a:extLst>
            </p:cNvPr>
            <p:cNvSpPr/>
            <p:nvPr/>
          </p:nvSpPr>
          <p:spPr>
            <a:xfrm>
              <a:off x="11543907" y="3143021"/>
              <a:ext cx="648091" cy="307378"/>
            </a:xfrm>
            <a:custGeom>
              <a:avLst/>
              <a:gdLst>
                <a:gd name="connsiteX0" fmla="*/ 648092 w 648091"/>
                <a:gd name="connsiteY0" fmla="*/ 0 h 307378"/>
                <a:gd name="connsiteX1" fmla="*/ 0 w 648091"/>
                <a:gd name="connsiteY1" fmla="*/ 135103 h 307378"/>
                <a:gd name="connsiteX2" fmla="*/ 107527 w 648091"/>
                <a:gd name="connsiteY2" fmla="*/ 270205 h 307378"/>
                <a:gd name="connsiteX3" fmla="*/ 648092 w 648091"/>
                <a:gd name="connsiteY3" fmla="*/ 213284 h 307378"/>
                <a:gd name="connsiteX4" fmla="*/ 648092 w 648091"/>
                <a:gd name="connsiteY4" fmla="*/ 0 h 307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091" h="307378">
                  <a:moveTo>
                    <a:pt x="648092" y="0"/>
                  </a:moveTo>
                  <a:cubicBezTo>
                    <a:pt x="648092" y="0"/>
                    <a:pt x="302498" y="186538"/>
                    <a:pt x="0" y="135103"/>
                  </a:cubicBezTo>
                  <a:cubicBezTo>
                    <a:pt x="0" y="135103"/>
                    <a:pt x="15062" y="219799"/>
                    <a:pt x="107527" y="270205"/>
                  </a:cubicBezTo>
                  <a:cubicBezTo>
                    <a:pt x="107527" y="270205"/>
                    <a:pt x="405005" y="384048"/>
                    <a:pt x="648092" y="213284"/>
                  </a:cubicBezTo>
                  <a:lnTo>
                    <a:pt x="648092" y="0"/>
                  </a:lnTo>
                  <a:close/>
                </a:path>
              </a:pathLst>
            </a:custGeom>
            <a:solidFill>
              <a:srgbClr val="F7CC7F"/>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7" name="Freeform: Shape 36">
            <a:extLst>
              <a:ext uri="{FF2B5EF4-FFF2-40B4-BE49-F238E27FC236}">
                <a16:creationId xmlns:a16="http://schemas.microsoft.com/office/drawing/2014/main" id="{160737B9-9CEA-4780-AB14-70272498E2AC}"/>
              </a:ext>
            </a:extLst>
          </p:cNvPr>
          <p:cNvSpPr/>
          <p:nvPr/>
        </p:nvSpPr>
        <p:spPr>
          <a:xfrm>
            <a:off x="2" y="6590538"/>
            <a:ext cx="12191999" cy="267463"/>
          </a:xfrm>
          <a:custGeom>
            <a:avLst/>
            <a:gdLst>
              <a:gd name="connsiteX0" fmla="*/ 0 w 12191999"/>
              <a:gd name="connsiteY0" fmla="*/ 0 h 267462"/>
              <a:gd name="connsiteX1" fmla="*/ 12191999 w 12191999"/>
              <a:gd name="connsiteY1" fmla="*/ 0 h 267462"/>
              <a:gd name="connsiteX2" fmla="*/ 12191999 w 12191999"/>
              <a:gd name="connsiteY2" fmla="*/ 267462 h 267462"/>
              <a:gd name="connsiteX3" fmla="*/ 0 w 12191999"/>
              <a:gd name="connsiteY3" fmla="*/ 267462 h 267462"/>
            </a:gdLst>
            <a:ahLst/>
            <a:cxnLst>
              <a:cxn ang="0">
                <a:pos x="connsiteX0" y="connsiteY0"/>
              </a:cxn>
              <a:cxn ang="0">
                <a:pos x="connsiteX1" y="connsiteY1"/>
              </a:cxn>
              <a:cxn ang="0">
                <a:pos x="connsiteX2" y="connsiteY2"/>
              </a:cxn>
              <a:cxn ang="0">
                <a:pos x="connsiteX3" y="connsiteY3"/>
              </a:cxn>
            </a:cxnLst>
            <a:rect l="l" t="t" r="r" b="b"/>
            <a:pathLst>
              <a:path w="12191999" h="267462">
                <a:moveTo>
                  <a:pt x="0" y="0"/>
                </a:moveTo>
                <a:lnTo>
                  <a:pt x="12191999" y="0"/>
                </a:lnTo>
                <a:lnTo>
                  <a:pt x="12191999" y="267462"/>
                </a:lnTo>
                <a:lnTo>
                  <a:pt x="0" y="267462"/>
                </a:lnTo>
                <a:close/>
              </a:path>
            </a:pathLst>
          </a:custGeom>
          <a:solidFill>
            <a:srgbClr val="EDB458"/>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Graphic 6">
            <a:extLst>
              <a:ext uri="{FF2B5EF4-FFF2-40B4-BE49-F238E27FC236}">
                <a16:creationId xmlns:a16="http://schemas.microsoft.com/office/drawing/2014/main" id="{4CE5AB15-C893-43AD-8461-2125B27735C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22935" y="1"/>
            <a:ext cx="8288523" cy="6590195"/>
          </a:xfrm>
          <a:prstGeom prst="rect">
            <a:avLst/>
          </a:prstGeom>
        </p:spPr>
      </p:pic>
      <p:grpSp>
        <p:nvGrpSpPr>
          <p:cNvPr id="38" name="Graphic 4">
            <a:extLst>
              <a:ext uri="{FF2B5EF4-FFF2-40B4-BE49-F238E27FC236}">
                <a16:creationId xmlns:a16="http://schemas.microsoft.com/office/drawing/2014/main" id="{A8A68A3A-F158-44A3-AF79-CE42CAB27823}"/>
              </a:ext>
            </a:extLst>
          </p:cNvPr>
          <p:cNvGrpSpPr/>
          <p:nvPr/>
        </p:nvGrpSpPr>
        <p:grpSpPr>
          <a:xfrm>
            <a:off x="0" y="2"/>
            <a:ext cx="12192416" cy="1586255"/>
            <a:chOff x="0" y="0"/>
            <a:chExt cx="12192416" cy="1586255"/>
          </a:xfrm>
        </p:grpSpPr>
        <p:grpSp>
          <p:nvGrpSpPr>
            <p:cNvPr id="39" name="Graphic 4">
              <a:extLst>
                <a:ext uri="{FF2B5EF4-FFF2-40B4-BE49-F238E27FC236}">
                  <a16:creationId xmlns:a16="http://schemas.microsoft.com/office/drawing/2014/main" id="{6839BE37-D696-4D5E-BF37-E6856B265695}"/>
                </a:ext>
              </a:extLst>
            </p:cNvPr>
            <p:cNvGrpSpPr/>
            <p:nvPr/>
          </p:nvGrpSpPr>
          <p:grpSpPr>
            <a:xfrm>
              <a:off x="0" y="0"/>
              <a:ext cx="12192416" cy="691972"/>
              <a:chOff x="0" y="0"/>
              <a:chExt cx="12192416" cy="691972"/>
            </a:xfrm>
            <a:solidFill>
              <a:srgbClr val="13375B"/>
            </a:solidFill>
          </p:grpSpPr>
          <p:sp>
            <p:nvSpPr>
              <p:cNvPr id="40" name="Freeform: Shape 39">
                <a:extLst>
                  <a:ext uri="{FF2B5EF4-FFF2-40B4-BE49-F238E27FC236}">
                    <a16:creationId xmlns:a16="http://schemas.microsoft.com/office/drawing/2014/main" id="{C73275AD-8B71-4AEA-9618-20A7A1FE53F3}"/>
                  </a:ext>
                </a:extLst>
              </p:cNvPr>
              <p:cNvSpPr/>
              <p:nvPr/>
            </p:nvSpPr>
            <p:spPr>
              <a:xfrm>
                <a:off x="4334979" y="89496"/>
                <a:ext cx="761058" cy="599389"/>
              </a:xfrm>
              <a:custGeom>
                <a:avLst/>
                <a:gdLst>
                  <a:gd name="connsiteX0" fmla="*/ 35563 w 761058"/>
                  <a:gd name="connsiteY0" fmla="*/ 0 h 599389"/>
                  <a:gd name="connsiteX1" fmla="*/ 383668 w 761058"/>
                  <a:gd name="connsiteY1" fmla="*/ 273291 h 599389"/>
                  <a:gd name="connsiteX2" fmla="*/ 725495 w 761058"/>
                  <a:gd name="connsiteY2" fmla="*/ 5144 h 599389"/>
                  <a:gd name="connsiteX3" fmla="*/ 761059 w 761058"/>
                  <a:gd name="connsiteY3" fmla="*/ 33261 h 599389"/>
                  <a:gd name="connsiteX4" fmla="*/ 419231 w 761058"/>
                  <a:gd name="connsiteY4" fmla="*/ 301066 h 599389"/>
                  <a:gd name="connsiteX5" fmla="*/ 761059 w 761058"/>
                  <a:gd name="connsiteY5" fmla="*/ 568871 h 599389"/>
                  <a:gd name="connsiteX6" fmla="*/ 725495 w 761058"/>
                  <a:gd name="connsiteY6" fmla="*/ 596646 h 599389"/>
                  <a:gd name="connsiteX7" fmla="*/ 383668 w 761058"/>
                  <a:gd name="connsiteY7" fmla="*/ 328841 h 599389"/>
                  <a:gd name="connsiteX8" fmla="*/ 38911 w 761058"/>
                  <a:gd name="connsiteY8" fmla="*/ 599389 h 599389"/>
                  <a:gd name="connsiteX9" fmla="*/ 3347 w 761058"/>
                  <a:gd name="connsiteY9" fmla="*/ 571614 h 599389"/>
                  <a:gd name="connsiteX10" fmla="*/ 348104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3668" y="273291"/>
                    </a:lnTo>
                    <a:lnTo>
                      <a:pt x="725495" y="5144"/>
                    </a:lnTo>
                    <a:lnTo>
                      <a:pt x="761059" y="33261"/>
                    </a:lnTo>
                    <a:lnTo>
                      <a:pt x="419231" y="301066"/>
                    </a:lnTo>
                    <a:lnTo>
                      <a:pt x="761059" y="568871"/>
                    </a:lnTo>
                    <a:lnTo>
                      <a:pt x="725495" y="596646"/>
                    </a:lnTo>
                    <a:lnTo>
                      <a:pt x="383668" y="328841"/>
                    </a:lnTo>
                    <a:lnTo>
                      <a:pt x="38911" y="599389"/>
                    </a:lnTo>
                    <a:lnTo>
                      <a:pt x="3347" y="571614"/>
                    </a:lnTo>
                    <a:lnTo>
                      <a:pt x="348104"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330E5507-30EC-42D5-8DC2-2FFB1E0D6E66}"/>
                  </a:ext>
                </a:extLst>
              </p:cNvPr>
              <p:cNvSpPr/>
              <p:nvPr/>
            </p:nvSpPr>
            <p:spPr>
              <a:xfrm>
                <a:off x="5049596" y="89496"/>
                <a:ext cx="628009" cy="599389"/>
              </a:xfrm>
              <a:custGeom>
                <a:avLst/>
                <a:gdLst>
                  <a:gd name="connsiteX0" fmla="*/ 29288 w 628009"/>
                  <a:gd name="connsiteY0" fmla="*/ 0 h 599389"/>
                  <a:gd name="connsiteX1" fmla="*/ 316724 w 628009"/>
                  <a:gd name="connsiteY1" fmla="*/ 273291 h 599389"/>
                  <a:gd name="connsiteX2" fmla="*/ 598722 w 628009"/>
                  <a:gd name="connsiteY2" fmla="*/ 5144 h 599389"/>
                  <a:gd name="connsiteX3" fmla="*/ 628009 w 628009"/>
                  <a:gd name="connsiteY3" fmla="*/ 33261 h 599389"/>
                  <a:gd name="connsiteX4" fmla="*/ 346012 w 628009"/>
                  <a:gd name="connsiteY4" fmla="*/ 301066 h 599389"/>
                  <a:gd name="connsiteX5" fmla="*/ 628009 w 628009"/>
                  <a:gd name="connsiteY5" fmla="*/ 568871 h 599389"/>
                  <a:gd name="connsiteX6" fmla="*/ 598722 w 628009"/>
                  <a:gd name="connsiteY6" fmla="*/ 596646 h 599389"/>
                  <a:gd name="connsiteX7" fmla="*/ 316724 w 628009"/>
                  <a:gd name="connsiteY7" fmla="*/ 328841 h 599389"/>
                  <a:gd name="connsiteX8" fmla="*/ 32216 w 628009"/>
                  <a:gd name="connsiteY8" fmla="*/ 599389 h 599389"/>
                  <a:gd name="connsiteX9" fmla="*/ 2929 w 628009"/>
                  <a:gd name="connsiteY9" fmla="*/ 571614 h 599389"/>
                  <a:gd name="connsiteX10" fmla="*/ 287436 w 628009"/>
                  <a:gd name="connsiteY10" fmla="*/ 301066 h 599389"/>
                  <a:gd name="connsiteX11" fmla="*/ 0 w 628009"/>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009" h="599389">
                    <a:moveTo>
                      <a:pt x="29288" y="0"/>
                    </a:moveTo>
                    <a:lnTo>
                      <a:pt x="316724" y="273291"/>
                    </a:lnTo>
                    <a:lnTo>
                      <a:pt x="598722" y="5144"/>
                    </a:lnTo>
                    <a:lnTo>
                      <a:pt x="628009" y="33261"/>
                    </a:lnTo>
                    <a:lnTo>
                      <a:pt x="346012" y="301066"/>
                    </a:lnTo>
                    <a:lnTo>
                      <a:pt x="628009" y="568871"/>
                    </a:lnTo>
                    <a:lnTo>
                      <a:pt x="598722" y="596646"/>
                    </a:lnTo>
                    <a:lnTo>
                      <a:pt x="316724" y="328841"/>
                    </a:lnTo>
                    <a:lnTo>
                      <a:pt x="32216" y="599389"/>
                    </a:lnTo>
                    <a:lnTo>
                      <a:pt x="2929" y="571614"/>
                    </a:lnTo>
                    <a:lnTo>
                      <a:pt x="287436"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7C6BC8E5-77AE-4ECB-95C3-AF1AE79E6E83}"/>
                  </a:ext>
                </a:extLst>
              </p:cNvPr>
              <p:cNvSpPr/>
              <p:nvPr/>
            </p:nvSpPr>
            <p:spPr>
              <a:xfrm>
                <a:off x="3619944" y="89496"/>
                <a:ext cx="761058" cy="599389"/>
              </a:xfrm>
              <a:custGeom>
                <a:avLst/>
                <a:gdLst>
                  <a:gd name="connsiteX0" fmla="*/ 35563 w 761058"/>
                  <a:gd name="connsiteY0" fmla="*/ 0 h 599389"/>
                  <a:gd name="connsiteX1" fmla="*/ 384086 w 761058"/>
                  <a:gd name="connsiteY1" fmla="*/ 273291 h 599389"/>
                  <a:gd name="connsiteX2" fmla="*/ 725495 w 761058"/>
                  <a:gd name="connsiteY2" fmla="*/ 5144 h 599389"/>
                  <a:gd name="connsiteX3" fmla="*/ 761058 w 761058"/>
                  <a:gd name="connsiteY3" fmla="*/ 33261 h 599389"/>
                  <a:gd name="connsiteX4" fmla="*/ 419649 w 761058"/>
                  <a:gd name="connsiteY4" fmla="*/ 301066 h 599389"/>
                  <a:gd name="connsiteX5" fmla="*/ 761058 w 761058"/>
                  <a:gd name="connsiteY5" fmla="*/ 568871 h 599389"/>
                  <a:gd name="connsiteX6" fmla="*/ 725495 w 761058"/>
                  <a:gd name="connsiteY6" fmla="*/ 596646 h 599389"/>
                  <a:gd name="connsiteX7" fmla="*/ 384086 w 761058"/>
                  <a:gd name="connsiteY7" fmla="*/ 328841 h 599389"/>
                  <a:gd name="connsiteX8" fmla="*/ 38911 w 761058"/>
                  <a:gd name="connsiteY8" fmla="*/ 599389 h 599389"/>
                  <a:gd name="connsiteX9" fmla="*/ 3347 w 761058"/>
                  <a:gd name="connsiteY9" fmla="*/ 571614 h 599389"/>
                  <a:gd name="connsiteX10" fmla="*/ 348522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4086" y="273291"/>
                    </a:lnTo>
                    <a:lnTo>
                      <a:pt x="725495" y="5144"/>
                    </a:lnTo>
                    <a:lnTo>
                      <a:pt x="761058" y="33261"/>
                    </a:lnTo>
                    <a:lnTo>
                      <a:pt x="419649" y="301066"/>
                    </a:lnTo>
                    <a:lnTo>
                      <a:pt x="761058" y="568871"/>
                    </a:lnTo>
                    <a:lnTo>
                      <a:pt x="725495" y="596646"/>
                    </a:lnTo>
                    <a:lnTo>
                      <a:pt x="384086" y="328841"/>
                    </a:lnTo>
                    <a:lnTo>
                      <a:pt x="38911" y="599389"/>
                    </a:lnTo>
                    <a:lnTo>
                      <a:pt x="3347" y="571614"/>
                    </a:lnTo>
                    <a:lnTo>
                      <a:pt x="348522"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2604CB0A-8FDC-495D-B7B4-AD9D1E565B78}"/>
                  </a:ext>
                </a:extLst>
              </p:cNvPr>
              <p:cNvSpPr/>
              <p:nvPr/>
            </p:nvSpPr>
            <p:spPr>
              <a:xfrm>
                <a:off x="2905327" y="89496"/>
                <a:ext cx="761058" cy="599389"/>
              </a:xfrm>
              <a:custGeom>
                <a:avLst/>
                <a:gdLst>
                  <a:gd name="connsiteX0" fmla="*/ 35563 w 761058"/>
                  <a:gd name="connsiteY0" fmla="*/ 0 h 599389"/>
                  <a:gd name="connsiteX1" fmla="*/ 383667 w 761058"/>
                  <a:gd name="connsiteY1" fmla="*/ 273291 h 599389"/>
                  <a:gd name="connsiteX2" fmla="*/ 725495 w 761058"/>
                  <a:gd name="connsiteY2" fmla="*/ 5144 h 599389"/>
                  <a:gd name="connsiteX3" fmla="*/ 761058 w 761058"/>
                  <a:gd name="connsiteY3" fmla="*/ 33261 h 599389"/>
                  <a:gd name="connsiteX4" fmla="*/ 419231 w 761058"/>
                  <a:gd name="connsiteY4" fmla="*/ 301066 h 599389"/>
                  <a:gd name="connsiteX5" fmla="*/ 761058 w 761058"/>
                  <a:gd name="connsiteY5" fmla="*/ 568871 h 599389"/>
                  <a:gd name="connsiteX6" fmla="*/ 725495 w 761058"/>
                  <a:gd name="connsiteY6" fmla="*/ 596646 h 599389"/>
                  <a:gd name="connsiteX7" fmla="*/ 383667 w 761058"/>
                  <a:gd name="connsiteY7" fmla="*/ 328841 h 599389"/>
                  <a:gd name="connsiteX8" fmla="*/ 38911 w 761058"/>
                  <a:gd name="connsiteY8" fmla="*/ 599389 h 599389"/>
                  <a:gd name="connsiteX9" fmla="*/ 3347 w 761058"/>
                  <a:gd name="connsiteY9" fmla="*/ 571614 h 599389"/>
                  <a:gd name="connsiteX10" fmla="*/ 348104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3667" y="273291"/>
                    </a:lnTo>
                    <a:lnTo>
                      <a:pt x="725495" y="5144"/>
                    </a:lnTo>
                    <a:lnTo>
                      <a:pt x="761058" y="33261"/>
                    </a:lnTo>
                    <a:lnTo>
                      <a:pt x="419231" y="301066"/>
                    </a:lnTo>
                    <a:lnTo>
                      <a:pt x="761058" y="568871"/>
                    </a:lnTo>
                    <a:lnTo>
                      <a:pt x="725495" y="596646"/>
                    </a:lnTo>
                    <a:lnTo>
                      <a:pt x="383667" y="328841"/>
                    </a:lnTo>
                    <a:lnTo>
                      <a:pt x="38911" y="599389"/>
                    </a:lnTo>
                    <a:lnTo>
                      <a:pt x="3347" y="571614"/>
                    </a:lnTo>
                    <a:lnTo>
                      <a:pt x="348104"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AC069F66-EF63-4C2C-A9EB-4E51CC1A06F2}"/>
                  </a:ext>
                </a:extLst>
              </p:cNvPr>
              <p:cNvSpPr/>
              <p:nvPr/>
            </p:nvSpPr>
            <p:spPr>
              <a:xfrm>
                <a:off x="2190710" y="89496"/>
                <a:ext cx="761058" cy="599389"/>
              </a:xfrm>
              <a:custGeom>
                <a:avLst/>
                <a:gdLst>
                  <a:gd name="connsiteX0" fmla="*/ 35563 w 761058"/>
                  <a:gd name="connsiteY0" fmla="*/ 0 h 599389"/>
                  <a:gd name="connsiteX1" fmla="*/ 383667 w 761058"/>
                  <a:gd name="connsiteY1" fmla="*/ 273291 h 599389"/>
                  <a:gd name="connsiteX2" fmla="*/ 725495 w 761058"/>
                  <a:gd name="connsiteY2" fmla="*/ 5144 h 599389"/>
                  <a:gd name="connsiteX3" fmla="*/ 761059 w 761058"/>
                  <a:gd name="connsiteY3" fmla="*/ 33261 h 599389"/>
                  <a:gd name="connsiteX4" fmla="*/ 419231 w 761058"/>
                  <a:gd name="connsiteY4" fmla="*/ 301066 h 599389"/>
                  <a:gd name="connsiteX5" fmla="*/ 761059 w 761058"/>
                  <a:gd name="connsiteY5" fmla="*/ 568871 h 599389"/>
                  <a:gd name="connsiteX6" fmla="*/ 725495 w 761058"/>
                  <a:gd name="connsiteY6" fmla="*/ 596646 h 599389"/>
                  <a:gd name="connsiteX7" fmla="*/ 383667 w 761058"/>
                  <a:gd name="connsiteY7" fmla="*/ 328841 h 599389"/>
                  <a:gd name="connsiteX8" fmla="*/ 38911 w 761058"/>
                  <a:gd name="connsiteY8" fmla="*/ 599389 h 599389"/>
                  <a:gd name="connsiteX9" fmla="*/ 3347 w 761058"/>
                  <a:gd name="connsiteY9" fmla="*/ 571614 h 599389"/>
                  <a:gd name="connsiteX10" fmla="*/ 348104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3667" y="273291"/>
                    </a:lnTo>
                    <a:lnTo>
                      <a:pt x="725495" y="5144"/>
                    </a:lnTo>
                    <a:lnTo>
                      <a:pt x="761059" y="33261"/>
                    </a:lnTo>
                    <a:lnTo>
                      <a:pt x="419231" y="301066"/>
                    </a:lnTo>
                    <a:lnTo>
                      <a:pt x="761059" y="568871"/>
                    </a:lnTo>
                    <a:lnTo>
                      <a:pt x="725495" y="596646"/>
                    </a:lnTo>
                    <a:lnTo>
                      <a:pt x="383667" y="328841"/>
                    </a:lnTo>
                    <a:lnTo>
                      <a:pt x="38911" y="599389"/>
                    </a:lnTo>
                    <a:lnTo>
                      <a:pt x="3347" y="571614"/>
                    </a:lnTo>
                    <a:lnTo>
                      <a:pt x="348104"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730CE551-2ABE-4C7A-B820-1916BB7E4A75}"/>
                  </a:ext>
                </a:extLst>
              </p:cNvPr>
              <p:cNvSpPr/>
              <p:nvPr/>
            </p:nvSpPr>
            <p:spPr>
              <a:xfrm>
                <a:off x="1475675" y="89496"/>
                <a:ext cx="761058" cy="599389"/>
              </a:xfrm>
              <a:custGeom>
                <a:avLst/>
                <a:gdLst>
                  <a:gd name="connsiteX0" fmla="*/ 35563 w 761058"/>
                  <a:gd name="connsiteY0" fmla="*/ 0 h 599389"/>
                  <a:gd name="connsiteX1" fmla="*/ 384086 w 761058"/>
                  <a:gd name="connsiteY1" fmla="*/ 273291 h 599389"/>
                  <a:gd name="connsiteX2" fmla="*/ 725495 w 761058"/>
                  <a:gd name="connsiteY2" fmla="*/ 5144 h 599389"/>
                  <a:gd name="connsiteX3" fmla="*/ 761058 w 761058"/>
                  <a:gd name="connsiteY3" fmla="*/ 33261 h 599389"/>
                  <a:gd name="connsiteX4" fmla="*/ 419649 w 761058"/>
                  <a:gd name="connsiteY4" fmla="*/ 301066 h 599389"/>
                  <a:gd name="connsiteX5" fmla="*/ 761058 w 761058"/>
                  <a:gd name="connsiteY5" fmla="*/ 568871 h 599389"/>
                  <a:gd name="connsiteX6" fmla="*/ 725495 w 761058"/>
                  <a:gd name="connsiteY6" fmla="*/ 596646 h 599389"/>
                  <a:gd name="connsiteX7" fmla="*/ 384086 w 761058"/>
                  <a:gd name="connsiteY7" fmla="*/ 328841 h 599389"/>
                  <a:gd name="connsiteX8" fmla="*/ 38911 w 761058"/>
                  <a:gd name="connsiteY8" fmla="*/ 599389 h 599389"/>
                  <a:gd name="connsiteX9" fmla="*/ 3347 w 761058"/>
                  <a:gd name="connsiteY9" fmla="*/ 571614 h 599389"/>
                  <a:gd name="connsiteX10" fmla="*/ 348522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4086" y="273291"/>
                    </a:lnTo>
                    <a:lnTo>
                      <a:pt x="725495" y="5144"/>
                    </a:lnTo>
                    <a:lnTo>
                      <a:pt x="761058" y="33261"/>
                    </a:lnTo>
                    <a:lnTo>
                      <a:pt x="419649" y="301066"/>
                    </a:lnTo>
                    <a:lnTo>
                      <a:pt x="761058" y="568871"/>
                    </a:lnTo>
                    <a:lnTo>
                      <a:pt x="725495" y="596646"/>
                    </a:lnTo>
                    <a:lnTo>
                      <a:pt x="384086" y="328841"/>
                    </a:lnTo>
                    <a:lnTo>
                      <a:pt x="38911" y="599389"/>
                    </a:lnTo>
                    <a:lnTo>
                      <a:pt x="3347" y="571614"/>
                    </a:lnTo>
                    <a:lnTo>
                      <a:pt x="348522"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122A0702-1ABB-4B8D-91ED-E0285CFA0B32}"/>
                  </a:ext>
                </a:extLst>
              </p:cNvPr>
              <p:cNvSpPr/>
              <p:nvPr/>
            </p:nvSpPr>
            <p:spPr>
              <a:xfrm>
                <a:off x="761058" y="89496"/>
                <a:ext cx="761058" cy="599389"/>
              </a:xfrm>
              <a:custGeom>
                <a:avLst/>
                <a:gdLst>
                  <a:gd name="connsiteX0" fmla="*/ 35563 w 761058"/>
                  <a:gd name="connsiteY0" fmla="*/ 0 h 599389"/>
                  <a:gd name="connsiteX1" fmla="*/ 383667 w 761058"/>
                  <a:gd name="connsiteY1" fmla="*/ 273291 h 599389"/>
                  <a:gd name="connsiteX2" fmla="*/ 725495 w 761058"/>
                  <a:gd name="connsiteY2" fmla="*/ 5144 h 599389"/>
                  <a:gd name="connsiteX3" fmla="*/ 761059 w 761058"/>
                  <a:gd name="connsiteY3" fmla="*/ 33261 h 599389"/>
                  <a:gd name="connsiteX4" fmla="*/ 419231 w 761058"/>
                  <a:gd name="connsiteY4" fmla="*/ 301066 h 599389"/>
                  <a:gd name="connsiteX5" fmla="*/ 761059 w 761058"/>
                  <a:gd name="connsiteY5" fmla="*/ 568871 h 599389"/>
                  <a:gd name="connsiteX6" fmla="*/ 725495 w 761058"/>
                  <a:gd name="connsiteY6" fmla="*/ 596646 h 599389"/>
                  <a:gd name="connsiteX7" fmla="*/ 383667 w 761058"/>
                  <a:gd name="connsiteY7" fmla="*/ 328841 h 599389"/>
                  <a:gd name="connsiteX8" fmla="*/ 38911 w 761058"/>
                  <a:gd name="connsiteY8" fmla="*/ 599389 h 599389"/>
                  <a:gd name="connsiteX9" fmla="*/ 3347 w 761058"/>
                  <a:gd name="connsiteY9" fmla="*/ 571614 h 599389"/>
                  <a:gd name="connsiteX10" fmla="*/ 348522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3667" y="273291"/>
                    </a:lnTo>
                    <a:lnTo>
                      <a:pt x="725495" y="5144"/>
                    </a:lnTo>
                    <a:lnTo>
                      <a:pt x="761059" y="33261"/>
                    </a:lnTo>
                    <a:lnTo>
                      <a:pt x="419231" y="301066"/>
                    </a:lnTo>
                    <a:lnTo>
                      <a:pt x="761059" y="568871"/>
                    </a:lnTo>
                    <a:lnTo>
                      <a:pt x="725495" y="596646"/>
                    </a:lnTo>
                    <a:lnTo>
                      <a:pt x="383667" y="328841"/>
                    </a:lnTo>
                    <a:lnTo>
                      <a:pt x="38911" y="599389"/>
                    </a:lnTo>
                    <a:lnTo>
                      <a:pt x="3347" y="571614"/>
                    </a:lnTo>
                    <a:lnTo>
                      <a:pt x="348522"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5B1F79A0-413E-491B-9A42-A43BDCEEE9F0}"/>
                  </a:ext>
                </a:extLst>
              </p:cNvPr>
              <p:cNvSpPr/>
              <p:nvPr/>
            </p:nvSpPr>
            <p:spPr>
              <a:xfrm>
                <a:off x="46441" y="89496"/>
                <a:ext cx="761058" cy="599389"/>
              </a:xfrm>
              <a:custGeom>
                <a:avLst/>
                <a:gdLst>
                  <a:gd name="connsiteX0" fmla="*/ 35563 w 761058"/>
                  <a:gd name="connsiteY0" fmla="*/ 0 h 599389"/>
                  <a:gd name="connsiteX1" fmla="*/ 383667 w 761058"/>
                  <a:gd name="connsiteY1" fmla="*/ 273291 h 599389"/>
                  <a:gd name="connsiteX2" fmla="*/ 725495 w 761058"/>
                  <a:gd name="connsiteY2" fmla="*/ 5144 h 599389"/>
                  <a:gd name="connsiteX3" fmla="*/ 761059 w 761058"/>
                  <a:gd name="connsiteY3" fmla="*/ 33261 h 599389"/>
                  <a:gd name="connsiteX4" fmla="*/ 419231 w 761058"/>
                  <a:gd name="connsiteY4" fmla="*/ 301066 h 599389"/>
                  <a:gd name="connsiteX5" fmla="*/ 761059 w 761058"/>
                  <a:gd name="connsiteY5" fmla="*/ 568871 h 599389"/>
                  <a:gd name="connsiteX6" fmla="*/ 725495 w 761058"/>
                  <a:gd name="connsiteY6" fmla="*/ 596646 h 599389"/>
                  <a:gd name="connsiteX7" fmla="*/ 383667 w 761058"/>
                  <a:gd name="connsiteY7" fmla="*/ 328841 h 599389"/>
                  <a:gd name="connsiteX8" fmla="*/ 38911 w 761058"/>
                  <a:gd name="connsiteY8" fmla="*/ 599389 h 599389"/>
                  <a:gd name="connsiteX9" fmla="*/ 3347 w 761058"/>
                  <a:gd name="connsiteY9" fmla="*/ 571614 h 599389"/>
                  <a:gd name="connsiteX10" fmla="*/ 348104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3667" y="273291"/>
                    </a:lnTo>
                    <a:lnTo>
                      <a:pt x="725495" y="5144"/>
                    </a:lnTo>
                    <a:lnTo>
                      <a:pt x="761059" y="33261"/>
                    </a:lnTo>
                    <a:lnTo>
                      <a:pt x="419231" y="301066"/>
                    </a:lnTo>
                    <a:lnTo>
                      <a:pt x="761059" y="568871"/>
                    </a:lnTo>
                    <a:lnTo>
                      <a:pt x="725495" y="596646"/>
                    </a:lnTo>
                    <a:lnTo>
                      <a:pt x="383667" y="328841"/>
                    </a:lnTo>
                    <a:lnTo>
                      <a:pt x="38911" y="599389"/>
                    </a:lnTo>
                    <a:lnTo>
                      <a:pt x="3347" y="571614"/>
                    </a:lnTo>
                    <a:lnTo>
                      <a:pt x="348104"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8" name="Graphic 4">
                <a:extLst>
                  <a:ext uri="{FF2B5EF4-FFF2-40B4-BE49-F238E27FC236}">
                    <a16:creationId xmlns:a16="http://schemas.microsoft.com/office/drawing/2014/main" id="{3324128A-4146-41A1-8C2C-D66D172D0130}"/>
                  </a:ext>
                </a:extLst>
              </p:cNvPr>
              <p:cNvGrpSpPr/>
              <p:nvPr/>
            </p:nvGrpSpPr>
            <p:grpSpPr>
              <a:xfrm>
                <a:off x="836" y="88811"/>
                <a:ext cx="5476358" cy="603161"/>
                <a:chOff x="836" y="88811"/>
                <a:chExt cx="5476358" cy="603161"/>
              </a:xfrm>
              <a:solidFill>
                <a:srgbClr val="13375B"/>
              </a:solidFill>
            </p:grpSpPr>
            <p:sp>
              <p:nvSpPr>
                <p:cNvPr id="49" name="Freeform: Shape 48">
                  <a:extLst>
                    <a:ext uri="{FF2B5EF4-FFF2-40B4-BE49-F238E27FC236}">
                      <a16:creationId xmlns:a16="http://schemas.microsoft.com/office/drawing/2014/main" id="{082E5CAD-EDBB-4630-81EB-BA55F9E83373}"/>
                    </a:ext>
                  </a:extLst>
                </p:cNvPr>
                <p:cNvSpPr/>
                <p:nvPr/>
              </p:nvSpPr>
              <p:spPr>
                <a:xfrm>
                  <a:off x="836" y="88811"/>
                  <a:ext cx="5476358" cy="39433"/>
                </a:xfrm>
                <a:custGeom>
                  <a:avLst/>
                  <a:gdLst>
                    <a:gd name="connsiteX0" fmla="*/ 0 w 5476358"/>
                    <a:gd name="connsiteY0" fmla="*/ 0 h 39433"/>
                    <a:gd name="connsiteX1" fmla="*/ 5476358 w 5476358"/>
                    <a:gd name="connsiteY1" fmla="*/ 0 h 39433"/>
                    <a:gd name="connsiteX2" fmla="*/ 5476358 w 5476358"/>
                    <a:gd name="connsiteY2" fmla="*/ 39434 h 39433"/>
                    <a:gd name="connsiteX3" fmla="*/ 0 w 5476358"/>
                    <a:gd name="connsiteY3" fmla="*/ 39434 h 39433"/>
                  </a:gdLst>
                  <a:ahLst/>
                  <a:cxnLst>
                    <a:cxn ang="0">
                      <a:pos x="connsiteX0" y="connsiteY0"/>
                    </a:cxn>
                    <a:cxn ang="0">
                      <a:pos x="connsiteX1" y="connsiteY1"/>
                    </a:cxn>
                    <a:cxn ang="0">
                      <a:pos x="connsiteX2" y="connsiteY2"/>
                    </a:cxn>
                    <a:cxn ang="0">
                      <a:pos x="connsiteX3" y="connsiteY3"/>
                    </a:cxn>
                  </a:cxnLst>
                  <a:rect l="l" t="t" r="r" b="b"/>
                  <a:pathLst>
                    <a:path w="5476358" h="39433">
                      <a:moveTo>
                        <a:pt x="0" y="0"/>
                      </a:moveTo>
                      <a:lnTo>
                        <a:pt x="5476358" y="0"/>
                      </a:lnTo>
                      <a:lnTo>
                        <a:pt x="5476358" y="39434"/>
                      </a:lnTo>
                      <a:lnTo>
                        <a:pt x="0" y="39434"/>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D61C4A7D-F80C-45E2-81CA-50B4EC92EDBB}"/>
                    </a:ext>
                  </a:extLst>
                </p:cNvPr>
                <p:cNvSpPr/>
                <p:nvPr/>
              </p:nvSpPr>
              <p:spPr>
                <a:xfrm>
                  <a:off x="836" y="652538"/>
                  <a:ext cx="5476358" cy="39433"/>
                </a:xfrm>
                <a:custGeom>
                  <a:avLst/>
                  <a:gdLst>
                    <a:gd name="connsiteX0" fmla="*/ 0 w 5476358"/>
                    <a:gd name="connsiteY0" fmla="*/ 0 h 39433"/>
                    <a:gd name="connsiteX1" fmla="*/ 5476358 w 5476358"/>
                    <a:gd name="connsiteY1" fmla="*/ 0 h 39433"/>
                    <a:gd name="connsiteX2" fmla="*/ 5476358 w 5476358"/>
                    <a:gd name="connsiteY2" fmla="*/ 39434 h 39433"/>
                    <a:gd name="connsiteX3" fmla="*/ 0 w 5476358"/>
                    <a:gd name="connsiteY3" fmla="*/ 39434 h 39433"/>
                  </a:gdLst>
                  <a:ahLst/>
                  <a:cxnLst>
                    <a:cxn ang="0">
                      <a:pos x="connsiteX0" y="connsiteY0"/>
                    </a:cxn>
                    <a:cxn ang="0">
                      <a:pos x="connsiteX1" y="connsiteY1"/>
                    </a:cxn>
                    <a:cxn ang="0">
                      <a:pos x="connsiteX2" y="connsiteY2"/>
                    </a:cxn>
                    <a:cxn ang="0">
                      <a:pos x="connsiteX3" y="connsiteY3"/>
                    </a:cxn>
                  </a:cxnLst>
                  <a:rect l="l" t="t" r="r" b="b"/>
                  <a:pathLst>
                    <a:path w="5476358" h="39433">
                      <a:moveTo>
                        <a:pt x="0" y="0"/>
                      </a:moveTo>
                      <a:lnTo>
                        <a:pt x="5476358" y="0"/>
                      </a:lnTo>
                      <a:lnTo>
                        <a:pt x="5476358" y="39434"/>
                      </a:lnTo>
                      <a:lnTo>
                        <a:pt x="0" y="39434"/>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1" name="Freeform: Shape 50">
                <a:extLst>
                  <a:ext uri="{FF2B5EF4-FFF2-40B4-BE49-F238E27FC236}">
                    <a16:creationId xmlns:a16="http://schemas.microsoft.com/office/drawing/2014/main" id="{9B90BB31-6A78-4149-A601-7B121FD422BC}"/>
                  </a:ext>
                </a:extLst>
              </p:cNvPr>
              <p:cNvSpPr/>
              <p:nvPr/>
            </p:nvSpPr>
            <p:spPr>
              <a:xfrm>
                <a:off x="9251108" y="89496"/>
                <a:ext cx="761058" cy="599389"/>
              </a:xfrm>
              <a:custGeom>
                <a:avLst/>
                <a:gdLst>
                  <a:gd name="connsiteX0" fmla="*/ 35563 w 761058"/>
                  <a:gd name="connsiteY0" fmla="*/ 0 h 599389"/>
                  <a:gd name="connsiteX1" fmla="*/ 384085 w 761058"/>
                  <a:gd name="connsiteY1" fmla="*/ 273291 h 599389"/>
                  <a:gd name="connsiteX2" fmla="*/ 725495 w 761058"/>
                  <a:gd name="connsiteY2" fmla="*/ 5144 h 599389"/>
                  <a:gd name="connsiteX3" fmla="*/ 761058 w 761058"/>
                  <a:gd name="connsiteY3" fmla="*/ 33261 h 599389"/>
                  <a:gd name="connsiteX4" fmla="*/ 419648 w 761058"/>
                  <a:gd name="connsiteY4" fmla="*/ 301066 h 599389"/>
                  <a:gd name="connsiteX5" fmla="*/ 761058 w 761058"/>
                  <a:gd name="connsiteY5" fmla="*/ 568871 h 599389"/>
                  <a:gd name="connsiteX6" fmla="*/ 725495 w 761058"/>
                  <a:gd name="connsiteY6" fmla="*/ 596646 h 599389"/>
                  <a:gd name="connsiteX7" fmla="*/ 384085 w 761058"/>
                  <a:gd name="connsiteY7" fmla="*/ 328841 h 599389"/>
                  <a:gd name="connsiteX8" fmla="*/ 38910 w 761058"/>
                  <a:gd name="connsiteY8" fmla="*/ 599389 h 599389"/>
                  <a:gd name="connsiteX9" fmla="*/ 3346 w 761058"/>
                  <a:gd name="connsiteY9" fmla="*/ 571614 h 599389"/>
                  <a:gd name="connsiteX10" fmla="*/ 348521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4085" y="273291"/>
                    </a:lnTo>
                    <a:lnTo>
                      <a:pt x="725495" y="5144"/>
                    </a:lnTo>
                    <a:lnTo>
                      <a:pt x="761058" y="33261"/>
                    </a:lnTo>
                    <a:lnTo>
                      <a:pt x="419648" y="301066"/>
                    </a:lnTo>
                    <a:lnTo>
                      <a:pt x="761058" y="568871"/>
                    </a:lnTo>
                    <a:lnTo>
                      <a:pt x="725495" y="596646"/>
                    </a:lnTo>
                    <a:lnTo>
                      <a:pt x="384085" y="328841"/>
                    </a:lnTo>
                    <a:lnTo>
                      <a:pt x="38910" y="599389"/>
                    </a:lnTo>
                    <a:lnTo>
                      <a:pt x="3346" y="571614"/>
                    </a:lnTo>
                    <a:lnTo>
                      <a:pt x="348521"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8598F505-7EC6-4224-86CB-03FB6405B242}"/>
                  </a:ext>
                </a:extLst>
              </p:cNvPr>
              <p:cNvSpPr/>
              <p:nvPr/>
            </p:nvSpPr>
            <p:spPr>
              <a:xfrm>
                <a:off x="8536491" y="89496"/>
                <a:ext cx="761058" cy="599389"/>
              </a:xfrm>
              <a:custGeom>
                <a:avLst/>
                <a:gdLst>
                  <a:gd name="connsiteX0" fmla="*/ 35563 w 761058"/>
                  <a:gd name="connsiteY0" fmla="*/ 0 h 599389"/>
                  <a:gd name="connsiteX1" fmla="*/ 383667 w 761058"/>
                  <a:gd name="connsiteY1" fmla="*/ 273291 h 599389"/>
                  <a:gd name="connsiteX2" fmla="*/ 725495 w 761058"/>
                  <a:gd name="connsiteY2" fmla="*/ 5144 h 599389"/>
                  <a:gd name="connsiteX3" fmla="*/ 761058 w 761058"/>
                  <a:gd name="connsiteY3" fmla="*/ 33261 h 599389"/>
                  <a:gd name="connsiteX4" fmla="*/ 419231 w 761058"/>
                  <a:gd name="connsiteY4" fmla="*/ 301066 h 599389"/>
                  <a:gd name="connsiteX5" fmla="*/ 761058 w 761058"/>
                  <a:gd name="connsiteY5" fmla="*/ 568871 h 599389"/>
                  <a:gd name="connsiteX6" fmla="*/ 725495 w 761058"/>
                  <a:gd name="connsiteY6" fmla="*/ 596646 h 599389"/>
                  <a:gd name="connsiteX7" fmla="*/ 383667 w 761058"/>
                  <a:gd name="connsiteY7" fmla="*/ 328841 h 599389"/>
                  <a:gd name="connsiteX8" fmla="*/ 38911 w 761058"/>
                  <a:gd name="connsiteY8" fmla="*/ 599389 h 599389"/>
                  <a:gd name="connsiteX9" fmla="*/ 3347 w 761058"/>
                  <a:gd name="connsiteY9" fmla="*/ 571614 h 599389"/>
                  <a:gd name="connsiteX10" fmla="*/ 348104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3667" y="273291"/>
                    </a:lnTo>
                    <a:lnTo>
                      <a:pt x="725495" y="5144"/>
                    </a:lnTo>
                    <a:lnTo>
                      <a:pt x="761058" y="33261"/>
                    </a:lnTo>
                    <a:lnTo>
                      <a:pt x="419231" y="301066"/>
                    </a:lnTo>
                    <a:lnTo>
                      <a:pt x="761058" y="568871"/>
                    </a:lnTo>
                    <a:lnTo>
                      <a:pt x="725495" y="596646"/>
                    </a:lnTo>
                    <a:lnTo>
                      <a:pt x="383667" y="328841"/>
                    </a:lnTo>
                    <a:lnTo>
                      <a:pt x="38911" y="599389"/>
                    </a:lnTo>
                    <a:lnTo>
                      <a:pt x="3347" y="571614"/>
                    </a:lnTo>
                    <a:lnTo>
                      <a:pt x="348104"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816C3670-F59C-45C3-9672-CCA3BE5A7F6F}"/>
                  </a:ext>
                </a:extLst>
              </p:cNvPr>
              <p:cNvSpPr/>
              <p:nvPr/>
            </p:nvSpPr>
            <p:spPr>
              <a:xfrm>
                <a:off x="10698332" y="89496"/>
                <a:ext cx="761058" cy="599389"/>
              </a:xfrm>
              <a:custGeom>
                <a:avLst/>
                <a:gdLst>
                  <a:gd name="connsiteX0" fmla="*/ 35563 w 761058"/>
                  <a:gd name="connsiteY0" fmla="*/ 0 h 599389"/>
                  <a:gd name="connsiteX1" fmla="*/ 384086 w 761058"/>
                  <a:gd name="connsiteY1" fmla="*/ 273291 h 599389"/>
                  <a:gd name="connsiteX2" fmla="*/ 725495 w 761058"/>
                  <a:gd name="connsiteY2" fmla="*/ 5144 h 599389"/>
                  <a:gd name="connsiteX3" fmla="*/ 761058 w 761058"/>
                  <a:gd name="connsiteY3" fmla="*/ 33261 h 599389"/>
                  <a:gd name="connsiteX4" fmla="*/ 419649 w 761058"/>
                  <a:gd name="connsiteY4" fmla="*/ 301066 h 599389"/>
                  <a:gd name="connsiteX5" fmla="*/ 761058 w 761058"/>
                  <a:gd name="connsiteY5" fmla="*/ 568871 h 599389"/>
                  <a:gd name="connsiteX6" fmla="*/ 725495 w 761058"/>
                  <a:gd name="connsiteY6" fmla="*/ 596646 h 599389"/>
                  <a:gd name="connsiteX7" fmla="*/ 384086 w 761058"/>
                  <a:gd name="connsiteY7" fmla="*/ 328841 h 599389"/>
                  <a:gd name="connsiteX8" fmla="*/ 38911 w 761058"/>
                  <a:gd name="connsiteY8" fmla="*/ 599389 h 599389"/>
                  <a:gd name="connsiteX9" fmla="*/ 3347 w 761058"/>
                  <a:gd name="connsiteY9" fmla="*/ 571614 h 599389"/>
                  <a:gd name="connsiteX10" fmla="*/ 348522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4086" y="273291"/>
                    </a:lnTo>
                    <a:lnTo>
                      <a:pt x="725495" y="5144"/>
                    </a:lnTo>
                    <a:lnTo>
                      <a:pt x="761058" y="33261"/>
                    </a:lnTo>
                    <a:lnTo>
                      <a:pt x="419649" y="301066"/>
                    </a:lnTo>
                    <a:lnTo>
                      <a:pt x="761058" y="568871"/>
                    </a:lnTo>
                    <a:lnTo>
                      <a:pt x="725495" y="596646"/>
                    </a:lnTo>
                    <a:lnTo>
                      <a:pt x="384086" y="328841"/>
                    </a:lnTo>
                    <a:lnTo>
                      <a:pt x="38911" y="599389"/>
                    </a:lnTo>
                    <a:lnTo>
                      <a:pt x="3347" y="571614"/>
                    </a:lnTo>
                    <a:lnTo>
                      <a:pt x="348522"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6CFAD664-C800-4578-B4CA-798C7FBD0F71}"/>
                  </a:ext>
                </a:extLst>
              </p:cNvPr>
              <p:cNvSpPr/>
              <p:nvPr/>
            </p:nvSpPr>
            <p:spPr>
              <a:xfrm>
                <a:off x="9983715" y="89496"/>
                <a:ext cx="761059" cy="599389"/>
              </a:xfrm>
              <a:custGeom>
                <a:avLst/>
                <a:gdLst>
                  <a:gd name="connsiteX0" fmla="*/ 35563 w 761059"/>
                  <a:gd name="connsiteY0" fmla="*/ 0 h 599389"/>
                  <a:gd name="connsiteX1" fmla="*/ 383667 w 761059"/>
                  <a:gd name="connsiteY1" fmla="*/ 273291 h 599389"/>
                  <a:gd name="connsiteX2" fmla="*/ 725496 w 761059"/>
                  <a:gd name="connsiteY2" fmla="*/ 5144 h 599389"/>
                  <a:gd name="connsiteX3" fmla="*/ 761059 w 761059"/>
                  <a:gd name="connsiteY3" fmla="*/ 33261 h 599389"/>
                  <a:gd name="connsiteX4" fmla="*/ 419231 w 761059"/>
                  <a:gd name="connsiteY4" fmla="*/ 301066 h 599389"/>
                  <a:gd name="connsiteX5" fmla="*/ 761059 w 761059"/>
                  <a:gd name="connsiteY5" fmla="*/ 568871 h 599389"/>
                  <a:gd name="connsiteX6" fmla="*/ 725496 w 761059"/>
                  <a:gd name="connsiteY6" fmla="*/ 596646 h 599389"/>
                  <a:gd name="connsiteX7" fmla="*/ 383667 w 761059"/>
                  <a:gd name="connsiteY7" fmla="*/ 328841 h 599389"/>
                  <a:gd name="connsiteX8" fmla="*/ 38911 w 761059"/>
                  <a:gd name="connsiteY8" fmla="*/ 599389 h 599389"/>
                  <a:gd name="connsiteX9" fmla="*/ 3347 w 761059"/>
                  <a:gd name="connsiteY9" fmla="*/ 571614 h 599389"/>
                  <a:gd name="connsiteX10" fmla="*/ 348522 w 761059"/>
                  <a:gd name="connsiteY10" fmla="*/ 301066 h 599389"/>
                  <a:gd name="connsiteX11" fmla="*/ 0 w 761059"/>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9" h="599389">
                    <a:moveTo>
                      <a:pt x="35563" y="0"/>
                    </a:moveTo>
                    <a:lnTo>
                      <a:pt x="383667" y="273291"/>
                    </a:lnTo>
                    <a:lnTo>
                      <a:pt x="725496" y="5144"/>
                    </a:lnTo>
                    <a:lnTo>
                      <a:pt x="761059" y="33261"/>
                    </a:lnTo>
                    <a:lnTo>
                      <a:pt x="419231" y="301066"/>
                    </a:lnTo>
                    <a:lnTo>
                      <a:pt x="761059" y="568871"/>
                    </a:lnTo>
                    <a:lnTo>
                      <a:pt x="725496" y="596646"/>
                    </a:lnTo>
                    <a:lnTo>
                      <a:pt x="383667" y="328841"/>
                    </a:lnTo>
                    <a:lnTo>
                      <a:pt x="38911" y="599389"/>
                    </a:lnTo>
                    <a:lnTo>
                      <a:pt x="3347" y="571614"/>
                    </a:lnTo>
                    <a:lnTo>
                      <a:pt x="348522"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CCD5D1E7-A37F-482C-B21D-AF36172C9E63}"/>
                  </a:ext>
                </a:extLst>
              </p:cNvPr>
              <p:cNvSpPr/>
              <p:nvPr/>
            </p:nvSpPr>
            <p:spPr>
              <a:xfrm>
                <a:off x="11430940" y="89496"/>
                <a:ext cx="761058" cy="599389"/>
              </a:xfrm>
              <a:custGeom>
                <a:avLst/>
                <a:gdLst>
                  <a:gd name="connsiteX0" fmla="*/ 35563 w 761058"/>
                  <a:gd name="connsiteY0" fmla="*/ 0 h 599389"/>
                  <a:gd name="connsiteX1" fmla="*/ 384085 w 761058"/>
                  <a:gd name="connsiteY1" fmla="*/ 273291 h 599389"/>
                  <a:gd name="connsiteX2" fmla="*/ 725495 w 761058"/>
                  <a:gd name="connsiteY2" fmla="*/ 5144 h 599389"/>
                  <a:gd name="connsiteX3" fmla="*/ 761058 w 761058"/>
                  <a:gd name="connsiteY3" fmla="*/ 33261 h 599389"/>
                  <a:gd name="connsiteX4" fmla="*/ 419231 w 761058"/>
                  <a:gd name="connsiteY4" fmla="*/ 301066 h 599389"/>
                  <a:gd name="connsiteX5" fmla="*/ 761058 w 761058"/>
                  <a:gd name="connsiteY5" fmla="*/ 568871 h 599389"/>
                  <a:gd name="connsiteX6" fmla="*/ 725495 w 761058"/>
                  <a:gd name="connsiteY6" fmla="*/ 596646 h 599389"/>
                  <a:gd name="connsiteX7" fmla="*/ 384085 w 761058"/>
                  <a:gd name="connsiteY7" fmla="*/ 328841 h 599389"/>
                  <a:gd name="connsiteX8" fmla="*/ 38910 w 761058"/>
                  <a:gd name="connsiteY8" fmla="*/ 599389 h 599389"/>
                  <a:gd name="connsiteX9" fmla="*/ 3346 w 761058"/>
                  <a:gd name="connsiteY9" fmla="*/ 571614 h 599389"/>
                  <a:gd name="connsiteX10" fmla="*/ 348521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4085" y="273291"/>
                    </a:lnTo>
                    <a:lnTo>
                      <a:pt x="725495" y="5144"/>
                    </a:lnTo>
                    <a:lnTo>
                      <a:pt x="761058" y="33261"/>
                    </a:lnTo>
                    <a:lnTo>
                      <a:pt x="419231" y="301066"/>
                    </a:lnTo>
                    <a:lnTo>
                      <a:pt x="761058" y="568871"/>
                    </a:lnTo>
                    <a:lnTo>
                      <a:pt x="725495" y="596646"/>
                    </a:lnTo>
                    <a:lnTo>
                      <a:pt x="384085" y="328841"/>
                    </a:lnTo>
                    <a:lnTo>
                      <a:pt x="38910" y="599389"/>
                    </a:lnTo>
                    <a:lnTo>
                      <a:pt x="3346" y="571614"/>
                    </a:lnTo>
                    <a:lnTo>
                      <a:pt x="348521"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B36E5BA7-0550-41C2-99E3-71A358700F5B}"/>
                  </a:ext>
                </a:extLst>
              </p:cNvPr>
              <p:cNvSpPr/>
              <p:nvPr/>
            </p:nvSpPr>
            <p:spPr>
              <a:xfrm>
                <a:off x="7821874" y="89496"/>
                <a:ext cx="761058" cy="599389"/>
              </a:xfrm>
              <a:custGeom>
                <a:avLst/>
                <a:gdLst>
                  <a:gd name="connsiteX0" fmla="*/ 35563 w 761058"/>
                  <a:gd name="connsiteY0" fmla="*/ 0 h 599389"/>
                  <a:gd name="connsiteX1" fmla="*/ 383667 w 761058"/>
                  <a:gd name="connsiteY1" fmla="*/ 273291 h 599389"/>
                  <a:gd name="connsiteX2" fmla="*/ 725495 w 761058"/>
                  <a:gd name="connsiteY2" fmla="*/ 5144 h 599389"/>
                  <a:gd name="connsiteX3" fmla="*/ 761058 w 761058"/>
                  <a:gd name="connsiteY3" fmla="*/ 33261 h 599389"/>
                  <a:gd name="connsiteX4" fmla="*/ 419231 w 761058"/>
                  <a:gd name="connsiteY4" fmla="*/ 301066 h 599389"/>
                  <a:gd name="connsiteX5" fmla="*/ 761058 w 761058"/>
                  <a:gd name="connsiteY5" fmla="*/ 568871 h 599389"/>
                  <a:gd name="connsiteX6" fmla="*/ 725495 w 761058"/>
                  <a:gd name="connsiteY6" fmla="*/ 596646 h 599389"/>
                  <a:gd name="connsiteX7" fmla="*/ 383667 w 761058"/>
                  <a:gd name="connsiteY7" fmla="*/ 328841 h 599389"/>
                  <a:gd name="connsiteX8" fmla="*/ 38911 w 761058"/>
                  <a:gd name="connsiteY8" fmla="*/ 599389 h 599389"/>
                  <a:gd name="connsiteX9" fmla="*/ 3347 w 761058"/>
                  <a:gd name="connsiteY9" fmla="*/ 571614 h 599389"/>
                  <a:gd name="connsiteX10" fmla="*/ 348104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3667" y="273291"/>
                    </a:lnTo>
                    <a:lnTo>
                      <a:pt x="725495" y="5144"/>
                    </a:lnTo>
                    <a:lnTo>
                      <a:pt x="761058" y="33261"/>
                    </a:lnTo>
                    <a:lnTo>
                      <a:pt x="419231" y="301066"/>
                    </a:lnTo>
                    <a:lnTo>
                      <a:pt x="761058" y="568871"/>
                    </a:lnTo>
                    <a:lnTo>
                      <a:pt x="725495" y="596646"/>
                    </a:lnTo>
                    <a:lnTo>
                      <a:pt x="383667" y="328841"/>
                    </a:lnTo>
                    <a:lnTo>
                      <a:pt x="38911" y="599389"/>
                    </a:lnTo>
                    <a:lnTo>
                      <a:pt x="3347" y="571614"/>
                    </a:lnTo>
                    <a:lnTo>
                      <a:pt x="348104"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78182A7D-B759-47E5-979E-711437E2D0B7}"/>
                  </a:ext>
                </a:extLst>
              </p:cNvPr>
              <p:cNvSpPr/>
              <p:nvPr/>
            </p:nvSpPr>
            <p:spPr>
              <a:xfrm>
                <a:off x="7106839" y="89496"/>
                <a:ext cx="761058" cy="599389"/>
              </a:xfrm>
              <a:custGeom>
                <a:avLst/>
                <a:gdLst>
                  <a:gd name="connsiteX0" fmla="*/ 35563 w 761058"/>
                  <a:gd name="connsiteY0" fmla="*/ 0 h 599389"/>
                  <a:gd name="connsiteX1" fmla="*/ 384086 w 761058"/>
                  <a:gd name="connsiteY1" fmla="*/ 273291 h 599389"/>
                  <a:gd name="connsiteX2" fmla="*/ 725495 w 761058"/>
                  <a:gd name="connsiteY2" fmla="*/ 5144 h 599389"/>
                  <a:gd name="connsiteX3" fmla="*/ 761059 w 761058"/>
                  <a:gd name="connsiteY3" fmla="*/ 33261 h 599389"/>
                  <a:gd name="connsiteX4" fmla="*/ 419649 w 761058"/>
                  <a:gd name="connsiteY4" fmla="*/ 301066 h 599389"/>
                  <a:gd name="connsiteX5" fmla="*/ 761059 w 761058"/>
                  <a:gd name="connsiteY5" fmla="*/ 568871 h 599389"/>
                  <a:gd name="connsiteX6" fmla="*/ 725495 w 761058"/>
                  <a:gd name="connsiteY6" fmla="*/ 596646 h 599389"/>
                  <a:gd name="connsiteX7" fmla="*/ 384086 w 761058"/>
                  <a:gd name="connsiteY7" fmla="*/ 328841 h 599389"/>
                  <a:gd name="connsiteX8" fmla="*/ 38911 w 761058"/>
                  <a:gd name="connsiteY8" fmla="*/ 599389 h 599389"/>
                  <a:gd name="connsiteX9" fmla="*/ 3347 w 761058"/>
                  <a:gd name="connsiteY9" fmla="*/ 571614 h 599389"/>
                  <a:gd name="connsiteX10" fmla="*/ 348522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4086" y="273291"/>
                    </a:lnTo>
                    <a:lnTo>
                      <a:pt x="725495" y="5144"/>
                    </a:lnTo>
                    <a:lnTo>
                      <a:pt x="761059" y="33261"/>
                    </a:lnTo>
                    <a:lnTo>
                      <a:pt x="419649" y="301066"/>
                    </a:lnTo>
                    <a:lnTo>
                      <a:pt x="761059" y="568871"/>
                    </a:lnTo>
                    <a:lnTo>
                      <a:pt x="725495" y="596646"/>
                    </a:lnTo>
                    <a:lnTo>
                      <a:pt x="384086" y="328841"/>
                    </a:lnTo>
                    <a:lnTo>
                      <a:pt x="38911" y="599389"/>
                    </a:lnTo>
                    <a:lnTo>
                      <a:pt x="3347" y="571614"/>
                    </a:lnTo>
                    <a:lnTo>
                      <a:pt x="348522"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D1AFA977-C48D-4146-B905-729C8AFBF63B}"/>
                  </a:ext>
                </a:extLst>
              </p:cNvPr>
              <p:cNvSpPr/>
              <p:nvPr/>
            </p:nvSpPr>
            <p:spPr>
              <a:xfrm>
                <a:off x="6392222" y="89496"/>
                <a:ext cx="761058" cy="599389"/>
              </a:xfrm>
              <a:custGeom>
                <a:avLst/>
                <a:gdLst>
                  <a:gd name="connsiteX0" fmla="*/ 35563 w 761058"/>
                  <a:gd name="connsiteY0" fmla="*/ 0 h 599389"/>
                  <a:gd name="connsiteX1" fmla="*/ 383667 w 761058"/>
                  <a:gd name="connsiteY1" fmla="*/ 273291 h 599389"/>
                  <a:gd name="connsiteX2" fmla="*/ 725495 w 761058"/>
                  <a:gd name="connsiteY2" fmla="*/ 5144 h 599389"/>
                  <a:gd name="connsiteX3" fmla="*/ 761058 w 761058"/>
                  <a:gd name="connsiteY3" fmla="*/ 33261 h 599389"/>
                  <a:gd name="connsiteX4" fmla="*/ 419231 w 761058"/>
                  <a:gd name="connsiteY4" fmla="*/ 301066 h 599389"/>
                  <a:gd name="connsiteX5" fmla="*/ 761058 w 761058"/>
                  <a:gd name="connsiteY5" fmla="*/ 568871 h 599389"/>
                  <a:gd name="connsiteX6" fmla="*/ 725495 w 761058"/>
                  <a:gd name="connsiteY6" fmla="*/ 596646 h 599389"/>
                  <a:gd name="connsiteX7" fmla="*/ 383667 w 761058"/>
                  <a:gd name="connsiteY7" fmla="*/ 328841 h 599389"/>
                  <a:gd name="connsiteX8" fmla="*/ 38910 w 761058"/>
                  <a:gd name="connsiteY8" fmla="*/ 599389 h 599389"/>
                  <a:gd name="connsiteX9" fmla="*/ 3347 w 761058"/>
                  <a:gd name="connsiteY9" fmla="*/ 571614 h 599389"/>
                  <a:gd name="connsiteX10" fmla="*/ 348522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3667" y="273291"/>
                    </a:lnTo>
                    <a:lnTo>
                      <a:pt x="725495" y="5144"/>
                    </a:lnTo>
                    <a:lnTo>
                      <a:pt x="761058" y="33261"/>
                    </a:lnTo>
                    <a:lnTo>
                      <a:pt x="419231" y="301066"/>
                    </a:lnTo>
                    <a:lnTo>
                      <a:pt x="761058" y="568871"/>
                    </a:lnTo>
                    <a:lnTo>
                      <a:pt x="725495" y="596646"/>
                    </a:lnTo>
                    <a:lnTo>
                      <a:pt x="383667" y="328841"/>
                    </a:lnTo>
                    <a:lnTo>
                      <a:pt x="38910" y="599389"/>
                    </a:lnTo>
                    <a:lnTo>
                      <a:pt x="3347" y="571614"/>
                    </a:lnTo>
                    <a:lnTo>
                      <a:pt x="348522"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9664C1D5-5C6B-4906-A7AD-10846DADBAC4}"/>
                  </a:ext>
                </a:extLst>
              </p:cNvPr>
              <p:cNvSpPr/>
              <p:nvPr/>
            </p:nvSpPr>
            <p:spPr>
              <a:xfrm>
                <a:off x="5677605" y="89496"/>
                <a:ext cx="761058" cy="599389"/>
              </a:xfrm>
              <a:custGeom>
                <a:avLst/>
                <a:gdLst>
                  <a:gd name="connsiteX0" fmla="*/ 35563 w 761058"/>
                  <a:gd name="connsiteY0" fmla="*/ 0 h 599389"/>
                  <a:gd name="connsiteX1" fmla="*/ 383667 w 761058"/>
                  <a:gd name="connsiteY1" fmla="*/ 273291 h 599389"/>
                  <a:gd name="connsiteX2" fmla="*/ 725495 w 761058"/>
                  <a:gd name="connsiteY2" fmla="*/ 5144 h 599389"/>
                  <a:gd name="connsiteX3" fmla="*/ 761059 w 761058"/>
                  <a:gd name="connsiteY3" fmla="*/ 33261 h 599389"/>
                  <a:gd name="connsiteX4" fmla="*/ 419231 w 761058"/>
                  <a:gd name="connsiteY4" fmla="*/ 301066 h 599389"/>
                  <a:gd name="connsiteX5" fmla="*/ 761059 w 761058"/>
                  <a:gd name="connsiteY5" fmla="*/ 568871 h 599389"/>
                  <a:gd name="connsiteX6" fmla="*/ 725495 w 761058"/>
                  <a:gd name="connsiteY6" fmla="*/ 596646 h 599389"/>
                  <a:gd name="connsiteX7" fmla="*/ 383667 w 761058"/>
                  <a:gd name="connsiteY7" fmla="*/ 328841 h 599389"/>
                  <a:gd name="connsiteX8" fmla="*/ 38911 w 761058"/>
                  <a:gd name="connsiteY8" fmla="*/ 599389 h 599389"/>
                  <a:gd name="connsiteX9" fmla="*/ 3347 w 761058"/>
                  <a:gd name="connsiteY9" fmla="*/ 571614 h 599389"/>
                  <a:gd name="connsiteX10" fmla="*/ 348104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3667" y="273291"/>
                    </a:lnTo>
                    <a:lnTo>
                      <a:pt x="725495" y="5144"/>
                    </a:lnTo>
                    <a:lnTo>
                      <a:pt x="761059" y="33261"/>
                    </a:lnTo>
                    <a:lnTo>
                      <a:pt x="419231" y="301066"/>
                    </a:lnTo>
                    <a:lnTo>
                      <a:pt x="761059" y="568871"/>
                    </a:lnTo>
                    <a:lnTo>
                      <a:pt x="725495" y="596646"/>
                    </a:lnTo>
                    <a:lnTo>
                      <a:pt x="383667" y="328841"/>
                    </a:lnTo>
                    <a:lnTo>
                      <a:pt x="38911" y="599389"/>
                    </a:lnTo>
                    <a:lnTo>
                      <a:pt x="3347" y="571614"/>
                    </a:lnTo>
                    <a:lnTo>
                      <a:pt x="348104"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60" name="Graphic 4">
                <a:extLst>
                  <a:ext uri="{FF2B5EF4-FFF2-40B4-BE49-F238E27FC236}">
                    <a16:creationId xmlns:a16="http://schemas.microsoft.com/office/drawing/2014/main" id="{FBE3CF3A-F236-4DD1-BF22-329DD89F43D5}"/>
                  </a:ext>
                </a:extLst>
              </p:cNvPr>
              <p:cNvGrpSpPr/>
              <p:nvPr/>
            </p:nvGrpSpPr>
            <p:grpSpPr>
              <a:xfrm>
                <a:off x="5477194" y="88811"/>
                <a:ext cx="6715222" cy="603161"/>
                <a:chOff x="5477194" y="88811"/>
                <a:chExt cx="6715222" cy="603161"/>
              </a:xfrm>
              <a:solidFill>
                <a:srgbClr val="13375B"/>
              </a:solidFill>
            </p:grpSpPr>
            <p:sp>
              <p:nvSpPr>
                <p:cNvPr id="61" name="Freeform: Shape 60">
                  <a:extLst>
                    <a:ext uri="{FF2B5EF4-FFF2-40B4-BE49-F238E27FC236}">
                      <a16:creationId xmlns:a16="http://schemas.microsoft.com/office/drawing/2014/main" id="{3EB5DB8B-2795-425E-842B-FE7B7A97BCE9}"/>
                    </a:ext>
                  </a:extLst>
                </p:cNvPr>
                <p:cNvSpPr/>
                <p:nvPr/>
              </p:nvSpPr>
              <p:spPr>
                <a:xfrm>
                  <a:off x="5477194" y="88811"/>
                  <a:ext cx="6712712" cy="39433"/>
                </a:xfrm>
                <a:custGeom>
                  <a:avLst/>
                  <a:gdLst>
                    <a:gd name="connsiteX0" fmla="*/ 0 w 6712712"/>
                    <a:gd name="connsiteY0" fmla="*/ 0 h 39433"/>
                    <a:gd name="connsiteX1" fmla="*/ 6712712 w 6712712"/>
                    <a:gd name="connsiteY1" fmla="*/ 0 h 39433"/>
                    <a:gd name="connsiteX2" fmla="*/ 6712712 w 6712712"/>
                    <a:gd name="connsiteY2" fmla="*/ 39434 h 39433"/>
                    <a:gd name="connsiteX3" fmla="*/ 0 w 6712712"/>
                    <a:gd name="connsiteY3" fmla="*/ 39434 h 39433"/>
                  </a:gdLst>
                  <a:ahLst/>
                  <a:cxnLst>
                    <a:cxn ang="0">
                      <a:pos x="connsiteX0" y="connsiteY0"/>
                    </a:cxn>
                    <a:cxn ang="0">
                      <a:pos x="connsiteX1" y="connsiteY1"/>
                    </a:cxn>
                    <a:cxn ang="0">
                      <a:pos x="connsiteX2" y="connsiteY2"/>
                    </a:cxn>
                    <a:cxn ang="0">
                      <a:pos x="connsiteX3" y="connsiteY3"/>
                    </a:cxn>
                  </a:cxnLst>
                  <a:rect l="l" t="t" r="r" b="b"/>
                  <a:pathLst>
                    <a:path w="6712712" h="39433">
                      <a:moveTo>
                        <a:pt x="0" y="0"/>
                      </a:moveTo>
                      <a:lnTo>
                        <a:pt x="6712712" y="0"/>
                      </a:lnTo>
                      <a:lnTo>
                        <a:pt x="6712712" y="39434"/>
                      </a:lnTo>
                      <a:lnTo>
                        <a:pt x="0" y="39434"/>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903E3A15-CD3B-426A-ADA6-55A9F6BC0070}"/>
                    </a:ext>
                  </a:extLst>
                </p:cNvPr>
                <p:cNvSpPr/>
                <p:nvPr/>
              </p:nvSpPr>
              <p:spPr>
                <a:xfrm>
                  <a:off x="5477194" y="652538"/>
                  <a:ext cx="6715222" cy="39433"/>
                </a:xfrm>
                <a:custGeom>
                  <a:avLst/>
                  <a:gdLst>
                    <a:gd name="connsiteX0" fmla="*/ 0 w 6715222"/>
                    <a:gd name="connsiteY0" fmla="*/ 0 h 39433"/>
                    <a:gd name="connsiteX1" fmla="*/ 6715223 w 6715222"/>
                    <a:gd name="connsiteY1" fmla="*/ 0 h 39433"/>
                    <a:gd name="connsiteX2" fmla="*/ 6715223 w 6715222"/>
                    <a:gd name="connsiteY2" fmla="*/ 39434 h 39433"/>
                    <a:gd name="connsiteX3" fmla="*/ 0 w 6715222"/>
                    <a:gd name="connsiteY3" fmla="*/ 39434 h 39433"/>
                  </a:gdLst>
                  <a:ahLst/>
                  <a:cxnLst>
                    <a:cxn ang="0">
                      <a:pos x="connsiteX0" y="connsiteY0"/>
                    </a:cxn>
                    <a:cxn ang="0">
                      <a:pos x="connsiteX1" y="connsiteY1"/>
                    </a:cxn>
                    <a:cxn ang="0">
                      <a:pos x="connsiteX2" y="connsiteY2"/>
                    </a:cxn>
                    <a:cxn ang="0">
                      <a:pos x="connsiteX3" y="connsiteY3"/>
                    </a:cxn>
                  </a:cxnLst>
                  <a:rect l="l" t="t" r="r" b="b"/>
                  <a:pathLst>
                    <a:path w="6715222" h="39433">
                      <a:moveTo>
                        <a:pt x="0" y="0"/>
                      </a:moveTo>
                      <a:lnTo>
                        <a:pt x="6715223" y="0"/>
                      </a:lnTo>
                      <a:lnTo>
                        <a:pt x="6715223" y="39434"/>
                      </a:lnTo>
                      <a:lnTo>
                        <a:pt x="0" y="39434"/>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3" name="Freeform: Shape 62">
                <a:extLst>
                  <a:ext uri="{FF2B5EF4-FFF2-40B4-BE49-F238E27FC236}">
                    <a16:creationId xmlns:a16="http://schemas.microsoft.com/office/drawing/2014/main" id="{E1C9CA55-4414-4A79-9998-2D0817C85018}"/>
                  </a:ext>
                </a:extLst>
              </p:cNvPr>
              <p:cNvSpPr/>
              <p:nvPr/>
            </p:nvSpPr>
            <p:spPr>
              <a:xfrm>
                <a:off x="0" y="0"/>
                <a:ext cx="12191999" cy="137160"/>
              </a:xfrm>
              <a:custGeom>
                <a:avLst/>
                <a:gdLst>
                  <a:gd name="connsiteX0" fmla="*/ 0 w 12191999"/>
                  <a:gd name="connsiteY0" fmla="*/ 0 h 137160"/>
                  <a:gd name="connsiteX1" fmla="*/ 12191999 w 12191999"/>
                  <a:gd name="connsiteY1" fmla="*/ 0 h 137160"/>
                  <a:gd name="connsiteX2" fmla="*/ 12191999 w 12191999"/>
                  <a:gd name="connsiteY2" fmla="*/ 137160 h 137160"/>
                  <a:gd name="connsiteX3" fmla="*/ 0 w 12191999"/>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2191999" h="137160">
                    <a:moveTo>
                      <a:pt x="0" y="0"/>
                    </a:moveTo>
                    <a:lnTo>
                      <a:pt x="12191999" y="0"/>
                    </a:lnTo>
                    <a:lnTo>
                      <a:pt x="12191999" y="137160"/>
                    </a:lnTo>
                    <a:lnTo>
                      <a:pt x="0" y="137160"/>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4" name="Graphic 4">
              <a:extLst>
                <a:ext uri="{FF2B5EF4-FFF2-40B4-BE49-F238E27FC236}">
                  <a16:creationId xmlns:a16="http://schemas.microsoft.com/office/drawing/2014/main" id="{967DCDB8-6232-406C-B70A-EAB9F706A807}"/>
                </a:ext>
              </a:extLst>
            </p:cNvPr>
            <p:cNvGrpSpPr/>
            <p:nvPr/>
          </p:nvGrpSpPr>
          <p:grpSpPr>
            <a:xfrm>
              <a:off x="273211" y="671398"/>
              <a:ext cx="1000798" cy="914857"/>
              <a:chOff x="273211" y="671398"/>
              <a:chExt cx="1000798" cy="914857"/>
            </a:xfrm>
          </p:grpSpPr>
          <p:sp>
            <p:nvSpPr>
              <p:cNvPr id="65" name="Freeform: Shape 64">
                <a:extLst>
                  <a:ext uri="{FF2B5EF4-FFF2-40B4-BE49-F238E27FC236}">
                    <a16:creationId xmlns:a16="http://schemas.microsoft.com/office/drawing/2014/main" id="{36D84188-EE03-413A-ADAE-9D2B5A7DB5A5}"/>
                  </a:ext>
                </a:extLst>
              </p:cNvPr>
              <p:cNvSpPr/>
              <p:nvPr/>
            </p:nvSpPr>
            <p:spPr>
              <a:xfrm>
                <a:off x="273211" y="993724"/>
                <a:ext cx="293712" cy="272605"/>
              </a:xfrm>
              <a:custGeom>
                <a:avLst/>
                <a:gdLst>
                  <a:gd name="connsiteX0" fmla="*/ 0 w 293712"/>
                  <a:gd name="connsiteY0" fmla="*/ 0 h 272605"/>
                  <a:gd name="connsiteX1" fmla="*/ 9205 w 293712"/>
                  <a:gd name="connsiteY1" fmla="*/ 46977 h 272605"/>
                  <a:gd name="connsiteX2" fmla="*/ 284508 w 293712"/>
                  <a:gd name="connsiteY2" fmla="*/ 272606 h 272605"/>
                  <a:gd name="connsiteX3" fmla="*/ 293713 w 293712"/>
                  <a:gd name="connsiteY3" fmla="*/ 240716 h 272605"/>
                  <a:gd name="connsiteX4" fmla="*/ 250200 w 293712"/>
                  <a:gd name="connsiteY4" fmla="*/ 103213 h 27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712" h="272605">
                    <a:moveTo>
                      <a:pt x="0" y="0"/>
                    </a:moveTo>
                    <a:lnTo>
                      <a:pt x="9205" y="46977"/>
                    </a:lnTo>
                    <a:lnTo>
                      <a:pt x="284508" y="272606"/>
                    </a:lnTo>
                    <a:lnTo>
                      <a:pt x="293713" y="240716"/>
                    </a:lnTo>
                    <a:lnTo>
                      <a:pt x="250200" y="103213"/>
                    </a:lnTo>
                    <a:close/>
                  </a:path>
                </a:pathLst>
              </a:custGeom>
              <a:solidFill>
                <a:srgbClr val="86B1F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97C1AF0F-0B2D-4E8C-8040-9611F5C5BF1A}"/>
                  </a:ext>
                </a:extLst>
              </p:cNvPr>
              <p:cNvSpPr/>
              <p:nvPr/>
            </p:nvSpPr>
            <p:spPr>
              <a:xfrm>
                <a:off x="273211" y="797928"/>
                <a:ext cx="601232" cy="436511"/>
              </a:xfrm>
              <a:custGeom>
                <a:avLst/>
                <a:gdLst>
                  <a:gd name="connsiteX0" fmla="*/ 0 w 601232"/>
                  <a:gd name="connsiteY0" fmla="*/ 195796 h 436511"/>
                  <a:gd name="connsiteX1" fmla="*/ 238485 w 601232"/>
                  <a:gd name="connsiteY1" fmla="*/ 0 h 436511"/>
                  <a:gd name="connsiteX2" fmla="*/ 348941 w 601232"/>
                  <a:gd name="connsiteY2" fmla="*/ 0 h 436511"/>
                  <a:gd name="connsiteX3" fmla="*/ 601232 w 601232"/>
                  <a:gd name="connsiteY3" fmla="*/ 195796 h 436511"/>
                  <a:gd name="connsiteX4" fmla="*/ 293713 w 601232"/>
                  <a:gd name="connsiteY4" fmla="*/ 436512 h 436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232" h="436511">
                    <a:moveTo>
                      <a:pt x="0" y="195796"/>
                    </a:moveTo>
                    <a:lnTo>
                      <a:pt x="238485" y="0"/>
                    </a:lnTo>
                    <a:lnTo>
                      <a:pt x="348941" y="0"/>
                    </a:lnTo>
                    <a:lnTo>
                      <a:pt x="601232" y="195796"/>
                    </a:lnTo>
                    <a:lnTo>
                      <a:pt x="293713" y="436512"/>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Shape 66">
                <a:extLst>
                  <a:ext uri="{FF2B5EF4-FFF2-40B4-BE49-F238E27FC236}">
                    <a16:creationId xmlns:a16="http://schemas.microsoft.com/office/drawing/2014/main" id="{306AE10F-EEBE-4253-9402-C27F97A6FEC3}"/>
                  </a:ext>
                </a:extLst>
              </p:cNvPr>
              <p:cNvSpPr/>
              <p:nvPr/>
            </p:nvSpPr>
            <p:spPr>
              <a:xfrm>
                <a:off x="752690" y="1159002"/>
                <a:ext cx="521318" cy="415937"/>
              </a:xfrm>
              <a:custGeom>
                <a:avLst/>
                <a:gdLst>
                  <a:gd name="connsiteX0" fmla="*/ 314632 w 521318"/>
                  <a:gd name="connsiteY0" fmla="*/ 0 h 415937"/>
                  <a:gd name="connsiteX1" fmla="*/ 258986 w 521318"/>
                  <a:gd name="connsiteY1" fmla="*/ 46977 h 415937"/>
                  <a:gd name="connsiteX2" fmla="*/ 218402 w 521318"/>
                  <a:gd name="connsiteY2" fmla="*/ 18860 h 415937"/>
                  <a:gd name="connsiteX3" fmla="*/ 176981 w 521318"/>
                  <a:gd name="connsiteY3" fmla="*/ 58636 h 415937"/>
                  <a:gd name="connsiteX4" fmla="*/ 206268 w 521318"/>
                  <a:gd name="connsiteY4" fmla="*/ 90869 h 415937"/>
                  <a:gd name="connsiteX5" fmla="*/ 91628 w 521318"/>
                  <a:gd name="connsiteY5" fmla="*/ 186881 h 415937"/>
                  <a:gd name="connsiteX6" fmla="*/ 57738 w 521318"/>
                  <a:gd name="connsiteY6" fmla="*/ 146761 h 415937"/>
                  <a:gd name="connsiteX7" fmla="*/ 20920 w 521318"/>
                  <a:gd name="connsiteY7" fmla="*/ 201282 h 415937"/>
                  <a:gd name="connsiteX8" fmla="*/ 43931 w 521318"/>
                  <a:gd name="connsiteY8" fmla="*/ 227000 h 415937"/>
                  <a:gd name="connsiteX9" fmla="*/ 0 w 521318"/>
                  <a:gd name="connsiteY9" fmla="*/ 263347 h 415937"/>
                  <a:gd name="connsiteX10" fmla="*/ 107946 w 521318"/>
                  <a:gd name="connsiteY10" fmla="*/ 415938 h 415937"/>
                  <a:gd name="connsiteX11" fmla="*/ 521319 w 521318"/>
                  <a:gd name="connsiteY11" fmla="*/ 64122 h 41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1318" h="415937">
                    <a:moveTo>
                      <a:pt x="314632" y="0"/>
                    </a:moveTo>
                    <a:lnTo>
                      <a:pt x="258986" y="46977"/>
                    </a:lnTo>
                    <a:lnTo>
                      <a:pt x="218402" y="18860"/>
                    </a:lnTo>
                    <a:lnTo>
                      <a:pt x="176981" y="58636"/>
                    </a:lnTo>
                    <a:lnTo>
                      <a:pt x="206268" y="90869"/>
                    </a:lnTo>
                    <a:lnTo>
                      <a:pt x="91628" y="186881"/>
                    </a:lnTo>
                    <a:lnTo>
                      <a:pt x="57738" y="146761"/>
                    </a:lnTo>
                    <a:lnTo>
                      <a:pt x="20920" y="201282"/>
                    </a:lnTo>
                    <a:lnTo>
                      <a:pt x="43931" y="227000"/>
                    </a:lnTo>
                    <a:lnTo>
                      <a:pt x="0" y="263347"/>
                    </a:lnTo>
                    <a:lnTo>
                      <a:pt x="107946" y="415938"/>
                    </a:lnTo>
                    <a:lnTo>
                      <a:pt x="521319" y="64122"/>
                    </a:lnTo>
                    <a:close/>
                  </a:path>
                </a:pathLst>
              </a:custGeom>
              <a:solidFill>
                <a:srgbClr val="86B1F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Shape 67">
                <a:extLst>
                  <a:ext uri="{FF2B5EF4-FFF2-40B4-BE49-F238E27FC236}">
                    <a16:creationId xmlns:a16="http://schemas.microsoft.com/office/drawing/2014/main" id="{E59BA0C5-91F8-48A5-BDFC-E6CE1824F4FC}"/>
                  </a:ext>
                </a:extLst>
              </p:cNvPr>
              <p:cNvSpPr/>
              <p:nvPr/>
            </p:nvSpPr>
            <p:spPr>
              <a:xfrm>
                <a:off x="491194" y="1334223"/>
                <a:ext cx="229698" cy="252031"/>
              </a:xfrm>
              <a:custGeom>
                <a:avLst/>
                <a:gdLst>
                  <a:gd name="connsiteX0" fmla="*/ 34308 w 229698"/>
                  <a:gd name="connsiteY0" fmla="*/ 39434 h 252031"/>
                  <a:gd name="connsiteX1" fmla="*/ 0 w 229698"/>
                  <a:gd name="connsiteY1" fmla="*/ 178651 h 252031"/>
                  <a:gd name="connsiteX2" fmla="*/ 153969 w 229698"/>
                  <a:gd name="connsiteY2" fmla="*/ 252032 h 252031"/>
                  <a:gd name="connsiteX3" fmla="*/ 229698 w 229698"/>
                  <a:gd name="connsiteY3" fmla="*/ 97727 h 252031"/>
                  <a:gd name="connsiteX4" fmla="*/ 69035 w 229698"/>
                  <a:gd name="connsiteY4" fmla="*/ 0 h 252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98" h="252031">
                    <a:moveTo>
                      <a:pt x="34308" y="39434"/>
                    </a:moveTo>
                    <a:lnTo>
                      <a:pt x="0" y="178651"/>
                    </a:lnTo>
                    <a:lnTo>
                      <a:pt x="153969" y="252032"/>
                    </a:lnTo>
                    <a:lnTo>
                      <a:pt x="229698" y="97727"/>
                    </a:lnTo>
                    <a:lnTo>
                      <a:pt x="69035" y="0"/>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Shape 68">
                <a:extLst>
                  <a:ext uri="{FF2B5EF4-FFF2-40B4-BE49-F238E27FC236}">
                    <a16:creationId xmlns:a16="http://schemas.microsoft.com/office/drawing/2014/main" id="{6BB5D2B6-53A5-4BA1-A96C-13DB817FFBE1}"/>
                  </a:ext>
                </a:extLst>
              </p:cNvPr>
              <p:cNvSpPr/>
              <p:nvPr/>
            </p:nvSpPr>
            <p:spPr>
              <a:xfrm>
                <a:off x="569434" y="1036929"/>
                <a:ext cx="479479" cy="374103"/>
              </a:xfrm>
              <a:custGeom>
                <a:avLst/>
                <a:gdLst>
                  <a:gd name="connsiteX0" fmla="*/ 0 w 479479"/>
                  <a:gd name="connsiteY0" fmla="*/ 270891 h 374103"/>
                  <a:gd name="connsiteX1" fmla="*/ 160663 w 479479"/>
                  <a:gd name="connsiteY1" fmla="*/ 374104 h 374103"/>
                  <a:gd name="connsiteX2" fmla="*/ 479479 w 479479"/>
                  <a:gd name="connsiteY2" fmla="*/ 103556 h 374103"/>
                  <a:gd name="connsiteX3" fmla="*/ 332623 w 479479"/>
                  <a:gd name="connsiteY3" fmla="*/ 0 h 374103"/>
                </a:gdLst>
                <a:ahLst/>
                <a:cxnLst>
                  <a:cxn ang="0">
                    <a:pos x="connsiteX0" y="connsiteY0"/>
                  </a:cxn>
                  <a:cxn ang="0">
                    <a:pos x="connsiteX1" y="connsiteY1"/>
                  </a:cxn>
                  <a:cxn ang="0">
                    <a:pos x="connsiteX2" y="connsiteY2"/>
                  </a:cxn>
                  <a:cxn ang="0">
                    <a:pos x="connsiteX3" y="connsiteY3"/>
                  </a:cxn>
                </a:cxnLst>
                <a:rect l="l" t="t" r="r" b="b"/>
                <a:pathLst>
                  <a:path w="479479" h="374103">
                    <a:moveTo>
                      <a:pt x="0" y="270891"/>
                    </a:moveTo>
                    <a:lnTo>
                      <a:pt x="160663" y="374104"/>
                    </a:lnTo>
                    <a:lnTo>
                      <a:pt x="479479" y="103556"/>
                    </a:lnTo>
                    <a:lnTo>
                      <a:pt x="332623" y="0"/>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Shape 69">
                <a:extLst>
                  <a:ext uri="{FF2B5EF4-FFF2-40B4-BE49-F238E27FC236}">
                    <a16:creationId xmlns:a16="http://schemas.microsoft.com/office/drawing/2014/main" id="{7E272C86-BE7D-4927-AE17-5EA5061319C1}"/>
                  </a:ext>
                </a:extLst>
              </p:cNvPr>
              <p:cNvSpPr/>
              <p:nvPr/>
            </p:nvSpPr>
            <p:spPr>
              <a:xfrm>
                <a:off x="943478" y="912799"/>
                <a:ext cx="316724" cy="212598"/>
              </a:xfrm>
              <a:custGeom>
                <a:avLst/>
                <a:gdLst>
                  <a:gd name="connsiteX0" fmla="*/ 36400 w 316724"/>
                  <a:gd name="connsiteY0" fmla="*/ 62408 h 212598"/>
                  <a:gd name="connsiteX1" fmla="*/ 192880 w 316724"/>
                  <a:gd name="connsiteY1" fmla="*/ 0 h 212598"/>
                  <a:gd name="connsiteX2" fmla="*/ 316724 w 316724"/>
                  <a:gd name="connsiteY2" fmla="*/ 109042 h 212598"/>
                  <a:gd name="connsiteX3" fmla="*/ 130539 w 316724"/>
                  <a:gd name="connsiteY3" fmla="*/ 212598 h 212598"/>
                  <a:gd name="connsiteX4" fmla="*/ 0 w 316724"/>
                  <a:gd name="connsiteY4" fmla="*/ 111100 h 212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724" h="212598">
                    <a:moveTo>
                      <a:pt x="36400" y="62408"/>
                    </a:moveTo>
                    <a:lnTo>
                      <a:pt x="192880" y="0"/>
                    </a:lnTo>
                    <a:lnTo>
                      <a:pt x="316724" y="109042"/>
                    </a:lnTo>
                    <a:lnTo>
                      <a:pt x="130539" y="212598"/>
                    </a:lnTo>
                    <a:lnTo>
                      <a:pt x="0" y="111100"/>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D6B40AC7-B328-484E-83FE-235B1F9D9CE2}"/>
                  </a:ext>
                </a:extLst>
              </p:cNvPr>
              <p:cNvSpPr/>
              <p:nvPr/>
            </p:nvSpPr>
            <p:spPr>
              <a:xfrm>
                <a:off x="525502" y="965606"/>
                <a:ext cx="509603" cy="408051"/>
              </a:xfrm>
              <a:custGeom>
                <a:avLst/>
                <a:gdLst>
                  <a:gd name="connsiteX0" fmla="*/ 348941 w 509603"/>
                  <a:gd name="connsiteY0" fmla="*/ 28118 h 408051"/>
                  <a:gd name="connsiteX1" fmla="*/ 41421 w 509603"/>
                  <a:gd name="connsiteY1" fmla="*/ 268834 h 408051"/>
                  <a:gd name="connsiteX2" fmla="*/ 0 w 509603"/>
                  <a:gd name="connsiteY2" fmla="*/ 408051 h 408051"/>
                  <a:gd name="connsiteX3" fmla="*/ 509604 w 509603"/>
                  <a:gd name="connsiteY3" fmla="*/ 0 h 408051"/>
                </a:gdLst>
                <a:ahLst/>
                <a:cxnLst>
                  <a:cxn ang="0">
                    <a:pos x="connsiteX0" y="connsiteY0"/>
                  </a:cxn>
                  <a:cxn ang="0">
                    <a:pos x="connsiteX1" y="connsiteY1"/>
                  </a:cxn>
                  <a:cxn ang="0">
                    <a:pos x="connsiteX2" y="connsiteY2"/>
                  </a:cxn>
                  <a:cxn ang="0">
                    <a:pos x="connsiteX3" y="connsiteY3"/>
                  </a:cxn>
                </a:cxnLst>
                <a:rect l="l" t="t" r="r" b="b"/>
                <a:pathLst>
                  <a:path w="509603" h="408051">
                    <a:moveTo>
                      <a:pt x="348941" y="28118"/>
                    </a:moveTo>
                    <a:lnTo>
                      <a:pt x="41421" y="268834"/>
                    </a:lnTo>
                    <a:lnTo>
                      <a:pt x="0" y="408051"/>
                    </a:lnTo>
                    <a:lnTo>
                      <a:pt x="509604" y="0"/>
                    </a:lnTo>
                    <a:close/>
                  </a:path>
                </a:pathLst>
              </a:custGeom>
              <a:solidFill>
                <a:srgbClr val="86B1F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62A7B581-5CAE-4E9A-B336-EF4637B6FE24}"/>
                  </a:ext>
                </a:extLst>
              </p:cNvPr>
              <p:cNvSpPr/>
              <p:nvPr/>
            </p:nvSpPr>
            <p:spPr>
              <a:xfrm>
                <a:off x="1000798" y="1078420"/>
                <a:ext cx="69034" cy="62064"/>
              </a:xfrm>
              <a:custGeom>
                <a:avLst/>
                <a:gdLst>
                  <a:gd name="connsiteX0" fmla="*/ 0 w 69034"/>
                  <a:gd name="connsiteY0" fmla="*/ 39434 h 62064"/>
                  <a:gd name="connsiteX1" fmla="*/ 48115 w 69034"/>
                  <a:gd name="connsiteY1" fmla="*/ 0 h 62064"/>
                  <a:gd name="connsiteX2" fmla="*/ 69035 w 69034"/>
                  <a:gd name="connsiteY2" fmla="*/ 28118 h 62064"/>
                  <a:gd name="connsiteX3" fmla="*/ 18409 w 69034"/>
                  <a:gd name="connsiteY3" fmla="*/ 62065 h 62064"/>
                </a:gdLst>
                <a:ahLst/>
                <a:cxnLst>
                  <a:cxn ang="0">
                    <a:pos x="connsiteX0" y="connsiteY0"/>
                  </a:cxn>
                  <a:cxn ang="0">
                    <a:pos x="connsiteX1" y="connsiteY1"/>
                  </a:cxn>
                  <a:cxn ang="0">
                    <a:pos x="connsiteX2" y="connsiteY2"/>
                  </a:cxn>
                  <a:cxn ang="0">
                    <a:pos x="connsiteX3" y="connsiteY3"/>
                  </a:cxn>
                </a:cxnLst>
                <a:rect l="l" t="t" r="r" b="b"/>
                <a:pathLst>
                  <a:path w="69034" h="62064">
                    <a:moveTo>
                      <a:pt x="0" y="39434"/>
                    </a:moveTo>
                    <a:lnTo>
                      <a:pt x="48115" y="0"/>
                    </a:lnTo>
                    <a:lnTo>
                      <a:pt x="69035" y="28118"/>
                    </a:lnTo>
                    <a:lnTo>
                      <a:pt x="18409" y="6206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76A17430-FE82-455A-81E7-EBD26F3498AD}"/>
                  </a:ext>
                </a:extLst>
              </p:cNvPr>
              <p:cNvSpPr/>
              <p:nvPr/>
            </p:nvSpPr>
            <p:spPr>
              <a:xfrm>
                <a:off x="649765" y="1347254"/>
                <a:ext cx="80331" cy="97794"/>
              </a:xfrm>
              <a:custGeom>
                <a:avLst/>
                <a:gdLst>
                  <a:gd name="connsiteX0" fmla="*/ 0 w 80331"/>
                  <a:gd name="connsiteY0" fmla="*/ 63779 h 97794"/>
                  <a:gd name="connsiteX1" fmla="*/ 80332 w 80331"/>
                  <a:gd name="connsiteY1" fmla="*/ 0 h 97794"/>
                  <a:gd name="connsiteX2" fmla="*/ 71127 w 80331"/>
                  <a:gd name="connsiteY2" fmla="*/ 54521 h 97794"/>
                  <a:gd name="connsiteX3" fmla="*/ 20501 w 80331"/>
                  <a:gd name="connsiteY3" fmla="*/ 97727 h 97794"/>
                  <a:gd name="connsiteX4" fmla="*/ 0 w 80331"/>
                  <a:gd name="connsiteY4" fmla="*/ 63779 h 97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31" h="97794">
                    <a:moveTo>
                      <a:pt x="0" y="63779"/>
                    </a:moveTo>
                    <a:cubicBezTo>
                      <a:pt x="2092" y="62065"/>
                      <a:pt x="80332" y="0"/>
                      <a:pt x="80332" y="0"/>
                    </a:cubicBezTo>
                    <a:lnTo>
                      <a:pt x="71127" y="54521"/>
                    </a:lnTo>
                    <a:cubicBezTo>
                      <a:pt x="71127" y="54521"/>
                      <a:pt x="20501" y="99784"/>
                      <a:pt x="20501" y="97727"/>
                    </a:cubicBezTo>
                    <a:cubicBezTo>
                      <a:pt x="20501" y="96012"/>
                      <a:pt x="0" y="63779"/>
                      <a:pt x="0" y="63779"/>
                    </a:cubicBez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68F50B92-708A-41C7-8CAE-C2C9B93E8991}"/>
                  </a:ext>
                </a:extLst>
              </p:cNvPr>
              <p:cNvSpPr/>
              <p:nvPr/>
            </p:nvSpPr>
            <p:spPr>
              <a:xfrm rot="-8100243">
                <a:off x="767423" y="1075462"/>
                <a:ext cx="123015" cy="304513"/>
              </a:xfrm>
              <a:custGeom>
                <a:avLst/>
                <a:gdLst>
                  <a:gd name="connsiteX0" fmla="*/ 123015 w 123015"/>
                  <a:gd name="connsiteY0" fmla="*/ 152257 h 304513"/>
                  <a:gd name="connsiteX1" fmla="*/ 61508 w 123015"/>
                  <a:gd name="connsiteY1" fmla="*/ 304514 h 304513"/>
                  <a:gd name="connsiteX2" fmla="*/ 0 w 123015"/>
                  <a:gd name="connsiteY2" fmla="*/ 152257 h 304513"/>
                  <a:gd name="connsiteX3" fmla="*/ 61508 w 123015"/>
                  <a:gd name="connsiteY3" fmla="*/ 0 h 304513"/>
                  <a:gd name="connsiteX4" fmla="*/ 123015 w 123015"/>
                  <a:gd name="connsiteY4" fmla="*/ 152257 h 304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15" h="304513">
                    <a:moveTo>
                      <a:pt x="123015" y="152257"/>
                    </a:moveTo>
                    <a:cubicBezTo>
                      <a:pt x="123015" y="236346"/>
                      <a:pt x="95477" y="304514"/>
                      <a:pt x="61508" y="304514"/>
                    </a:cubicBezTo>
                    <a:cubicBezTo>
                      <a:pt x="27538" y="304514"/>
                      <a:pt x="0" y="236346"/>
                      <a:pt x="0" y="152257"/>
                    </a:cubicBezTo>
                    <a:cubicBezTo>
                      <a:pt x="0" y="68168"/>
                      <a:pt x="27538" y="0"/>
                      <a:pt x="61508" y="0"/>
                    </a:cubicBezTo>
                    <a:cubicBezTo>
                      <a:pt x="95477" y="0"/>
                      <a:pt x="123015" y="68168"/>
                      <a:pt x="123015" y="152257"/>
                    </a:cubicBezTo>
                    <a:close/>
                  </a:path>
                </a:pathLst>
              </a:custGeom>
              <a:solidFill>
                <a:srgbClr val="F7CC7F"/>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361DF636-80D4-4BF9-9D43-DC06A9079331}"/>
                  </a:ext>
                </a:extLst>
              </p:cNvPr>
              <p:cNvSpPr/>
              <p:nvPr/>
            </p:nvSpPr>
            <p:spPr>
              <a:xfrm>
                <a:off x="308774" y="671398"/>
                <a:ext cx="32216" cy="307924"/>
              </a:xfrm>
              <a:custGeom>
                <a:avLst/>
                <a:gdLst>
                  <a:gd name="connsiteX0" fmla="*/ 0 w 32216"/>
                  <a:gd name="connsiteY0" fmla="*/ 0 h 307924"/>
                  <a:gd name="connsiteX1" fmla="*/ 32216 w 32216"/>
                  <a:gd name="connsiteY1" fmla="*/ 0 h 307924"/>
                  <a:gd name="connsiteX2" fmla="*/ 32216 w 32216"/>
                  <a:gd name="connsiteY2" fmla="*/ 307924 h 307924"/>
                  <a:gd name="connsiteX3" fmla="*/ 0 w 32216"/>
                  <a:gd name="connsiteY3" fmla="*/ 307924 h 307924"/>
                </a:gdLst>
                <a:ahLst/>
                <a:cxnLst>
                  <a:cxn ang="0">
                    <a:pos x="connsiteX0" y="connsiteY0"/>
                  </a:cxn>
                  <a:cxn ang="0">
                    <a:pos x="connsiteX1" y="connsiteY1"/>
                  </a:cxn>
                  <a:cxn ang="0">
                    <a:pos x="connsiteX2" y="connsiteY2"/>
                  </a:cxn>
                  <a:cxn ang="0">
                    <a:pos x="connsiteX3" y="connsiteY3"/>
                  </a:cxn>
                </a:cxnLst>
                <a:rect l="l" t="t" r="r" b="b"/>
                <a:pathLst>
                  <a:path w="32216" h="307924">
                    <a:moveTo>
                      <a:pt x="0" y="0"/>
                    </a:moveTo>
                    <a:lnTo>
                      <a:pt x="32216" y="0"/>
                    </a:lnTo>
                    <a:lnTo>
                      <a:pt x="32216" y="307924"/>
                    </a:lnTo>
                    <a:lnTo>
                      <a:pt x="0" y="307924"/>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9D1F9792-0724-4A26-A3DE-EFA60355FA7F}"/>
                  </a:ext>
                </a:extLst>
              </p:cNvPr>
              <p:cNvSpPr/>
              <p:nvPr/>
            </p:nvSpPr>
            <p:spPr>
              <a:xfrm>
                <a:off x="729679" y="671398"/>
                <a:ext cx="32216" cy="307924"/>
              </a:xfrm>
              <a:custGeom>
                <a:avLst/>
                <a:gdLst>
                  <a:gd name="connsiteX0" fmla="*/ 0 w 32216"/>
                  <a:gd name="connsiteY0" fmla="*/ 0 h 307924"/>
                  <a:gd name="connsiteX1" fmla="*/ 32216 w 32216"/>
                  <a:gd name="connsiteY1" fmla="*/ 0 h 307924"/>
                  <a:gd name="connsiteX2" fmla="*/ 32216 w 32216"/>
                  <a:gd name="connsiteY2" fmla="*/ 307924 h 307924"/>
                  <a:gd name="connsiteX3" fmla="*/ 0 w 32216"/>
                  <a:gd name="connsiteY3" fmla="*/ 307924 h 307924"/>
                </a:gdLst>
                <a:ahLst/>
                <a:cxnLst>
                  <a:cxn ang="0">
                    <a:pos x="connsiteX0" y="connsiteY0"/>
                  </a:cxn>
                  <a:cxn ang="0">
                    <a:pos x="connsiteX1" y="connsiteY1"/>
                  </a:cxn>
                  <a:cxn ang="0">
                    <a:pos x="connsiteX2" y="connsiteY2"/>
                  </a:cxn>
                  <a:cxn ang="0">
                    <a:pos x="connsiteX3" y="connsiteY3"/>
                  </a:cxn>
                </a:cxnLst>
                <a:rect l="l" t="t" r="r" b="b"/>
                <a:pathLst>
                  <a:path w="32216" h="307924">
                    <a:moveTo>
                      <a:pt x="0" y="0"/>
                    </a:moveTo>
                    <a:lnTo>
                      <a:pt x="32216" y="0"/>
                    </a:lnTo>
                    <a:lnTo>
                      <a:pt x="32216" y="307924"/>
                    </a:lnTo>
                    <a:lnTo>
                      <a:pt x="0" y="307924"/>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7" name="Graphic 4">
              <a:extLst>
                <a:ext uri="{FF2B5EF4-FFF2-40B4-BE49-F238E27FC236}">
                  <a16:creationId xmlns:a16="http://schemas.microsoft.com/office/drawing/2014/main" id="{A1717533-D593-4A09-98DF-838172357A5F}"/>
                </a:ext>
              </a:extLst>
            </p:cNvPr>
            <p:cNvGrpSpPr/>
            <p:nvPr/>
          </p:nvGrpSpPr>
          <p:grpSpPr>
            <a:xfrm>
              <a:off x="3635424" y="671398"/>
              <a:ext cx="1000379" cy="914857"/>
              <a:chOff x="3635424" y="671398"/>
              <a:chExt cx="1000379" cy="914857"/>
            </a:xfrm>
          </p:grpSpPr>
          <p:sp>
            <p:nvSpPr>
              <p:cNvPr id="78" name="Freeform: Shape 77">
                <a:extLst>
                  <a:ext uri="{FF2B5EF4-FFF2-40B4-BE49-F238E27FC236}">
                    <a16:creationId xmlns:a16="http://schemas.microsoft.com/office/drawing/2014/main" id="{1731268D-D9CE-407A-8901-17CFEA97B06F}"/>
                  </a:ext>
                </a:extLst>
              </p:cNvPr>
              <p:cNvSpPr/>
              <p:nvPr/>
            </p:nvSpPr>
            <p:spPr>
              <a:xfrm>
                <a:off x="4342092" y="993724"/>
                <a:ext cx="293712" cy="272605"/>
              </a:xfrm>
              <a:custGeom>
                <a:avLst/>
                <a:gdLst>
                  <a:gd name="connsiteX0" fmla="*/ 293712 w 293712"/>
                  <a:gd name="connsiteY0" fmla="*/ 0 h 272605"/>
                  <a:gd name="connsiteX1" fmla="*/ 284508 w 293712"/>
                  <a:gd name="connsiteY1" fmla="*/ 46977 h 272605"/>
                  <a:gd name="connsiteX2" fmla="*/ 9204 w 293712"/>
                  <a:gd name="connsiteY2" fmla="*/ 272606 h 272605"/>
                  <a:gd name="connsiteX3" fmla="*/ 0 w 293712"/>
                  <a:gd name="connsiteY3" fmla="*/ 240716 h 272605"/>
                  <a:gd name="connsiteX4" fmla="*/ 43513 w 293712"/>
                  <a:gd name="connsiteY4" fmla="*/ 103213 h 27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712" h="272605">
                    <a:moveTo>
                      <a:pt x="293712" y="0"/>
                    </a:moveTo>
                    <a:lnTo>
                      <a:pt x="284508" y="46977"/>
                    </a:lnTo>
                    <a:lnTo>
                      <a:pt x="9204" y="272606"/>
                    </a:lnTo>
                    <a:lnTo>
                      <a:pt x="0" y="240716"/>
                    </a:lnTo>
                    <a:lnTo>
                      <a:pt x="43513" y="103213"/>
                    </a:lnTo>
                    <a:close/>
                  </a:path>
                </a:pathLst>
              </a:custGeom>
              <a:solidFill>
                <a:srgbClr val="86B1F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92ACF581-52DF-4787-AD53-BF04B583781C}"/>
                  </a:ext>
                </a:extLst>
              </p:cNvPr>
              <p:cNvSpPr/>
              <p:nvPr/>
            </p:nvSpPr>
            <p:spPr>
              <a:xfrm>
                <a:off x="4034572" y="797928"/>
                <a:ext cx="601232" cy="436511"/>
              </a:xfrm>
              <a:custGeom>
                <a:avLst/>
                <a:gdLst>
                  <a:gd name="connsiteX0" fmla="*/ 601232 w 601232"/>
                  <a:gd name="connsiteY0" fmla="*/ 195796 h 436511"/>
                  <a:gd name="connsiteX1" fmla="*/ 362748 w 601232"/>
                  <a:gd name="connsiteY1" fmla="*/ 0 h 436511"/>
                  <a:gd name="connsiteX2" fmla="*/ 252710 w 601232"/>
                  <a:gd name="connsiteY2" fmla="*/ 0 h 436511"/>
                  <a:gd name="connsiteX3" fmla="*/ 0 w 601232"/>
                  <a:gd name="connsiteY3" fmla="*/ 195796 h 436511"/>
                  <a:gd name="connsiteX4" fmla="*/ 307520 w 601232"/>
                  <a:gd name="connsiteY4" fmla="*/ 436512 h 436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232" h="436511">
                    <a:moveTo>
                      <a:pt x="601232" y="195796"/>
                    </a:moveTo>
                    <a:lnTo>
                      <a:pt x="362748" y="0"/>
                    </a:lnTo>
                    <a:lnTo>
                      <a:pt x="252710" y="0"/>
                    </a:lnTo>
                    <a:lnTo>
                      <a:pt x="0" y="195796"/>
                    </a:lnTo>
                    <a:lnTo>
                      <a:pt x="307520" y="436512"/>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Shape 79">
                <a:extLst>
                  <a:ext uri="{FF2B5EF4-FFF2-40B4-BE49-F238E27FC236}">
                    <a16:creationId xmlns:a16="http://schemas.microsoft.com/office/drawing/2014/main" id="{51DD5BA0-E341-474D-9417-AEBF5BFA0FC7}"/>
                  </a:ext>
                </a:extLst>
              </p:cNvPr>
              <p:cNvSpPr/>
              <p:nvPr/>
            </p:nvSpPr>
            <p:spPr>
              <a:xfrm>
                <a:off x="3635424" y="1159002"/>
                <a:ext cx="520900" cy="415937"/>
              </a:xfrm>
              <a:custGeom>
                <a:avLst/>
                <a:gdLst>
                  <a:gd name="connsiteX0" fmla="*/ 206268 w 520900"/>
                  <a:gd name="connsiteY0" fmla="*/ 0 h 415937"/>
                  <a:gd name="connsiteX1" fmla="*/ 262333 w 520900"/>
                  <a:gd name="connsiteY1" fmla="*/ 46977 h 415937"/>
                  <a:gd name="connsiteX2" fmla="*/ 302917 w 520900"/>
                  <a:gd name="connsiteY2" fmla="*/ 18860 h 415937"/>
                  <a:gd name="connsiteX3" fmla="*/ 343920 w 520900"/>
                  <a:gd name="connsiteY3" fmla="*/ 58636 h 415937"/>
                  <a:gd name="connsiteX4" fmla="*/ 314632 w 520900"/>
                  <a:gd name="connsiteY4" fmla="*/ 90869 h 415937"/>
                  <a:gd name="connsiteX5" fmla="*/ 429272 w 520900"/>
                  <a:gd name="connsiteY5" fmla="*/ 186881 h 415937"/>
                  <a:gd name="connsiteX6" fmla="*/ 463580 w 520900"/>
                  <a:gd name="connsiteY6" fmla="*/ 146761 h 415937"/>
                  <a:gd name="connsiteX7" fmla="*/ 499981 w 520900"/>
                  <a:gd name="connsiteY7" fmla="*/ 201282 h 415937"/>
                  <a:gd name="connsiteX8" fmla="*/ 477387 w 520900"/>
                  <a:gd name="connsiteY8" fmla="*/ 227000 h 415937"/>
                  <a:gd name="connsiteX9" fmla="*/ 520900 w 520900"/>
                  <a:gd name="connsiteY9" fmla="*/ 263347 h 415937"/>
                  <a:gd name="connsiteX10" fmla="*/ 412955 w 520900"/>
                  <a:gd name="connsiteY10" fmla="*/ 415938 h 415937"/>
                  <a:gd name="connsiteX11" fmla="*/ 0 w 520900"/>
                  <a:gd name="connsiteY11" fmla="*/ 64122 h 41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900" h="415937">
                    <a:moveTo>
                      <a:pt x="206268" y="0"/>
                    </a:moveTo>
                    <a:lnTo>
                      <a:pt x="262333" y="46977"/>
                    </a:lnTo>
                    <a:lnTo>
                      <a:pt x="302917" y="18860"/>
                    </a:lnTo>
                    <a:lnTo>
                      <a:pt x="343920" y="58636"/>
                    </a:lnTo>
                    <a:lnTo>
                      <a:pt x="314632" y="90869"/>
                    </a:lnTo>
                    <a:lnTo>
                      <a:pt x="429272" y="186881"/>
                    </a:lnTo>
                    <a:lnTo>
                      <a:pt x="463580" y="146761"/>
                    </a:lnTo>
                    <a:lnTo>
                      <a:pt x="499981" y="201282"/>
                    </a:lnTo>
                    <a:lnTo>
                      <a:pt x="477387" y="227000"/>
                    </a:lnTo>
                    <a:lnTo>
                      <a:pt x="520900" y="263347"/>
                    </a:lnTo>
                    <a:lnTo>
                      <a:pt x="412955" y="415938"/>
                    </a:lnTo>
                    <a:lnTo>
                      <a:pt x="0" y="64122"/>
                    </a:lnTo>
                    <a:close/>
                  </a:path>
                </a:pathLst>
              </a:custGeom>
              <a:solidFill>
                <a:srgbClr val="86B1F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Shape 80">
                <a:extLst>
                  <a:ext uri="{FF2B5EF4-FFF2-40B4-BE49-F238E27FC236}">
                    <a16:creationId xmlns:a16="http://schemas.microsoft.com/office/drawing/2014/main" id="{7D71002B-8B72-4D97-8287-29D91862DB26}"/>
                  </a:ext>
                </a:extLst>
              </p:cNvPr>
              <p:cNvSpPr/>
              <p:nvPr/>
            </p:nvSpPr>
            <p:spPr>
              <a:xfrm>
                <a:off x="4188541" y="1334223"/>
                <a:ext cx="229280" cy="252031"/>
              </a:xfrm>
              <a:custGeom>
                <a:avLst/>
                <a:gdLst>
                  <a:gd name="connsiteX0" fmla="*/ 194971 w 229280"/>
                  <a:gd name="connsiteY0" fmla="*/ 39434 h 252031"/>
                  <a:gd name="connsiteX1" fmla="*/ 229280 w 229280"/>
                  <a:gd name="connsiteY1" fmla="*/ 178651 h 252031"/>
                  <a:gd name="connsiteX2" fmla="*/ 75729 w 229280"/>
                  <a:gd name="connsiteY2" fmla="*/ 252032 h 252031"/>
                  <a:gd name="connsiteX3" fmla="*/ 0 w 229280"/>
                  <a:gd name="connsiteY3" fmla="*/ 97727 h 252031"/>
                  <a:gd name="connsiteX4" fmla="*/ 160663 w 229280"/>
                  <a:gd name="connsiteY4" fmla="*/ 0 h 252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280" h="252031">
                    <a:moveTo>
                      <a:pt x="194971" y="39434"/>
                    </a:moveTo>
                    <a:lnTo>
                      <a:pt x="229280" y="178651"/>
                    </a:lnTo>
                    <a:lnTo>
                      <a:pt x="75729" y="252032"/>
                    </a:lnTo>
                    <a:lnTo>
                      <a:pt x="0" y="97727"/>
                    </a:lnTo>
                    <a:lnTo>
                      <a:pt x="160663" y="0"/>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Shape 81">
                <a:extLst>
                  <a:ext uri="{FF2B5EF4-FFF2-40B4-BE49-F238E27FC236}">
                    <a16:creationId xmlns:a16="http://schemas.microsoft.com/office/drawing/2014/main" id="{0194E5F6-156A-4C7A-830D-B236ECE12294}"/>
                  </a:ext>
                </a:extLst>
              </p:cNvPr>
              <p:cNvSpPr/>
              <p:nvPr/>
            </p:nvSpPr>
            <p:spPr>
              <a:xfrm>
                <a:off x="3860102" y="1036929"/>
                <a:ext cx="479898" cy="374103"/>
              </a:xfrm>
              <a:custGeom>
                <a:avLst/>
                <a:gdLst>
                  <a:gd name="connsiteX0" fmla="*/ 479898 w 479898"/>
                  <a:gd name="connsiteY0" fmla="*/ 270891 h 374103"/>
                  <a:gd name="connsiteX1" fmla="*/ 319235 w 479898"/>
                  <a:gd name="connsiteY1" fmla="*/ 374104 h 374103"/>
                  <a:gd name="connsiteX2" fmla="*/ 0 w 479898"/>
                  <a:gd name="connsiteY2" fmla="*/ 103556 h 374103"/>
                  <a:gd name="connsiteX3" fmla="*/ 146856 w 479898"/>
                  <a:gd name="connsiteY3" fmla="*/ 0 h 374103"/>
                </a:gdLst>
                <a:ahLst/>
                <a:cxnLst>
                  <a:cxn ang="0">
                    <a:pos x="connsiteX0" y="connsiteY0"/>
                  </a:cxn>
                  <a:cxn ang="0">
                    <a:pos x="connsiteX1" y="connsiteY1"/>
                  </a:cxn>
                  <a:cxn ang="0">
                    <a:pos x="connsiteX2" y="connsiteY2"/>
                  </a:cxn>
                  <a:cxn ang="0">
                    <a:pos x="connsiteX3" y="connsiteY3"/>
                  </a:cxn>
                </a:cxnLst>
                <a:rect l="l" t="t" r="r" b="b"/>
                <a:pathLst>
                  <a:path w="479898" h="374103">
                    <a:moveTo>
                      <a:pt x="479898" y="270891"/>
                    </a:moveTo>
                    <a:lnTo>
                      <a:pt x="319235" y="374104"/>
                    </a:lnTo>
                    <a:lnTo>
                      <a:pt x="0" y="103556"/>
                    </a:lnTo>
                    <a:lnTo>
                      <a:pt x="146856" y="0"/>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id="{DF56D767-697D-4AC3-89F5-B90B6FAD8B18}"/>
                  </a:ext>
                </a:extLst>
              </p:cNvPr>
              <p:cNvSpPr/>
              <p:nvPr/>
            </p:nvSpPr>
            <p:spPr>
              <a:xfrm>
                <a:off x="3648813" y="912799"/>
                <a:ext cx="317142" cy="212598"/>
              </a:xfrm>
              <a:custGeom>
                <a:avLst/>
                <a:gdLst>
                  <a:gd name="connsiteX0" fmla="*/ 280324 w 317142"/>
                  <a:gd name="connsiteY0" fmla="*/ 62408 h 212598"/>
                  <a:gd name="connsiteX1" fmla="*/ 124263 w 317142"/>
                  <a:gd name="connsiteY1" fmla="*/ 0 h 212598"/>
                  <a:gd name="connsiteX2" fmla="*/ 0 w 317142"/>
                  <a:gd name="connsiteY2" fmla="*/ 109042 h 212598"/>
                  <a:gd name="connsiteX3" fmla="*/ 186185 w 317142"/>
                  <a:gd name="connsiteY3" fmla="*/ 212598 h 212598"/>
                  <a:gd name="connsiteX4" fmla="*/ 317143 w 317142"/>
                  <a:gd name="connsiteY4" fmla="*/ 111100 h 212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142" h="212598">
                    <a:moveTo>
                      <a:pt x="280324" y="62408"/>
                    </a:moveTo>
                    <a:lnTo>
                      <a:pt x="124263" y="0"/>
                    </a:lnTo>
                    <a:lnTo>
                      <a:pt x="0" y="109042"/>
                    </a:lnTo>
                    <a:lnTo>
                      <a:pt x="186185" y="212598"/>
                    </a:lnTo>
                    <a:lnTo>
                      <a:pt x="317143" y="111100"/>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F9E05606-6639-4881-85F2-645B709FB290}"/>
                  </a:ext>
                </a:extLst>
              </p:cNvPr>
              <p:cNvSpPr/>
              <p:nvPr/>
            </p:nvSpPr>
            <p:spPr>
              <a:xfrm>
                <a:off x="3873909" y="965606"/>
                <a:ext cx="509603" cy="408051"/>
              </a:xfrm>
              <a:custGeom>
                <a:avLst/>
                <a:gdLst>
                  <a:gd name="connsiteX0" fmla="*/ 160663 w 509603"/>
                  <a:gd name="connsiteY0" fmla="*/ 28118 h 408051"/>
                  <a:gd name="connsiteX1" fmla="*/ 468183 w 509603"/>
                  <a:gd name="connsiteY1" fmla="*/ 268834 h 408051"/>
                  <a:gd name="connsiteX2" fmla="*/ 509604 w 509603"/>
                  <a:gd name="connsiteY2" fmla="*/ 408051 h 408051"/>
                  <a:gd name="connsiteX3" fmla="*/ 0 w 509603"/>
                  <a:gd name="connsiteY3" fmla="*/ 0 h 408051"/>
                </a:gdLst>
                <a:ahLst/>
                <a:cxnLst>
                  <a:cxn ang="0">
                    <a:pos x="connsiteX0" y="connsiteY0"/>
                  </a:cxn>
                  <a:cxn ang="0">
                    <a:pos x="connsiteX1" y="connsiteY1"/>
                  </a:cxn>
                  <a:cxn ang="0">
                    <a:pos x="connsiteX2" y="connsiteY2"/>
                  </a:cxn>
                  <a:cxn ang="0">
                    <a:pos x="connsiteX3" y="connsiteY3"/>
                  </a:cxn>
                </a:cxnLst>
                <a:rect l="l" t="t" r="r" b="b"/>
                <a:pathLst>
                  <a:path w="509603" h="408051">
                    <a:moveTo>
                      <a:pt x="160663" y="28118"/>
                    </a:moveTo>
                    <a:lnTo>
                      <a:pt x="468183" y="268834"/>
                    </a:lnTo>
                    <a:lnTo>
                      <a:pt x="509604" y="408051"/>
                    </a:lnTo>
                    <a:lnTo>
                      <a:pt x="0" y="0"/>
                    </a:lnTo>
                    <a:close/>
                  </a:path>
                </a:pathLst>
              </a:custGeom>
              <a:solidFill>
                <a:srgbClr val="86B1F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id="{31CE805E-986D-4CC5-B2CC-F8317A8E1196}"/>
                  </a:ext>
                </a:extLst>
              </p:cNvPr>
              <p:cNvSpPr/>
              <p:nvPr/>
            </p:nvSpPr>
            <p:spPr>
              <a:xfrm>
                <a:off x="3839601" y="1078420"/>
                <a:ext cx="68616" cy="62064"/>
              </a:xfrm>
              <a:custGeom>
                <a:avLst/>
                <a:gdLst>
                  <a:gd name="connsiteX0" fmla="*/ 68616 w 68616"/>
                  <a:gd name="connsiteY0" fmla="*/ 39434 h 62064"/>
                  <a:gd name="connsiteX1" fmla="*/ 20501 w 68616"/>
                  <a:gd name="connsiteY1" fmla="*/ 0 h 62064"/>
                  <a:gd name="connsiteX2" fmla="*/ 0 w 68616"/>
                  <a:gd name="connsiteY2" fmla="*/ 28118 h 62064"/>
                  <a:gd name="connsiteX3" fmla="*/ 50207 w 68616"/>
                  <a:gd name="connsiteY3" fmla="*/ 62065 h 62064"/>
                </a:gdLst>
                <a:ahLst/>
                <a:cxnLst>
                  <a:cxn ang="0">
                    <a:pos x="connsiteX0" y="connsiteY0"/>
                  </a:cxn>
                  <a:cxn ang="0">
                    <a:pos x="connsiteX1" y="connsiteY1"/>
                  </a:cxn>
                  <a:cxn ang="0">
                    <a:pos x="connsiteX2" y="connsiteY2"/>
                  </a:cxn>
                  <a:cxn ang="0">
                    <a:pos x="connsiteX3" y="connsiteY3"/>
                  </a:cxn>
                </a:cxnLst>
                <a:rect l="l" t="t" r="r" b="b"/>
                <a:pathLst>
                  <a:path w="68616" h="62064">
                    <a:moveTo>
                      <a:pt x="68616" y="39434"/>
                    </a:moveTo>
                    <a:lnTo>
                      <a:pt x="20501" y="0"/>
                    </a:lnTo>
                    <a:lnTo>
                      <a:pt x="0" y="28118"/>
                    </a:lnTo>
                    <a:lnTo>
                      <a:pt x="50207" y="6206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7324FDDD-AB4F-4116-8ACF-D249F97FB2AC}"/>
                  </a:ext>
                </a:extLst>
              </p:cNvPr>
              <p:cNvSpPr/>
              <p:nvPr/>
            </p:nvSpPr>
            <p:spPr>
              <a:xfrm>
                <a:off x="4179337" y="1347254"/>
                <a:ext cx="80331" cy="97794"/>
              </a:xfrm>
              <a:custGeom>
                <a:avLst/>
                <a:gdLst>
                  <a:gd name="connsiteX0" fmla="*/ 80331 w 80331"/>
                  <a:gd name="connsiteY0" fmla="*/ 63779 h 97794"/>
                  <a:gd name="connsiteX1" fmla="*/ 0 w 80331"/>
                  <a:gd name="connsiteY1" fmla="*/ 0 h 97794"/>
                  <a:gd name="connsiteX2" fmla="*/ 9204 w 80331"/>
                  <a:gd name="connsiteY2" fmla="*/ 54521 h 97794"/>
                  <a:gd name="connsiteX3" fmla="*/ 59830 w 80331"/>
                  <a:gd name="connsiteY3" fmla="*/ 97727 h 97794"/>
                  <a:gd name="connsiteX4" fmla="*/ 80331 w 80331"/>
                  <a:gd name="connsiteY4" fmla="*/ 63779 h 97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31" h="97794">
                    <a:moveTo>
                      <a:pt x="80331" y="63779"/>
                    </a:moveTo>
                    <a:cubicBezTo>
                      <a:pt x="78239" y="62065"/>
                      <a:pt x="0" y="0"/>
                      <a:pt x="0" y="0"/>
                    </a:cubicBezTo>
                    <a:lnTo>
                      <a:pt x="9204" y="54521"/>
                    </a:lnTo>
                    <a:cubicBezTo>
                      <a:pt x="9204" y="54521"/>
                      <a:pt x="59830" y="99784"/>
                      <a:pt x="59830" y="97727"/>
                    </a:cubicBezTo>
                    <a:cubicBezTo>
                      <a:pt x="59412" y="96012"/>
                      <a:pt x="80331" y="63779"/>
                      <a:pt x="80331" y="63779"/>
                    </a:cubicBez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Shape 86">
                <a:extLst>
                  <a:ext uri="{FF2B5EF4-FFF2-40B4-BE49-F238E27FC236}">
                    <a16:creationId xmlns:a16="http://schemas.microsoft.com/office/drawing/2014/main" id="{115994F8-5B79-4F4F-813F-15AFEF8EF83C}"/>
                  </a:ext>
                </a:extLst>
              </p:cNvPr>
              <p:cNvSpPr/>
              <p:nvPr/>
            </p:nvSpPr>
            <p:spPr>
              <a:xfrm rot="-2699757">
                <a:off x="4019008" y="1075624"/>
                <a:ext cx="123015" cy="304513"/>
              </a:xfrm>
              <a:custGeom>
                <a:avLst/>
                <a:gdLst>
                  <a:gd name="connsiteX0" fmla="*/ 123016 w 123015"/>
                  <a:gd name="connsiteY0" fmla="*/ 152257 h 304513"/>
                  <a:gd name="connsiteX1" fmla="*/ 61508 w 123015"/>
                  <a:gd name="connsiteY1" fmla="*/ 304514 h 304513"/>
                  <a:gd name="connsiteX2" fmla="*/ 0 w 123015"/>
                  <a:gd name="connsiteY2" fmla="*/ 152257 h 304513"/>
                  <a:gd name="connsiteX3" fmla="*/ 61508 w 123015"/>
                  <a:gd name="connsiteY3" fmla="*/ 0 h 304513"/>
                  <a:gd name="connsiteX4" fmla="*/ 123016 w 123015"/>
                  <a:gd name="connsiteY4" fmla="*/ 152257 h 304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15" h="304513">
                    <a:moveTo>
                      <a:pt x="123016" y="152257"/>
                    </a:moveTo>
                    <a:cubicBezTo>
                      <a:pt x="123016" y="236346"/>
                      <a:pt x="95478" y="304514"/>
                      <a:pt x="61508" y="304514"/>
                    </a:cubicBezTo>
                    <a:cubicBezTo>
                      <a:pt x="27538" y="304514"/>
                      <a:pt x="0" y="236346"/>
                      <a:pt x="0" y="152257"/>
                    </a:cubicBezTo>
                    <a:cubicBezTo>
                      <a:pt x="0" y="68168"/>
                      <a:pt x="27538" y="0"/>
                      <a:pt x="61508" y="0"/>
                    </a:cubicBezTo>
                    <a:cubicBezTo>
                      <a:pt x="95478" y="0"/>
                      <a:pt x="123016" y="68168"/>
                      <a:pt x="123016" y="152257"/>
                    </a:cubicBezTo>
                    <a:close/>
                  </a:path>
                </a:pathLst>
              </a:custGeom>
              <a:solidFill>
                <a:srgbClr val="F7CC7F"/>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Shape 87">
                <a:extLst>
                  <a:ext uri="{FF2B5EF4-FFF2-40B4-BE49-F238E27FC236}">
                    <a16:creationId xmlns:a16="http://schemas.microsoft.com/office/drawing/2014/main" id="{BD5AAD3D-A8F8-4EC5-A6C6-FD88FEC95E28}"/>
                  </a:ext>
                </a:extLst>
              </p:cNvPr>
              <p:cNvSpPr/>
              <p:nvPr/>
            </p:nvSpPr>
            <p:spPr>
              <a:xfrm>
                <a:off x="4568024" y="671398"/>
                <a:ext cx="32216" cy="307924"/>
              </a:xfrm>
              <a:custGeom>
                <a:avLst/>
                <a:gdLst>
                  <a:gd name="connsiteX0" fmla="*/ 0 w 32216"/>
                  <a:gd name="connsiteY0" fmla="*/ 0 h 307924"/>
                  <a:gd name="connsiteX1" fmla="*/ 32216 w 32216"/>
                  <a:gd name="connsiteY1" fmla="*/ 0 h 307924"/>
                  <a:gd name="connsiteX2" fmla="*/ 32216 w 32216"/>
                  <a:gd name="connsiteY2" fmla="*/ 307924 h 307924"/>
                  <a:gd name="connsiteX3" fmla="*/ 0 w 32216"/>
                  <a:gd name="connsiteY3" fmla="*/ 307924 h 307924"/>
                </a:gdLst>
                <a:ahLst/>
                <a:cxnLst>
                  <a:cxn ang="0">
                    <a:pos x="connsiteX0" y="connsiteY0"/>
                  </a:cxn>
                  <a:cxn ang="0">
                    <a:pos x="connsiteX1" y="connsiteY1"/>
                  </a:cxn>
                  <a:cxn ang="0">
                    <a:pos x="connsiteX2" y="connsiteY2"/>
                  </a:cxn>
                  <a:cxn ang="0">
                    <a:pos x="connsiteX3" y="connsiteY3"/>
                  </a:cxn>
                </a:cxnLst>
                <a:rect l="l" t="t" r="r" b="b"/>
                <a:pathLst>
                  <a:path w="32216" h="307924">
                    <a:moveTo>
                      <a:pt x="0" y="0"/>
                    </a:moveTo>
                    <a:lnTo>
                      <a:pt x="32216" y="0"/>
                    </a:lnTo>
                    <a:lnTo>
                      <a:pt x="32216" y="307924"/>
                    </a:lnTo>
                    <a:lnTo>
                      <a:pt x="0" y="307924"/>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Shape 88">
                <a:extLst>
                  <a:ext uri="{FF2B5EF4-FFF2-40B4-BE49-F238E27FC236}">
                    <a16:creationId xmlns:a16="http://schemas.microsoft.com/office/drawing/2014/main" id="{13E60EFB-FFC6-4998-93A9-2C08429292BC}"/>
                  </a:ext>
                </a:extLst>
              </p:cNvPr>
              <p:cNvSpPr/>
              <p:nvPr/>
            </p:nvSpPr>
            <p:spPr>
              <a:xfrm>
                <a:off x="4147120" y="671398"/>
                <a:ext cx="32216" cy="307924"/>
              </a:xfrm>
              <a:custGeom>
                <a:avLst/>
                <a:gdLst>
                  <a:gd name="connsiteX0" fmla="*/ 0 w 32216"/>
                  <a:gd name="connsiteY0" fmla="*/ 0 h 307924"/>
                  <a:gd name="connsiteX1" fmla="*/ 32216 w 32216"/>
                  <a:gd name="connsiteY1" fmla="*/ 0 h 307924"/>
                  <a:gd name="connsiteX2" fmla="*/ 32216 w 32216"/>
                  <a:gd name="connsiteY2" fmla="*/ 307924 h 307924"/>
                  <a:gd name="connsiteX3" fmla="*/ 0 w 32216"/>
                  <a:gd name="connsiteY3" fmla="*/ 307924 h 307924"/>
                </a:gdLst>
                <a:ahLst/>
                <a:cxnLst>
                  <a:cxn ang="0">
                    <a:pos x="connsiteX0" y="connsiteY0"/>
                  </a:cxn>
                  <a:cxn ang="0">
                    <a:pos x="connsiteX1" y="connsiteY1"/>
                  </a:cxn>
                  <a:cxn ang="0">
                    <a:pos x="connsiteX2" y="connsiteY2"/>
                  </a:cxn>
                  <a:cxn ang="0">
                    <a:pos x="connsiteX3" y="connsiteY3"/>
                  </a:cxn>
                </a:cxnLst>
                <a:rect l="l" t="t" r="r" b="b"/>
                <a:pathLst>
                  <a:path w="32216" h="307924">
                    <a:moveTo>
                      <a:pt x="0" y="0"/>
                    </a:moveTo>
                    <a:lnTo>
                      <a:pt x="32216" y="0"/>
                    </a:lnTo>
                    <a:lnTo>
                      <a:pt x="32216" y="307924"/>
                    </a:lnTo>
                    <a:lnTo>
                      <a:pt x="0" y="307924"/>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90" name="Graphic 4">
              <a:extLst>
                <a:ext uri="{FF2B5EF4-FFF2-40B4-BE49-F238E27FC236}">
                  <a16:creationId xmlns:a16="http://schemas.microsoft.com/office/drawing/2014/main" id="{A845A58F-5F37-4DCD-8840-E7F7EF0EF9BD}"/>
                </a:ext>
              </a:extLst>
            </p:cNvPr>
            <p:cNvGrpSpPr/>
            <p:nvPr/>
          </p:nvGrpSpPr>
          <p:grpSpPr>
            <a:xfrm>
              <a:off x="7553684" y="671398"/>
              <a:ext cx="1000798" cy="914857"/>
              <a:chOff x="7553684" y="671398"/>
              <a:chExt cx="1000798" cy="914857"/>
            </a:xfrm>
          </p:grpSpPr>
          <p:sp>
            <p:nvSpPr>
              <p:cNvPr id="91" name="Freeform: Shape 90">
                <a:extLst>
                  <a:ext uri="{FF2B5EF4-FFF2-40B4-BE49-F238E27FC236}">
                    <a16:creationId xmlns:a16="http://schemas.microsoft.com/office/drawing/2014/main" id="{DA5B933A-D880-4822-890F-501F0B870349}"/>
                  </a:ext>
                </a:extLst>
              </p:cNvPr>
              <p:cNvSpPr/>
              <p:nvPr/>
            </p:nvSpPr>
            <p:spPr>
              <a:xfrm>
                <a:off x="7553684" y="993724"/>
                <a:ext cx="293712" cy="272605"/>
              </a:xfrm>
              <a:custGeom>
                <a:avLst/>
                <a:gdLst>
                  <a:gd name="connsiteX0" fmla="*/ 0 w 293712"/>
                  <a:gd name="connsiteY0" fmla="*/ 0 h 272605"/>
                  <a:gd name="connsiteX1" fmla="*/ 9204 w 293712"/>
                  <a:gd name="connsiteY1" fmla="*/ 46977 h 272605"/>
                  <a:gd name="connsiteX2" fmla="*/ 284508 w 293712"/>
                  <a:gd name="connsiteY2" fmla="*/ 272606 h 272605"/>
                  <a:gd name="connsiteX3" fmla="*/ 293712 w 293712"/>
                  <a:gd name="connsiteY3" fmla="*/ 240716 h 272605"/>
                  <a:gd name="connsiteX4" fmla="*/ 250199 w 293712"/>
                  <a:gd name="connsiteY4" fmla="*/ 103213 h 27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712" h="272605">
                    <a:moveTo>
                      <a:pt x="0" y="0"/>
                    </a:moveTo>
                    <a:lnTo>
                      <a:pt x="9204" y="46977"/>
                    </a:lnTo>
                    <a:lnTo>
                      <a:pt x="284508" y="272606"/>
                    </a:lnTo>
                    <a:lnTo>
                      <a:pt x="293712" y="240716"/>
                    </a:lnTo>
                    <a:lnTo>
                      <a:pt x="250199" y="103213"/>
                    </a:lnTo>
                    <a:close/>
                  </a:path>
                </a:pathLst>
              </a:custGeom>
              <a:solidFill>
                <a:srgbClr val="86B1F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3115F1B5-211F-4A67-8692-C62EF69F85CA}"/>
                  </a:ext>
                </a:extLst>
              </p:cNvPr>
              <p:cNvSpPr/>
              <p:nvPr/>
            </p:nvSpPr>
            <p:spPr>
              <a:xfrm>
                <a:off x="7553684" y="797928"/>
                <a:ext cx="601231" cy="436511"/>
              </a:xfrm>
              <a:custGeom>
                <a:avLst/>
                <a:gdLst>
                  <a:gd name="connsiteX0" fmla="*/ 0 w 601231"/>
                  <a:gd name="connsiteY0" fmla="*/ 195796 h 436511"/>
                  <a:gd name="connsiteX1" fmla="*/ 238485 w 601231"/>
                  <a:gd name="connsiteY1" fmla="*/ 0 h 436511"/>
                  <a:gd name="connsiteX2" fmla="*/ 348941 w 601231"/>
                  <a:gd name="connsiteY2" fmla="*/ 0 h 436511"/>
                  <a:gd name="connsiteX3" fmla="*/ 601232 w 601231"/>
                  <a:gd name="connsiteY3" fmla="*/ 195796 h 436511"/>
                  <a:gd name="connsiteX4" fmla="*/ 293712 w 601231"/>
                  <a:gd name="connsiteY4" fmla="*/ 436512 h 436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231" h="436511">
                    <a:moveTo>
                      <a:pt x="0" y="195796"/>
                    </a:moveTo>
                    <a:lnTo>
                      <a:pt x="238485" y="0"/>
                    </a:lnTo>
                    <a:lnTo>
                      <a:pt x="348941" y="0"/>
                    </a:lnTo>
                    <a:lnTo>
                      <a:pt x="601232" y="195796"/>
                    </a:lnTo>
                    <a:lnTo>
                      <a:pt x="293712" y="436512"/>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Shape 92">
                <a:extLst>
                  <a:ext uri="{FF2B5EF4-FFF2-40B4-BE49-F238E27FC236}">
                    <a16:creationId xmlns:a16="http://schemas.microsoft.com/office/drawing/2014/main" id="{FC975A1B-A356-44AF-8220-5DE8C093B535}"/>
                  </a:ext>
                </a:extLst>
              </p:cNvPr>
              <p:cNvSpPr/>
              <p:nvPr/>
            </p:nvSpPr>
            <p:spPr>
              <a:xfrm>
                <a:off x="8033163" y="1159002"/>
                <a:ext cx="521318" cy="415937"/>
              </a:xfrm>
              <a:custGeom>
                <a:avLst/>
                <a:gdLst>
                  <a:gd name="connsiteX0" fmla="*/ 314632 w 521318"/>
                  <a:gd name="connsiteY0" fmla="*/ 0 h 415937"/>
                  <a:gd name="connsiteX1" fmla="*/ 258568 w 521318"/>
                  <a:gd name="connsiteY1" fmla="*/ 46977 h 415937"/>
                  <a:gd name="connsiteX2" fmla="*/ 217983 w 521318"/>
                  <a:gd name="connsiteY2" fmla="*/ 18860 h 415937"/>
                  <a:gd name="connsiteX3" fmla="*/ 176981 w 521318"/>
                  <a:gd name="connsiteY3" fmla="*/ 58636 h 415937"/>
                  <a:gd name="connsiteX4" fmla="*/ 206268 w 521318"/>
                  <a:gd name="connsiteY4" fmla="*/ 90869 h 415937"/>
                  <a:gd name="connsiteX5" fmla="*/ 91628 w 521318"/>
                  <a:gd name="connsiteY5" fmla="*/ 186881 h 415937"/>
                  <a:gd name="connsiteX6" fmla="*/ 57739 w 521318"/>
                  <a:gd name="connsiteY6" fmla="*/ 146761 h 415937"/>
                  <a:gd name="connsiteX7" fmla="*/ 20920 w 521318"/>
                  <a:gd name="connsiteY7" fmla="*/ 201282 h 415937"/>
                  <a:gd name="connsiteX8" fmla="*/ 43931 w 521318"/>
                  <a:gd name="connsiteY8" fmla="*/ 227000 h 415937"/>
                  <a:gd name="connsiteX9" fmla="*/ 0 w 521318"/>
                  <a:gd name="connsiteY9" fmla="*/ 263347 h 415937"/>
                  <a:gd name="connsiteX10" fmla="*/ 107946 w 521318"/>
                  <a:gd name="connsiteY10" fmla="*/ 415938 h 415937"/>
                  <a:gd name="connsiteX11" fmla="*/ 521319 w 521318"/>
                  <a:gd name="connsiteY11" fmla="*/ 64122 h 41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1318" h="415937">
                    <a:moveTo>
                      <a:pt x="314632" y="0"/>
                    </a:moveTo>
                    <a:lnTo>
                      <a:pt x="258568" y="46977"/>
                    </a:lnTo>
                    <a:lnTo>
                      <a:pt x="217983" y="18860"/>
                    </a:lnTo>
                    <a:lnTo>
                      <a:pt x="176981" y="58636"/>
                    </a:lnTo>
                    <a:lnTo>
                      <a:pt x="206268" y="90869"/>
                    </a:lnTo>
                    <a:lnTo>
                      <a:pt x="91628" y="186881"/>
                    </a:lnTo>
                    <a:lnTo>
                      <a:pt x="57739" y="146761"/>
                    </a:lnTo>
                    <a:lnTo>
                      <a:pt x="20920" y="201282"/>
                    </a:lnTo>
                    <a:lnTo>
                      <a:pt x="43931" y="227000"/>
                    </a:lnTo>
                    <a:lnTo>
                      <a:pt x="0" y="263347"/>
                    </a:lnTo>
                    <a:lnTo>
                      <a:pt x="107946" y="415938"/>
                    </a:lnTo>
                    <a:lnTo>
                      <a:pt x="521319" y="64122"/>
                    </a:lnTo>
                    <a:close/>
                  </a:path>
                </a:pathLst>
              </a:custGeom>
              <a:solidFill>
                <a:srgbClr val="86B1F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Shape 93">
                <a:extLst>
                  <a:ext uri="{FF2B5EF4-FFF2-40B4-BE49-F238E27FC236}">
                    <a16:creationId xmlns:a16="http://schemas.microsoft.com/office/drawing/2014/main" id="{6AB06E6F-CB57-4A5F-9511-46A92D2146C5}"/>
                  </a:ext>
                </a:extLst>
              </p:cNvPr>
              <p:cNvSpPr/>
              <p:nvPr/>
            </p:nvSpPr>
            <p:spPr>
              <a:xfrm>
                <a:off x="7771667" y="1334223"/>
                <a:ext cx="229698" cy="252031"/>
              </a:xfrm>
              <a:custGeom>
                <a:avLst/>
                <a:gdLst>
                  <a:gd name="connsiteX0" fmla="*/ 34308 w 229698"/>
                  <a:gd name="connsiteY0" fmla="*/ 39434 h 252031"/>
                  <a:gd name="connsiteX1" fmla="*/ 0 w 229698"/>
                  <a:gd name="connsiteY1" fmla="*/ 178651 h 252031"/>
                  <a:gd name="connsiteX2" fmla="*/ 153969 w 229698"/>
                  <a:gd name="connsiteY2" fmla="*/ 252032 h 252031"/>
                  <a:gd name="connsiteX3" fmla="*/ 229698 w 229698"/>
                  <a:gd name="connsiteY3" fmla="*/ 97727 h 252031"/>
                  <a:gd name="connsiteX4" fmla="*/ 69035 w 229698"/>
                  <a:gd name="connsiteY4" fmla="*/ 0 h 252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98" h="252031">
                    <a:moveTo>
                      <a:pt x="34308" y="39434"/>
                    </a:moveTo>
                    <a:lnTo>
                      <a:pt x="0" y="178651"/>
                    </a:lnTo>
                    <a:lnTo>
                      <a:pt x="153969" y="252032"/>
                    </a:lnTo>
                    <a:lnTo>
                      <a:pt x="229698" y="97727"/>
                    </a:lnTo>
                    <a:lnTo>
                      <a:pt x="69035" y="0"/>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Shape 94">
                <a:extLst>
                  <a:ext uri="{FF2B5EF4-FFF2-40B4-BE49-F238E27FC236}">
                    <a16:creationId xmlns:a16="http://schemas.microsoft.com/office/drawing/2014/main" id="{E43C77D8-B06D-4150-8097-21C51955CF46}"/>
                  </a:ext>
                </a:extLst>
              </p:cNvPr>
              <p:cNvSpPr/>
              <p:nvPr/>
            </p:nvSpPr>
            <p:spPr>
              <a:xfrm>
                <a:off x="7849906" y="1036929"/>
                <a:ext cx="479479" cy="374103"/>
              </a:xfrm>
              <a:custGeom>
                <a:avLst/>
                <a:gdLst>
                  <a:gd name="connsiteX0" fmla="*/ 0 w 479479"/>
                  <a:gd name="connsiteY0" fmla="*/ 270891 h 374103"/>
                  <a:gd name="connsiteX1" fmla="*/ 160245 w 479479"/>
                  <a:gd name="connsiteY1" fmla="*/ 374104 h 374103"/>
                  <a:gd name="connsiteX2" fmla="*/ 479480 w 479479"/>
                  <a:gd name="connsiteY2" fmla="*/ 103556 h 374103"/>
                  <a:gd name="connsiteX3" fmla="*/ 332623 w 479479"/>
                  <a:gd name="connsiteY3" fmla="*/ 0 h 374103"/>
                </a:gdLst>
                <a:ahLst/>
                <a:cxnLst>
                  <a:cxn ang="0">
                    <a:pos x="connsiteX0" y="connsiteY0"/>
                  </a:cxn>
                  <a:cxn ang="0">
                    <a:pos x="connsiteX1" y="connsiteY1"/>
                  </a:cxn>
                  <a:cxn ang="0">
                    <a:pos x="connsiteX2" y="connsiteY2"/>
                  </a:cxn>
                  <a:cxn ang="0">
                    <a:pos x="connsiteX3" y="connsiteY3"/>
                  </a:cxn>
                </a:cxnLst>
                <a:rect l="l" t="t" r="r" b="b"/>
                <a:pathLst>
                  <a:path w="479479" h="374103">
                    <a:moveTo>
                      <a:pt x="0" y="270891"/>
                    </a:moveTo>
                    <a:lnTo>
                      <a:pt x="160245" y="374104"/>
                    </a:lnTo>
                    <a:lnTo>
                      <a:pt x="479480" y="103556"/>
                    </a:lnTo>
                    <a:lnTo>
                      <a:pt x="332623" y="0"/>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Shape 95">
                <a:extLst>
                  <a:ext uri="{FF2B5EF4-FFF2-40B4-BE49-F238E27FC236}">
                    <a16:creationId xmlns:a16="http://schemas.microsoft.com/office/drawing/2014/main" id="{0263BC8A-0510-4EAE-84EE-FA93ABF8C505}"/>
                  </a:ext>
                </a:extLst>
              </p:cNvPr>
              <p:cNvSpPr/>
              <p:nvPr/>
            </p:nvSpPr>
            <p:spPr>
              <a:xfrm>
                <a:off x="8223950" y="912799"/>
                <a:ext cx="316724" cy="212598"/>
              </a:xfrm>
              <a:custGeom>
                <a:avLst/>
                <a:gdLst>
                  <a:gd name="connsiteX0" fmla="*/ 36401 w 316724"/>
                  <a:gd name="connsiteY0" fmla="*/ 62408 h 212598"/>
                  <a:gd name="connsiteX1" fmla="*/ 192461 w 316724"/>
                  <a:gd name="connsiteY1" fmla="*/ 0 h 212598"/>
                  <a:gd name="connsiteX2" fmla="*/ 316725 w 316724"/>
                  <a:gd name="connsiteY2" fmla="*/ 109042 h 212598"/>
                  <a:gd name="connsiteX3" fmla="*/ 130539 w 316724"/>
                  <a:gd name="connsiteY3" fmla="*/ 212598 h 212598"/>
                  <a:gd name="connsiteX4" fmla="*/ 0 w 316724"/>
                  <a:gd name="connsiteY4" fmla="*/ 111100 h 212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724" h="212598">
                    <a:moveTo>
                      <a:pt x="36401" y="62408"/>
                    </a:moveTo>
                    <a:lnTo>
                      <a:pt x="192461" y="0"/>
                    </a:lnTo>
                    <a:lnTo>
                      <a:pt x="316725" y="109042"/>
                    </a:lnTo>
                    <a:lnTo>
                      <a:pt x="130539" y="212598"/>
                    </a:lnTo>
                    <a:lnTo>
                      <a:pt x="0" y="111100"/>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Shape 96">
                <a:extLst>
                  <a:ext uri="{FF2B5EF4-FFF2-40B4-BE49-F238E27FC236}">
                    <a16:creationId xmlns:a16="http://schemas.microsoft.com/office/drawing/2014/main" id="{46A59D88-662C-4268-B7D5-AE8562158A3C}"/>
                  </a:ext>
                </a:extLst>
              </p:cNvPr>
              <p:cNvSpPr/>
              <p:nvPr/>
            </p:nvSpPr>
            <p:spPr>
              <a:xfrm>
                <a:off x="7805975" y="965606"/>
                <a:ext cx="509604" cy="408051"/>
              </a:xfrm>
              <a:custGeom>
                <a:avLst/>
                <a:gdLst>
                  <a:gd name="connsiteX0" fmla="*/ 348941 w 509604"/>
                  <a:gd name="connsiteY0" fmla="*/ 28118 h 408051"/>
                  <a:gd name="connsiteX1" fmla="*/ 41421 w 509604"/>
                  <a:gd name="connsiteY1" fmla="*/ 268834 h 408051"/>
                  <a:gd name="connsiteX2" fmla="*/ 0 w 509604"/>
                  <a:gd name="connsiteY2" fmla="*/ 408051 h 408051"/>
                  <a:gd name="connsiteX3" fmla="*/ 509604 w 509604"/>
                  <a:gd name="connsiteY3" fmla="*/ 0 h 408051"/>
                </a:gdLst>
                <a:ahLst/>
                <a:cxnLst>
                  <a:cxn ang="0">
                    <a:pos x="connsiteX0" y="connsiteY0"/>
                  </a:cxn>
                  <a:cxn ang="0">
                    <a:pos x="connsiteX1" y="connsiteY1"/>
                  </a:cxn>
                  <a:cxn ang="0">
                    <a:pos x="connsiteX2" y="connsiteY2"/>
                  </a:cxn>
                  <a:cxn ang="0">
                    <a:pos x="connsiteX3" y="connsiteY3"/>
                  </a:cxn>
                </a:cxnLst>
                <a:rect l="l" t="t" r="r" b="b"/>
                <a:pathLst>
                  <a:path w="509604" h="408051">
                    <a:moveTo>
                      <a:pt x="348941" y="28118"/>
                    </a:moveTo>
                    <a:lnTo>
                      <a:pt x="41421" y="268834"/>
                    </a:lnTo>
                    <a:lnTo>
                      <a:pt x="0" y="408051"/>
                    </a:lnTo>
                    <a:lnTo>
                      <a:pt x="509604" y="0"/>
                    </a:lnTo>
                    <a:close/>
                  </a:path>
                </a:pathLst>
              </a:custGeom>
              <a:solidFill>
                <a:srgbClr val="86B1F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Shape 97">
                <a:extLst>
                  <a:ext uri="{FF2B5EF4-FFF2-40B4-BE49-F238E27FC236}">
                    <a16:creationId xmlns:a16="http://schemas.microsoft.com/office/drawing/2014/main" id="{A9D50EB4-F8F5-41A8-995C-816D6D88A15A}"/>
                  </a:ext>
                </a:extLst>
              </p:cNvPr>
              <p:cNvSpPr/>
              <p:nvPr/>
            </p:nvSpPr>
            <p:spPr>
              <a:xfrm>
                <a:off x="8281271" y="1078420"/>
                <a:ext cx="68616" cy="62064"/>
              </a:xfrm>
              <a:custGeom>
                <a:avLst/>
                <a:gdLst>
                  <a:gd name="connsiteX0" fmla="*/ 0 w 68616"/>
                  <a:gd name="connsiteY0" fmla="*/ 39434 h 62064"/>
                  <a:gd name="connsiteX1" fmla="*/ 48115 w 68616"/>
                  <a:gd name="connsiteY1" fmla="*/ 0 h 62064"/>
                  <a:gd name="connsiteX2" fmla="*/ 68616 w 68616"/>
                  <a:gd name="connsiteY2" fmla="*/ 28118 h 62064"/>
                  <a:gd name="connsiteX3" fmla="*/ 18409 w 68616"/>
                  <a:gd name="connsiteY3" fmla="*/ 62065 h 62064"/>
                </a:gdLst>
                <a:ahLst/>
                <a:cxnLst>
                  <a:cxn ang="0">
                    <a:pos x="connsiteX0" y="connsiteY0"/>
                  </a:cxn>
                  <a:cxn ang="0">
                    <a:pos x="connsiteX1" y="connsiteY1"/>
                  </a:cxn>
                  <a:cxn ang="0">
                    <a:pos x="connsiteX2" y="connsiteY2"/>
                  </a:cxn>
                  <a:cxn ang="0">
                    <a:pos x="connsiteX3" y="connsiteY3"/>
                  </a:cxn>
                </a:cxnLst>
                <a:rect l="l" t="t" r="r" b="b"/>
                <a:pathLst>
                  <a:path w="68616" h="62064">
                    <a:moveTo>
                      <a:pt x="0" y="39434"/>
                    </a:moveTo>
                    <a:lnTo>
                      <a:pt x="48115" y="0"/>
                    </a:lnTo>
                    <a:lnTo>
                      <a:pt x="68616" y="28118"/>
                    </a:lnTo>
                    <a:lnTo>
                      <a:pt x="18409" y="6206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Freeform: Shape 98">
                <a:extLst>
                  <a:ext uri="{FF2B5EF4-FFF2-40B4-BE49-F238E27FC236}">
                    <a16:creationId xmlns:a16="http://schemas.microsoft.com/office/drawing/2014/main" id="{CD63802E-A427-4874-A099-6F37C23E3576}"/>
                  </a:ext>
                </a:extLst>
              </p:cNvPr>
              <p:cNvSpPr/>
              <p:nvPr/>
            </p:nvSpPr>
            <p:spPr>
              <a:xfrm>
                <a:off x="7930238" y="1347254"/>
                <a:ext cx="80331" cy="97794"/>
              </a:xfrm>
              <a:custGeom>
                <a:avLst/>
                <a:gdLst>
                  <a:gd name="connsiteX0" fmla="*/ 0 w 80331"/>
                  <a:gd name="connsiteY0" fmla="*/ 63779 h 97794"/>
                  <a:gd name="connsiteX1" fmla="*/ 80331 w 80331"/>
                  <a:gd name="connsiteY1" fmla="*/ 0 h 97794"/>
                  <a:gd name="connsiteX2" fmla="*/ 71127 w 80331"/>
                  <a:gd name="connsiteY2" fmla="*/ 54521 h 97794"/>
                  <a:gd name="connsiteX3" fmla="*/ 20501 w 80331"/>
                  <a:gd name="connsiteY3" fmla="*/ 97727 h 97794"/>
                  <a:gd name="connsiteX4" fmla="*/ 0 w 80331"/>
                  <a:gd name="connsiteY4" fmla="*/ 63779 h 97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31" h="97794">
                    <a:moveTo>
                      <a:pt x="0" y="63779"/>
                    </a:moveTo>
                    <a:cubicBezTo>
                      <a:pt x="2092" y="62065"/>
                      <a:pt x="80331" y="0"/>
                      <a:pt x="80331" y="0"/>
                    </a:cubicBezTo>
                    <a:lnTo>
                      <a:pt x="71127" y="54521"/>
                    </a:lnTo>
                    <a:cubicBezTo>
                      <a:pt x="71127" y="54521"/>
                      <a:pt x="20501" y="99784"/>
                      <a:pt x="20501" y="97727"/>
                    </a:cubicBezTo>
                    <a:cubicBezTo>
                      <a:pt x="20501" y="96012"/>
                      <a:pt x="0" y="63779"/>
                      <a:pt x="0" y="63779"/>
                    </a:cubicBez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Shape 99">
                <a:extLst>
                  <a:ext uri="{FF2B5EF4-FFF2-40B4-BE49-F238E27FC236}">
                    <a16:creationId xmlns:a16="http://schemas.microsoft.com/office/drawing/2014/main" id="{8D832E8D-2AC3-468C-B644-646A917AEDE3}"/>
                  </a:ext>
                </a:extLst>
              </p:cNvPr>
              <p:cNvSpPr/>
              <p:nvPr/>
            </p:nvSpPr>
            <p:spPr>
              <a:xfrm rot="-8100486">
                <a:off x="8047438" y="1075796"/>
                <a:ext cx="123006" cy="304492"/>
              </a:xfrm>
              <a:custGeom>
                <a:avLst/>
                <a:gdLst>
                  <a:gd name="connsiteX0" fmla="*/ 123007 w 123006"/>
                  <a:gd name="connsiteY0" fmla="*/ 152246 h 304492"/>
                  <a:gd name="connsiteX1" fmla="*/ 61504 w 123006"/>
                  <a:gd name="connsiteY1" fmla="*/ 304492 h 304492"/>
                  <a:gd name="connsiteX2" fmla="*/ 0 w 123006"/>
                  <a:gd name="connsiteY2" fmla="*/ 152246 h 304492"/>
                  <a:gd name="connsiteX3" fmla="*/ 61504 w 123006"/>
                  <a:gd name="connsiteY3" fmla="*/ 0 h 304492"/>
                  <a:gd name="connsiteX4" fmla="*/ 123007 w 123006"/>
                  <a:gd name="connsiteY4" fmla="*/ 152246 h 304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06" h="304492">
                    <a:moveTo>
                      <a:pt x="123007" y="152246"/>
                    </a:moveTo>
                    <a:cubicBezTo>
                      <a:pt x="123007" y="236329"/>
                      <a:pt x="95471" y="304492"/>
                      <a:pt x="61504" y="304492"/>
                    </a:cubicBezTo>
                    <a:cubicBezTo>
                      <a:pt x="27536" y="304492"/>
                      <a:pt x="0" y="236329"/>
                      <a:pt x="0" y="152246"/>
                    </a:cubicBezTo>
                    <a:cubicBezTo>
                      <a:pt x="0" y="68163"/>
                      <a:pt x="27536" y="0"/>
                      <a:pt x="61504" y="0"/>
                    </a:cubicBezTo>
                    <a:cubicBezTo>
                      <a:pt x="95471" y="0"/>
                      <a:pt x="123007" y="68163"/>
                      <a:pt x="123007" y="152246"/>
                    </a:cubicBezTo>
                    <a:close/>
                  </a:path>
                </a:pathLst>
              </a:custGeom>
              <a:solidFill>
                <a:srgbClr val="F7CC7F"/>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Shape 100">
                <a:extLst>
                  <a:ext uri="{FF2B5EF4-FFF2-40B4-BE49-F238E27FC236}">
                    <a16:creationId xmlns:a16="http://schemas.microsoft.com/office/drawing/2014/main" id="{8E94706A-88A7-4D4A-9BF2-D4056D06C248}"/>
                  </a:ext>
                </a:extLst>
              </p:cNvPr>
              <p:cNvSpPr/>
              <p:nvPr/>
            </p:nvSpPr>
            <p:spPr>
              <a:xfrm>
                <a:off x="7589247" y="671398"/>
                <a:ext cx="32216" cy="307924"/>
              </a:xfrm>
              <a:custGeom>
                <a:avLst/>
                <a:gdLst>
                  <a:gd name="connsiteX0" fmla="*/ 0 w 32216"/>
                  <a:gd name="connsiteY0" fmla="*/ 0 h 307924"/>
                  <a:gd name="connsiteX1" fmla="*/ 32216 w 32216"/>
                  <a:gd name="connsiteY1" fmla="*/ 0 h 307924"/>
                  <a:gd name="connsiteX2" fmla="*/ 32216 w 32216"/>
                  <a:gd name="connsiteY2" fmla="*/ 307924 h 307924"/>
                  <a:gd name="connsiteX3" fmla="*/ 0 w 32216"/>
                  <a:gd name="connsiteY3" fmla="*/ 307924 h 307924"/>
                </a:gdLst>
                <a:ahLst/>
                <a:cxnLst>
                  <a:cxn ang="0">
                    <a:pos x="connsiteX0" y="connsiteY0"/>
                  </a:cxn>
                  <a:cxn ang="0">
                    <a:pos x="connsiteX1" y="connsiteY1"/>
                  </a:cxn>
                  <a:cxn ang="0">
                    <a:pos x="connsiteX2" y="connsiteY2"/>
                  </a:cxn>
                  <a:cxn ang="0">
                    <a:pos x="connsiteX3" y="connsiteY3"/>
                  </a:cxn>
                </a:cxnLst>
                <a:rect l="l" t="t" r="r" b="b"/>
                <a:pathLst>
                  <a:path w="32216" h="307924">
                    <a:moveTo>
                      <a:pt x="0" y="0"/>
                    </a:moveTo>
                    <a:lnTo>
                      <a:pt x="32216" y="0"/>
                    </a:lnTo>
                    <a:lnTo>
                      <a:pt x="32216" y="307924"/>
                    </a:lnTo>
                    <a:lnTo>
                      <a:pt x="0" y="307924"/>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Shape 101">
                <a:extLst>
                  <a:ext uri="{FF2B5EF4-FFF2-40B4-BE49-F238E27FC236}">
                    <a16:creationId xmlns:a16="http://schemas.microsoft.com/office/drawing/2014/main" id="{0D4D8D62-B355-42CB-AD08-A75CA1E0E716}"/>
                  </a:ext>
                </a:extLst>
              </p:cNvPr>
              <p:cNvSpPr/>
              <p:nvPr/>
            </p:nvSpPr>
            <p:spPr>
              <a:xfrm>
                <a:off x="8010151" y="671398"/>
                <a:ext cx="32216" cy="307924"/>
              </a:xfrm>
              <a:custGeom>
                <a:avLst/>
                <a:gdLst>
                  <a:gd name="connsiteX0" fmla="*/ 0 w 32216"/>
                  <a:gd name="connsiteY0" fmla="*/ 0 h 307924"/>
                  <a:gd name="connsiteX1" fmla="*/ 32216 w 32216"/>
                  <a:gd name="connsiteY1" fmla="*/ 0 h 307924"/>
                  <a:gd name="connsiteX2" fmla="*/ 32216 w 32216"/>
                  <a:gd name="connsiteY2" fmla="*/ 307924 h 307924"/>
                  <a:gd name="connsiteX3" fmla="*/ 0 w 32216"/>
                  <a:gd name="connsiteY3" fmla="*/ 307924 h 307924"/>
                </a:gdLst>
                <a:ahLst/>
                <a:cxnLst>
                  <a:cxn ang="0">
                    <a:pos x="connsiteX0" y="connsiteY0"/>
                  </a:cxn>
                  <a:cxn ang="0">
                    <a:pos x="connsiteX1" y="connsiteY1"/>
                  </a:cxn>
                  <a:cxn ang="0">
                    <a:pos x="connsiteX2" y="connsiteY2"/>
                  </a:cxn>
                  <a:cxn ang="0">
                    <a:pos x="connsiteX3" y="connsiteY3"/>
                  </a:cxn>
                </a:cxnLst>
                <a:rect l="l" t="t" r="r" b="b"/>
                <a:pathLst>
                  <a:path w="32216" h="307924">
                    <a:moveTo>
                      <a:pt x="0" y="0"/>
                    </a:moveTo>
                    <a:lnTo>
                      <a:pt x="32216" y="0"/>
                    </a:lnTo>
                    <a:lnTo>
                      <a:pt x="32216" y="307924"/>
                    </a:lnTo>
                    <a:lnTo>
                      <a:pt x="0" y="307924"/>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03" name="Graphic 4">
              <a:extLst>
                <a:ext uri="{FF2B5EF4-FFF2-40B4-BE49-F238E27FC236}">
                  <a16:creationId xmlns:a16="http://schemas.microsoft.com/office/drawing/2014/main" id="{0C41F16D-FF4F-4C1F-98F1-C4FED5DEDB8F}"/>
                </a:ext>
              </a:extLst>
            </p:cNvPr>
            <p:cNvGrpSpPr/>
            <p:nvPr/>
          </p:nvGrpSpPr>
          <p:grpSpPr>
            <a:xfrm>
              <a:off x="10526372" y="671398"/>
              <a:ext cx="1000799" cy="914857"/>
              <a:chOff x="10526372" y="671398"/>
              <a:chExt cx="1000799" cy="914857"/>
            </a:xfrm>
          </p:grpSpPr>
          <p:sp>
            <p:nvSpPr>
              <p:cNvPr id="104" name="Freeform: Shape 103">
                <a:extLst>
                  <a:ext uri="{FF2B5EF4-FFF2-40B4-BE49-F238E27FC236}">
                    <a16:creationId xmlns:a16="http://schemas.microsoft.com/office/drawing/2014/main" id="{7E05F4C3-6C28-4492-B2D2-836B923B8402}"/>
                  </a:ext>
                </a:extLst>
              </p:cNvPr>
              <p:cNvSpPr/>
              <p:nvPr/>
            </p:nvSpPr>
            <p:spPr>
              <a:xfrm>
                <a:off x="11233458" y="993724"/>
                <a:ext cx="293713" cy="272605"/>
              </a:xfrm>
              <a:custGeom>
                <a:avLst/>
                <a:gdLst>
                  <a:gd name="connsiteX0" fmla="*/ 293713 w 293713"/>
                  <a:gd name="connsiteY0" fmla="*/ 0 h 272605"/>
                  <a:gd name="connsiteX1" fmla="*/ 284508 w 293713"/>
                  <a:gd name="connsiteY1" fmla="*/ 46977 h 272605"/>
                  <a:gd name="connsiteX2" fmla="*/ 9205 w 293713"/>
                  <a:gd name="connsiteY2" fmla="*/ 272606 h 272605"/>
                  <a:gd name="connsiteX3" fmla="*/ 0 w 293713"/>
                  <a:gd name="connsiteY3" fmla="*/ 240716 h 272605"/>
                  <a:gd name="connsiteX4" fmla="*/ 43514 w 293713"/>
                  <a:gd name="connsiteY4" fmla="*/ 103213 h 27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713" h="272605">
                    <a:moveTo>
                      <a:pt x="293713" y="0"/>
                    </a:moveTo>
                    <a:lnTo>
                      <a:pt x="284508" y="46977"/>
                    </a:lnTo>
                    <a:lnTo>
                      <a:pt x="9205" y="272606"/>
                    </a:lnTo>
                    <a:lnTo>
                      <a:pt x="0" y="240716"/>
                    </a:lnTo>
                    <a:lnTo>
                      <a:pt x="43514" y="103213"/>
                    </a:lnTo>
                    <a:close/>
                  </a:path>
                </a:pathLst>
              </a:custGeom>
              <a:solidFill>
                <a:srgbClr val="86B1F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Freeform: Shape 104">
                <a:extLst>
                  <a:ext uri="{FF2B5EF4-FFF2-40B4-BE49-F238E27FC236}">
                    <a16:creationId xmlns:a16="http://schemas.microsoft.com/office/drawing/2014/main" id="{7913314A-C9C5-4DA9-A4F1-E9F80677F980}"/>
                  </a:ext>
                </a:extLst>
              </p:cNvPr>
              <p:cNvSpPr/>
              <p:nvPr/>
            </p:nvSpPr>
            <p:spPr>
              <a:xfrm>
                <a:off x="10925938" y="797928"/>
                <a:ext cx="601232" cy="436511"/>
              </a:xfrm>
              <a:custGeom>
                <a:avLst/>
                <a:gdLst>
                  <a:gd name="connsiteX0" fmla="*/ 601233 w 601232"/>
                  <a:gd name="connsiteY0" fmla="*/ 195796 h 436511"/>
                  <a:gd name="connsiteX1" fmla="*/ 362748 w 601232"/>
                  <a:gd name="connsiteY1" fmla="*/ 0 h 436511"/>
                  <a:gd name="connsiteX2" fmla="*/ 252292 w 601232"/>
                  <a:gd name="connsiteY2" fmla="*/ 0 h 436511"/>
                  <a:gd name="connsiteX3" fmla="*/ 0 w 601232"/>
                  <a:gd name="connsiteY3" fmla="*/ 195796 h 436511"/>
                  <a:gd name="connsiteX4" fmla="*/ 307520 w 601232"/>
                  <a:gd name="connsiteY4" fmla="*/ 436512 h 436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232" h="436511">
                    <a:moveTo>
                      <a:pt x="601233" y="195796"/>
                    </a:moveTo>
                    <a:lnTo>
                      <a:pt x="362748" y="0"/>
                    </a:lnTo>
                    <a:lnTo>
                      <a:pt x="252292" y="0"/>
                    </a:lnTo>
                    <a:lnTo>
                      <a:pt x="0" y="195796"/>
                    </a:lnTo>
                    <a:lnTo>
                      <a:pt x="307520" y="436512"/>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reeform: Shape 105">
                <a:extLst>
                  <a:ext uri="{FF2B5EF4-FFF2-40B4-BE49-F238E27FC236}">
                    <a16:creationId xmlns:a16="http://schemas.microsoft.com/office/drawing/2014/main" id="{93E48ACC-2233-4174-9D06-7C2D6C882121}"/>
                  </a:ext>
                </a:extLst>
              </p:cNvPr>
              <p:cNvSpPr/>
              <p:nvPr/>
            </p:nvSpPr>
            <p:spPr>
              <a:xfrm>
                <a:off x="10526372" y="1159002"/>
                <a:ext cx="521319" cy="415937"/>
              </a:xfrm>
              <a:custGeom>
                <a:avLst/>
                <a:gdLst>
                  <a:gd name="connsiteX0" fmla="*/ 206687 w 521319"/>
                  <a:gd name="connsiteY0" fmla="*/ 0 h 415937"/>
                  <a:gd name="connsiteX1" fmla="*/ 262752 w 521319"/>
                  <a:gd name="connsiteY1" fmla="*/ 46977 h 415937"/>
                  <a:gd name="connsiteX2" fmla="*/ 303336 w 521319"/>
                  <a:gd name="connsiteY2" fmla="*/ 18860 h 415937"/>
                  <a:gd name="connsiteX3" fmla="*/ 344338 w 521319"/>
                  <a:gd name="connsiteY3" fmla="*/ 58636 h 415937"/>
                  <a:gd name="connsiteX4" fmla="*/ 315051 w 521319"/>
                  <a:gd name="connsiteY4" fmla="*/ 90869 h 415937"/>
                  <a:gd name="connsiteX5" fmla="*/ 429691 w 521319"/>
                  <a:gd name="connsiteY5" fmla="*/ 186881 h 415937"/>
                  <a:gd name="connsiteX6" fmla="*/ 463999 w 521319"/>
                  <a:gd name="connsiteY6" fmla="*/ 146761 h 415937"/>
                  <a:gd name="connsiteX7" fmla="*/ 500400 w 521319"/>
                  <a:gd name="connsiteY7" fmla="*/ 201282 h 415937"/>
                  <a:gd name="connsiteX8" fmla="*/ 477388 w 521319"/>
                  <a:gd name="connsiteY8" fmla="*/ 227000 h 415937"/>
                  <a:gd name="connsiteX9" fmla="*/ 521319 w 521319"/>
                  <a:gd name="connsiteY9" fmla="*/ 263347 h 415937"/>
                  <a:gd name="connsiteX10" fmla="*/ 413373 w 521319"/>
                  <a:gd name="connsiteY10" fmla="*/ 415938 h 415937"/>
                  <a:gd name="connsiteX11" fmla="*/ 0 w 521319"/>
                  <a:gd name="connsiteY11" fmla="*/ 64122 h 41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1319" h="415937">
                    <a:moveTo>
                      <a:pt x="206687" y="0"/>
                    </a:moveTo>
                    <a:lnTo>
                      <a:pt x="262752" y="46977"/>
                    </a:lnTo>
                    <a:lnTo>
                      <a:pt x="303336" y="18860"/>
                    </a:lnTo>
                    <a:lnTo>
                      <a:pt x="344338" y="58636"/>
                    </a:lnTo>
                    <a:lnTo>
                      <a:pt x="315051" y="90869"/>
                    </a:lnTo>
                    <a:lnTo>
                      <a:pt x="429691" y="186881"/>
                    </a:lnTo>
                    <a:lnTo>
                      <a:pt x="463999" y="146761"/>
                    </a:lnTo>
                    <a:lnTo>
                      <a:pt x="500400" y="201282"/>
                    </a:lnTo>
                    <a:lnTo>
                      <a:pt x="477388" y="227000"/>
                    </a:lnTo>
                    <a:lnTo>
                      <a:pt x="521319" y="263347"/>
                    </a:lnTo>
                    <a:lnTo>
                      <a:pt x="413373" y="415938"/>
                    </a:lnTo>
                    <a:lnTo>
                      <a:pt x="0" y="64122"/>
                    </a:lnTo>
                    <a:close/>
                  </a:path>
                </a:pathLst>
              </a:custGeom>
              <a:solidFill>
                <a:srgbClr val="86B1F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Freeform: Shape 106">
                <a:extLst>
                  <a:ext uri="{FF2B5EF4-FFF2-40B4-BE49-F238E27FC236}">
                    <a16:creationId xmlns:a16="http://schemas.microsoft.com/office/drawing/2014/main" id="{8FC38BAC-DBAD-425E-A29B-A6FDA58D5819}"/>
                  </a:ext>
                </a:extLst>
              </p:cNvPr>
              <p:cNvSpPr/>
              <p:nvPr/>
            </p:nvSpPr>
            <p:spPr>
              <a:xfrm>
                <a:off x="11079907" y="1334223"/>
                <a:ext cx="229280" cy="252031"/>
              </a:xfrm>
              <a:custGeom>
                <a:avLst/>
                <a:gdLst>
                  <a:gd name="connsiteX0" fmla="*/ 194972 w 229280"/>
                  <a:gd name="connsiteY0" fmla="*/ 39434 h 252031"/>
                  <a:gd name="connsiteX1" fmla="*/ 229280 w 229280"/>
                  <a:gd name="connsiteY1" fmla="*/ 178651 h 252031"/>
                  <a:gd name="connsiteX2" fmla="*/ 75730 w 229280"/>
                  <a:gd name="connsiteY2" fmla="*/ 252032 h 252031"/>
                  <a:gd name="connsiteX3" fmla="*/ 0 w 229280"/>
                  <a:gd name="connsiteY3" fmla="*/ 97727 h 252031"/>
                  <a:gd name="connsiteX4" fmla="*/ 160664 w 229280"/>
                  <a:gd name="connsiteY4" fmla="*/ 0 h 252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280" h="252031">
                    <a:moveTo>
                      <a:pt x="194972" y="39434"/>
                    </a:moveTo>
                    <a:lnTo>
                      <a:pt x="229280" y="178651"/>
                    </a:lnTo>
                    <a:lnTo>
                      <a:pt x="75730" y="252032"/>
                    </a:lnTo>
                    <a:lnTo>
                      <a:pt x="0" y="97727"/>
                    </a:lnTo>
                    <a:lnTo>
                      <a:pt x="160664" y="0"/>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Freeform: Shape 107">
                <a:extLst>
                  <a:ext uri="{FF2B5EF4-FFF2-40B4-BE49-F238E27FC236}">
                    <a16:creationId xmlns:a16="http://schemas.microsoft.com/office/drawing/2014/main" id="{D5B93DD5-F08F-4A29-B562-D1C112140869}"/>
                  </a:ext>
                </a:extLst>
              </p:cNvPr>
              <p:cNvSpPr/>
              <p:nvPr/>
            </p:nvSpPr>
            <p:spPr>
              <a:xfrm>
                <a:off x="10751468" y="1036929"/>
                <a:ext cx="479897" cy="374103"/>
              </a:xfrm>
              <a:custGeom>
                <a:avLst/>
                <a:gdLst>
                  <a:gd name="connsiteX0" fmla="*/ 479898 w 479897"/>
                  <a:gd name="connsiteY0" fmla="*/ 270891 h 374103"/>
                  <a:gd name="connsiteX1" fmla="*/ 319235 w 479897"/>
                  <a:gd name="connsiteY1" fmla="*/ 374104 h 374103"/>
                  <a:gd name="connsiteX2" fmla="*/ 0 w 479897"/>
                  <a:gd name="connsiteY2" fmla="*/ 103556 h 374103"/>
                  <a:gd name="connsiteX3" fmla="*/ 146857 w 479897"/>
                  <a:gd name="connsiteY3" fmla="*/ 0 h 374103"/>
                </a:gdLst>
                <a:ahLst/>
                <a:cxnLst>
                  <a:cxn ang="0">
                    <a:pos x="connsiteX0" y="connsiteY0"/>
                  </a:cxn>
                  <a:cxn ang="0">
                    <a:pos x="connsiteX1" y="connsiteY1"/>
                  </a:cxn>
                  <a:cxn ang="0">
                    <a:pos x="connsiteX2" y="connsiteY2"/>
                  </a:cxn>
                  <a:cxn ang="0">
                    <a:pos x="connsiteX3" y="connsiteY3"/>
                  </a:cxn>
                </a:cxnLst>
                <a:rect l="l" t="t" r="r" b="b"/>
                <a:pathLst>
                  <a:path w="479897" h="374103">
                    <a:moveTo>
                      <a:pt x="479898" y="270891"/>
                    </a:moveTo>
                    <a:lnTo>
                      <a:pt x="319235" y="374104"/>
                    </a:lnTo>
                    <a:lnTo>
                      <a:pt x="0" y="103556"/>
                    </a:lnTo>
                    <a:lnTo>
                      <a:pt x="146857" y="0"/>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Freeform: Shape 108">
                <a:extLst>
                  <a:ext uri="{FF2B5EF4-FFF2-40B4-BE49-F238E27FC236}">
                    <a16:creationId xmlns:a16="http://schemas.microsoft.com/office/drawing/2014/main" id="{A43C00C3-9B44-45A3-9995-DF0171AFAE74}"/>
                  </a:ext>
                </a:extLst>
              </p:cNvPr>
              <p:cNvSpPr/>
              <p:nvPr/>
            </p:nvSpPr>
            <p:spPr>
              <a:xfrm>
                <a:off x="10540179" y="912799"/>
                <a:ext cx="316723" cy="212598"/>
              </a:xfrm>
              <a:custGeom>
                <a:avLst/>
                <a:gdLst>
                  <a:gd name="connsiteX0" fmla="*/ 280324 w 316723"/>
                  <a:gd name="connsiteY0" fmla="*/ 62408 h 212598"/>
                  <a:gd name="connsiteX1" fmla="*/ 124263 w 316723"/>
                  <a:gd name="connsiteY1" fmla="*/ 0 h 212598"/>
                  <a:gd name="connsiteX2" fmla="*/ 0 w 316723"/>
                  <a:gd name="connsiteY2" fmla="*/ 109042 h 212598"/>
                  <a:gd name="connsiteX3" fmla="*/ 186185 w 316723"/>
                  <a:gd name="connsiteY3" fmla="*/ 212598 h 212598"/>
                  <a:gd name="connsiteX4" fmla="*/ 316724 w 316723"/>
                  <a:gd name="connsiteY4" fmla="*/ 111100 h 212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723" h="212598">
                    <a:moveTo>
                      <a:pt x="280324" y="62408"/>
                    </a:moveTo>
                    <a:lnTo>
                      <a:pt x="124263" y="0"/>
                    </a:lnTo>
                    <a:lnTo>
                      <a:pt x="0" y="109042"/>
                    </a:lnTo>
                    <a:lnTo>
                      <a:pt x="186185" y="212598"/>
                    </a:lnTo>
                    <a:lnTo>
                      <a:pt x="316724" y="111100"/>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Freeform: Shape 109">
                <a:extLst>
                  <a:ext uri="{FF2B5EF4-FFF2-40B4-BE49-F238E27FC236}">
                    <a16:creationId xmlns:a16="http://schemas.microsoft.com/office/drawing/2014/main" id="{8A3445C7-DD60-4C2E-BA0D-B0A263FCBDE2}"/>
                  </a:ext>
                </a:extLst>
              </p:cNvPr>
              <p:cNvSpPr/>
              <p:nvPr/>
            </p:nvSpPr>
            <p:spPr>
              <a:xfrm>
                <a:off x="10765275" y="965606"/>
                <a:ext cx="509604" cy="408051"/>
              </a:xfrm>
              <a:custGeom>
                <a:avLst/>
                <a:gdLst>
                  <a:gd name="connsiteX0" fmla="*/ 160663 w 509604"/>
                  <a:gd name="connsiteY0" fmla="*/ 28118 h 408051"/>
                  <a:gd name="connsiteX1" fmla="*/ 468182 w 509604"/>
                  <a:gd name="connsiteY1" fmla="*/ 268834 h 408051"/>
                  <a:gd name="connsiteX2" fmla="*/ 509604 w 509604"/>
                  <a:gd name="connsiteY2" fmla="*/ 408051 h 408051"/>
                  <a:gd name="connsiteX3" fmla="*/ 0 w 509604"/>
                  <a:gd name="connsiteY3" fmla="*/ 0 h 408051"/>
                </a:gdLst>
                <a:ahLst/>
                <a:cxnLst>
                  <a:cxn ang="0">
                    <a:pos x="connsiteX0" y="connsiteY0"/>
                  </a:cxn>
                  <a:cxn ang="0">
                    <a:pos x="connsiteX1" y="connsiteY1"/>
                  </a:cxn>
                  <a:cxn ang="0">
                    <a:pos x="connsiteX2" y="connsiteY2"/>
                  </a:cxn>
                  <a:cxn ang="0">
                    <a:pos x="connsiteX3" y="connsiteY3"/>
                  </a:cxn>
                </a:cxnLst>
                <a:rect l="l" t="t" r="r" b="b"/>
                <a:pathLst>
                  <a:path w="509604" h="408051">
                    <a:moveTo>
                      <a:pt x="160663" y="28118"/>
                    </a:moveTo>
                    <a:lnTo>
                      <a:pt x="468182" y="268834"/>
                    </a:lnTo>
                    <a:lnTo>
                      <a:pt x="509604" y="408051"/>
                    </a:lnTo>
                    <a:lnTo>
                      <a:pt x="0" y="0"/>
                    </a:lnTo>
                    <a:close/>
                  </a:path>
                </a:pathLst>
              </a:custGeom>
              <a:solidFill>
                <a:srgbClr val="86B1F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Freeform: Shape 110">
                <a:extLst>
                  <a:ext uri="{FF2B5EF4-FFF2-40B4-BE49-F238E27FC236}">
                    <a16:creationId xmlns:a16="http://schemas.microsoft.com/office/drawing/2014/main" id="{C4FDDCA4-BE6C-4ED5-A719-6219BC66DB9B}"/>
                  </a:ext>
                </a:extLst>
              </p:cNvPr>
              <p:cNvSpPr/>
              <p:nvPr/>
            </p:nvSpPr>
            <p:spPr>
              <a:xfrm>
                <a:off x="10730967" y="1078420"/>
                <a:ext cx="68616" cy="62064"/>
              </a:xfrm>
              <a:custGeom>
                <a:avLst/>
                <a:gdLst>
                  <a:gd name="connsiteX0" fmla="*/ 68616 w 68616"/>
                  <a:gd name="connsiteY0" fmla="*/ 39434 h 62064"/>
                  <a:gd name="connsiteX1" fmla="*/ 20501 w 68616"/>
                  <a:gd name="connsiteY1" fmla="*/ 0 h 62064"/>
                  <a:gd name="connsiteX2" fmla="*/ 0 w 68616"/>
                  <a:gd name="connsiteY2" fmla="*/ 28118 h 62064"/>
                  <a:gd name="connsiteX3" fmla="*/ 50207 w 68616"/>
                  <a:gd name="connsiteY3" fmla="*/ 62065 h 62064"/>
                </a:gdLst>
                <a:ahLst/>
                <a:cxnLst>
                  <a:cxn ang="0">
                    <a:pos x="connsiteX0" y="connsiteY0"/>
                  </a:cxn>
                  <a:cxn ang="0">
                    <a:pos x="connsiteX1" y="connsiteY1"/>
                  </a:cxn>
                  <a:cxn ang="0">
                    <a:pos x="connsiteX2" y="connsiteY2"/>
                  </a:cxn>
                  <a:cxn ang="0">
                    <a:pos x="connsiteX3" y="connsiteY3"/>
                  </a:cxn>
                </a:cxnLst>
                <a:rect l="l" t="t" r="r" b="b"/>
                <a:pathLst>
                  <a:path w="68616" h="62064">
                    <a:moveTo>
                      <a:pt x="68616" y="39434"/>
                    </a:moveTo>
                    <a:lnTo>
                      <a:pt x="20501" y="0"/>
                    </a:lnTo>
                    <a:lnTo>
                      <a:pt x="0" y="28118"/>
                    </a:lnTo>
                    <a:lnTo>
                      <a:pt x="50207" y="6206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Freeform: Shape 111">
                <a:extLst>
                  <a:ext uri="{FF2B5EF4-FFF2-40B4-BE49-F238E27FC236}">
                    <a16:creationId xmlns:a16="http://schemas.microsoft.com/office/drawing/2014/main" id="{AD7B6E16-50D0-4630-97A8-0DCE1958418A}"/>
                  </a:ext>
                </a:extLst>
              </p:cNvPr>
              <p:cNvSpPr/>
              <p:nvPr/>
            </p:nvSpPr>
            <p:spPr>
              <a:xfrm>
                <a:off x="11070703" y="1347254"/>
                <a:ext cx="80331" cy="97794"/>
              </a:xfrm>
              <a:custGeom>
                <a:avLst/>
                <a:gdLst>
                  <a:gd name="connsiteX0" fmla="*/ 80331 w 80331"/>
                  <a:gd name="connsiteY0" fmla="*/ 63779 h 97794"/>
                  <a:gd name="connsiteX1" fmla="*/ 0 w 80331"/>
                  <a:gd name="connsiteY1" fmla="*/ 0 h 97794"/>
                  <a:gd name="connsiteX2" fmla="*/ 9204 w 80331"/>
                  <a:gd name="connsiteY2" fmla="*/ 54521 h 97794"/>
                  <a:gd name="connsiteX3" fmla="*/ 59831 w 80331"/>
                  <a:gd name="connsiteY3" fmla="*/ 97727 h 97794"/>
                  <a:gd name="connsiteX4" fmla="*/ 80331 w 80331"/>
                  <a:gd name="connsiteY4" fmla="*/ 63779 h 97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31" h="97794">
                    <a:moveTo>
                      <a:pt x="80331" y="63779"/>
                    </a:moveTo>
                    <a:cubicBezTo>
                      <a:pt x="78239" y="62065"/>
                      <a:pt x="0" y="0"/>
                      <a:pt x="0" y="0"/>
                    </a:cubicBezTo>
                    <a:lnTo>
                      <a:pt x="9204" y="54521"/>
                    </a:lnTo>
                    <a:cubicBezTo>
                      <a:pt x="9204" y="54521"/>
                      <a:pt x="59831" y="99784"/>
                      <a:pt x="59831" y="97727"/>
                    </a:cubicBezTo>
                    <a:cubicBezTo>
                      <a:pt x="59412" y="96012"/>
                      <a:pt x="80331" y="63779"/>
                      <a:pt x="80331" y="63779"/>
                    </a:cubicBez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Freeform: Shape 112">
                <a:extLst>
                  <a:ext uri="{FF2B5EF4-FFF2-40B4-BE49-F238E27FC236}">
                    <a16:creationId xmlns:a16="http://schemas.microsoft.com/office/drawing/2014/main" id="{9046949E-67F8-4DA6-AC2A-8B1011640304}"/>
                  </a:ext>
                </a:extLst>
              </p:cNvPr>
              <p:cNvSpPr/>
              <p:nvPr/>
            </p:nvSpPr>
            <p:spPr>
              <a:xfrm rot="-2700000">
                <a:off x="10909638" y="1075315"/>
                <a:ext cx="123006" cy="304492"/>
              </a:xfrm>
              <a:custGeom>
                <a:avLst/>
                <a:gdLst>
                  <a:gd name="connsiteX0" fmla="*/ 123007 w 123006"/>
                  <a:gd name="connsiteY0" fmla="*/ 152246 h 304492"/>
                  <a:gd name="connsiteX1" fmla="*/ 61503 w 123006"/>
                  <a:gd name="connsiteY1" fmla="*/ 304492 h 304492"/>
                  <a:gd name="connsiteX2" fmla="*/ 0 w 123006"/>
                  <a:gd name="connsiteY2" fmla="*/ 152246 h 304492"/>
                  <a:gd name="connsiteX3" fmla="*/ 61503 w 123006"/>
                  <a:gd name="connsiteY3" fmla="*/ 0 h 304492"/>
                  <a:gd name="connsiteX4" fmla="*/ 123007 w 123006"/>
                  <a:gd name="connsiteY4" fmla="*/ 152246 h 304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06" h="304492">
                    <a:moveTo>
                      <a:pt x="123007" y="152246"/>
                    </a:moveTo>
                    <a:cubicBezTo>
                      <a:pt x="123007" y="236329"/>
                      <a:pt x="95471" y="304492"/>
                      <a:pt x="61503" y="304492"/>
                    </a:cubicBezTo>
                    <a:cubicBezTo>
                      <a:pt x="27536" y="304492"/>
                      <a:pt x="0" y="236329"/>
                      <a:pt x="0" y="152246"/>
                    </a:cubicBezTo>
                    <a:cubicBezTo>
                      <a:pt x="0" y="68163"/>
                      <a:pt x="27536" y="0"/>
                      <a:pt x="61503" y="0"/>
                    </a:cubicBezTo>
                    <a:cubicBezTo>
                      <a:pt x="95471" y="0"/>
                      <a:pt x="123007" y="68163"/>
                      <a:pt x="123007" y="152246"/>
                    </a:cubicBezTo>
                    <a:close/>
                  </a:path>
                </a:pathLst>
              </a:custGeom>
              <a:solidFill>
                <a:srgbClr val="F7CC7F"/>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Freeform: Shape 113">
                <a:extLst>
                  <a:ext uri="{FF2B5EF4-FFF2-40B4-BE49-F238E27FC236}">
                    <a16:creationId xmlns:a16="http://schemas.microsoft.com/office/drawing/2014/main" id="{45198E6E-0734-4DEC-9789-CA6AE6F38578}"/>
                  </a:ext>
                </a:extLst>
              </p:cNvPr>
              <p:cNvSpPr/>
              <p:nvPr/>
            </p:nvSpPr>
            <p:spPr>
              <a:xfrm>
                <a:off x="11459391" y="671398"/>
                <a:ext cx="32216" cy="307924"/>
              </a:xfrm>
              <a:custGeom>
                <a:avLst/>
                <a:gdLst>
                  <a:gd name="connsiteX0" fmla="*/ 0 w 32216"/>
                  <a:gd name="connsiteY0" fmla="*/ 0 h 307924"/>
                  <a:gd name="connsiteX1" fmla="*/ 32216 w 32216"/>
                  <a:gd name="connsiteY1" fmla="*/ 0 h 307924"/>
                  <a:gd name="connsiteX2" fmla="*/ 32216 w 32216"/>
                  <a:gd name="connsiteY2" fmla="*/ 307924 h 307924"/>
                  <a:gd name="connsiteX3" fmla="*/ 0 w 32216"/>
                  <a:gd name="connsiteY3" fmla="*/ 307924 h 307924"/>
                </a:gdLst>
                <a:ahLst/>
                <a:cxnLst>
                  <a:cxn ang="0">
                    <a:pos x="connsiteX0" y="connsiteY0"/>
                  </a:cxn>
                  <a:cxn ang="0">
                    <a:pos x="connsiteX1" y="connsiteY1"/>
                  </a:cxn>
                  <a:cxn ang="0">
                    <a:pos x="connsiteX2" y="connsiteY2"/>
                  </a:cxn>
                  <a:cxn ang="0">
                    <a:pos x="connsiteX3" y="connsiteY3"/>
                  </a:cxn>
                </a:cxnLst>
                <a:rect l="l" t="t" r="r" b="b"/>
                <a:pathLst>
                  <a:path w="32216" h="307924">
                    <a:moveTo>
                      <a:pt x="0" y="0"/>
                    </a:moveTo>
                    <a:lnTo>
                      <a:pt x="32216" y="0"/>
                    </a:lnTo>
                    <a:lnTo>
                      <a:pt x="32216" y="307924"/>
                    </a:lnTo>
                    <a:lnTo>
                      <a:pt x="0" y="307924"/>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Freeform: Shape 114">
                <a:extLst>
                  <a:ext uri="{FF2B5EF4-FFF2-40B4-BE49-F238E27FC236}">
                    <a16:creationId xmlns:a16="http://schemas.microsoft.com/office/drawing/2014/main" id="{D1002EAC-524D-4F00-825C-4BDCD673F2E1}"/>
                  </a:ext>
                </a:extLst>
              </p:cNvPr>
              <p:cNvSpPr/>
              <p:nvPr/>
            </p:nvSpPr>
            <p:spPr>
              <a:xfrm>
                <a:off x="11038068" y="671398"/>
                <a:ext cx="32216" cy="307924"/>
              </a:xfrm>
              <a:custGeom>
                <a:avLst/>
                <a:gdLst>
                  <a:gd name="connsiteX0" fmla="*/ 0 w 32216"/>
                  <a:gd name="connsiteY0" fmla="*/ 0 h 307924"/>
                  <a:gd name="connsiteX1" fmla="*/ 32216 w 32216"/>
                  <a:gd name="connsiteY1" fmla="*/ 0 h 307924"/>
                  <a:gd name="connsiteX2" fmla="*/ 32216 w 32216"/>
                  <a:gd name="connsiteY2" fmla="*/ 307924 h 307924"/>
                  <a:gd name="connsiteX3" fmla="*/ 0 w 32216"/>
                  <a:gd name="connsiteY3" fmla="*/ 307924 h 307924"/>
                </a:gdLst>
                <a:ahLst/>
                <a:cxnLst>
                  <a:cxn ang="0">
                    <a:pos x="connsiteX0" y="connsiteY0"/>
                  </a:cxn>
                  <a:cxn ang="0">
                    <a:pos x="connsiteX1" y="connsiteY1"/>
                  </a:cxn>
                  <a:cxn ang="0">
                    <a:pos x="connsiteX2" y="connsiteY2"/>
                  </a:cxn>
                  <a:cxn ang="0">
                    <a:pos x="connsiteX3" y="connsiteY3"/>
                  </a:cxn>
                </a:cxnLst>
                <a:rect l="l" t="t" r="r" b="b"/>
                <a:pathLst>
                  <a:path w="32216" h="307924">
                    <a:moveTo>
                      <a:pt x="0" y="0"/>
                    </a:moveTo>
                    <a:lnTo>
                      <a:pt x="32216" y="0"/>
                    </a:lnTo>
                    <a:lnTo>
                      <a:pt x="32216" y="307924"/>
                    </a:lnTo>
                    <a:lnTo>
                      <a:pt x="0" y="307924"/>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117" name="Picture 4">
            <a:extLst>
              <a:ext uri="{FF2B5EF4-FFF2-40B4-BE49-F238E27FC236}">
                <a16:creationId xmlns:a16="http://schemas.microsoft.com/office/drawing/2014/main" id="{E46703B2-012E-4141-8C51-7AA6214EEAD7}"/>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88245" y="3301537"/>
            <a:ext cx="3498669" cy="3556463"/>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A7D05272-AF3E-4EFD-82A6-F2BAC7B64795}"/>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0021705" y="2541694"/>
            <a:ext cx="1781815" cy="4148287"/>
          </a:xfrm>
          <a:prstGeom prst="rect">
            <a:avLst/>
          </a:prstGeom>
        </p:spPr>
      </p:pic>
      <p:pic>
        <p:nvPicPr>
          <p:cNvPr id="120" name="Picture 14" descr="Fairy Tale Pink Sticker">
            <a:extLst>
              <a:ext uri="{FF2B5EF4-FFF2-40B4-BE49-F238E27FC236}">
                <a16:creationId xmlns:a16="http://schemas.microsoft.com/office/drawing/2014/main" id="{C6E5B28F-70DD-4998-845D-5C932EED8599}"/>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19693576">
            <a:off x="9667505" y="2384639"/>
            <a:ext cx="1153343" cy="115334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Giấy Trắng A4 – Authentic Store">
            <a:extLst>
              <a:ext uri="{FF2B5EF4-FFF2-40B4-BE49-F238E27FC236}">
                <a16:creationId xmlns:a16="http://schemas.microsoft.com/office/drawing/2014/main" id="{422C50CC-46FC-BE2D-8F6F-57B261213870}"/>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32244" y="2107564"/>
            <a:ext cx="2967355" cy="2967355"/>
          </a:xfrm>
          <a:prstGeom prst="rect">
            <a:avLst/>
          </a:prstGeom>
          <a:noFill/>
          <a:ln>
            <a:noFill/>
          </a:ln>
        </p:spPr>
      </p:pic>
      <p:sp>
        <p:nvSpPr>
          <p:cNvPr id="3" name="TextBox 2">
            <a:extLst>
              <a:ext uri="{FF2B5EF4-FFF2-40B4-BE49-F238E27FC236}">
                <a16:creationId xmlns:a16="http://schemas.microsoft.com/office/drawing/2014/main" id="{F4101B40-B9AD-A756-8ECB-9224032CB162}"/>
              </a:ext>
            </a:extLst>
          </p:cNvPr>
          <p:cNvSpPr txBox="1"/>
          <p:nvPr/>
        </p:nvSpPr>
        <p:spPr>
          <a:xfrm>
            <a:off x="3230880" y="2357120"/>
            <a:ext cx="3088640" cy="2123658"/>
          </a:xfrm>
          <a:prstGeom prst="rect">
            <a:avLst/>
          </a:prstGeom>
          <a:noFill/>
        </p:spPr>
        <p:txBody>
          <a:bodyPr wrap="square" rtlCol="0">
            <a:spAutoFit/>
          </a:bodyPr>
          <a:lstStyle/>
          <a:p>
            <a:pPr algn="ctr"/>
            <a:r>
              <a:rPr lang="en-US" sz="4400" b="1" dirty="0" err="1">
                <a:solidFill>
                  <a:srgbClr val="002060"/>
                </a:solidFill>
              </a:rPr>
              <a:t>Nêu</a:t>
            </a:r>
            <a:r>
              <a:rPr lang="en-US" sz="4400" b="1" dirty="0">
                <a:solidFill>
                  <a:srgbClr val="002060"/>
                </a:solidFill>
              </a:rPr>
              <a:t> </a:t>
            </a:r>
            <a:r>
              <a:rPr lang="en-US" sz="4400" b="1" dirty="0" err="1">
                <a:solidFill>
                  <a:srgbClr val="002060"/>
                </a:solidFill>
              </a:rPr>
              <a:t>cách</a:t>
            </a:r>
            <a:r>
              <a:rPr lang="en-US" sz="4400" b="1" dirty="0">
                <a:solidFill>
                  <a:srgbClr val="002060"/>
                </a:solidFill>
              </a:rPr>
              <a:t> </a:t>
            </a:r>
            <a:r>
              <a:rPr lang="en-US" sz="4400" b="1" dirty="0" err="1">
                <a:solidFill>
                  <a:srgbClr val="002060"/>
                </a:solidFill>
              </a:rPr>
              <a:t>làm</a:t>
            </a:r>
            <a:r>
              <a:rPr lang="en-US" sz="4400" b="1" dirty="0">
                <a:solidFill>
                  <a:srgbClr val="002060"/>
                </a:solidFill>
              </a:rPr>
              <a:t> </a:t>
            </a:r>
            <a:r>
              <a:rPr lang="en-US" sz="4400" b="1" dirty="0" err="1">
                <a:solidFill>
                  <a:srgbClr val="002060"/>
                </a:solidFill>
              </a:rPr>
              <a:t>biến</a:t>
            </a:r>
            <a:r>
              <a:rPr lang="en-US" sz="4400" b="1" dirty="0">
                <a:solidFill>
                  <a:srgbClr val="002060"/>
                </a:solidFill>
              </a:rPr>
              <a:t> </a:t>
            </a:r>
            <a:r>
              <a:rPr lang="en-US" sz="4400" b="1" dirty="0" err="1">
                <a:solidFill>
                  <a:srgbClr val="002060"/>
                </a:solidFill>
              </a:rPr>
              <a:t>đổi</a:t>
            </a:r>
            <a:r>
              <a:rPr lang="en-US" sz="4400" b="1" dirty="0">
                <a:solidFill>
                  <a:srgbClr val="002060"/>
                </a:solidFill>
              </a:rPr>
              <a:t> </a:t>
            </a:r>
            <a:r>
              <a:rPr lang="en-US" sz="4400" b="1" dirty="0" err="1">
                <a:solidFill>
                  <a:srgbClr val="002060"/>
                </a:solidFill>
              </a:rPr>
              <a:t>tờ</a:t>
            </a:r>
            <a:r>
              <a:rPr lang="en-US" sz="4400" b="1" dirty="0">
                <a:solidFill>
                  <a:srgbClr val="002060"/>
                </a:solidFill>
              </a:rPr>
              <a:t> </a:t>
            </a:r>
            <a:r>
              <a:rPr lang="en-US" sz="4400" b="1" dirty="0" err="1">
                <a:solidFill>
                  <a:srgbClr val="002060"/>
                </a:solidFill>
              </a:rPr>
              <a:t>giấy</a:t>
            </a:r>
            <a:r>
              <a:rPr lang="en-US" sz="4400" b="1" dirty="0">
                <a:solidFill>
                  <a:srgbClr val="002060"/>
                </a:solidFill>
              </a:rPr>
              <a:t>.</a:t>
            </a:r>
          </a:p>
        </p:txBody>
      </p:sp>
    </p:spTree>
    <p:extLst>
      <p:ext uri="{BB962C8B-B14F-4D97-AF65-F5344CB8AC3E}">
        <p14:creationId xmlns:p14="http://schemas.microsoft.com/office/powerpoint/2010/main" val="3519893884"/>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98C95FC6-7EC3-4330-A242-5EA46BE415FE}"/>
              </a:ext>
            </a:extLst>
          </p:cNvPr>
          <p:cNvSpPr/>
          <p:nvPr/>
        </p:nvSpPr>
        <p:spPr>
          <a:xfrm>
            <a:off x="2" y="329526"/>
            <a:ext cx="12191999" cy="4100399"/>
          </a:xfrm>
          <a:custGeom>
            <a:avLst/>
            <a:gdLst>
              <a:gd name="connsiteX0" fmla="*/ 0 w 12191999"/>
              <a:gd name="connsiteY0" fmla="*/ 0 h 4100398"/>
              <a:gd name="connsiteX1" fmla="*/ 12191999 w 12191999"/>
              <a:gd name="connsiteY1" fmla="*/ 0 h 4100398"/>
              <a:gd name="connsiteX2" fmla="*/ 12191999 w 12191999"/>
              <a:gd name="connsiteY2" fmla="*/ 4100398 h 4100398"/>
              <a:gd name="connsiteX3" fmla="*/ 0 w 12191999"/>
              <a:gd name="connsiteY3" fmla="*/ 4100398 h 4100398"/>
            </a:gdLst>
            <a:ahLst/>
            <a:cxnLst>
              <a:cxn ang="0">
                <a:pos x="connsiteX0" y="connsiteY0"/>
              </a:cxn>
              <a:cxn ang="0">
                <a:pos x="connsiteX1" y="connsiteY1"/>
              </a:cxn>
              <a:cxn ang="0">
                <a:pos x="connsiteX2" y="connsiteY2"/>
              </a:cxn>
              <a:cxn ang="0">
                <a:pos x="connsiteX3" y="connsiteY3"/>
              </a:cxn>
            </a:cxnLst>
            <a:rect l="l" t="t" r="r" b="b"/>
            <a:pathLst>
              <a:path w="12191999" h="4100398">
                <a:moveTo>
                  <a:pt x="0" y="0"/>
                </a:moveTo>
                <a:lnTo>
                  <a:pt x="12191999" y="0"/>
                </a:lnTo>
                <a:lnTo>
                  <a:pt x="12191999" y="4100398"/>
                </a:lnTo>
                <a:lnTo>
                  <a:pt x="0" y="4100398"/>
                </a:lnTo>
                <a:close/>
              </a:path>
            </a:pathLst>
          </a:custGeom>
          <a:solidFill>
            <a:srgbClr val="1E699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FE45E7B2-31FB-40DA-88C1-68A586187D59}"/>
              </a:ext>
            </a:extLst>
          </p:cNvPr>
          <p:cNvSpPr/>
          <p:nvPr/>
        </p:nvSpPr>
        <p:spPr>
          <a:xfrm>
            <a:off x="2" y="4419982"/>
            <a:ext cx="12191999" cy="2437676"/>
          </a:xfrm>
          <a:custGeom>
            <a:avLst/>
            <a:gdLst>
              <a:gd name="connsiteX0" fmla="*/ 0 w 12191999"/>
              <a:gd name="connsiteY0" fmla="*/ 0 h 2437676"/>
              <a:gd name="connsiteX1" fmla="*/ 12191999 w 12191999"/>
              <a:gd name="connsiteY1" fmla="*/ 0 h 2437676"/>
              <a:gd name="connsiteX2" fmla="*/ 12191999 w 12191999"/>
              <a:gd name="connsiteY2" fmla="*/ 2437676 h 2437676"/>
              <a:gd name="connsiteX3" fmla="*/ 0 w 12191999"/>
              <a:gd name="connsiteY3" fmla="*/ 2437676 h 2437676"/>
            </a:gdLst>
            <a:ahLst/>
            <a:cxnLst>
              <a:cxn ang="0">
                <a:pos x="connsiteX0" y="connsiteY0"/>
              </a:cxn>
              <a:cxn ang="0">
                <a:pos x="connsiteX1" y="connsiteY1"/>
              </a:cxn>
              <a:cxn ang="0">
                <a:pos x="connsiteX2" y="connsiteY2"/>
              </a:cxn>
              <a:cxn ang="0">
                <a:pos x="connsiteX3" y="connsiteY3"/>
              </a:cxn>
            </a:cxnLst>
            <a:rect l="l" t="t" r="r" b="b"/>
            <a:pathLst>
              <a:path w="12191999" h="2437676">
                <a:moveTo>
                  <a:pt x="0" y="0"/>
                </a:moveTo>
                <a:lnTo>
                  <a:pt x="12191999" y="0"/>
                </a:lnTo>
                <a:lnTo>
                  <a:pt x="12191999" y="2437676"/>
                </a:lnTo>
                <a:lnTo>
                  <a:pt x="0" y="2437676"/>
                </a:lnTo>
                <a:close/>
              </a:path>
            </a:pathLst>
          </a:custGeom>
          <a:solidFill>
            <a:srgbClr val="F7CC7F"/>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DB08251C-7681-473D-BD37-4ECF43362CC1}"/>
              </a:ext>
            </a:extLst>
          </p:cNvPr>
          <p:cNvSpPr/>
          <p:nvPr/>
        </p:nvSpPr>
        <p:spPr>
          <a:xfrm>
            <a:off x="4242933" y="343"/>
            <a:ext cx="3614087" cy="1446695"/>
          </a:xfrm>
          <a:custGeom>
            <a:avLst/>
            <a:gdLst>
              <a:gd name="connsiteX0" fmla="*/ 0 w 3614086"/>
              <a:gd name="connsiteY0" fmla="*/ 0 h 1446695"/>
              <a:gd name="connsiteX1" fmla="*/ 1807044 w 3614086"/>
              <a:gd name="connsiteY1" fmla="*/ 1446695 h 1446695"/>
              <a:gd name="connsiteX2" fmla="*/ 3614087 w 3614086"/>
              <a:gd name="connsiteY2" fmla="*/ 0 h 1446695"/>
              <a:gd name="connsiteX3" fmla="*/ 0 w 3614086"/>
              <a:gd name="connsiteY3" fmla="*/ 0 h 1446695"/>
            </a:gdLst>
            <a:ahLst/>
            <a:cxnLst>
              <a:cxn ang="0">
                <a:pos x="connsiteX0" y="connsiteY0"/>
              </a:cxn>
              <a:cxn ang="0">
                <a:pos x="connsiteX1" y="connsiteY1"/>
              </a:cxn>
              <a:cxn ang="0">
                <a:pos x="connsiteX2" y="connsiteY2"/>
              </a:cxn>
              <a:cxn ang="0">
                <a:pos x="connsiteX3" y="connsiteY3"/>
              </a:cxn>
            </a:cxnLst>
            <a:rect l="l" t="t" r="r" b="b"/>
            <a:pathLst>
              <a:path w="3614086" h="1446695">
                <a:moveTo>
                  <a:pt x="0" y="0"/>
                </a:moveTo>
                <a:cubicBezTo>
                  <a:pt x="22175" y="802043"/>
                  <a:pt x="822562" y="1446695"/>
                  <a:pt x="1807044" y="1446695"/>
                </a:cubicBezTo>
                <a:cubicBezTo>
                  <a:pt x="2791525" y="1446695"/>
                  <a:pt x="3591912" y="802043"/>
                  <a:pt x="3614087" y="0"/>
                </a:cubicBezTo>
                <a:lnTo>
                  <a:pt x="0" y="0"/>
                </a:lnTo>
                <a:close/>
              </a:path>
            </a:pathLst>
          </a:custGeom>
          <a:solidFill>
            <a:srgbClr val="E2594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6F9A6C43-AF1A-4B6C-B936-41A017A2B9BA}"/>
              </a:ext>
            </a:extLst>
          </p:cNvPr>
          <p:cNvSpPr/>
          <p:nvPr/>
        </p:nvSpPr>
        <p:spPr>
          <a:xfrm>
            <a:off x="4473888" y="342"/>
            <a:ext cx="1151001" cy="938527"/>
          </a:xfrm>
          <a:custGeom>
            <a:avLst/>
            <a:gdLst>
              <a:gd name="connsiteX0" fmla="*/ 264006 w 1151001"/>
              <a:gd name="connsiteY0" fmla="*/ 0 h 938526"/>
              <a:gd name="connsiteX1" fmla="*/ 0 w 1151001"/>
              <a:gd name="connsiteY1" fmla="*/ 690944 h 938526"/>
              <a:gd name="connsiteX2" fmla="*/ 210034 w 1151001"/>
              <a:gd name="connsiteY2" fmla="*/ 935431 h 938526"/>
              <a:gd name="connsiteX3" fmla="*/ 1151002 w 1151001"/>
              <a:gd name="connsiteY3" fmla="*/ 0 h 938526"/>
              <a:gd name="connsiteX4" fmla="*/ 264006 w 1151001"/>
              <a:gd name="connsiteY4" fmla="*/ 0 h 938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1001" h="938526">
                <a:moveTo>
                  <a:pt x="264006" y="0"/>
                </a:moveTo>
                <a:cubicBezTo>
                  <a:pt x="182420" y="197510"/>
                  <a:pt x="0" y="690944"/>
                  <a:pt x="0" y="690944"/>
                </a:cubicBezTo>
                <a:cubicBezTo>
                  <a:pt x="0" y="690944"/>
                  <a:pt x="136396" y="869594"/>
                  <a:pt x="210034" y="935431"/>
                </a:cubicBezTo>
                <a:cubicBezTo>
                  <a:pt x="254383" y="974865"/>
                  <a:pt x="1062721" y="636080"/>
                  <a:pt x="1151002" y="0"/>
                </a:cubicBezTo>
                <a:lnTo>
                  <a:pt x="264006" y="0"/>
                </a:lnTo>
                <a:close/>
              </a:path>
            </a:pathLst>
          </a:custGeom>
          <a:solidFill>
            <a:srgbClr val="F47458">
              <a:alpha val="50000"/>
            </a:srgbClr>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FFBF7FA8-E56C-4104-9BB3-8AAD0412A780}"/>
              </a:ext>
            </a:extLst>
          </p:cNvPr>
          <p:cNvSpPr/>
          <p:nvPr/>
        </p:nvSpPr>
        <p:spPr>
          <a:xfrm>
            <a:off x="6473810" y="342"/>
            <a:ext cx="1174431" cy="938479"/>
          </a:xfrm>
          <a:custGeom>
            <a:avLst/>
            <a:gdLst>
              <a:gd name="connsiteX0" fmla="*/ 886576 w 1174431"/>
              <a:gd name="connsiteY0" fmla="*/ 0 h 938478"/>
              <a:gd name="connsiteX1" fmla="*/ 1174432 w 1174431"/>
              <a:gd name="connsiteY1" fmla="*/ 654939 h 938478"/>
              <a:gd name="connsiteX2" fmla="*/ 940968 w 1174431"/>
              <a:gd name="connsiteY2" fmla="*/ 935431 h 938478"/>
              <a:gd name="connsiteX3" fmla="*/ 0 w 1174431"/>
              <a:gd name="connsiteY3" fmla="*/ 0 h 938478"/>
              <a:gd name="connsiteX4" fmla="*/ 886576 w 1174431"/>
              <a:gd name="connsiteY4" fmla="*/ 0 h 938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431" h="938478">
                <a:moveTo>
                  <a:pt x="886576" y="0"/>
                </a:moveTo>
                <a:cubicBezTo>
                  <a:pt x="968163" y="197510"/>
                  <a:pt x="1174432" y="654939"/>
                  <a:pt x="1174432" y="654939"/>
                </a:cubicBezTo>
                <a:cubicBezTo>
                  <a:pt x="1174432" y="654939"/>
                  <a:pt x="1074017" y="819531"/>
                  <a:pt x="940968" y="935431"/>
                </a:cubicBezTo>
                <a:cubicBezTo>
                  <a:pt x="896200" y="974522"/>
                  <a:pt x="88281" y="636080"/>
                  <a:pt x="0" y="0"/>
                </a:cubicBezTo>
                <a:lnTo>
                  <a:pt x="886576" y="0"/>
                </a:lnTo>
                <a:close/>
              </a:path>
            </a:pathLst>
          </a:custGeom>
          <a:solidFill>
            <a:srgbClr val="F47458">
              <a:alpha val="50000"/>
            </a:srgbClr>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7AFF6437-0E26-4A34-99C1-6A13A305A501}"/>
              </a:ext>
            </a:extLst>
          </p:cNvPr>
          <p:cNvSpPr/>
          <p:nvPr/>
        </p:nvSpPr>
        <p:spPr>
          <a:xfrm>
            <a:off x="4547106" y="343"/>
            <a:ext cx="3005741" cy="658368"/>
          </a:xfrm>
          <a:custGeom>
            <a:avLst/>
            <a:gdLst>
              <a:gd name="connsiteX0" fmla="*/ 2875621 w 3005741"/>
              <a:gd name="connsiteY0" fmla="*/ 0 h 658368"/>
              <a:gd name="connsiteX1" fmla="*/ 1502871 w 3005741"/>
              <a:gd name="connsiteY1" fmla="*/ 517779 h 658368"/>
              <a:gd name="connsiteX2" fmla="*/ 130120 w 3005741"/>
              <a:gd name="connsiteY2" fmla="*/ 0 h 658368"/>
              <a:gd name="connsiteX3" fmla="*/ 0 w 3005741"/>
              <a:gd name="connsiteY3" fmla="*/ 0 h 658368"/>
              <a:gd name="connsiteX4" fmla="*/ 1502871 w 3005741"/>
              <a:gd name="connsiteY4" fmla="*/ 658368 h 658368"/>
              <a:gd name="connsiteX5" fmla="*/ 3005742 w 3005741"/>
              <a:gd name="connsiteY5" fmla="*/ 0 h 658368"/>
              <a:gd name="connsiteX6" fmla="*/ 2875621 w 3005741"/>
              <a:gd name="connsiteY6" fmla="*/ 0 h 658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5741" h="658368">
                <a:moveTo>
                  <a:pt x="2875621" y="0"/>
                </a:moveTo>
                <a:cubicBezTo>
                  <a:pt x="2544253" y="316840"/>
                  <a:pt x="2052222" y="517779"/>
                  <a:pt x="1502871" y="517779"/>
                </a:cubicBezTo>
                <a:cubicBezTo>
                  <a:pt x="953519" y="517779"/>
                  <a:pt x="461488" y="316840"/>
                  <a:pt x="130120" y="0"/>
                </a:cubicBezTo>
                <a:lnTo>
                  <a:pt x="0" y="0"/>
                </a:lnTo>
                <a:cubicBezTo>
                  <a:pt x="324255" y="397078"/>
                  <a:pt x="876535" y="658368"/>
                  <a:pt x="1502871" y="658368"/>
                </a:cubicBezTo>
                <a:cubicBezTo>
                  <a:pt x="2129206" y="658368"/>
                  <a:pt x="2681486" y="397078"/>
                  <a:pt x="3005742" y="0"/>
                </a:cubicBezTo>
                <a:lnTo>
                  <a:pt x="2875621" y="0"/>
                </a:lnTo>
                <a:close/>
              </a:path>
            </a:pathLst>
          </a:custGeom>
          <a:solidFill>
            <a:srgbClr val="E25942">
              <a:alpha val="50000"/>
            </a:srgbClr>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5746426-DE2C-4CF6-AE15-129F2C7FD3D8}"/>
              </a:ext>
            </a:extLst>
          </p:cNvPr>
          <p:cNvSpPr/>
          <p:nvPr/>
        </p:nvSpPr>
        <p:spPr>
          <a:xfrm>
            <a:off x="4305274" y="343"/>
            <a:ext cx="3490241" cy="1093851"/>
          </a:xfrm>
          <a:custGeom>
            <a:avLst/>
            <a:gdLst>
              <a:gd name="connsiteX0" fmla="*/ 3433759 w 3490241"/>
              <a:gd name="connsiteY0" fmla="*/ 0 h 1093851"/>
              <a:gd name="connsiteX1" fmla="*/ 1744703 w 3490241"/>
              <a:gd name="connsiteY1" fmla="*/ 953262 h 1093851"/>
              <a:gd name="connsiteX2" fmla="*/ 55647 w 3490241"/>
              <a:gd name="connsiteY2" fmla="*/ 0 h 1093851"/>
              <a:gd name="connsiteX3" fmla="*/ 0 w 3490241"/>
              <a:gd name="connsiteY3" fmla="*/ 0 h 1093851"/>
              <a:gd name="connsiteX4" fmla="*/ 1745121 w 3490241"/>
              <a:gd name="connsiteY4" fmla="*/ 1093851 h 1093851"/>
              <a:gd name="connsiteX5" fmla="*/ 3490242 w 3490241"/>
              <a:gd name="connsiteY5" fmla="*/ 0 h 1093851"/>
              <a:gd name="connsiteX6" fmla="*/ 3433759 w 3490241"/>
              <a:gd name="connsiteY6" fmla="*/ 0 h 109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0241" h="1093851">
                <a:moveTo>
                  <a:pt x="3433759" y="0"/>
                </a:moveTo>
                <a:cubicBezTo>
                  <a:pt x="3174355" y="557213"/>
                  <a:pt x="2515803" y="953262"/>
                  <a:pt x="1744703" y="953262"/>
                </a:cubicBezTo>
                <a:cubicBezTo>
                  <a:pt x="973602" y="953262"/>
                  <a:pt x="315051" y="557555"/>
                  <a:pt x="55647" y="0"/>
                </a:cubicBezTo>
                <a:lnTo>
                  <a:pt x="0" y="0"/>
                </a:lnTo>
                <a:cubicBezTo>
                  <a:pt x="207942" y="630250"/>
                  <a:pt x="910425" y="1093851"/>
                  <a:pt x="1745121" y="1093851"/>
                </a:cubicBezTo>
                <a:cubicBezTo>
                  <a:pt x="2579817" y="1093851"/>
                  <a:pt x="3282300" y="630250"/>
                  <a:pt x="3490242" y="0"/>
                </a:cubicBezTo>
                <a:lnTo>
                  <a:pt x="3433759" y="0"/>
                </a:lnTo>
                <a:close/>
              </a:path>
            </a:pathLst>
          </a:custGeom>
          <a:solidFill>
            <a:srgbClr val="E25942">
              <a:alpha val="50000"/>
            </a:srgbClr>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47B2EDDE-0CAB-4FFC-B137-1AF06A26264A}"/>
              </a:ext>
            </a:extLst>
          </p:cNvPr>
          <p:cNvSpPr/>
          <p:nvPr/>
        </p:nvSpPr>
        <p:spPr>
          <a:xfrm>
            <a:off x="5007758" y="341"/>
            <a:ext cx="2084439" cy="270891"/>
          </a:xfrm>
          <a:custGeom>
            <a:avLst/>
            <a:gdLst>
              <a:gd name="connsiteX0" fmla="*/ 1784450 w 2084438"/>
              <a:gd name="connsiteY0" fmla="*/ 0 h 270890"/>
              <a:gd name="connsiteX1" fmla="*/ 1042219 w 2084438"/>
              <a:gd name="connsiteY1" fmla="*/ 130302 h 270890"/>
              <a:gd name="connsiteX2" fmla="*/ 299988 w 2084438"/>
              <a:gd name="connsiteY2" fmla="*/ 0 h 270890"/>
              <a:gd name="connsiteX3" fmla="*/ 0 w 2084438"/>
              <a:gd name="connsiteY3" fmla="*/ 0 h 270890"/>
              <a:gd name="connsiteX4" fmla="*/ 1042219 w 2084438"/>
              <a:gd name="connsiteY4" fmla="*/ 270891 h 270890"/>
              <a:gd name="connsiteX5" fmla="*/ 2084438 w 2084438"/>
              <a:gd name="connsiteY5" fmla="*/ 0 h 270890"/>
              <a:gd name="connsiteX6" fmla="*/ 1784450 w 2084438"/>
              <a:gd name="connsiteY6" fmla="*/ 0 h 27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4438" h="270890">
                <a:moveTo>
                  <a:pt x="1784450" y="0"/>
                </a:moveTo>
                <a:cubicBezTo>
                  <a:pt x="1558099" y="83668"/>
                  <a:pt x="1306644" y="130302"/>
                  <a:pt x="1042219" y="130302"/>
                </a:cubicBezTo>
                <a:cubicBezTo>
                  <a:pt x="777794" y="130302"/>
                  <a:pt x="526339" y="83668"/>
                  <a:pt x="299988" y="0"/>
                </a:cubicBezTo>
                <a:lnTo>
                  <a:pt x="0" y="0"/>
                </a:lnTo>
                <a:cubicBezTo>
                  <a:pt x="294549" y="170421"/>
                  <a:pt x="653949" y="270891"/>
                  <a:pt x="1042219" y="270891"/>
                </a:cubicBezTo>
                <a:cubicBezTo>
                  <a:pt x="1430489" y="270891"/>
                  <a:pt x="1789889" y="170764"/>
                  <a:pt x="2084438" y="0"/>
                </a:cubicBezTo>
                <a:lnTo>
                  <a:pt x="1784450" y="0"/>
                </a:lnTo>
                <a:close/>
              </a:path>
            </a:pathLst>
          </a:custGeom>
          <a:solidFill>
            <a:srgbClr val="E25942">
              <a:alpha val="50000"/>
            </a:srgbClr>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FB0BB251-4DA5-49FB-B9C3-0DA5009099AF}"/>
              </a:ext>
            </a:extLst>
          </p:cNvPr>
          <p:cNvSpPr/>
          <p:nvPr/>
        </p:nvSpPr>
        <p:spPr>
          <a:xfrm>
            <a:off x="1" y="344"/>
            <a:ext cx="5259211" cy="1092505"/>
          </a:xfrm>
          <a:custGeom>
            <a:avLst/>
            <a:gdLst>
              <a:gd name="connsiteX0" fmla="*/ 0 w 5259211"/>
              <a:gd name="connsiteY0" fmla="*/ 339814 h 1092505"/>
              <a:gd name="connsiteX1" fmla="*/ 2996119 w 5259211"/>
              <a:gd name="connsiteY1" fmla="*/ 1071220 h 1092505"/>
              <a:gd name="connsiteX2" fmla="*/ 5259212 w 5259211"/>
              <a:gd name="connsiteY2" fmla="*/ 0 h 1092505"/>
              <a:gd name="connsiteX3" fmla="*/ 0 w 5259211"/>
              <a:gd name="connsiteY3" fmla="*/ 0 h 1092505"/>
              <a:gd name="connsiteX4" fmla="*/ 0 w 5259211"/>
              <a:gd name="connsiteY4" fmla="*/ 339814 h 1092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9211" h="1092505">
                <a:moveTo>
                  <a:pt x="0" y="339814"/>
                </a:moveTo>
                <a:cubicBezTo>
                  <a:pt x="0" y="339814"/>
                  <a:pt x="1115438" y="1240955"/>
                  <a:pt x="2996119" y="1071220"/>
                </a:cubicBezTo>
                <a:cubicBezTo>
                  <a:pt x="4876800" y="901141"/>
                  <a:pt x="5259212" y="0"/>
                  <a:pt x="5259212" y="0"/>
                </a:cubicBezTo>
                <a:lnTo>
                  <a:pt x="0" y="0"/>
                </a:lnTo>
                <a:lnTo>
                  <a:pt x="0" y="339814"/>
                </a:lnTo>
                <a:close/>
              </a:path>
            </a:pathLst>
          </a:custGeom>
          <a:solidFill>
            <a:srgbClr val="F47458"/>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4240D4F1-8C83-4D8C-9BA6-D7AC2FA5FF4A}"/>
              </a:ext>
            </a:extLst>
          </p:cNvPr>
          <p:cNvSpPr/>
          <p:nvPr/>
        </p:nvSpPr>
        <p:spPr>
          <a:xfrm>
            <a:off x="6932788" y="0"/>
            <a:ext cx="5259211" cy="1093360"/>
          </a:xfrm>
          <a:custGeom>
            <a:avLst/>
            <a:gdLst>
              <a:gd name="connsiteX0" fmla="*/ 5259212 w 5259211"/>
              <a:gd name="connsiteY0" fmla="*/ 341528 h 1093360"/>
              <a:gd name="connsiteX1" fmla="*/ 2262675 w 5259211"/>
              <a:gd name="connsiteY1" fmla="*/ 1071905 h 1093360"/>
              <a:gd name="connsiteX2" fmla="*/ 0 w 5259211"/>
              <a:gd name="connsiteY2" fmla="*/ 0 h 1093360"/>
              <a:gd name="connsiteX3" fmla="*/ 5259212 w 5259211"/>
              <a:gd name="connsiteY3" fmla="*/ 2057 h 1093360"/>
              <a:gd name="connsiteX4" fmla="*/ 5259212 w 5259211"/>
              <a:gd name="connsiteY4" fmla="*/ 341528 h 1093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9211" h="1093360">
                <a:moveTo>
                  <a:pt x="5259212" y="341528"/>
                </a:moveTo>
                <a:cubicBezTo>
                  <a:pt x="5259212" y="341528"/>
                  <a:pt x="4142937" y="1242327"/>
                  <a:pt x="2262675" y="1071905"/>
                </a:cubicBezTo>
                <a:cubicBezTo>
                  <a:pt x="381994" y="901141"/>
                  <a:pt x="0" y="0"/>
                  <a:pt x="0" y="0"/>
                </a:cubicBezTo>
                <a:lnTo>
                  <a:pt x="5259212" y="2057"/>
                </a:lnTo>
                <a:lnTo>
                  <a:pt x="5259212" y="341528"/>
                </a:lnTo>
                <a:close/>
              </a:path>
            </a:pathLst>
          </a:custGeom>
          <a:solidFill>
            <a:srgbClr val="F47458"/>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F94D1456-0BA7-4D81-8D83-123E1FFE1DD8}"/>
              </a:ext>
            </a:extLst>
          </p:cNvPr>
          <p:cNvSpPr/>
          <p:nvPr/>
        </p:nvSpPr>
        <p:spPr>
          <a:xfrm>
            <a:off x="643909" y="343"/>
            <a:ext cx="3798599" cy="385832"/>
          </a:xfrm>
          <a:custGeom>
            <a:avLst/>
            <a:gdLst>
              <a:gd name="connsiteX0" fmla="*/ 3457189 w 3798598"/>
              <a:gd name="connsiteY0" fmla="*/ 0 h 385832"/>
              <a:gd name="connsiteX1" fmla="*/ 2352629 w 3798598"/>
              <a:gd name="connsiteY1" fmla="*/ 223914 h 385832"/>
              <a:gd name="connsiteX2" fmla="*/ 361492 w 3798598"/>
              <a:gd name="connsiteY2" fmla="*/ 0 h 385832"/>
              <a:gd name="connsiteX3" fmla="*/ 0 w 3798598"/>
              <a:gd name="connsiteY3" fmla="*/ 0 h 385832"/>
              <a:gd name="connsiteX4" fmla="*/ 2352629 w 3798598"/>
              <a:gd name="connsiteY4" fmla="*/ 364503 h 385832"/>
              <a:gd name="connsiteX5" fmla="*/ 3798599 w 3798598"/>
              <a:gd name="connsiteY5" fmla="*/ 0 h 385832"/>
              <a:gd name="connsiteX6" fmla="*/ 3457189 w 3798598"/>
              <a:gd name="connsiteY6" fmla="*/ 0 h 385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8598" h="385832">
                <a:moveTo>
                  <a:pt x="3457189" y="0"/>
                </a:moveTo>
                <a:cubicBezTo>
                  <a:pt x="3163895" y="101498"/>
                  <a:pt x="2800729" y="183452"/>
                  <a:pt x="2352629" y="223914"/>
                </a:cubicBezTo>
                <a:cubicBezTo>
                  <a:pt x="1534251" y="297980"/>
                  <a:pt x="861055" y="169393"/>
                  <a:pt x="361492" y="0"/>
                </a:cubicBezTo>
                <a:lnTo>
                  <a:pt x="0" y="0"/>
                </a:lnTo>
                <a:cubicBezTo>
                  <a:pt x="512951" y="226657"/>
                  <a:pt x="1316686" y="458114"/>
                  <a:pt x="2352629" y="364503"/>
                </a:cubicBezTo>
                <a:cubicBezTo>
                  <a:pt x="2994027" y="306896"/>
                  <a:pt x="3461373" y="163563"/>
                  <a:pt x="3798599" y="0"/>
                </a:cubicBezTo>
                <a:lnTo>
                  <a:pt x="3457189" y="0"/>
                </a:lnTo>
                <a:close/>
              </a:path>
            </a:pathLst>
          </a:custGeom>
          <a:solidFill>
            <a:srgbClr val="E2594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82A35BFE-CF5F-451C-8372-9E8A9D504B82}"/>
              </a:ext>
            </a:extLst>
          </p:cNvPr>
          <p:cNvSpPr/>
          <p:nvPr/>
        </p:nvSpPr>
        <p:spPr>
          <a:xfrm>
            <a:off x="0" y="343"/>
            <a:ext cx="5006501" cy="766407"/>
          </a:xfrm>
          <a:custGeom>
            <a:avLst/>
            <a:gdLst>
              <a:gd name="connsiteX0" fmla="*/ 4840400 w 5006501"/>
              <a:gd name="connsiteY0" fmla="*/ 0 h 766407"/>
              <a:gd name="connsiteX1" fmla="*/ 2996537 w 5006501"/>
              <a:gd name="connsiteY1" fmla="*/ 604533 h 766407"/>
              <a:gd name="connsiteX2" fmla="*/ 185349 w 5006501"/>
              <a:gd name="connsiteY2" fmla="*/ 0 h 766407"/>
              <a:gd name="connsiteX3" fmla="*/ 0 w 5006501"/>
              <a:gd name="connsiteY3" fmla="*/ 0 h 766407"/>
              <a:gd name="connsiteX4" fmla="*/ 0 w 5006501"/>
              <a:gd name="connsiteY4" fmla="*/ 13716 h 766407"/>
              <a:gd name="connsiteX5" fmla="*/ 2996119 w 5006501"/>
              <a:gd name="connsiteY5" fmla="*/ 745122 h 766407"/>
              <a:gd name="connsiteX6" fmla="*/ 5006502 w 5006501"/>
              <a:gd name="connsiteY6" fmla="*/ 0 h 766407"/>
              <a:gd name="connsiteX7" fmla="*/ 4840400 w 5006501"/>
              <a:gd name="connsiteY7" fmla="*/ 0 h 766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6501" h="766407">
                <a:moveTo>
                  <a:pt x="4840400" y="0"/>
                </a:moveTo>
                <a:cubicBezTo>
                  <a:pt x="4510705" y="247917"/>
                  <a:pt x="3943781" y="519151"/>
                  <a:pt x="2996537" y="604533"/>
                </a:cubicBezTo>
                <a:cubicBezTo>
                  <a:pt x="1563538" y="734149"/>
                  <a:pt x="574873" y="242087"/>
                  <a:pt x="185349" y="0"/>
                </a:cubicBezTo>
                <a:lnTo>
                  <a:pt x="0" y="0"/>
                </a:lnTo>
                <a:lnTo>
                  <a:pt x="0" y="13716"/>
                </a:lnTo>
                <a:cubicBezTo>
                  <a:pt x="0" y="13716"/>
                  <a:pt x="1115438" y="914857"/>
                  <a:pt x="2996119" y="745122"/>
                </a:cubicBezTo>
                <a:cubicBezTo>
                  <a:pt x="4127456" y="642938"/>
                  <a:pt x="4716973" y="276035"/>
                  <a:pt x="5006502" y="0"/>
                </a:cubicBezTo>
                <a:lnTo>
                  <a:pt x="4840400" y="0"/>
                </a:lnTo>
                <a:close/>
              </a:path>
            </a:pathLst>
          </a:custGeom>
          <a:solidFill>
            <a:srgbClr val="E2594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2F5AAB95-7A12-4039-8820-CADEFF68BED6}"/>
              </a:ext>
            </a:extLst>
          </p:cNvPr>
          <p:cNvSpPr/>
          <p:nvPr/>
        </p:nvSpPr>
        <p:spPr>
          <a:xfrm>
            <a:off x="7827732" y="343"/>
            <a:ext cx="3799016" cy="385832"/>
          </a:xfrm>
          <a:custGeom>
            <a:avLst/>
            <a:gdLst>
              <a:gd name="connsiteX0" fmla="*/ 3457189 w 3799016"/>
              <a:gd name="connsiteY0" fmla="*/ 0 h 385832"/>
              <a:gd name="connsiteX1" fmla="*/ 2352629 w 3799016"/>
              <a:gd name="connsiteY1" fmla="*/ 223914 h 385832"/>
              <a:gd name="connsiteX2" fmla="*/ 361492 w 3799016"/>
              <a:gd name="connsiteY2" fmla="*/ 0 h 385832"/>
              <a:gd name="connsiteX3" fmla="*/ 0 w 3799016"/>
              <a:gd name="connsiteY3" fmla="*/ 0 h 385832"/>
              <a:gd name="connsiteX4" fmla="*/ 2352629 w 3799016"/>
              <a:gd name="connsiteY4" fmla="*/ 364503 h 385832"/>
              <a:gd name="connsiteX5" fmla="*/ 3799016 w 3799016"/>
              <a:gd name="connsiteY5" fmla="*/ 0 h 385832"/>
              <a:gd name="connsiteX6" fmla="*/ 3457189 w 3799016"/>
              <a:gd name="connsiteY6" fmla="*/ 0 h 385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9016" h="385832">
                <a:moveTo>
                  <a:pt x="3457189" y="0"/>
                </a:moveTo>
                <a:cubicBezTo>
                  <a:pt x="3163895" y="101498"/>
                  <a:pt x="2800729" y="183452"/>
                  <a:pt x="2352629" y="223914"/>
                </a:cubicBezTo>
                <a:cubicBezTo>
                  <a:pt x="1534669" y="297637"/>
                  <a:pt x="861473" y="169050"/>
                  <a:pt x="361492" y="0"/>
                </a:cubicBezTo>
                <a:lnTo>
                  <a:pt x="0" y="0"/>
                </a:lnTo>
                <a:cubicBezTo>
                  <a:pt x="512951" y="226657"/>
                  <a:pt x="1316686" y="458114"/>
                  <a:pt x="2352629" y="364503"/>
                </a:cubicBezTo>
                <a:cubicBezTo>
                  <a:pt x="2994446" y="306553"/>
                  <a:pt x="3461792" y="163220"/>
                  <a:pt x="3799016" y="0"/>
                </a:cubicBezTo>
                <a:lnTo>
                  <a:pt x="3457189" y="0"/>
                </a:lnTo>
                <a:close/>
              </a:path>
            </a:pathLst>
          </a:custGeom>
          <a:solidFill>
            <a:srgbClr val="E2594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F17E7BB9-1719-489A-A2EC-4961CF888669}"/>
              </a:ext>
            </a:extLst>
          </p:cNvPr>
          <p:cNvSpPr/>
          <p:nvPr/>
        </p:nvSpPr>
        <p:spPr>
          <a:xfrm>
            <a:off x="7183823" y="343"/>
            <a:ext cx="5006503" cy="766407"/>
          </a:xfrm>
          <a:custGeom>
            <a:avLst/>
            <a:gdLst>
              <a:gd name="connsiteX0" fmla="*/ 4840399 w 5006502"/>
              <a:gd name="connsiteY0" fmla="*/ 0 h 766407"/>
              <a:gd name="connsiteX1" fmla="*/ 2996537 w 5006502"/>
              <a:gd name="connsiteY1" fmla="*/ 604533 h 766407"/>
              <a:gd name="connsiteX2" fmla="*/ 185349 w 5006502"/>
              <a:gd name="connsiteY2" fmla="*/ 0 h 766407"/>
              <a:gd name="connsiteX3" fmla="*/ 0 w 5006502"/>
              <a:gd name="connsiteY3" fmla="*/ 0 h 766407"/>
              <a:gd name="connsiteX4" fmla="*/ 0 w 5006502"/>
              <a:gd name="connsiteY4" fmla="*/ 13716 h 766407"/>
              <a:gd name="connsiteX5" fmla="*/ 2996119 w 5006502"/>
              <a:gd name="connsiteY5" fmla="*/ 745122 h 766407"/>
              <a:gd name="connsiteX6" fmla="*/ 5006502 w 5006502"/>
              <a:gd name="connsiteY6" fmla="*/ 0 h 766407"/>
              <a:gd name="connsiteX7" fmla="*/ 4840399 w 5006502"/>
              <a:gd name="connsiteY7" fmla="*/ 0 h 766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6502" h="766407">
                <a:moveTo>
                  <a:pt x="4840399" y="0"/>
                </a:moveTo>
                <a:cubicBezTo>
                  <a:pt x="4510706" y="247917"/>
                  <a:pt x="3943782" y="519151"/>
                  <a:pt x="2996537" y="604533"/>
                </a:cubicBezTo>
                <a:cubicBezTo>
                  <a:pt x="1563957" y="733806"/>
                  <a:pt x="575292" y="241745"/>
                  <a:pt x="185349" y="0"/>
                </a:cubicBezTo>
                <a:lnTo>
                  <a:pt x="0" y="0"/>
                </a:lnTo>
                <a:lnTo>
                  <a:pt x="0" y="13716"/>
                </a:lnTo>
                <a:cubicBezTo>
                  <a:pt x="0" y="13716"/>
                  <a:pt x="1115438" y="914857"/>
                  <a:pt x="2996119" y="745122"/>
                </a:cubicBezTo>
                <a:cubicBezTo>
                  <a:pt x="4127456" y="642938"/>
                  <a:pt x="4716973" y="276035"/>
                  <a:pt x="5006502" y="0"/>
                </a:cubicBezTo>
                <a:lnTo>
                  <a:pt x="4840399" y="0"/>
                </a:lnTo>
                <a:close/>
              </a:path>
            </a:pathLst>
          </a:custGeom>
          <a:solidFill>
            <a:srgbClr val="E2594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2ACE1B23-099F-4C63-94DC-FB5482B54E09}"/>
              </a:ext>
            </a:extLst>
          </p:cNvPr>
          <p:cNvSpPr/>
          <p:nvPr/>
        </p:nvSpPr>
        <p:spPr>
          <a:xfrm>
            <a:off x="-59203" y="1"/>
            <a:ext cx="2120003" cy="5739433"/>
          </a:xfrm>
          <a:custGeom>
            <a:avLst/>
            <a:gdLst>
              <a:gd name="connsiteX0" fmla="*/ 0 w 2120002"/>
              <a:gd name="connsiteY0" fmla="*/ 5736717 h 5739433"/>
              <a:gd name="connsiteX1" fmla="*/ 341828 w 2120002"/>
              <a:gd name="connsiteY1" fmla="*/ 5658536 h 5739433"/>
              <a:gd name="connsiteX2" fmla="*/ 649766 w 2120002"/>
              <a:gd name="connsiteY2" fmla="*/ 5622189 h 5739433"/>
              <a:gd name="connsiteX3" fmla="*/ 1012513 w 2120002"/>
              <a:gd name="connsiteY3" fmla="*/ 5579326 h 5739433"/>
              <a:gd name="connsiteX4" fmla="*/ 991175 w 2120002"/>
              <a:gd name="connsiteY4" fmla="*/ 5481257 h 5739433"/>
              <a:gd name="connsiteX5" fmla="*/ 991175 w 2120002"/>
              <a:gd name="connsiteY5" fmla="*/ 5481257 h 5739433"/>
              <a:gd name="connsiteX6" fmla="*/ 527176 w 2120002"/>
              <a:gd name="connsiteY6" fmla="*/ 3353905 h 5739433"/>
              <a:gd name="connsiteX7" fmla="*/ 2120002 w 2120002"/>
              <a:gd name="connsiteY7" fmla="*/ 0 h 5739433"/>
              <a:gd name="connsiteX8" fmla="*/ 0 w 2120002"/>
              <a:gd name="connsiteY8" fmla="*/ 1029 h 5739433"/>
              <a:gd name="connsiteX9" fmla="*/ 0 w 2120002"/>
              <a:gd name="connsiteY9" fmla="*/ 5736717 h 573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0002" h="5739433">
                <a:moveTo>
                  <a:pt x="0" y="5736717"/>
                </a:moveTo>
                <a:cubicBezTo>
                  <a:pt x="167358" y="5753862"/>
                  <a:pt x="192461" y="5685282"/>
                  <a:pt x="341828" y="5658536"/>
                </a:cubicBezTo>
                <a:cubicBezTo>
                  <a:pt x="491194" y="5631790"/>
                  <a:pt x="368187" y="5585841"/>
                  <a:pt x="649766" y="5622189"/>
                </a:cubicBezTo>
                <a:cubicBezTo>
                  <a:pt x="931345" y="5658193"/>
                  <a:pt x="1012513" y="5579326"/>
                  <a:pt x="1012513" y="5579326"/>
                </a:cubicBezTo>
                <a:lnTo>
                  <a:pt x="991175" y="5481257"/>
                </a:lnTo>
                <a:lnTo>
                  <a:pt x="991175" y="5481257"/>
                </a:lnTo>
                <a:lnTo>
                  <a:pt x="527176" y="3353905"/>
                </a:lnTo>
                <a:cubicBezTo>
                  <a:pt x="1669392" y="2726741"/>
                  <a:pt x="2120002" y="0"/>
                  <a:pt x="2120002" y="0"/>
                </a:cubicBezTo>
                <a:lnTo>
                  <a:pt x="0" y="1029"/>
                </a:lnTo>
                <a:lnTo>
                  <a:pt x="0" y="5736717"/>
                </a:lnTo>
                <a:close/>
              </a:path>
            </a:pathLst>
          </a:custGeom>
          <a:solidFill>
            <a:srgbClr val="B23824"/>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313F80A4-E880-4F9E-A8BF-A8BD445766D7}"/>
              </a:ext>
            </a:extLst>
          </p:cNvPr>
          <p:cNvSpPr/>
          <p:nvPr/>
        </p:nvSpPr>
        <p:spPr>
          <a:xfrm>
            <a:off x="1873568" y="343"/>
            <a:ext cx="698299" cy="1088021"/>
          </a:xfrm>
          <a:custGeom>
            <a:avLst/>
            <a:gdLst>
              <a:gd name="connsiteX0" fmla="*/ 246016 w 698299"/>
              <a:gd name="connsiteY0" fmla="*/ 343 h 1088021"/>
              <a:gd name="connsiteX1" fmla="*/ 0 w 698299"/>
              <a:gd name="connsiteY1" fmla="*/ 1049274 h 1088021"/>
              <a:gd name="connsiteX2" fmla="*/ 440987 w 698299"/>
              <a:gd name="connsiteY2" fmla="*/ 1088022 h 1088021"/>
              <a:gd name="connsiteX3" fmla="*/ 698300 w 698299"/>
              <a:gd name="connsiteY3" fmla="*/ 0 h 1088021"/>
              <a:gd name="connsiteX4" fmla="*/ 246016 w 698299"/>
              <a:gd name="connsiteY4" fmla="*/ 343 h 1088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299" h="1088021">
                <a:moveTo>
                  <a:pt x="246016" y="343"/>
                </a:moveTo>
                <a:cubicBezTo>
                  <a:pt x="241832" y="26060"/>
                  <a:pt x="164847" y="478346"/>
                  <a:pt x="0" y="1049274"/>
                </a:cubicBezTo>
                <a:cubicBezTo>
                  <a:pt x="140162" y="1068134"/>
                  <a:pt x="287018" y="1081507"/>
                  <a:pt x="440987" y="1088022"/>
                </a:cubicBezTo>
                <a:cubicBezTo>
                  <a:pt x="618386" y="482460"/>
                  <a:pt x="698300" y="0"/>
                  <a:pt x="698300" y="0"/>
                </a:cubicBezTo>
                <a:lnTo>
                  <a:pt x="246016" y="343"/>
                </a:lnTo>
                <a:close/>
              </a:path>
            </a:pathLst>
          </a:custGeom>
          <a:solidFill>
            <a:srgbClr val="F47458">
              <a:alpha val="50000"/>
            </a:srgbClr>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183B0D7D-A24A-44DF-95FC-6D44C5C6D782}"/>
              </a:ext>
            </a:extLst>
          </p:cNvPr>
          <p:cNvSpPr/>
          <p:nvPr/>
        </p:nvSpPr>
        <p:spPr>
          <a:xfrm>
            <a:off x="9618458" y="686"/>
            <a:ext cx="697881" cy="1087679"/>
          </a:xfrm>
          <a:custGeom>
            <a:avLst/>
            <a:gdLst>
              <a:gd name="connsiteX0" fmla="*/ 451865 w 697881"/>
              <a:gd name="connsiteY0" fmla="*/ 0 h 1087678"/>
              <a:gd name="connsiteX1" fmla="*/ 697881 w 697881"/>
              <a:gd name="connsiteY1" fmla="*/ 1048931 h 1087678"/>
              <a:gd name="connsiteX2" fmla="*/ 256894 w 697881"/>
              <a:gd name="connsiteY2" fmla="*/ 1087679 h 1087678"/>
              <a:gd name="connsiteX3" fmla="*/ 0 w 697881"/>
              <a:gd name="connsiteY3" fmla="*/ 0 h 1087678"/>
              <a:gd name="connsiteX4" fmla="*/ 451865 w 697881"/>
              <a:gd name="connsiteY4" fmla="*/ 0 h 1087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7881" h="1087678">
                <a:moveTo>
                  <a:pt x="451865" y="0"/>
                </a:moveTo>
                <a:cubicBezTo>
                  <a:pt x="456049" y="25718"/>
                  <a:pt x="533035" y="478003"/>
                  <a:pt x="697881" y="1048931"/>
                </a:cubicBezTo>
                <a:cubicBezTo>
                  <a:pt x="557719" y="1067791"/>
                  <a:pt x="410864" y="1081164"/>
                  <a:pt x="256894" y="1087679"/>
                </a:cubicBezTo>
                <a:cubicBezTo>
                  <a:pt x="79495" y="482117"/>
                  <a:pt x="0" y="0"/>
                  <a:pt x="0" y="0"/>
                </a:cubicBezTo>
                <a:lnTo>
                  <a:pt x="451865" y="0"/>
                </a:lnTo>
                <a:close/>
              </a:path>
            </a:pathLst>
          </a:custGeom>
          <a:solidFill>
            <a:srgbClr val="F47458">
              <a:alpha val="50000"/>
            </a:srgbClr>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0EAAEBA9-89BC-4575-B10D-3BE266470593}"/>
              </a:ext>
            </a:extLst>
          </p:cNvPr>
          <p:cNvSpPr/>
          <p:nvPr/>
        </p:nvSpPr>
        <p:spPr>
          <a:xfrm>
            <a:off x="280323" y="3792475"/>
            <a:ext cx="361492" cy="1835200"/>
          </a:xfrm>
          <a:custGeom>
            <a:avLst/>
            <a:gdLst>
              <a:gd name="connsiteX0" fmla="*/ 146856 w 361492"/>
              <a:gd name="connsiteY0" fmla="*/ 1835201 h 1835200"/>
              <a:gd name="connsiteX1" fmla="*/ 361492 w 361492"/>
              <a:gd name="connsiteY1" fmla="*/ 1828000 h 1835200"/>
              <a:gd name="connsiteX2" fmla="*/ 0 w 361492"/>
              <a:gd name="connsiteY2" fmla="*/ 0 h 1835200"/>
              <a:gd name="connsiteX3" fmla="*/ 146856 w 361492"/>
              <a:gd name="connsiteY3" fmla="*/ 1835201 h 1835200"/>
            </a:gdLst>
            <a:ahLst/>
            <a:cxnLst>
              <a:cxn ang="0">
                <a:pos x="connsiteX0" y="connsiteY0"/>
              </a:cxn>
              <a:cxn ang="0">
                <a:pos x="connsiteX1" y="connsiteY1"/>
              </a:cxn>
              <a:cxn ang="0">
                <a:pos x="connsiteX2" y="connsiteY2"/>
              </a:cxn>
              <a:cxn ang="0">
                <a:pos x="connsiteX3" y="connsiteY3"/>
              </a:cxn>
            </a:cxnLst>
            <a:rect l="l" t="t" r="r" b="b"/>
            <a:pathLst>
              <a:path w="361492" h="1835200">
                <a:moveTo>
                  <a:pt x="146856" y="1835201"/>
                </a:moveTo>
                <a:cubicBezTo>
                  <a:pt x="174052" y="1817027"/>
                  <a:pt x="184930" y="1805711"/>
                  <a:pt x="361492" y="1828000"/>
                </a:cubicBezTo>
                <a:lnTo>
                  <a:pt x="0" y="0"/>
                </a:lnTo>
                <a:cubicBezTo>
                  <a:pt x="0" y="0"/>
                  <a:pt x="123426" y="1488529"/>
                  <a:pt x="146856" y="1835201"/>
                </a:cubicBezTo>
                <a:close/>
              </a:path>
            </a:pathLst>
          </a:custGeom>
          <a:solidFill>
            <a:srgbClr val="B75742">
              <a:alpha val="50000"/>
            </a:srgbClr>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221F4540-C47F-487B-925C-A897F78CB44B}"/>
              </a:ext>
            </a:extLst>
          </p:cNvPr>
          <p:cNvSpPr/>
          <p:nvPr/>
        </p:nvSpPr>
        <p:spPr>
          <a:xfrm>
            <a:off x="83678" y="192366"/>
            <a:ext cx="334015" cy="3157767"/>
          </a:xfrm>
          <a:custGeom>
            <a:avLst/>
            <a:gdLst>
              <a:gd name="connsiteX0" fmla="*/ 0 w 334014"/>
              <a:gd name="connsiteY0" fmla="*/ 3123476 h 3157766"/>
              <a:gd name="connsiteX1" fmla="*/ 288692 w 334014"/>
              <a:gd name="connsiteY1" fmla="*/ 0 h 3157766"/>
              <a:gd name="connsiteX2" fmla="*/ 158990 w 334014"/>
              <a:gd name="connsiteY2" fmla="*/ 3157766 h 3157766"/>
              <a:gd name="connsiteX3" fmla="*/ 0 w 334014"/>
              <a:gd name="connsiteY3" fmla="*/ 3123476 h 3157766"/>
            </a:gdLst>
            <a:ahLst/>
            <a:cxnLst>
              <a:cxn ang="0">
                <a:pos x="connsiteX0" y="connsiteY0"/>
              </a:cxn>
              <a:cxn ang="0">
                <a:pos x="connsiteX1" y="connsiteY1"/>
              </a:cxn>
              <a:cxn ang="0">
                <a:pos x="connsiteX2" y="connsiteY2"/>
              </a:cxn>
              <a:cxn ang="0">
                <a:pos x="connsiteX3" y="connsiteY3"/>
              </a:cxn>
            </a:cxnLst>
            <a:rect l="l" t="t" r="r" b="b"/>
            <a:pathLst>
              <a:path w="334014" h="3157766">
                <a:moveTo>
                  <a:pt x="0" y="3123476"/>
                </a:moveTo>
                <a:cubicBezTo>
                  <a:pt x="0" y="3123476"/>
                  <a:pt x="225933" y="1649349"/>
                  <a:pt x="288692" y="0"/>
                </a:cubicBezTo>
                <a:cubicBezTo>
                  <a:pt x="288692" y="0"/>
                  <a:pt x="451865" y="867537"/>
                  <a:pt x="158990" y="3157766"/>
                </a:cubicBezTo>
                <a:lnTo>
                  <a:pt x="0" y="3123476"/>
                </a:lnTo>
                <a:close/>
              </a:path>
            </a:pathLst>
          </a:custGeom>
          <a:solidFill>
            <a:srgbClr val="B75742">
              <a:alpha val="50000"/>
            </a:srgbClr>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451753FC-7F7A-4284-9685-E75B7D4DA475}"/>
              </a:ext>
            </a:extLst>
          </p:cNvPr>
          <p:cNvSpPr/>
          <p:nvPr/>
        </p:nvSpPr>
        <p:spPr>
          <a:xfrm>
            <a:off x="364004" y="548982"/>
            <a:ext cx="805897" cy="2801151"/>
          </a:xfrm>
          <a:custGeom>
            <a:avLst/>
            <a:gdLst>
              <a:gd name="connsiteX0" fmla="*/ 0 w 805897"/>
              <a:gd name="connsiteY0" fmla="*/ 2766860 h 2801150"/>
              <a:gd name="connsiteX1" fmla="*/ 794948 w 805897"/>
              <a:gd name="connsiteY1" fmla="*/ 0 h 2801150"/>
              <a:gd name="connsiteX2" fmla="*/ 163174 w 805897"/>
              <a:gd name="connsiteY2" fmla="*/ 2801150 h 2801150"/>
              <a:gd name="connsiteX3" fmla="*/ 0 w 805897"/>
              <a:gd name="connsiteY3" fmla="*/ 2766860 h 2801150"/>
            </a:gdLst>
            <a:ahLst/>
            <a:cxnLst>
              <a:cxn ang="0">
                <a:pos x="connsiteX0" y="connsiteY0"/>
              </a:cxn>
              <a:cxn ang="0">
                <a:pos x="connsiteX1" y="connsiteY1"/>
              </a:cxn>
              <a:cxn ang="0">
                <a:pos x="connsiteX2" y="connsiteY2"/>
              </a:cxn>
              <a:cxn ang="0">
                <a:pos x="connsiteX3" y="connsiteY3"/>
              </a:cxn>
            </a:cxnLst>
            <a:rect l="l" t="t" r="r" b="b"/>
            <a:pathLst>
              <a:path w="805897" h="2801150">
                <a:moveTo>
                  <a:pt x="0" y="2766860"/>
                </a:moveTo>
                <a:cubicBezTo>
                  <a:pt x="0" y="2766860"/>
                  <a:pt x="799132" y="1576997"/>
                  <a:pt x="794948" y="0"/>
                </a:cubicBezTo>
                <a:cubicBezTo>
                  <a:pt x="794948" y="0"/>
                  <a:pt x="941386" y="2019338"/>
                  <a:pt x="163174" y="2801150"/>
                </a:cubicBezTo>
                <a:lnTo>
                  <a:pt x="0" y="2766860"/>
                </a:lnTo>
                <a:close/>
              </a:path>
            </a:pathLst>
          </a:custGeom>
          <a:solidFill>
            <a:srgbClr val="B75742">
              <a:alpha val="50000"/>
            </a:srgbClr>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3DE9CB4D-01E1-4E20-96DE-60C7301ED9B5}"/>
              </a:ext>
            </a:extLst>
          </p:cNvPr>
          <p:cNvSpPr/>
          <p:nvPr/>
        </p:nvSpPr>
        <p:spPr>
          <a:xfrm>
            <a:off x="1" y="3143021"/>
            <a:ext cx="647673" cy="307379"/>
          </a:xfrm>
          <a:custGeom>
            <a:avLst/>
            <a:gdLst>
              <a:gd name="connsiteX0" fmla="*/ 0 w 647673"/>
              <a:gd name="connsiteY0" fmla="*/ 0 h 307378"/>
              <a:gd name="connsiteX1" fmla="*/ 647674 w 647673"/>
              <a:gd name="connsiteY1" fmla="*/ 135103 h 307378"/>
              <a:gd name="connsiteX2" fmla="*/ 540147 w 647673"/>
              <a:gd name="connsiteY2" fmla="*/ 270205 h 307378"/>
              <a:gd name="connsiteX3" fmla="*/ 0 w 647673"/>
              <a:gd name="connsiteY3" fmla="*/ 213284 h 307378"/>
              <a:gd name="connsiteX4" fmla="*/ 0 w 647673"/>
              <a:gd name="connsiteY4" fmla="*/ 0 h 307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673" h="307378">
                <a:moveTo>
                  <a:pt x="0" y="0"/>
                </a:moveTo>
                <a:cubicBezTo>
                  <a:pt x="0" y="0"/>
                  <a:pt x="345593" y="186538"/>
                  <a:pt x="647674" y="135103"/>
                </a:cubicBezTo>
                <a:cubicBezTo>
                  <a:pt x="647674" y="135103"/>
                  <a:pt x="632612" y="219799"/>
                  <a:pt x="540147" y="270205"/>
                </a:cubicBezTo>
                <a:cubicBezTo>
                  <a:pt x="540147" y="270205"/>
                  <a:pt x="242668" y="384048"/>
                  <a:pt x="0" y="213284"/>
                </a:cubicBezTo>
                <a:lnTo>
                  <a:pt x="0" y="0"/>
                </a:lnTo>
                <a:close/>
              </a:path>
            </a:pathLst>
          </a:custGeom>
          <a:solidFill>
            <a:srgbClr val="F7CC7F"/>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1" name="Graphic 4">
            <a:extLst>
              <a:ext uri="{FF2B5EF4-FFF2-40B4-BE49-F238E27FC236}">
                <a16:creationId xmlns:a16="http://schemas.microsoft.com/office/drawing/2014/main" id="{08D0002E-4E52-4F9E-A6B2-2177BF3559F7}"/>
              </a:ext>
            </a:extLst>
          </p:cNvPr>
          <p:cNvGrpSpPr/>
          <p:nvPr/>
        </p:nvGrpSpPr>
        <p:grpSpPr>
          <a:xfrm>
            <a:off x="10070742" y="1"/>
            <a:ext cx="2121257" cy="5739433"/>
            <a:chOff x="10070741" y="0"/>
            <a:chExt cx="2121257" cy="5739433"/>
          </a:xfrm>
        </p:grpSpPr>
        <p:sp>
          <p:nvSpPr>
            <p:cNvPr id="32" name="Freeform: Shape 31">
              <a:extLst>
                <a:ext uri="{FF2B5EF4-FFF2-40B4-BE49-F238E27FC236}">
                  <a16:creationId xmlns:a16="http://schemas.microsoft.com/office/drawing/2014/main" id="{C911D5BC-EE22-4BC3-ADE5-50AB8B5F24AB}"/>
                </a:ext>
              </a:extLst>
            </p:cNvPr>
            <p:cNvSpPr/>
            <p:nvPr/>
          </p:nvSpPr>
          <p:spPr>
            <a:xfrm>
              <a:off x="10070741" y="0"/>
              <a:ext cx="2121257" cy="5739433"/>
            </a:xfrm>
            <a:custGeom>
              <a:avLst/>
              <a:gdLst>
                <a:gd name="connsiteX0" fmla="*/ 2121257 w 2121257"/>
                <a:gd name="connsiteY0" fmla="*/ 5736717 h 5739433"/>
                <a:gd name="connsiteX1" fmla="*/ 1779011 w 2121257"/>
                <a:gd name="connsiteY1" fmla="*/ 5658536 h 5739433"/>
                <a:gd name="connsiteX2" fmla="*/ 1471074 w 2121257"/>
                <a:gd name="connsiteY2" fmla="*/ 5622189 h 5739433"/>
                <a:gd name="connsiteX3" fmla="*/ 1108325 w 2121257"/>
                <a:gd name="connsiteY3" fmla="*/ 5579326 h 5739433"/>
                <a:gd name="connsiteX4" fmla="*/ 1129664 w 2121257"/>
                <a:gd name="connsiteY4" fmla="*/ 5481257 h 5739433"/>
                <a:gd name="connsiteX5" fmla="*/ 1129664 w 2121257"/>
                <a:gd name="connsiteY5" fmla="*/ 5481257 h 5739433"/>
                <a:gd name="connsiteX6" fmla="*/ 1593662 w 2121257"/>
                <a:gd name="connsiteY6" fmla="*/ 3354248 h 5739433"/>
                <a:gd name="connsiteX7" fmla="*/ 0 w 2121257"/>
                <a:gd name="connsiteY7" fmla="*/ 0 h 5739433"/>
                <a:gd name="connsiteX8" fmla="*/ 2121257 w 2121257"/>
                <a:gd name="connsiteY8" fmla="*/ 1029 h 5739433"/>
                <a:gd name="connsiteX9" fmla="*/ 2121257 w 2121257"/>
                <a:gd name="connsiteY9" fmla="*/ 5736717 h 573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1257" h="5739433">
                  <a:moveTo>
                    <a:pt x="2121257" y="5736717"/>
                  </a:moveTo>
                  <a:cubicBezTo>
                    <a:pt x="1953900" y="5753862"/>
                    <a:pt x="1928796" y="5685282"/>
                    <a:pt x="1779011" y="5658536"/>
                  </a:cubicBezTo>
                  <a:cubicBezTo>
                    <a:pt x="1629226" y="5631790"/>
                    <a:pt x="1752652" y="5585841"/>
                    <a:pt x="1471074" y="5622189"/>
                  </a:cubicBezTo>
                  <a:cubicBezTo>
                    <a:pt x="1189494" y="5658536"/>
                    <a:pt x="1108325" y="5579326"/>
                    <a:pt x="1108325" y="5579326"/>
                  </a:cubicBezTo>
                  <a:lnTo>
                    <a:pt x="1129664" y="5481257"/>
                  </a:lnTo>
                  <a:lnTo>
                    <a:pt x="1129664" y="5481257"/>
                  </a:lnTo>
                  <a:lnTo>
                    <a:pt x="1593662" y="3354248"/>
                  </a:lnTo>
                  <a:cubicBezTo>
                    <a:pt x="451029" y="2726741"/>
                    <a:pt x="0" y="0"/>
                    <a:pt x="0" y="0"/>
                  </a:cubicBezTo>
                  <a:lnTo>
                    <a:pt x="2121257" y="1029"/>
                  </a:lnTo>
                  <a:lnTo>
                    <a:pt x="2121257" y="5736717"/>
                  </a:lnTo>
                  <a:close/>
                </a:path>
              </a:pathLst>
            </a:custGeom>
            <a:solidFill>
              <a:srgbClr val="B23824"/>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0246D652-A9AE-4F5E-BCD2-A1C4B2CCB0A1}"/>
                </a:ext>
              </a:extLst>
            </p:cNvPr>
            <p:cNvSpPr/>
            <p:nvPr/>
          </p:nvSpPr>
          <p:spPr>
            <a:xfrm>
              <a:off x="11549345" y="3792474"/>
              <a:ext cx="362329" cy="1835200"/>
            </a:xfrm>
            <a:custGeom>
              <a:avLst/>
              <a:gdLst>
                <a:gd name="connsiteX0" fmla="*/ 215055 w 362329"/>
                <a:gd name="connsiteY0" fmla="*/ 1835201 h 1835200"/>
                <a:gd name="connsiteX1" fmla="*/ 0 w 362329"/>
                <a:gd name="connsiteY1" fmla="*/ 1828000 h 1835200"/>
                <a:gd name="connsiteX2" fmla="*/ 362330 w 362329"/>
                <a:gd name="connsiteY2" fmla="*/ 0 h 1835200"/>
                <a:gd name="connsiteX3" fmla="*/ 215055 w 362329"/>
                <a:gd name="connsiteY3" fmla="*/ 1835201 h 1835200"/>
              </a:gdLst>
              <a:ahLst/>
              <a:cxnLst>
                <a:cxn ang="0">
                  <a:pos x="connsiteX0" y="connsiteY0"/>
                </a:cxn>
                <a:cxn ang="0">
                  <a:pos x="connsiteX1" y="connsiteY1"/>
                </a:cxn>
                <a:cxn ang="0">
                  <a:pos x="connsiteX2" y="connsiteY2"/>
                </a:cxn>
                <a:cxn ang="0">
                  <a:pos x="connsiteX3" y="connsiteY3"/>
                </a:cxn>
              </a:cxnLst>
              <a:rect l="l" t="t" r="r" b="b"/>
              <a:pathLst>
                <a:path w="362329" h="1835200">
                  <a:moveTo>
                    <a:pt x="215055" y="1835201"/>
                  </a:moveTo>
                  <a:cubicBezTo>
                    <a:pt x="187859" y="1817027"/>
                    <a:pt x="176981" y="1805711"/>
                    <a:pt x="0" y="1828000"/>
                  </a:cubicBezTo>
                  <a:lnTo>
                    <a:pt x="362330" y="0"/>
                  </a:lnTo>
                  <a:cubicBezTo>
                    <a:pt x="362330" y="0"/>
                    <a:pt x="238903" y="1488529"/>
                    <a:pt x="215055" y="1835201"/>
                  </a:cubicBezTo>
                  <a:close/>
                </a:path>
              </a:pathLst>
            </a:custGeom>
            <a:solidFill>
              <a:srgbClr val="B75742">
                <a:alpha val="50000"/>
              </a:srgbClr>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764ED5B9-E688-44AC-938C-3D547E70AEEC}"/>
                </a:ext>
              </a:extLst>
            </p:cNvPr>
            <p:cNvSpPr/>
            <p:nvPr/>
          </p:nvSpPr>
          <p:spPr>
            <a:xfrm>
              <a:off x="11774305" y="192366"/>
              <a:ext cx="334014" cy="3157766"/>
            </a:xfrm>
            <a:custGeom>
              <a:avLst/>
              <a:gdLst>
                <a:gd name="connsiteX0" fmla="*/ 334015 w 334014"/>
                <a:gd name="connsiteY0" fmla="*/ 3123476 h 3157766"/>
                <a:gd name="connsiteX1" fmla="*/ 45323 w 334014"/>
                <a:gd name="connsiteY1" fmla="*/ 0 h 3157766"/>
                <a:gd name="connsiteX2" fmla="*/ 175025 w 334014"/>
                <a:gd name="connsiteY2" fmla="*/ 3157766 h 3157766"/>
                <a:gd name="connsiteX3" fmla="*/ 334015 w 334014"/>
                <a:gd name="connsiteY3" fmla="*/ 3123476 h 3157766"/>
              </a:gdLst>
              <a:ahLst/>
              <a:cxnLst>
                <a:cxn ang="0">
                  <a:pos x="connsiteX0" y="connsiteY0"/>
                </a:cxn>
                <a:cxn ang="0">
                  <a:pos x="connsiteX1" y="connsiteY1"/>
                </a:cxn>
                <a:cxn ang="0">
                  <a:pos x="connsiteX2" y="connsiteY2"/>
                </a:cxn>
                <a:cxn ang="0">
                  <a:pos x="connsiteX3" y="connsiteY3"/>
                </a:cxn>
              </a:cxnLst>
              <a:rect l="l" t="t" r="r" b="b"/>
              <a:pathLst>
                <a:path w="334014" h="3157766">
                  <a:moveTo>
                    <a:pt x="334015" y="3123476"/>
                  </a:moveTo>
                  <a:cubicBezTo>
                    <a:pt x="334015" y="3123476"/>
                    <a:pt x="108082" y="1649349"/>
                    <a:pt x="45323" y="0"/>
                  </a:cubicBezTo>
                  <a:cubicBezTo>
                    <a:pt x="45323" y="0"/>
                    <a:pt x="-117851" y="867537"/>
                    <a:pt x="175025" y="3157766"/>
                  </a:cubicBezTo>
                  <a:lnTo>
                    <a:pt x="334015" y="3123476"/>
                  </a:lnTo>
                  <a:close/>
                </a:path>
              </a:pathLst>
            </a:custGeom>
            <a:solidFill>
              <a:srgbClr val="B75742">
                <a:alpha val="50000"/>
              </a:srgbClr>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771D37B5-65D3-4004-9AB6-6F0F58256148}"/>
                </a:ext>
              </a:extLst>
            </p:cNvPr>
            <p:cNvSpPr/>
            <p:nvPr/>
          </p:nvSpPr>
          <p:spPr>
            <a:xfrm>
              <a:off x="11021270" y="548982"/>
              <a:ext cx="806306" cy="2801150"/>
            </a:xfrm>
            <a:custGeom>
              <a:avLst/>
              <a:gdLst>
                <a:gd name="connsiteX0" fmla="*/ 806307 w 806306"/>
                <a:gd name="connsiteY0" fmla="*/ 2766860 h 2801150"/>
                <a:gd name="connsiteX1" fmla="*/ 10940 w 806306"/>
                <a:gd name="connsiteY1" fmla="*/ 0 h 2801150"/>
                <a:gd name="connsiteX2" fmla="*/ 643133 w 806306"/>
                <a:gd name="connsiteY2" fmla="*/ 2801150 h 2801150"/>
                <a:gd name="connsiteX3" fmla="*/ 806307 w 806306"/>
                <a:gd name="connsiteY3" fmla="*/ 2766860 h 2801150"/>
              </a:gdLst>
              <a:ahLst/>
              <a:cxnLst>
                <a:cxn ang="0">
                  <a:pos x="connsiteX0" y="connsiteY0"/>
                </a:cxn>
                <a:cxn ang="0">
                  <a:pos x="connsiteX1" y="connsiteY1"/>
                </a:cxn>
                <a:cxn ang="0">
                  <a:pos x="connsiteX2" y="connsiteY2"/>
                </a:cxn>
                <a:cxn ang="0">
                  <a:pos x="connsiteX3" y="connsiteY3"/>
                </a:cxn>
              </a:cxnLst>
              <a:rect l="l" t="t" r="r" b="b"/>
              <a:pathLst>
                <a:path w="806306" h="2801150">
                  <a:moveTo>
                    <a:pt x="806307" y="2766860"/>
                  </a:moveTo>
                  <a:cubicBezTo>
                    <a:pt x="806307" y="2766860"/>
                    <a:pt x="6756" y="1576997"/>
                    <a:pt x="10940" y="0"/>
                  </a:cubicBezTo>
                  <a:cubicBezTo>
                    <a:pt x="10940" y="0"/>
                    <a:pt x="-135498" y="2019338"/>
                    <a:pt x="643133" y="2801150"/>
                  </a:cubicBezTo>
                  <a:lnTo>
                    <a:pt x="806307" y="2766860"/>
                  </a:lnTo>
                  <a:close/>
                </a:path>
              </a:pathLst>
            </a:custGeom>
            <a:solidFill>
              <a:srgbClr val="B75742">
                <a:alpha val="50000"/>
              </a:srgbClr>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381383C3-F046-4584-AB70-3D8A4A82A6F6}"/>
                </a:ext>
              </a:extLst>
            </p:cNvPr>
            <p:cNvSpPr/>
            <p:nvPr/>
          </p:nvSpPr>
          <p:spPr>
            <a:xfrm>
              <a:off x="11543907" y="3143021"/>
              <a:ext cx="648091" cy="307378"/>
            </a:xfrm>
            <a:custGeom>
              <a:avLst/>
              <a:gdLst>
                <a:gd name="connsiteX0" fmla="*/ 648092 w 648091"/>
                <a:gd name="connsiteY0" fmla="*/ 0 h 307378"/>
                <a:gd name="connsiteX1" fmla="*/ 0 w 648091"/>
                <a:gd name="connsiteY1" fmla="*/ 135103 h 307378"/>
                <a:gd name="connsiteX2" fmla="*/ 107527 w 648091"/>
                <a:gd name="connsiteY2" fmla="*/ 270205 h 307378"/>
                <a:gd name="connsiteX3" fmla="*/ 648092 w 648091"/>
                <a:gd name="connsiteY3" fmla="*/ 213284 h 307378"/>
                <a:gd name="connsiteX4" fmla="*/ 648092 w 648091"/>
                <a:gd name="connsiteY4" fmla="*/ 0 h 307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091" h="307378">
                  <a:moveTo>
                    <a:pt x="648092" y="0"/>
                  </a:moveTo>
                  <a:cubicBezTo>
                    <a:pt x="648092" y="0"/>
                    <a:pt x="302498" y="186538"/>
                    <a:pt x="0" y="135103"/>
                  </a:cubicBezTo>
                  <a:cubicBezTo>
                    <a:pt x="0" y="135103"/>
                    <a:pt x="15062" y="219799"/>
                    <a:pt x="107527" y="270205"/>
                  </a:cubicBezTo>
                  <a:cubicBezTo>
                    <a:pt x="107527" y="270205"/>
                    <a:pt x="405005" y="384048"/>
                    <a:pt x="648092" y="213284"/>
                  </a:cubicBezTo>
                  <a:lnTo>
                    <a:pt x="648092" y="0"/>
                  </a:lnTo>
                  <a:close/>
                </a:path>
              </a:pathLst>
            </a:custGeom>
            <a:solidFill>
              <a:srgbClr val="F7CC7F"/>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7" name="Freeform: Shape 36">
            <a:extLst>
              <a:ext uri="{FF2B5EF4-FFF2-40B4-BE49-F238E27FC236}">
                <a16:creationId xmlns:a16="http://schemas.microsoft.com/office/drawing/2014/main" id="{160737B9-9CEA-4780-AB14-70272498E2AC}"/>
              </a:ext>
            </a:extLst>
          </p:cNvPr>
          <p:cNvSpPr/>
          <p:nvPr/>
        </p:nvSpPr>
        <p:spPr>
          <a:xfrm>
            <a:off x="2" y="6590538"/>
            <a:ext cx="12191999" cy="267463"/>
          </a:xfrm>
          <a:custGeom>
            <a:avLst/>
            <a:gdLst>
              <a:gd name="connsiteX0" fmla="*/ 0 w 12191999"/>
              <a:gd name="connsiteY0" fmla="*/ 0 h 267462"/>
              <a:gd name="connsiteX1" fmla="*/ 12191999 w 12191999"/>
              <a:gd name="connsiteY1" fmla="*/ 0 h 267462"/>
              <a:gd name="connsiteX2" fmla="*/ 12191999 w 12191999"/>
              <a:gd name="connsiteY2" fmla="*/ 267462 h 267462"/>
              <a:gd name="connsiteX3" fmla="*/ 0 w 12191999"/>
              <a:gd name="connsiteY3" fmla="*/ 267462 h 267462"/>
            </a:gdLst>
            <a:ahLst/>
            <a:cxnLst>
              <a:cxn ang="0">
                <a:pos x="connsiteX0" y="connsiteY0"/>
              </a:cxn>
              <a:cxn ang="0">
                <a:pos x="connsiteX1" y="connsiteY1"/>
              </a:cxn>
              <a:cxn ang="0">
                <a:pos x="connsiteX2" y="connsiteY2"/>
              </a:cxn>
              <a:cxn ang="0">
                <a:pos x="connsiteX3" y="connsiteY3"/>
              </a:cxn>
            </a:cxnLst>
            <a:rect l="l" t="t" r="r" b="b"/>
            <a:pathLst>
              <a:path w="12191999" h="267462">
                <a:moveTo>
                  <a:pt x="0" y="0"/>
                </a:moveTo>
                <a:lnTo>
                  <a:pt x="12191999" y="0"/>
                </a:lnTo>
                <a:lnTo>
                  <a:pt x="12191999" y="267462"/>
                </a:lnTo>
                <a:lnTo>
                  <a:pt x="0" y="267462"/>
                </a:lnTo>
                <a:close/>
              </a:path>
            </a:pathLst>
          </a:custGeom>
          <a:solidFill>
            <a:srgbClr val="EDB458"/>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Graphic 6">
            <a:extLst>
              <a:ext uri="{FF2B5EF4-FFF2-40B4-BE49-F238E27FC236}">
                <a16:creationId xmlns:a16="http://schemas.microsoft.com/office/drawing/2014/main" id="{4CE5AB15-C893-43AD-8461-2125B27735C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4880" y="1"/>
            <a:ext cx="10535919" cy="7183119"/>
          </a:xfrm>
          <a:prstGeom prst="rect">
            <a:avLst/>
          </a:prstGeom>
        </p:spPr>
      </p:pic>
      <p:grpSp>
        <p:nvGrpSpPr>
          <p:cNvPr id="38" name="Graphic 4">
            <a:extLst>
              <a:ext uri="{FF2B5EF4-FFF2-40B4-BE49-F238E27FC236}">
                <a16:creationId xmlns:a16="http://schemas.microsoft.com/office/drawing/2014/main" id="{A8A68A3A-F158-44A3-AF79-CE42CAB27823}"/>
              </a:ext>
            </a:extLst>
          </p:cNvPr>
          <p:cNvGrpSpPr/>
          <p:nvPr/>
        </p:nvGrpSpPr>
        <p:grpSpPr>
          <a:xfrm>
            <a:off x="0" y="2"/>
            <a:ext cx="12192416" cy="1586255"/>
            <a:chOff x="0" y="0"/>
            <a:chExt cx="12192416" cy="1586255"/>
          </a:xfrm>
        </p:grpSpPr>
        <p:grpSp>
          <p:nvGrpSpPr>
            <p:cNvPr id="39" name="Graphic 4">
              <a:extLst>
                <a:ext uri="{FF2B5EF4-FFF2-40B4-BE49-F238E27FC236}">
                  <a16:creationId xmlns:a16="http://schemas.microsoft.com/office/drawing/2014/main" id="{6839BE37-D696-4D5E-BF37-E6856B265695}"/>
                </a:ext>
              </a:extLst>
            </p:cNvPr>
            <p:cNvGrpSpPr/>
            <p:nvPr/>
          </p:nvGrpSpPr>
          <p:grpSpPr>
            <a:xfrm>
              <a:off x="0" y="0"/>
              <a:ext cx="12192416" cy="691972"/>
              <a:chOff x="0" y="0"/>
              <a:chExt cx="12192416" cy="691972"/>
            </a:xfrm>
            <a:solidFill>
              <a:srgbClr val="13375B"/>
            </a:solidFill>
          </p:grpSpPr>
          <p:sp>
            <p:nvSpPr>
              <p:cNvPr id="40" name="Freeform: Shape 39">
                <a:extLst>
                  <a:ext uri="{FF2B5EF4-FFF2-40B4-BE49-F238E27FC236}">
                    <a16:creationId xmlns:a16="http://schemas.microsoft.com/office/drawing/2014/main" id="{C73275AD-8B71-4AEA-9618-20A7A1FE53F3}"/>
                  </a:ext>
                </a:extLst>
              </p:cNvPr>
              <p:cNvSpPr/>
              <p:nvPr/>
            </p:nvSpPr>
            <p:spPr>
              <a:xfrm>
                <a:off x="4334979" y="89496"/>
                <a:ext cx="761058" cy="599389"/>
              </a:xfrm>
              <a:custGeom>
                <a:avLst/>
                <a:gdLst>
                  <a:gd name="connsiteX0" fmla="*/ 35563 w 761058"/>
                  <a:gd name="connsiteY0" fmla="*/ 0 h 599389"/>
                  <a:gd name="connsiteX1" fmla="*/ 383668 w 761058"/>
                  <a:gd name="connsiteY1" fmla="*/ 273291 h 599389"/>
                  <a:gd name="connsiteX2" fmla="*/ 725495 w 761058"/>
                  <a:gd name="connsiteY2" fmla="*/ 5144 h 599389"/>
                  <a:gd name="connsiteX3" fmla="*/ 761059 w 761058"/>
                  <a:gd name="connsiteY3" fmla="*/ 33261 h 599389"/>
                  <a:gd name="connsiteX4" fmla="*/ 419231 w 761058"/>
                  <a:gd name="connsiteY4" fmla="*/ 301066 h 599389"/>
                  <a:gd name="connsiteX5" fmla="*/ 761059 w 761058"/>
                  <a:gd name="connsiteY5" fmla="*/ 568871 h 599389"/>
                  <a:gd name="connsiteX6" fmla="*/ 725495 w 761058"/>
                  <a:gd name="connsiteY6" fmla="*/ 596646 h 599389"/>
                  <a:gd name="connsiteX7" fmla="*/ 383668 w 761058"/>
                  <a:gd name="connsiteY7" fmla="*/ 328841 h 599389"/>
                  <a:gd name="connsiteX8" fmla="*/ 38911 w 761058"/>
                  <a:gd name="connsiteY8" fmla="*/ 599389 h 599389"/>
                  <a:gd name="connsiteX9" fmla="*/ 3347 w 761058"/>
                  <a:gd name="connsiteY9" fmla="*/ 571614 h 599389"/>
                  <a:gd name="connsiteX10" fmla="*/ 348104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3668" y="273291"/>
                    </a:lnTo>
                    <a:lnTo>
                      <a:pt x="725495" y="5144"/>
                    </a:lnTo>
                    <a:lnTo>
                      <a:pt x="761059" y="33261"/>
                    </a:lnTo>
                    <a:lnTo>
                      <a:pt x="419231" y="301066"/>
                    </a:lnTo>
                    <a:lnTo>
                      <a:pt x="761059" y="568871"/>
                    </a:lnTo>
                    <a:lnTo>
                      <a:pt x="725495" y="596646"/>
                    </a:lnTo>
                    <a:lnTo>
                      <a:pt x="383668" y="328841"/>
                    </a:lnTo>
                    <a:lnTo>
                      <a:pt x="38911" y="599389"/>
                    </a:lnTo>
                    <a:lnTo>
                      <a:pt x="3347" y="571614"/>
                    </a:lnTo>
                    <a:lnTo>
                      <a:pt x="348104"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330E5507-30EC-42D5-8DC2-2FFB1E0D6E66}"/>
                  </a:ext>
                </a:extLst>
              </p:cNvPr>
              <p:cNvSpPr/>
              <p:nvPr/>
            </p:nvSpPr>
            <p:spPr>
              <a:xfrm>
                <a:off x="5049596" y="89496"/>
                <a:ext cx="628009" cy="599389"/>
              </a:xfrm>
              <a:custGeom>
                <a:avLst/>
                <a:gdLst>
                  <a:gd name="connsiteX0" fmla="*/ 29288 w 628009"/>
                  <a:gd name="connsiteY0" fmla="*/ 0 h 599389"/>
                  <a:gd name="connsiteX1" fmla="*/ 316724 w 628009"/>
                  <a:gd name="connsiteY1" fmla="*/ 273291 h 599389"/>
                  <a:gd name="connsiteX2" fmla="*/ 598722 w 628009"/>
                  <a:gd name="connsiteY2" fmla="*/ 5144 h 599389"/>
                  <a:gd name="connsiteX3" fmla="*/ 628009 w 628009"/>
                  <a:gd name="connsiteY3" fmla="*/ 33261 h 599389"/>
                  <a:gd name="connsiteX4" fmla="*/ 346012 w 628009"/>
                  <a:gd name="connsiteY4" fmla="*/ 301066 h 599389"/>
                  <a:gd name="connsiteX5" fmla="*/ 628009 w 628009"/>
                  <a:gd name="connsiteY5" fmla="*/ 568871 h 599389"/>
                  <a:gd name="connsiteX6" fmla="*/ 598722 w 628009"/>
                  <a:gd name="connsiteY6" fmla="*/ 596646 h 599389"/>
                  <a:gd name="connsiteX7" fmla="*/ 316724 w 628009"/>
                  <a:gd name="connsiteY7" fmla="*/ 328841 h 599389"/>
                  <a:gd name="connsiteX8" fmla="*/ 32216 w 628009"/>
                  <a:gd name="connsiteY8" fmla="*/ 599389 h 599389"/>
                  <a:gd name="connsiteX9" fmla="*/ 2929 w 628009"/>
                  <a:gd name="connsiteY9" fmla="*/ 571614 h 599389"/>
                  <a:gd name="connsiteX10" fmla="*/ 287436 w 628009"/>
                  <a:gd name="connsiteY10" fmla="*/ 301066 h 599389"/>
                  <a:gd name="connsiteX11" fmla="*/ 0 w 628009"/>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009" h="599389">
                    <a:moveTo>
                      <a:pt x="29288" y="0"/>
                    </a:moveTo>
                    <a:lnTo>
                      <a:pt x="316724" y="273291"/>
                    </a:lnTo>
                    <a:lnTo>
                      <a:pt x="598722" y="5144"/>
                    </a:lnTo>
                    <a:lnTo>
                      <a:pt x="628009" y="33261"/>
                    </a:lnTo>
                    <a:lnTo>
                      <a:pt x="346012" y="301066"/>
                    </a:lnTo>
                    <a:lnTo>
                      <a:pt x="628009" y="568871"/>
                    </a:lnTo>
                    <a:lnTo>
                      <a:pt x="598722" y="596646"/>
                    </a:lnTo>
                    <a:lnTo>
                      <a:pt x="316724" y="328841"/>
                    </a:lnTo>
                    <a:lnTo>
                      <a:pt x="32216" y="599389"/>
                    </a:lnTo>
                    <a:lnTo>
                      <a:pt x="2929" y="571614"/>
                    </a:lnTo>
                    <a:lnTo>
                      <a:pt x="287436"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7C6BC8E5-77AE-4ECB-95C3-AF1AE79E6E83}"/>
                  </a:ext>
                </a:extLst>
              </p:cNvPr>
              <p:cNvSpPr/>
              <p:nvPr/>
            </p:nvSpPr>
            <p:spPr>
              <a:xfrm>
                <a:off x="3619944" y="89496"/>
                <a:ext cx="761058" cy="599389"/>
              </a:xfrm>
              <a:custGeom>
                <a:avLst/>
                <a:gdLst>
                  <a:gd name="connsiteX0" fmla="*/ 35563 w 761058"/>
                  <a:gd name="connsiteY0" fmla="*/ 0 h 599389"/>
                  <a:gd name="connsiteX1" fmla="*/ 384086 w 761058"/>
                  <a:gd name="connsiteY1" fmla="*/ 273291 h 599389"/>
                  <a:gd name="connsiteX2" fmla="*/ 725495 w 761058"/>
                  <a:gd name="connsiteY2" fmla="*/ 5144 h 599389"/>
                  <a:gd name="connsiteX3" fmla="*/ 761058 w 761058"/>
                  <a:gd name="connsiteY3" fmla="*/ 33261 h 599389"/>
                  <a:gd name="connsiteX4" fmla="*/ 419649 w 761058"/>
                  <a:gd name="connsiteY4" fmla="*/ 301066 h 599389"/>
                  <a:gd name="connsiteX5" fmla="*/ 761058 w 761058"/>
                  <a:gd name="connsiteY5" fmla="*/ 568871 h 599389"/>
                  <a:gd name="connsiteX6" fmla="*/ 725495 w 761058"/>
                  <a:gd name="connsiteY6" fmla="*/ 596646 h 599389"/>
                  <a:gd name="connsiteX7" fmla="*/ 384086 w 761058"/>
                  <a:gd name="connsiteY7" fmla="*/ 328841 h 599389"/>
                  <a:gd name="connsiteX8" fmla="*/ 38911 w 761058"/>
                  <a:gd name="connsiteY8" fmla="*/ 599389 h 599389"/>
                  <a:gd name="connsiteX9" fmla="*/ 3347 w 761058"/>
                  <a:gd name="connsiteY9" fmla="*/ 571614 h 599389"/>
                  <a:gd name="connsiteX10" fmla="*/ 348522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4086" y="273291"/>
                    </a:lnTo>
                    <a:lnTo>
                      <a:pt x="725495" y="5144"/>
                    </a:lnTo>
                    <a:lnTo>
                      <a:pt x="761058" y="33261"/>
                    </a:lnTo>
                    <a:lnTo>
                      <a:pt x="419649" y="301066"/>
                    </a:lnTo>
                    <a:lnTo>
                      <a:pt x="761058" y="568871"/>
                    </a:lnTo>
                    <a:lnTo>
                      <a:pt x="725495" y="596646"/>
                    </a:lnTo>
                    <a:lnTo>
                      <a:pt x="384086" y="328841"/>
                    </a:lnTo>
                    <a:lnTo>
                      <a:pt x="38911" y="599389"/>
                    </a:lnTo>
                    <a:lnTo>
                      <a:pt x="3347" y="571614"/>
                    </a:lnTo>
                    <a:lnTo>
                      <a:pt x="348522"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2604CB0A-8FDC-495D-B7B4-AD9D1E565B78}"/>
                  </a:ext>
                </a:extLst>
              </p:cNvPr>
              <p:cNvSpPr/>
              <p:nvPr/>
            </p:nvSpPr>
            <p:spPr>
              <a:xfrm>
                <a:off x="2905327" y="89496"/>
                <a:ext cx="761058" cy="599389"/>
              </a:xfrm>
              <a:custGeom>
                <a:avLst/>
                <a:gdLst>
                  <a:gd name="connsiteX0" fmla="*/ 35563 w 761058"/>
                  <a:gd name="connsiteY0" fmla="*/ 0 h 599389"/>
                  <a:gd name="connsiteX1" fmla="*/ 383667 w 761058"/>
                  <a:gd name="connsiteY1" fmla="*/ 273291 h 599389"/>
                  <a:gd name="connsiteX2" fmla="*/ 725495 w 761058"/>
                  <a:gd name="connsiteY2" fmla="*/ 5144 h 599389"/>
                  <a:gd name="connsiteX3" fmla="*/ 761058 w 761058"/>
                  <a:gd name="connsiteY3" fmla="*/ 33261 h 599389"/>
                  <a:gd name="connsiteX4" fmla="*/ 419231 w 761058"/>
                  <a:gd name="connsiteY4" fmla="*/ 301066 h 599389"/>
                  <a:gd name="connsiteX5" fmla="*/ 761058 w 761058"/>
                  <a:gd name="connsiteY5" fmla="*/ 568871 h 599389"/>
                  <a:gd name="connsiteX6" fmla="*/ 725495 w 761058"/>
                  <a:gd name="connsiteY6" fmla="*/ 596646 h 599389"/>
                  <a:gd name="connsiteX7" fmla="*/ 383667 w 761058"/>
                  <a:gd name="connsiteY7" fmla="*/ 328841 h 599389"/>
                  <a:gd name="connsiteX8" fmla="*/ 38911 w 761058"/>
                  <a:gd name="connsiteY8" fmla="*/ 599389 h 599389"/>
                  <a:gd name="connsiteX9" fmla="*/ 3347 w 761058"/>
                  <a:gd name="connsiteY9" fmla="*/ 571614 h 599389"/>
                  <a:gd name="connsiteX10" fmla="*/ 348104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3667" y="273291"/>
                    </a:lnTo>
                    <a:lnTo>
                      <a:pt x="725495" y="5144"/>
                    </a:lnTo>
                    <a:lnTo>
                      <a:pt x="761058" y="33261"/>
                    </a:lnTo>
                    <a:lnTo>
                      <a:pt x="419231" y="301066"/>
                    </a:lnTo>
                    <a:lnTo>
                      <a:pt x="761058" y="568871"/>
                    </a:lnTo>
                    <a:lnTo>
                      <a:pt x="725495" y="596646"/>
                    </a:lnTo>
                    <a:lnTo>
                      <a:pt x="383667" y="328841"/>
                    </a:lnTo>
                    <a:lnTo>
                      <a:pt x="38911" y="599389"/>
                    </a:lnTo>
                    <a:lnTo>
                      <a:pt x="3347" y="571614"/>
                    </a:lnTo>
                    <a:lnTo>
                      <a:pt x="348104"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AC069F66-EF63-4C2C-A9EB-4E51CC1A06F2}"/>
                  </a:ext>
                </a:extLst>
              </p:cNvPr>
              <p:cNvSpPr/>
              <p:nvPr/>
            </p:nvSpPr>
            <p:spPr>
              <a:xfrm>
                <a:off x="2190710" y="89496"/>
                <a:ext cx="761058" cy="599389"/>
              </a:xfrm>
              <a:custGeom>
                <a:avLst/>
                <a:gdLst>
                  <a:gd name="connsiteX0" fmla="*/ 35563 w 761058"/>
                  <a:gd name="connsiteY0" fmla="*/ 0 h 599389"/>
                  <a:gd name="connsiteX1" fmla="*/ 383667 w 761058"/>
                  <a:gd name="connsiteY1" fmla="*/ 273291 h 599389"/>
                  <a:gd name="connsiteX2" fmla="*/ 725495 w 761058"/>
                  <a:gd name="connsiteY2" fmla="*/ 5144 h 599389"/>
                  <a:gd name="connsiteX3" fmla="*/ 761059 w 761058"/>
                  <a:gd name="connsiteY3" fmla="*/ 33261 h 599389"/>
                  <a:gd name="connsiteX4" fmla="*/ 419231 w 761058"/>
                  <a:gd name="connsiteY4" fmla="*/ 301066 h 599389"/>
                  <a:gd name="connsiteX5" fmla="*/ 761059 w 761058"/>
                  <a:gd name="connsiteY5" fmla="*/ 568871 h 599389"/>
                  <a:gd name="connsiteX6" fmla="*/ 725495 w 761058"/>
                  <a:gd name="connsiteY6" fmla="*/ 596646 h 599389"/>
                  <a:gd name="connsiteX7" fmla="*/ 383667 w 761058"/>
                  <a:gd name="connsiteY7" fmla="*/ 328841 h 599389"/>
                  <a:gd name="connsiteX8" fmla="*/ 38911 w 761058"/>
                  <a:gd name="connsiteY8" fmla="*/ 599389 h 599389"/>
                  <a:gd name="connsiteX9" fmla="*/ 3347 w 761058"/>
                  <a:gd name="connsiteY9" fmla="*/ 571614 h 599389"/>
                  <a:gd name="connsiteX10" fmla="*/ 348104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3667" y="273291"/>
                    </a:lnTo>
                    <a:lnTo>
                      <a:pt x="725495" y="5144"/>
                    </a:lnTo>
                    <a:lnTo>
                      <a:pt x="761059" y="33261"/>
                    </a:lnTo>
                    <a:lnTo>
                      <a:pt x="419231" y="301066"/>
                    </a:lnTo>
                    <a:lnTo>
                      <a:pt x="761059" y="568871"/>
                    </a:lnTo>
                    <a:lnTo>
                      <a:pt x="725495" y="596646"/>
                    </a:lnTo>
                    <a:lnTo>
                      <a:pt x="383667" y="328841"/>
                    </a:lnTo>
                    <a:lnTo>
                      <a:pt x="38911" y="599389"/>
                    </a:lnTo>
                    <a:lnTo>
                      <a:pt x="3347" y="571614"/>
                    </a:lnTo>
                    <a:lnTo>
                      <a:pt x="348104"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730CE551-2ABE-4C7A-B820-1916BB7E4A75}"/>
                  </a:ext>
                </a:extLst>
              </p:cNvPr>
              <p:cNvSpPr/>
              <p:nvPr/>
            </p:nvSpPr>
            <p:spPr>
              <a:xfrm>
                <a:off x="1475675" y="89496"/>
                <a:ext cx="761058" cy="599389"/>
              </a:xfrm>
              <a:custGeom>
                <a:avLst/>
                <a:gdLst>
                  <a:gd name="connsiteX0" fmla="*/ 35563 w 761058"/>
                  <a:gd name="connsiteY0" fmla="*/ 0 h 599389"/>
                  <a:gd name="connsiteX1" fmla="*/ 384086 w 761058"/>
                  <a:gd name="connsiteY1" fmla="*/ 273291 h 599389"/>
                  <a:gd name="connsiteX2" fmla="*/ 725495 w 761058"/>
                  <a:gd name="connsiteY2" fmla="*/ 5144 h 599389"/>
                  <a:gd name="connsiteX3" fmla="*/ 761058 w 761058"/>
                  <a:gd name="connsiteY3" fmla="*/ 33261 h 599389"/>
                  <a:gd name="connsiteX4" fmla="*/ 419649 w 761058"/>
                  <a:gd name="connsiteY4" fmla="*/ 301066 h 599389"/>
                  <a:gd name="connsiteX5" fmla="*/ 761058 w 761058"/>
                  <a:gd name="connsiteY5" fmla="*/ 568871 h 599389"/>
                  <a:gd name="connsiteX6" fmla="*/ 725495 w 761058"/>
                  <a:gd name="connsiteY6" fmla="*/ 596646 h 599389"/>
                  <a:gd name="connsiteX7" fmla="*/ 384086 w 761058"/>
                  <a:gd name="connsiteY7" fmla="*/ 328841 h 599389"/>
                  <a:gd name="connsiteX8" fmla="*/ 38911 w 761058"/>
                  <a:gd name="connsiteY8" fmla="*/ 599389 h 599389"/>
                  <a:gd name="connsiteX9" fmla="*/ 3347 w 761058"/>
                  <a:gd name="connsiteY9" fmla="*/ 571614 h 599389"/>
                  <a:gd name="connsiteX10" fmla="*/ 348522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4086" y="273291"/>
                    </a:lnTo>
                    <a:lnTo>
                      <a:pt x="725495" y="5144"/>
                    </a:lnTo>
                    <a:lnTo>
                      <a:pt x="761058" y="33261"/>
                    </a:lnTo>
                    <a:lnTo>
                      <a:pt x="419649" y="301066"/>
                    </a:lnTo>
                    <a:lnTo>
                      <a:pt x="761058" y="568871"/>
                    </a:lnTo>
                    <a:lnTo>
                      <a:pt x="725495" y="596646"/>
                    </a:lnTo>
                    <a:lnTo>
                      <a:pt x="384086" y="328841"/>
                    </a:lnTo>
                    <a:lnTo>
                      <a:pt x="38911" y="599389"/>
                    </a:lnTo>
                    <a:lnTo>
                      <a:pt x="3347" y="571614"/>
                    </a:lnTo>
                    <a:lnTo>
                      <a:pt x="348522"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122A0702-1ABB-4B8D-91ED-E0285CFA0B32}"/>
                  </a:ext>
                </a:extLst>
              </p:cNvPr>
              <p:cNvSpPr/>
              <p:nvPr/>
            </p:nvSpPr>
            <p:spPr>
              <a:xfrm>
                <a:off x="761058" y="89496"/>
                <a:ext cx="761058" cy="599389"/>
              </a:xfrm>
              <a:custGeom>
                <a:avLst/>
                <a:gdLst>
                  <a:gd name="connsiteX0" fmla="*/ 35563 w 761058"/>
                  <a:gd name="connsiteY0" fmla="*/ 0 h 599389"/>
                  <a:gd name="connsiteX1" fmla="*/ 383667 w 761058"/>
                  <a:gd name="connsiteY1" fmla="*/ 273291 h 599389"/>
                  <a:gd name="connsiteX2" fmla="*/ 725495 w 761058"/>
                  <a:gd name="connsiteY2" fmla="*/ 5144 h 599389"/>
                  <a:gd name="connsiteX3" fmla="*/ 761059 w 761058"/>
                  <a:gd name="connsiteY3" fmla="*/ 33261 h 599389"/>
                  <a:gd name="connsiteX4" fmla="*/ 419231 w 761058"/>
                  <a:gd name="connsiteY4" fmla="*/ 301066 h 599389"/>
                  <a:gd name="connsiteX5" fmla="*/ 761059 w 761058"/>
                  <a:gd name="connsiteY5" fmla="*/ 568871 h 599389"/>
                  <a:gd name="connsiteX6" fmla="*/ 725495 w 761058"/>
                  <a:gd name="connsiteY6" fmla="*/ 596646 h 599389"/>
                  <a:gd name="connsiteX7" fmla="*/ 383667 w 761058"/>
                  <a:gd name="connsiteY7" fmla="*/ 328841 h 599389"/>
                  <a:gd name="connsiteX8" fmla="*/ 38911 w 761058"/>
                  <a:gd name="connsiteY8" fmla="*/ 599389 h 599389"/>
                  <a:gd name="connsiteX9" fmla="*/ 3347 w 761058"/>
                  <a:gd name="connsiteY9" fmla="*/ 571614 h 599389"/>
                  <a:gd name="connsiteX10" fmla="*/ 348522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3667" y="273291"/>
                    </a:lnTo>
                    <a:lnTo>
                      <a:pt x="725495" y="5144"/>
                    </a:lnTo>
                    <a:lnTo>
                      <a:pt x="761059" y="33261"/>
                    </a:lnTo>
                    <a:lnTo>
                      <a:pt x="419231" y="301066"/>
                    </a:lnTo>
                    <a:lnTo>
                      <a:pt x="761059" y="568871"/>
                    </a:lnTo>
                    <a:lnTo>
                      <a:pt x="725495" y="596646"/>
                    </a:lnTo>
                    <a:lnTo>
                      <a:pt x="383667" y="328841"/>
                    </a:lnTo>
                    <a:lnTo>
                      <a:pt x="38911" y="599389"/>
                    </a:lnTo>
                    <a:lnTo>
                      <a:pt x="3347" y="571614"/>
                    </a:lnTo>
                    <a:lnTo>
                      <a:pt x="348522"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5B1F79A0-413E-491B-9A42-A43BDCEEE9F0}"/>
                  </a:ext>
                </a:extLst>
              </p:cNvPr>
              <p:cNvSpPr/>
              <p:nvPr/>
            </p:nvSpPr>
            <p:spPr>
              <a:xfrm>
                <a:off x="46441" y="89496"/>
                <a:ext cx="761058" cy="599389"/>
              </a:xfrm>
              <a:custGeom>
                <a:avLst/>
                <a:gdLst>
                  <a:gd name="connsiteX0" fmla="*/ 35563 w 761058"/>
                  <a:gd name="connsiteY0" fmla="*/ 0 h 599389"/>
                  <a:gd name="connsiteX1" fmla="*/ 383667 w 761058"/>
                  <a:gd name="connsiteY1" fmla="*/ 273291 h 599389"/>
                  <a:gd name="connsiteX2" fmla="*/ 725495 w 761058"/>
                  <a:gd name="connsiteY2" fmla="*/ 5144 h 599389"/>
                  <a:gd name="connsiteX3" fmla="*/ 761059 w 761058"/>
                  <a:gd name="connsiteY3" fmla="*/ 33261 h 599389"/>
                  <a:gd name="connsiteX4" fmla="*/ 419231 w 761058"/>
                  <a:gd name="connsiteY4" fmla="*/ 301066 h 599389"/>
                  <a:gd name="connsiteX5" fmla="*/ 761059 w 761058"/>
                  <a:gd name="connsiteY5" fmla="*/ 568871 h 599389"/>
                  <a:gd name="connsiteX6" fmla="*/ 725495 w 761058"/>
                  <a:gd name="connsiteY6" fmla="*/ 596646 h 599389"/>
                  <a:gd name="connsiteX7" fmla="*/ 383667 w 761058"/>
                  <a:gd name="connsiteY7" fmla="*/ 328841 h 599389"/>
                  <a:gd name="connsiteX8" fmla="*/ 38911 w 761058"/>
                  <a:gd name="connsiteY8" fmla="*/ 599389 h 599389"/>
                  <a:gd name="connsiteX9" fmla="*/ 3347 w 761058"/>
                  <a:gd name="connsiteY9" fmla="*/ 571614 h 599389"/>
                  <a:gd name="connsiteX10" fmla="*/ 348104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3667" y="273291"/>
                    </a:lnTo>
                    <a:lnTo>
                      <a:pt x="725495" y="5144"/>
                    </a:lnTo>
                    <a:lnTo>
                      <a:pt x="761059" y="33261"/>
                    </a:lnTo>
                    <a:lnTo>
                      <a:pt x="419231" y="301066"/>
                    </a:lnTo>
                    <a:lnTo>
                      <a:pt x="761059" y="568871"/>
                    </a:lnTo>
                    <a:lnTo>
                      <a:pt x="725495" y="596646"/>
                    </a:lnTo>
                    <a:lnTo>
                      <a:pt x="383667" y="328841"/>
                    </a:lnTo>
                    <a:lnTo>
                      <a:pt x="38911" y="599389"/>
                    </a:lnTo>
                    <a:lnTo>
                      <a:pt x="3347" y="571614"/>
                    </a:lnTo>
                    <a:lnTo>
                      <a:pt x="348104"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8" name="Graphic 4">
                <a:extLst>
                  <a:ext uri="{FF2B5EF4-FFF2-40B4-BE49-F238E27FC236}">
                    <a16:creationId xmlns:a16="http://schemas.microsoft.com/office/drawing/2014/main" id="{3324128A-4146-41A1-8C2C-D66D172D0130}"/>
                  </a:ext>
                </a:extLst>
              </p:cNvPr>
              <p:cNvGrpSpPr/>
              <p:nvPr/>
            </p:nvGrpSpPr>
            <p:grpSpPr>
              <a:xfrm>
                <a:off x="836" y="88811"/>
                <a:ext cx="5476358" cy="603161"/>
                <a:chOff x="836" y="88811"/>
                <a:chExt cx="5476358" cy="603161"/>
              </a:xfrm>
              <a:solidFill>
                <a:srgbClr val="13375B"/>
              </a:solidFill>
            </p:grpSpPr>
            <p:sp>
              <p:nvSpPr>
                <p:cNvPr id="49" name="Freeform: Shape 48">
                  <a:extLst>
                    <a:ext uri="{FF2B5EF4-FFF2-40B4-BE49-F238E27FC236}">
                      <a16:creationId xmlns:a16="http://schemas.microsoft.com/office/drawing/2014/main" id="{082E5CAD-EDBB-4630-81EB-BA55F9E83373}"/>
                    </a:ext>
                  </a:extLst>
                </p:cNvPr>
                <p:cNvSpPr/>
                <p:nvPr/>
              </p:nvSpPr>
              <p:spPr>
                <a:xfrm>
                  <a:off x="836" y="88811"/>
                  <a:ext cx="5476358" cy="39433"/>
                </a:xfrm>
                <a:custGeom>
                  <a:avLst/>
                  <a:gdLst>
                    <a:gd name="connsiteX0" fmla="*/ 0 w 5476358"/>
                    <a:gd name="connsiteY0" fmla="*/ 0 h 39433"/>
                    <a:gd name="connsiteX1" fmla="*/ 5476358 w 5476358"/>
                    <a:gd name="connsiteY1" fmla="*/ 0 h 39433"/>
                    <a:gd name="connsiteX2" fmla="*/ 5476358 w 5476358"/>
                    <a:gd name="connsiteY2" fmla="*/ 39434 h 39433"/>
                    <a:gd name="connsiteX3" fmla="*/ 0 w 5476358"/>
                    <a:gd name="connsiteY3" fmla="*/ 39434 h 39433"/>
                  </a:gdLst>
                  <a:ahLst/>
                  <a:cxnLst>
                    <a:cxn ang="0">
                      <a:pos x="connsiteX0" y="connsiteY0"/>
                    </a:cxn>
                    <a:cxn ang="0">
                      <a:pos x="connsiteX1" y="connsiteY1"/>
                    </a:cxn>
                    <a:cxn ang="0">
                      <a:pos x="connsiteX2" y="connsiteY2"/>
                    </a:cxn>
                    <a:cxn ang="0">
                      <a:pos x="connsiteX3" y="connsiteY3"/>
                    </a:cxn>
                  </a:cxnLst>
                  <a:rect l="l" t="t" r="r" b="b"/>
                  <a:pathLst>
                    <a:path w="5476358" h="39433">
                      <a:moveTo>
                        <a:pt x="0" y="0"/>
                      </a:moveTo>
                      <a:lnTo>
                        <a:pt x="5476358" y="0"/>
                      </a:lnTo>
                      <a:lnTo>
                        <a:pt x="5476358" y="39434"/>
                      </a:lnTo>
                      <a:lnTo>
                        <a:pt x="0" y="39434"/>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D61C4A7D-F80C-45E2-81CA-50B4EC92EDBB}"/>
                    </a:ext>
                  </a:extLst>
                </p:cNvPr>
                <p:cNvSpPr/>
                <p:nvPr/>
              </p:nvSpPr>
              <p:spPr>
                <a:xfrm>
                  <a:off x="836" y="652538"/>
                  <a:ext cx="5476358" cy="39433"/>
                </a:xfrm>
                <a:custGeom>
                  <a:avLst/>
                  <a:gdLst>
                    <a:gd name="connsiteX0" fmla="*/ 0 w 5476358"/>
                    <a:gd name="connsiteY0" fmla="*/ 0 h 39433"/>
                    <a:gd name="connsiteX1" fmla="*/ 5476358 w 5476358"/>
                    <a:gd name="connsiteY1" fmla="*/ 0 h 39433"/>
                    <a:gd name="connsiteX2" fmla="*/ 5476358 w 5476358"/>
                    <a:gd name="connsiteY2" fmla="*/ 39434 h 39433"/>
                    <a:gd name="connsiteX3" fmla="*/ 0 w 5476358"/>
                    <a:gd name="connsiteY3" fmla="*/ 39434 h 39433"/>
                  </a:gdLst>
                  <a:ahLst/>
                  <a:cxnLst>
                    <a:cxn ang="0">
                      <a:pos x="connsiteX0" y="connsiteY0"/>
                    </a:cxn>
                    <a:cxn ang="0">
                      <a:pos x="connsiteX1" y="connsiteY1"/>
                    </a:cxn>
                    <a:cxn ang="0">
                      <a:pos x="connsiteX2" y="connsiteY2"/>
                    </a:cxn>
                    <a:cxn ang="0">
                      <a:pos x="connsiteX3" y="connsiteY3"/>
                    </a:cxn>
                  </a:cxnLst>
                  <a:rect l="l" t="t" r="r" b="b"/>
                  <a:pathLst>
                    <a:path w="5476358" h="39433">
                      <a:moveTo>
                        <a:pt x="0" y="0"/>
                      </a:moveTo>
                      <a:lnTo>
                        <a:pt x="5476358" y="0"/>
                      </a:lnTo>
                      <a:lnTo>
                        <a:pt x="5476358" y="39434"/>
                      </a:lnTo>
                      <a:lnTo>
                        <a:pt x="0" y="39434"/>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1" name="Freeform: Shape 50">
                <a:extLst>
                  <a:ext uri="{FF2B5EF4-FFF2-40B4-BE49-F238E27FC236}">
                    <a16:creationId xmlns:a16="http://schemas.microsoft.com/office/drawing/2014/main" id="{9B90BB31-6A78-4149-A601-7B121FD422BC}"/>
                  </a:ext>
                </a:extLst>
              </p:cNvPr>
              <p:cNvSpPr/>
              <p:nvPr/>
            </p:nvSpPr>
            <p:spPr>
              <a:xfrm>
                <a:off x="9251108" y="89496"/>
                <a:ext cx="761058" cy="599389"/>
              </a:xfrm>
              <a:custGeom>
                <a:avLst/>
                <a:gdLst>
                  <a:gd name="connsiteX0" fmla="*/ 35563 w 761058"/>
                  <a:gd name="connsiteY0" fmla="*/ 0 h 599389"/>
                  <a:gd name="connsiteX1" fmla="*/ 384085 w 761058"/>
                  <a:gd name="connsiteY1" fmla="*/ 273291 h 599389"/>
                  <a:gd name="connsiteX2" fmla="*/ 725495 w 761058"/>
                  <a:gd name="connsiteY2" fmla="*/ 5144 h 599389"/>
                  <a:gd name="connsiteX3" fmla="*/ 761058 w 761058"/>
                  <a:gd name="connsiteY3" fmla="*/ 33261 h 599389"/>
                  <a:gd name="connsiteX4" fmla="*/ 419648 w 761058"/>
                  <a:gd name="connsiteY4" fmla="*/ 301066 h 599389"/>
                  <a:gd name="connsiteX5" fmla="*/ 761058 w 761058"/>
                  <a:gd name="connsiteY5" fmla="*/ 568871 h 599389"/>
                  <a:gd name="connsiteX6" fmla="*/ 725495 w 761058"/>
                  <a:gd name="connsiteY6" fmla="*/ 596646 h 599389"/>
                  <a:gd name="connsiteX7" fmla="*/ 384085 w 761058"/>
                  <a:gd name="connsiteY7" fmla="*/ 328841 h 599389"/>
                  <a:gd name="connsiteX8" fmla="*/ 38910 w 761058"/>
                  <a:gd name="connsiteY8" fmla="*/ 599389 h 599389"/>
                  <a:gd name="connsiteX9" fmla="*/ 3346 w 761058"/>
                  <a:gd name="connsiteY9" fmla="*/ 571614 h 599389"/>
                  <a:gd name="connsiteX10" fmla="*/ 348521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4085" y="273291"/>
                    </a:lnTo>
                    <a:lnTo>
                      <a:pt x="725495" y="5144"/>
                    </a:lnTo>
                    <a:lnTo>
                      <a:pt x="761058" y="33261"/>
                    </a:lnTo>
                    <a:lnTo>
                      <a:pt x="419648" y="301066"/>
                    </a:lnTo>
                    <a:lnTo>
                      <a:pt x="761058" y="568871"/>
                    </a:lnTo>
                    <a:lnTo>
                      <a:pt x="725495" y="596646"/>
                    </a:lnTo>
                    <a:lnTo>
                      <a:pt x="384085" y="328841"/>
                    </a:lnTo>
                    <a:lnTo>
                      <a:pt x="38910" y="599389"/>
                    </a:lnTo>
                    <a:lnTo>
                      <a:pt x="3346" y="571614"/>
                    </a:lnTo>
                    <a:lnTo>
                      <a:pt x="348521"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8598F505-7EC6-4224-86CB-03FB6405B242}"/>
                  </a:ext>
                </a:extLst>
              </p:cNvPr>
              <p:cNvSpPr/>
              <p:nvPr/>
            </p:nvSpPr>
            <p:spPr>
              <a:xfrm>
                <a:off x="8536491" y="89496"/>
                <a:ext cx="761058" cy="599389"/>
              </a:xfrm>
              <a:custGeom>
                <a:avLst/>
                <a:gdLst>
                  <a:gd name="connsiteX0" fmla="*/ 35563 w 761058"/>
                  <a:gd name="connsiteY0" fmla="*/ 0 h 599389"/>
                  <a:gd name="connsiteX1" fmla="*/ 383667 w 761058"/>
                  <a:gd name="connsiteY1" fmla="*/ 273291 h 599389"/>
                  <a:gd name="connsiteX2" fmla="*/ 725495 w 761058"/>
                  <a:gd name="connsiteY2" fmla="*/ 5144 h 599389"/>
                  <a:gd name="connsiteX3" fmla="*/ 761058 w 761058"/>
                  <a:gd name="connsiteY3" fmla="*/ 33261 h 599389"/>
                  <a:gd name="connsiteX4" fmla="*/ 419231 w 761058"/>
                  <a:gd name="connsiteY4" fmla="*/ 301066 h 599389"/>
                  <a:gd name="connsiteX5" fmla="*/ 761058 w 761058"/>
                  <a:gd name="connsiteY5" fmla="*/ 568871 h 599389"/>
                  <a:gd name="connsiteX6" fmla="*/ 725495 w 761058"/>
                  <a:gd name="connsiteY6" fmla="*/ 596646 h 599389"/>
                  <a:gd name="connsiteX7" fmla="*/ 383667 w 761058"/>
                  <a:gd name="connsiteY7" fmla="*/ 328841 h 599389"/>
                  <a:gd name="connsiteX8" fmla="*/ 38911 w 761058"/>
                  <a:gd name="connsiteY8" fmla="*/ 599389 h 599389"/>
                  <a:gd name="connsiteX9" fmla="*/ 3347 w 761058"/>
                  <a:gd name="connsiteY9" fmla="*/ 571614 h 599389"/>
                  <a:gd name="connsiteX10" fmla="*/ 348104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3667" y="273291"/>
                    </a:lnTo>
                    <a:lnTo>
                      <a:pt x="725495" y="5144"/>
                    </a:lnTo>
                    <a:lnTo>
                      <a:pt x="761058" y="33261"/>
                    </a:lnTo>
                    <a:lnTo>
                      <a:pt x="419231" y="301066"/>
                    </a:lnTo>
                    <a:lnTo>
                      <a:pt x="761058" y="568871"/>
                    </a:lnTo>
                    <a:lnTo>
                      <a:pt x="725495" y="596646"/>
                    </a:lnTo>
                    <a:lnTo>
                      <a:pt x="383667" y="328841"/>
                    </a:lnTo>
                    <a:lnTo>
                      <a:pt x="38911" y="599389"/>
                    </a:lnTo>
                    <a:lnTo>
                      <a:pt x="3347" y="571614"/>
                    </a:lnTo>
                    <a:lnTo>
                      <a:pt x="348104"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816C3670-F59C-45C3-9672-CCA3BE5A7F6F}"/>
                  </a:ext>
                </a:extLst>
              </p:cNvPr>
              <p:cNvSpPr/>
              <p:nvPr/>
            </p:nvSpPr>
            <p:spPr>
              <a:xfrm>
                <a:off x="10698332" y="89496"/>
                <a:ext cx="761058" cy="599389"/>
              </a:xfrm>
              <a:custGeom>
                <a:avLst/>
                <a:gdLst>
                  <a:gd name="connsiteX0" fmla="*/ 35563 w 761058"/>
                  <a:gd name="connsiteY0" fmla="*/ 0 h 599389"/>
                  <a:gd name="connsiteX1" fmla="*/ 384086 w 761058"/>
                  <a:gd name="connsiteY1" fmla="*/ 273291 h 599389"/>
                  <a:gd name="connsiteX2" fmla="*/ 725495 w 761058"/>
                  <a:gd name="connsiteY2" fmla="*/ 5144 h 599389"/>
                  <a:gd name="connsiteX3" fmla="*/ 761058 w 761058"/>
                  <a:gd name="connsiteY3" fmla="*/ 33261 h 599389"/>
                  <a:gd name="connsiteX4" fmla="*/ 419649 w 761058"/>
                  <a:gd name="connsiteY4" fmla="*/ 301066 h 599389"/>
                  <a:gd name="connsiteX5" fmla="*/ 761058 w 761058"/>
                  <a:gd name="connsiteY5" fmla="*/ 568871 h 599389"/>
                  <a:gd name="connsiteX6" fmla="*/ 725495 w 761058"/>
                  <a:gd name="connsiteY6" fmla="*/ 596646 h 599389"/>
                  <a:gd name="connsiteX7" fmla="*/ 384086 w 761058"/>
                  <a:gd name="connsiteY7" fmla="*/ 328841 h 599389"/>
                  <a:gd name="connsiteX8" fmla="*/ 38911 w 761058"/>
                  <a:gd name="connsiteY8" fmla="*/ 599389 h 599389"/>
                  <a:gd name="connsiteX9" fmla="*/ 3347 w 761058"/>
                  <a:gd name="connsiteY9" fmla="*/ 571614 h 599389"/>
                  <a:gd name="connsiteX10" fmla="*/ 348522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4086" y="273291"/>
                    </a:lnTo>
                    <a:lnTo>
                      <a:pt x="725495" y="5144"/>
                    </a:lnTo>
                    <a:lnTo>
                      <a:pt x="761058" y="33261"/>
                    </a:lnTo>
                    <a:lnTo>
                      <a:pt x="419649" y="301066"/>
                    </a:lnTo>
                    <a:lnTo>
                      <a:pt x="761058" y="568871"/>
                    </a:lnTo>
                    <a:lnTo>
                      <a:pt x="725495" y="596646"/>
                    </a:lnTo>
                    <a:lnTo>
                      <a:pt x="384086" y="328841"/>
                    </a:lnTo>
                    <a:lnTo>
                      <a:pt x="38911" y="599389"/>
                    </a:lnTo>
                    <a:lnTo>
                      <a:pt x="3347" y="571614"/>
                    </a:lnTo>
                    <a:lnTo>
                      <a:pt x="348522"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6CFAD664-C800-4578-B4CA-798C7FBD0F71}"/>
                  </a:ext>
                </a:extLst>
              </p:cNvPr>
              <p:cNvSpPr/>
              <p:nvPr/>
            </p:nvSpPr>
            <p:spPr>
              <a:xfrm>
                <a:off x="9983715" y="89496"/>
                <a:ext cx="761059" cy="599389"/>
              </a:xfrm>
              <a:custGeom>
                <a:avLst/>
                <a:gdLst>
                  <a:gd name="connsiteX0" fmla="*/ 35563 w 761059"/>
                  <a:gd name="connsiteY0" fmla="*/ 0 h 599389"/>
                  <a:gd name="connsiteX1" fmla="*/ 383667 w 761059"/>
                  <a:gd name="connsiteY1" fmla="*/ 273291 h 599389"/>
                  <a:gd name="connsiteX2" fmla="*/ 725496 w 761059"/>
                  <a:gd name="connsiteY2" fmla="*/ 5144 h 599389"/>
                  <a:gd name="connsiteX3" fmla="*/ 761059 w 761059"/>
                  <a:gd name="connsiteY3" fmla="*/ 33261 h 599389"/>
                  <a:gd name="connsiteX4" fmla="*/ 419231 w 761059"/>
                  <a:gd name="connsiteY4" fmla="*/ 301066 h 599389"/>
                  <a:gd name="connsiteX5" fmla="*/ 761059 w 761059"/>
                  <a:gd name="connsiteY5" fmla="*/ 568871 h 599389"/>
                  <a:gd name="connsiteX6" fmla="*/ 725496 w 761059"/>
                  <a:gd name="connsiteY6" fmla="*/ 596646 h 599389"/>
                  <a:gd name="connsiteX7" fmla="*/ 383667 w 761059"/>
                  <a:gd name="connsiteY7" fmla="*/ 328841 h 599389"/>
                  <a:gd name="connsiteX8" fmla="*/ 38911 w 761059"/>
                  <a:gd name="connsiteY8" fmla="*/ 599389 h 599389"/>
                  <a:gd name="connsiteX9" fmla="*/ 3347 w 761059"/>
                  <a:gd name="connsiteY9" fmla="*/ 571614 h 599389"/>
                  <a:gd name="connsiteX10" fmla="*/ 348522 w 761059"/>
                  <a:gd name="connsiteY10" fmla="*/ 301066 h 599389"/>
                  <a:gd name="connsiteX11" fmla="*/ 0 w 761059"/>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9" h="599389">
                    <a:moveTo>
                      <a:pt x="35563" y="0"/>
                    </a:moveTo>
                    <a:lnTo>
                      <a:pt x="383667" y="273291"/>
                    </a:lnTo>
                    <a:lnTo>
                      <a:pt x="725496" y="5144"/>
                    </a:lnTo>
                    <a:lnTo>
                      <a:pt x="761059" y="33261"/>
                    </a:lnTo>
                    <a:lnTo>
                      <a:pt x="419231" y="301066"/>
                    </a:lnTo>
                    <a:lnTo>
                      <a:pt x="761059" y="568871"/>
                    </a:lnTo>
                    <a:lnTo>
                      <a:pt x="725496" y="596646"/>
                    </a:lnTo>
                    <a:lnTo>
                      <a:pt x="383667" y="328841"/>
                    </a:lnTo>
                    <a:lnTo>
                      <a:pt x="38911" y="599389"/>
                    </a:lnTo>
                    <a:lnTo>
                      <a:pt x="3347" y="571614"/>
                    </a:lnTo>
                    <a:lnTo>
                      <a:pt x="348522"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CCD5D1E7-A37F-482C-B21D-AF36172C9E63}"/>
                  </a:ext>
                </a:extLst>
              </p:cNvPr>
              <p:cNvSpPr/>
              <p:nvPr/>
            </p:nvSpPr>
            <p:spPr>
              <a:xfrm>
                <a:off x="11430940" y="89496"/>
                <a:ext cx="761058" cy="599389"/>
              </a:xfrm>
              <a:custGeom>
                <a:avLst/>
                <a:gdLst>
                  <a:gd name="connsiteX0" fmla="*/ 35563 w 761058"/>
                  <a:gd name="connsiteY0" fmla="*/ 0 h 599389"/>
                  <a:gd name="connsiteX1" fmla="*/ 384085 w 761058"/>
                  <a:gd name="connsiteY1" fmla="*/ 273291 h 599389"/>
                  <a:gd name="connsiteX2" fmla="*/ 725495 w 761058"/>
                  <a:gd name="connsiteY2" fmla="*/ 5144 h 599389"/>
                  <a:gd name="connsiteX3" fmla="*/ 761058 w 761058"/>
                  <a:gd name="connsiteY3" fmla="*/ 33261 h 599389"/>
                  <a:gd name="connsiteX4" fmla="*/ 419231 w 761058"/>
                  <a:gd name="connsiteY4" fmla="*/ 301066 h 599389"/>
                  <a:gd name="connsiteX5" fmla="*/ 761058 w 761058"/>
                  <a:gd name="connsiteY5" fmla="*/ 568871 h 599389"/>
                  <a:gd name="connsiteX6" fmla="*/ 725495 w 761058"/>
                  <a:gd name="connsiteY6" fmla="*/ 596646 h 599389"/>
                  <a:gd name="connsiteX7" fmla="*/ 384085 w 761058"/>
                  <a:gd name="connsiteY7" fmla="*/ 328841 h 599389"/>
                  <a:gd name="connsiteX8" fmla="*/ 38910 w 761058"/>
                  <a:gd name="connsiteY8" fmla="*/ 599389 h 599389"/>
                  <a:gd name="connsiteX9" fmla="*/ 3346 w 761058"/>
                  <a:gd name="connsiteY9" fmla="*/ 571614 h 599389"/>
                  <a:gd name="connsiteX10" fmla="*/ 348521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4085" y="273291"/>
                    </a:lnTo>
                    <a:lnTo>
                      <a:pt x="725495" y="5144"/>
                    </a:lnTo>
                    <a:lnTo>
                      <a:pt x="761058" y="33261"/>
                    </a:lnTo>
                    <a:lnTo>
                      <a:pt x="419231" y="301066"/>
                    </a:lnTo>
                    <a:lnTo>
                      <a:pt x="761058" y="568871"/>
                    </a:lnTo>
                    <a:lnTo>
                      <a:pt x="725495" y="596646"/>
                    </a:lnTo>
                    <a:lnTo>
                      <a:pt x="384085" y="328841"/>
                    </a:lnTo>
                    <a:lnTo>
                      <a:pt x="38910" y="599389"/>
                    </a:lnTo>
                    <a:lnTo>
                      <a:pt x="3346" y="571614"/>
                    </a:lnTo>
                    <a:lnTo>
                      <a:pt x="348521"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B36E5BA7-0550-41C2-99E3-71A358700F5B}"/>
                  </a:ext>
                </a:extLst>
              </p:cNvPr>
              <p:cNvSpPr/>
              <p:nvPr/>
            </p:nvSpPr>
            <p:spPr>
              <a:xfrm>
                <a:off x="7821874" y="89496"/>
                <a:ext cx="761058" cy="599389"/>
              </a:xfrm>
              <a:custGeom>
                <a:avLst/>
                <a:gdLst>
                  <a:gd name="connsiteX0" fmla="*/ 35563 w 761058"/>
                  <a:gd name="connsiteY0" fmla="*/ 0 h 599389"/>
                  <a:gd name="connsiteX1" fmla="*/ 383667 w 761058"/>
                  <a:gd name="connsiteY1" fmla="*/ 273291 h 599389"/>
                  <a:gd name="connsiteX2" fmla="*/ 725495 w 761058"/>
                  <a:gd name="connsiteY2" fmla="*/ 5144 h 599389"/>
                  <a:gd name="connsiteX3" fmla="*/ 761058 w 761058"/>
                  <a:gd name="connsiteY3" fmla="*/ 33261 h 599389"/>
                  <a:gd name="connsiteX4" fmla="*/ 419231 w 761058"/>
                  <a:gd name="connsiteY4" fmla="*/ 301066 h 599389"/>
                  <a:gd name="connsiteX5" fmla="*/ 761058 w 761058"/>
                  <a:gd name="connsiteY5" fmla="*/ 568871 h 599389"/>
                  <a:gd name="connsiteX6" fmla="*/ 725495 w 761058"/>
                  <a:gd name="connsiteY6" fmla="*/ 596646 h 599389"/>
                  <a:gd name="connsiteX7" fmla="*/ 383667 w 761058"/>
                  <a:gd name="connsiteY7" fmla="*/ 328841 h 599389"/>
                  <a:gd name="connsiteX8" fmla="*/ 38911 w 761058"/>
                  <a:gd name="connsiteY8" fmla="*/ 599389 h 599389"/>
                  <a:gd name="connsiteX9" fmla="*/ 3347 w 761058"/>
                  <a:gd name="connsiteY9" fmla="*/ 571614 h 599389"/>
                  <a:gd name="connsiteX10" fmla="*/ 348104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3667" y="273291"/>
                    </a:lnTo>
                    <a:lnTo>
                      <a:pt x="725495" y="5144"/>
                    </a:lnTo>
                    <a:lnTo>
                      <a:pt x="761058" y="33261"/>
                    </a:lnTo>
                    <a:lnTo>
                      <a:pt x="419231" y="301066"/>
                    </a:lnTo>
                    <a:lnTo>
                      <a:pt x="761058" y="568871"/>
                    </a:lnTo>
                    <a:lnTo>
                      <a:pt x="725495" y="596646"/>
                    </a:lnTo>
                    <a:lnTo>
                      <a:pt x="383667" y="328841"/>
                    </a:lnTo>
                    <a:lnTo>
                      <a:pt x="38911" y="599389"/>
                    </a:lnTo>
                    <a:lnTo>
                      <a:pt x="3347" y="571614"/>
                    </a:lnTo>
                    <a:lnTo>
                      <a:pt x="348104"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78182A7D-B759-47E5-979E-711437E2D0B7}"/>
                  </a:ext>
                </a:extLst>
              </p:cNvPr>
              <p:cNvSpPr/>
              <p:nvPr/>
            </p:nvSpPr>
            <p:spPr>
              <a:xfrm>
                <a:off x="7106839" y="89496"/>
                <a:ext cx="761058" cy="599389"/>
              </a:xfrm>
              <a:custGeom>
                <a:avLst/>
                <a:gdLst>
                  <a:gd name="connsiteX0" fmla="*/ 35563 w 761058"/>
                  <a:gd name="connsiteY0" fmla="*/ 0 h 599389"/>
                  <a:gd name="connsiteX1" fmla="*/ 384086 w 761058"/>
                  <a:gd name="connsiteY1" fmla="*/ 273291 h 599389"/>
                  <a:gd name="connsiteX2" fmla="*/ 725495 w 761058"/>
                  <a:gd name="connsiteY2" fmla="*/ 5144 h 599389"/>
                  <a:gd name="connsiteX3" fmla="*/ 761059 w 761058"/>
                  <a:gd name="connsiteY3" fmla="*/ 33261 h 599389"/>
                  <a:gd name="connsiteX4" fmla="*/ 419649 w 761058"/>
                  <a:gd name="connsiteY4" fmla="*/ 301066 h 599389"/>
                  <a:gd name="connsiteX5" fmla="*/ 761059 w 761058"/>
                  <a:gd name="connsiteY5" fmla="*/ 568871 h 599389"/>
                  <a:gd name="connsiteX6" fmla="*/ 725495 w 761058"/>
                  <a:gd name="connsiteY6" fmla="*/ 596646 h 599389"/>
                  <a:gd name="connsiteX7" fmla="*/ 384086 w 761058"/>
                  <a:gd name="connsiteY7" fmla="*/ 328841 h 599389"/>
                  <a:gd name="connsiteX8" fmla="*/ 38911 w 761058"/>
                  <a:gd name="connsiteY8" fmla="*/ 599389 h 599389"/>
                  <a:gd name="connsiteX9" fmla="*/ 3347 w 761058"/>
                  <a:gd name="connsiteY9" fmla="*/ 571614 h 599389"/>
                  <a:gd name="connsiteX10" fmla="*/ 348522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4086" y="273291"/>
                    </a:lnTo>
                    <a:lnTo>
                      <a:pt x="725495" y="5144"/>
                    </a:lnTo>
                    <a:lnTo>
                      <a:pt x="761059" y="33261"/>
                    </a:lnTo>
                    <a:lnTo>
                      <a:pt x="419649" y="301066"/>
                    </a:lnTo>
                    <a:lnTo>
                      <a:pt x="761059" y="568871"/>
                    </a:lnTo>
                    <a:lnTo>
                      <a:pt x="725495" y="596646"/>
                    </a:lnTo>
                    <a:lnTo>
                      <a:pt x="384086" y="328841"/>
                    </a:lnTo>
                    <a:lnTo>
                      <a:pt x="38911" y="599389"/>
                    </a:lnTo>
                    <a:lnTo>
                      <a:pt x="3347" y="571614"/>
                    </a:lnTo>
                    <a:lnTo>
                      <a:pt x="348522"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D1AFA977-C48D-4146-B905-729C8AFBF63B}"/>
                  </a:ext>
                </a:extLst>
              </p:cNvPr>
              <p:cNvSpPr/>
              <p:nvPr/>
            </p:nvSpPr>
            <p:spPr>
              <a:xfrm>
                <a:off x="6392222" y="89496"/>
                <a:ext cx="761058" cy="599389"/>
              </a:xfrm>
              <a:custGeom>
                <a:avLst/>
                <a:gdLst>
                  <a:gd name="connsiteX0" fmla="*/ 35563 w 761058"/>
                  <a:gd name="connsiteY0" fmla="*/ 0 h 599389"/>
                  <a:gd name="connsiteX1" fmla="*/ 383667 w 761058"/>
                  <a:gd name="connsiteY1" fmla="*/ 273291 h 599389"/>
                  <a:gd name="connsiteX2" fmla="*/ 725495 w 761058"/>
                  <a:gd name="connsiteY2" fmla="*/ 5144 h 599389"/>
                  <a:gd name="connsiteX3" fmla="*/ 761058 w 761058"/>
                  <a:gd name="connsiteY3" fmla="*/ 33261 h 599389"/>
                  <a:gd name="connsiteX4" fmla="*/ 419231 w 761058"/>
                  <a:gd name="connsiteY4" fmla="*/ 301066 h 599389"/>
                  <a:gd name="connsiteX5" fmla="*/ 761058 w 761058"/>
                  <a:gd name="connsiteY5" fmla="*/ 568871 h 599389"/>
                  <a:gd name="connsiteX6" fmla="*/ 725495 w 761058"/>
                  <a:gd name="connsiteY6" fmla="*/ 596646 h 599389"/>
                  <a:gd name="connsiteX7" fmla="*/ 383667 w 761058"/>
                  <a:gd name="connsiteY7" fmla="*/ 328841 h 599389"/>
                  <a:gd name="connsiteX8" fmla="*/ 38910 w 761058"/>
                  <a:gd name="connsiteY8" fmla="*/ 599389 h 599389"/>
                  <a:gd name="connsiteX9" fmla="*/ 3347 w 761058"/>
                  <a:gd name="connsiteY9" fmla="*/ 571614 h 599389"/>
                  <a:gd name="connsiteX10" fmla="*/ 348522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3667" y="273291"/>
                    </a:lnTo>
                    <a:lnTo>
                      <a:pt x="725495" y="5144"/>
                    </a:lnTo>
                    <a:lnTo>
                      <a:pt x="761058" y="33261"/>
                    </a:lnTo>
                    <a:lnTo>
                      <a:pt x="419231" y="301066"/>
                    </a:lnTo>
                    <a:lnTo>
                      <a:pt x="761058" y="568871"/>
                    </a:lnTo>
                    <a:lnTo>
                      <a:pt x="725495" y="596646"/>
                    </a:lnTo>
                    <a:lnTo>
                      <a:pt x="383667" y="328841"/>
                    </a:lnTo>
                    <a:lnTo>
                      <a:pt x="38910" y="599389"/>
                    </a:lnTo>
                    <a:lnTo>
                      <a:pt x="3347" y="571614"/>
                    </a:lnTo>
                    <a:lnTo>
                      <a:pt x="348522"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9664C1D5-5C6B-4906-A7AD-10846DADBAC4}"/>
                  </a:ext>
                </a:extLst>
              </p:cNvPr>
              <p:cNvSpPr/>
              <p:nvPr/>
            </p:nvSpPr>
            <p:spPr>
              <a:xfrm>
                <a:off x="5677605" y="89496"/>
                <a:ext cx="761058" cy="599389"/>
              </a:xfrm>
              <a:custGeom>
                <a:avLst/>
                <a:gdLst>
                  <a:gd name="connsiteX0" fmla="*/ 35563 w 761058"/>
                  <a:gd name="connsiteY0" fmla="*/ 0 h 599389"/>
                  <a:gd name="connsiteX1" fmla="*/ 383667 w 761058"/>
                  <a:gd name="connsiteY1" fmla="*/ 273291 h 599389"/>
                  <a:gd name="connsiteX2" fmla="*/ 725495 w 761058"/>
                  <a:gd name="connsiteY2" fmla="*/ 5144 h 599389"/>
                  <a:gd name="connsiteX3" fmla="*/ 761059 w 761058"/>
                  <a:gd name="connsiteY3" fmla="*/ 33261 h 599389"/>
                  <a:gd name="connsiteX4" fmla="*/ 419231 w 761058"/>
                  <a:gd name="connsiteY4" fmla="*/ 301066 h 599389"/>
                  <a:gd name="connsiteX5" fmla="*/ 761059 w 761058"/>
                  <a:gd name="connsiteY5" fmla="*/ 568871 h 599389"/>
                  <a:gd name="connsiteX6" fmla="*/ 725495 w 761058"/>
                  <a:gd name="connsiteY6" fmla="*/ 596646 h 599389"/>
                  <a:gd name="connsiteX7" fmla="*/ 383667 w 761058"/>
                  <a:gd name="connsiteY7" fmla="*/ 328841 h 599389"/>
                  <a:gd name="connsiteX8" fmla="*/ 38911 w 761058"/>
                  <a:gd name="connsiteY8" fmla="*/ 599389 h 599389"/>
                  <a:gd name="connsiteX9" fmla="*/ 3347 w 761058"/>
                  <a:gd name="connsiteY9" fmla="*/ 571614 h 599389"/>
                  <a:gd name="connsiteX10" fmla="*/ 348104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3667" y="273291"/>
                    </a:lnTo>
                    <a:lnTo>
                      <a:pt x="725495" y="5144"/>
                    </a:lnTo>
                    <a:lnTo>
                      <a:pt x="761059" y="33261"/>
                    </a:lnTo>
                    <a:lnTo>
                      <a:pt x="419231" y="301066"/>
                    </a:lnTo>
                    <a:lnTo>
                      <a:pt x="761059" y="568871"/>
                    </a:lnTo>
                    <a:lnTo>
                      <a:pt x="725495" y="596646"/>
                    </a:lnTo>
                    <a:lnTo>
                      <a:pt x="383667" y="328841"/>
                    </a:lnTo>
                    <a:lnTo>
                      <a:pt x="38911" y="599389"/>
                    </a:lnTo>
                    <a:lnTo>
                      <a:pt x="3347" y="571614"/>
                    </a:lnTo>
                    <a:lnTo>
                      <a:pt x="348104"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60" name="Graphic 4">
                <a:extLst>
                  <a:ext uri="{FF2B5EF4-FFF2-40B4-BE49-F238E27FC236}">
                    <a16:creationId xmlns:a16="http://schemas.microsoft.com/office/drawing/2014/main" id="{FBE3CF3A-F236-4DD1-BF22-329DD89F43D5}"/>
                  </a:ext>
                </a:extLst>
              </p:cNvPr>
              <p:cNvGrpSpPr/>
              <p:nvPr/>
            </p:nvGrpSpPr>
            <p:grpSpPr>
              <a:xfrm>
                <a:off x="5477194" y="88811"/>
                <a:ext cx="6715222" cy="603161"/>
                <a:chOff x="5477194" y="88811"/>
                <a:chExt cx="6715222" cy="603161"/>
              </a:xfrm>
              <a:solidFill>
                <a:srgbClr val="13375B"/>
              </a:solidFill>
            </p:grpSpPr>
            <p:sp>
              <p:nvSpPr>
                <p:cNvPr id="61" name="Freeform: Shape 60">
                  <a:extLst>
                    <a:ext uri="{FF2B5EF4-FFF2-40B4-BE49-F238E27FC236}">
                      <a16:creationId xmlns:a16="http://schemas.microsoft.com/office/drawing/2014/main" id="{3EB5DB8B-2795-425E-842B-FE7B7A97BCE9}"/>
                    </a:ext>
                  </a:extLst>
                </p:cNvPr>
                <p:cNvSpPr/>
                <p:nvPr/>
              </p:nvSpPr>
              <p:spPr>
                <a:xfrm>
                  <a:off x="5477194" y="88811"/>
                  <a:ext cx="6712712" cy="39433"/>
                </a:xfrm>
                <a:custGeom>
                  <a:avLst/>
                  <a:gdLst>
                    <a:gd name="connsiteX0" fmla="*/ 0 w 6712712"/>
                    <a:gd name="connsiteY0" fmla="*/ 0 h 39433"/>
                    <a:gd name="connsiteX1" fmla="*/ 6712712 w 6712712"/>
                    <a:gd name="connsiteY1" fmla="*/ 0 h 39433"/>
                    <a:gd name="connsiteX2" fmla="*/ 6712712 w 6712712"/>
                    <a:gd name="connsiteY2" fmla="*/ 39434 h 39433"/>
                    <a:gd name="connsiteX3" fmla="*/ 0 w 6712712"/>
                    <a:gd name="connsiteY3" fmla="*/ 39434 h 39433"/>
                  </a:gdLst>
                  <a:ahLst/>
                  <a:cxnLst>
                    <a:cxn ang="0">
                      <a:pos x="connsiteX0" y="connsiteY0"/>
                    </a:cxn>
                    <a:cxn ang="0">
                      <a:pos x="connsiteX1" y="connsiteY1"/>
                    </a:cxn>
                    <a:cxn ang="0">
                      <a:pos x="connsiteX2" y="connsiteY2"/>
                    </a:cxn>
                    <a:cxn ang="0">
                      <a:pos x="connsiteX3" y="connsiteY3"/>
                    </a:cxn>
                  </a:cxnLst>
                  <a:rect l="l" t="t" r="r" b="b"/>
                  <a:pathLst>
                    <a:path w="6712712" h="39433">
                      <a:moveTo>
                        <a:pt x="0" y="0"/>
                      </a:moveTo>
                      <a:lnTo>
                        <a:pt x="6712712" y="0"/>
                      </a:lnTo>
                      <a:lnTo>
                        <a:pt x="6712712" y="39434"/>
                      </a:lnTo>
                      <a:lnTo>
                        <a:pt x="0" y="39434"/>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903E3A15-CD3B-426A-ADA6-55A9F6BC0070}"/>
                    </a:ext>
                  </a:extLst>
                </p:cNvPr>
                <p:cNvSpPr/>
                <p:nvPr/>
              </p:nvSpPr>
              <p:spPr>
                <a:xfrm>
                  <a:off x="5477194" y="652538"/>
                  <a:ext cx="6715222" cy="39433"/>
                </a:xfrm>
                <a:custGeom>
                  <a:avLst/>
                  <a:gdLst>
                    <a:gd name="connsiteX0" fmla="*/ 0 w 6715222"/>
                    <a:gd name="connsiteY0" fmla="*/ 0 h 39433"/>
                    <a:gd name="connsiteX1" fmla="*/ 6715223 w 6715222"/>
                    <a:gd name="connsiteY1" fmla="*/ 0 h 39433"/>
                    <a:gd name="connsiteX2" fmla="*/ 6715223 w 6715222"/>
                    <a:gd name="connsiteY2" fmla="*/ 39434 h 39433"/>
                    <a:gd name="connsiteX3" fmla="*/ 0 w 6715222"/>
                    <a:gd name="connsiteY3" fmla="*/ 39434 h 39433"/>
                  </a:gdLst>
                  <a:ahLst/>
                  <a:cxnLst>
                    <a:cxn ang="0">
                      <a:pos x="connsiteX0" y="connsiteY0"/>
                    </a:cxn>
                    <a:cxn ang="0">
                      <a:pos x="connsiteX1" y="connsiteY1"/>
                    </a:cxn>
                    <a:cxn ang="0">
                      <a:pos x="connsiteX2" y="connsiteY2"/>
                    </a:cxn>
                    <a:cxn ang="0">
                      <a:pos x="connsiteX3" y="connsiteY3"/>
                    </a:cxn>
                  </a:cxnLst>
                  <a:rect l="l" t="t" r="r" b="b"/>
                  <a:pathLst>
                    <a:path w="6715222" h="39433">
                      <a:moveTo>
                        <a:pt x="0" y="0"/>
                      </a:moveTo>
                      <a:lnTo>
                        <a:pt x="6715223" y="0"/>
                      </a:lnTo>
                      <a:lnTo>
                        <a:pt x="6715223" y="39434"/>
                      </a:lnTo>
                      <a:lnTo>
                        <a:pt x="0" y="39434"/>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3" name="Freeform: Shape 62">
                <a:extLst>
                  <a:ext uri="{FF2B5EF4-FFF2-40B4-BE49-F238E27FC236}">
                    <a16:creationId xmlns:a16="http://schemas.microsoft.com/office/drawing/2014/main" id="{E1C9CA55-4414-4A79-9998-2D0817C85018}"/>
                  </a:ext>
                </a:extLst>
              </p:cNvPr>
              <p:cNvSpPr/>
              <p:nvPr/>
            </p:nvSpPr>
            <p:spPr>
              <a:xfrm>
                <a:off x="0" y="0"/>
                <a:ext cx="12191999" cy="137160"/>
              </a:xfrm>
              <a:custGeom>
                <a:avLst/>
                <a:gdLst>
                  <a:gd name="connsiteX0" fmla="*/ 0 w 12191999"/>
                  <a:gd name="connsiteY0" fmla="*/ 0 h 137160"/>
                  <a:gd name="connsiteX1" fmla="*/ 12191999 w 12191999"/>
                  <a:gd name="connsiteY1" fmla="*/ 0 h 137160"/>
                  <a:gd name="connsiteX2" fmla="*/ 12191999 w 12191999"/>
                  <a:gd name="connsiteY2" fmla="*/ 137160 h 137160"/>
                  <a:gd name="connsiteX3" fmla="*/ 0 w 12191999"/>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2191999" h="137160">
                    <a:moveTo>
                      <a:pt x="0" y="0"/>
                    </a:moveTo>
                    <a:lnTo>
                      <a:pt x="12191999" y="0"/>
                    </a:lnTo>
                    <a:lnTo>
                      <a:pt x="12191999" y="137160"/>
                    </a:lnTo>
                    <a:lnTo>
                      <a:pt x="0" y="137160"/>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4" name="Graphic 4">
              <a:extLst>
                <a:ext uri="{FF2B5EF4-FFF2-40B4-BE49-F238E27FC236}">
                  <a16:creationId xmlns:a16="http://schemas.microsoft.com/office/drawing/2014/main" id="{967DCDB8-6232-406C-B70A-EAB9F706A807}"/>
                </a:ext>
              </a:extLst>
            </p:cNvPr>
            <p:cNvGrpSpPr/>
            <p:nvPr/>
          </p:nvGrpSpPr>
          <p:grpSpPr>
            <a:xfrm>
              <a:off x="273211" y="671398"/>
              <a:ext cx="1000798" cy="914857"/>
              <a:chOff x="273211" y="671398"/>
              <a:chExt cx="1000798" cy="914857"/>
            </a:xfrm>
          </p:grpSpPr>
          <p:sp>
            <p:nvSpPr>
              <p:cNvPr id="65" name="Freeform: Shape 64">
                <a:extLst>
                  <a:ext uri="{FF2B5EF4-FFF2-40B4-BE49-F238E27FC236}">
                    <a16:creationId xmlns:a16="http://schemas.microsoft.com/office/drawing/2014/main" id="{36D84188-EE03-413A-ADAE-9D2B5A7DB5A5}"/>
                  </a:ext>
                </a:extLst>
              </p:cNvPr>
              <p:cNvSpPr/>
              <p:nvPr/>
            </p:nvSpPr>
            <p:spPr>
              <a:xfrm>
                <a:off x="273211" y="993724"/>
                <a:ext cx="293712" cy="272605"/>
              </a:xfrm>
              <a:custGeom>
                <a:avLst/>
                <a:gdLst>
                  <a:gd name="connsiteX0" fmla="*/ 0 w 293712"/>
                  <a:gd name="connsiteY0" fmla="*/ 0 h 272605"/>
                  <a:gd name="connsiteX1" fmla="*/ 9205 w 293712"/>
                  <a:gd name="connsiteY1" fmla="*/ 46977 h 272605"/>
                  <a:gd name="connsiteX2" fmla="*/ 284508 w 293712"/>
                  <a:gd name="connsiteY2" fmla="*/ 272606 h 272605"/>
                  <a:gd name="connsiteX3" fmla="*/ 293713 w 293712"/>
                  <a:gd name="connsiteY3" fmla="*/ 240716 h 272605"/>
                  <a:gd name="connsiteX4" fmla="*/ 250200 w 293712"/>
                  <a:gd name="connsiteY4" fmla="*/ 103213 h 27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712" h="272605">
                    <a:moveTo>
                      <a:pt x="0" y="0"/>
                    </a:moveTo>
                    <a:lnTo>
                      <a:pt x="9205" y="46977"/>
                    </a:lnTo>
                    <a:lnTo>
                      <a:pt x="284508" y="272606"/>
                    </a:lnTo>
                    <a:lnTo>
                      <a:pt x="293713" y="240716"/>
                    </a:lnTo>
                    <a:lnTo>
                      <a:pt x="250200" y="103213"/>
                    </a:lnTo>
                    <a:close/>
                  </a:path>
                </a:pathLst>
              </a:custGeom>
              <a:solidFill>
                <a:srgbClr val="86B1F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97C1AF0F-0B2D-4E8C-8040-9611F5C5BF1A}"/>
                  </a:ext>
                </a:extLst>
              </p:cNvPr>
              <p:cNvSpPr/>
              <p:nvPr/>
            </p:nvSpPr>
            <p:spPr>
              <a:xfrm>
                <a:off x="273211" y="797928"/>
                <a:ext cx="601232" cy="436511"/>
              </a:xfrm>
              <a:custGeom>
                <a:avLst/>
                <a:gdLst>
                  <a:gd name="connsiteX0" fmla="*/ 0 w 601232"/>
                  <a:gd name="connsiteY0" fmla="*/ 195796 h 436511"/>
                  <a:gd name="connsiteX1" fmla="*/ 238485 w 601232"/>
                  <a:gd name="connsiteY1" fmla="*/ 0 h 436511"/>
                  <a:gd name="connsiteX2" fmla="*/ 348941 w 601232"/>
                  <a:gd name="connsiteY2" fmla="*/ 0 h 436511"/>
                  <a:gd name="connsiteX3" fmla="*/ 601232 w 601232"/>
                  <a:gd name="connsiteY3" fmla="*/ 195796 h 436511"/>
                  <a:gd name="connsiteX4" fmla="*/ 293713 w 601232"/>
                  <a:gd name="connsiteY4" fmla="*/ 436512 h 436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232" h="436511">
                    <a:moveTo>
                      <a:pt x="0" y="195796"/>
                    </a:moveTo>
                    <a:lnTo>
                      <a:pt x="238485" y="0"/>
                    </a:lnTo>
                    <a:lnTo>
                      <a:pt x="348941" y="0"/>
                    </a:lnTo>
                    <a:lnTo>
                      <a:pt x="601232" y="195796"/>
                    </a:lnTo>
                    <a:lnTo>
                      <a:pt x="293713" y="436512"/>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Shape 66">
                <a:extLst>
                  <a:ext uri="{FF2B5EF4-FFF2-40B4-BE49-F238E27FC236}">
                    <a16:creationId xmlns:a16="http://schemas.microsoft.com/office/drawing/2014/main" id="{306AE10F-EEBE-4253-9402-C27F97A6FEC3}"/>
                  </a:ext>
                </a:extLst>
              </p:cNvPr>
              <p:cNvSpPr/>
              <p:nvPr/>
            </p:nvSpPr>
            <p:spPr>
              <a:xfrm>
                <a:off x="752690" y="1159002"/>
                <a:ext cx="521318" cy="415937"/>
              </a:xfrm>
              <a:custGeom>
                <a:avLst/>
                <a:gdLst>
                  <a:gd name="connsiteX0" fmla="*/ 314632 w 521318"/>
                  <a:gd name="connsiteY0" fmla="*/ 0 h 415937"/>
                  <a:gd name="connsiteX1" fmla="*/ 258986 w 521318"/>
                  <a:gd name="connsiteY1" fmla="*/ 46977 h 415937"/>
                  <a:gd name="connsiteX2" fmla="*/ 218402 w 521318"/>
                  <a:gd name="connsiteY2" fmla="*/ 18860 h 415937"/>
                  <a:gd name="connsiteX3" fmla="*/ 176981 w 521318"/>
                  <a:gd name="connsiteY3" fmla="*/ 58636 h 415937"/>
                  <a:gd name="connsiteX4" fmla="*/ 206268 w 521318"/>
                  <a:gd name="connsiteY4" fmla="*/ 90869 h 415937"/>
                  <a:gd name="connsiteX5" fmla="*/ 91628 w 521318"/>
                  <a:gd name="connsiteY5" fmla="*/ 186881 h 415937"/>
                  <a:gd name="connsiteX6" fmla="*/ 57738 w 521318"/>
                  <a:gd name="connsiteY6" fmla="*/ 146761 h 415937"/>
                  <a:gd name="connsiteX7" fmla="*/ 20920 w 521318"/>
                  <a:gd name="connsiteY7" fmla="*/ 201282 h 415937"/>
                  <a:gd name="connsiteX8" fmla="*/ 43931 w 521318"/>
                  <a:gd name="connsiteY8" fmla="*/ 227000 h 415937"/>
                  <a:gd name="connsiteX9" fmla="*/ 0 w 521318"/>
                  <a:gd name="connsiteY9" fmla="*/ 263347 h 415937"/>
                  <a:gd name="connsiteX10" fmla="*/ 107946 w 521318"/>
                  <a:gd name="connsiteY10" fmla="*/ 415938 h 415937"/>
                  <a:gd name="connsiteX11" fmla="*/ 521319 w 521318"/>
                  <a:gd name="connsiteY11" fmla="*/ 64122 h 41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1318" h="415937">
                    <a:moveTo>
                      <a:pt x="314632" y="0"/>
                    </a:moveTo>
                    <a:lnTo>
                      <a:pt x="258986" y="46977"/>
                    </a:lnTo>
                    <a:lnTo>
                      <a:pt x="218402" y="18860"/>
                    </a:lnTo>
                    <a:lnTo>
                      <a:pt x="176981" y="58636"/>
                    </a:lnTo>
                    <a:lnTo>
                      <a:pt x="206268" y="90869"/>
                    </a:lnTo>
                    <a:lnTo>
                      <a:pt x="91628" y="186881"/>
                    </a:lnTo>
                    <a:lnTo>
                      <a:pt x="57738" y="146761"/>
                    </a:lnTo>
                    <a:lnTo>
                      <a:pt x="20920" y="201282"/>
                    </a:lnTo>
                    <a:lnTo>
                      <a:pt x="43931" y="227000"/>
                    </a:lnTo>
                    <a:lnTo>
                      <a:pt x="0" y="263347"/>
                    </a:lnTo>
                    <a:lnTo>
                      <a:pt x="107946" y="415938"/>
                    </a:lnTo>
                    <a:lnTo>
                      <a:pt x="521319" y="64122"/>
                    </a:lnTo>
                    <a:close/>
                  </a:path>
                </a:pathLst>
              </a:custGeom>
              <a:solidFill>
                <a:srgbClr val="86B1F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Shape 67">
                <a:extLst>
                  <a:ext uri="{FF2B5EF4-FFF2-40B4-BE49-F238E27FC236}">
                    <a16:creationId xmlns:a16="http://schemas.microsoft.com/office/drawing/2014/main" id="{E59BA0C5-91F8-48A5-BDFC-E6CE1824F4FC}"/>
                  </a:ext>
                </a:extLst>
              </p:cNvPr>
              <p:cNvSpPr/>
              <p:nvPr/>
            </p:nvSpPr>
            <p:spPr>
              <a:xfrm>
                <a:off x="491194" y="1334223"/>
                <a:ext cx="229698" cy="252031"/>
              </a:xfrm>
              <a:custGeom>
                <a:avLst/>
                <a:gdLst>
                  <a:gd name="connsiteX0" fmla="*/ 34308 w 229698"/>
                  <a:gd name="connsiteY0" fmla="*/ 39434 h 252031"/>
                  <a:gd name="connsiteX1" fmla="*/ 0 w 229698"/>
                  <a:gd name="connsiteY1" fmla="*/ 178651 h 252031"/>
                  <a:gd name="connsiteX2" fmla="*/ 153969 w 229698"/>
                  <a:gd name="connsiteY2" fmla="*/ 252032 h 252031"/>
                  <a:gd name="connsiteX3" fmla="*/ 229698 w 229698"/>
                  <a:gd name="connsiteY3" fmla="*/ 97727 h 252031"/>
                  <a:gd name="connsiteX4" fmla="*/ 69035 w 229698"/>
                  <a:gd name="connsiteY4" fmla="*/ 0 h 252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98" h="252031">
                    <a:moveTo>
                      <a:pt x="34308" y="39434"/>
                    </a:moveTo>
                    <a:lnTo>
                      <a:pt x="0" y="178651"/>
                    </a:lnTo>
                    <a:lnTo>
                      <a:pt x="153969" y="252032"/>
                    </a:lnTo>
                    <a:lnTo>
                      <a:pt x="229698" y="97727"/>
                    </a:lnTo>
                    <a:lnTo>
                      <a:pt x="69035" y="0"/>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Shape 68">
                <a:extLst>
                  <a:ext uri="{FF2B5EF4-FFF2-40B4-BE49-F238E27FC236}">
                    <a16:creationId xmlns:a16="http://schemas.microsoft.com/office/drawing/2014/main" id="{6BB5D2B6-53A5-4BA1-A96C-13DB817FFBE1}"/>
                  </a:ext>
                </a:extLst>
              </p:cNvPr>
              <p:cNvSpPr/>
              <p:nvPr/>
            </p:nvSpPr>
            <p:spPr>
              <a:xfrm>
                <a:off x="569434" y="1036929"/>
                <a:ext cx="479479" cy="374103"/>
              </a:xfrm>
              <a:custGeom>
                <a:avLst/>
                <a:gdLst>
                  <a:gd name="connsiteX0" fmla="*/ 0 w 479479"/>
                  <a:gd name="connsiteY0" fmla="*/ 270891 h 374103"/>
                  <a:gd name="connsiteX1" fmla="*/ 160663 w 479479"/>
                  <a:gd name="connsiteY1" fmla="*/ 374104 h 374103"/>
                  <a:gd name="connsiteX2" fmla="*/ 479479 w 479479"/>
                  <a:gd name="connsiteY2" fmla="*/ 103556 h 374103"/>
                  <a:gd name="connsiteX3" fmla="*/ 332623 w 479479"/>
                  <a:gd name="connsiteY3" fmla="*/ 0 h 374103"/>
                </a:gdLst>
                <a:ahLst/>
                <a:cxnLst>
                  <a:cxn ang="0">
                    <a:pos x="connsiteX0" y="connsiteY0"/>
                  </a:cxn>
                  <a:cxn ang="0">
                    <a:pos x="connsiteX1" y="connsiteY1"/>
                  </a:cxn>
                  <a:cxn ang="0">
                    <a:pos x="connsiteX2" y="connsiteY2"/>
                  </a:cxn>
                  <a:cxn ang="0">
                    <a:pos x="connsiteX3" y="connsiteY3"/>
                  </a:cxn>
                </a:cxnLst>
                <a:rect l="l" t="t" r="r" b="b"/>
                <a:pathLst>
                  <a:path w="479479" h="374103">
                    <a:moveTo>
                      <a:pt x="0" y="270891"/>
                    </a:moveTo>
                    <a:lnTo>
                      <a:pt x="160663" y="374104"/>
                    </a:lnTo>
                    <a:lnTo>
                      <a:pt x="479479" y="103556"/>
                    </a:lnTo>
                    <a:lnTo>
                      <a:pt x="332623" y="0"/>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Shape 69">
                <a:extLst>
                  <a:ext uri="{FF2B5EF4-FFF2-40B4-BE49-F238E27FC236}">
                    <a16:creationId xmlns:a16="http://schemas.microsoft.com/office/drawing/2014/main" id="{7E272C86-BE7D-4927-AE17-5EA5061319C1}"/>
                  </a:ext>
                </a:extLst>
              </p:cNvPr>
              <p:cNvSpPr/>
              <p:nvPr/>
            </p:nvSpPr>
            <p:spPr>
              <a:xfrm>
                <a:off x="943478" y="912799"/>
                <a:ext cx="316724" cy="212598"/>
              </a:xfrm>
              <a:custGeom>
                <a:avLst/>
                <a:gdLst>
                  <a:gd name="connsiteX0" fmla="*/ 36400 w 316724"/>
                  <a:gd name="connsiteY0" fmla="*/ 62408 h 212598"/>
                  <a:gd name="connsiteX1" fmla="*/ 192880 w 316724"/>
                  <a:gd name="connsiteY1" fmla="*/ 0 h 212598"/>
                  <a:gd name="connsiteX2" fmla="*/ 316724 w 316724"/>
                  <a:gd name="connsiteY2" fmla="*/ 109042 h 212598"/>
                  <a:gd name="connsiteX3" fmla="*/ 130539 w 316724"/>
                  <a:gd name="connsiteY3" fmla="*/ 212598 h 212598"/>
                  <a:gd name="connsiteX4" fmla="*/ 0 w 316724"/>
                  <a:gd name="connsiteY4" fmla="*/ 111100 h 212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724" h="212598">
                    <a:moveTo>
                      <a:pt x="36400" y="62408"/>
                    </a:moveTo>
                    <a:lnTo>
                      <a:pt x="192880" y="0"/>
                    </a:lnTo>
                    <a:lnTo>
                      <a:pt x="316724" y="109042"/>
                    </a:lnTo>
                    <a:lnTo>
                      <a:pt x="130539" y="212598"/>
                    </a:lnTo>
                    <a:lnTo>
                      <a:pt x="0" y="111100"/>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D6B40AC7-B328-484E-83FE-235B1F9D9CE2}"/>
                  </a:ext>
                </a:extLst>
              </p:cNvPr>
              <p:cNvSpPr/>
              <p:nvPr/>
            </p:nvSpPr>
            <p:spPr>
              <a:xfrm>
                <a:off x="525502" y="965606"/>
                <a:ext cx="509603" cy="408051"/>
              </a:xfrm>
              <a:custGeom>
                <a:avLst/>
                <a:gdLst>
                  <a:gd name="connsiteX0" fmla="*/ 348941 w 509603"/>
                  <a:gd name="connsiteY0" fmla="*/ 28118 h 408051"/>
                  <a:gd name="connsiteX1" fmla="*/ 41421 w 509603"/>
                  <a:gd name="connsiteY1" fmla="*/ 268834 h 408051"/>
                  <a:gd name="connsiteX2" fmla="*/ 0 w 509603"/>
                  <a:gd name="connsiteY2" fmla="*/ 408051 h 408051"/>
                  <a:gd name="connsiteX3" fmla="*/ 509604 w 509603"/>
                  <a:gd name="connsiteY3" fmla="*/ 0 h 408051"/>
                </a:gdLst>
                <a:ahLst/>
                <a:cxnLst>
                  <a:cxn ang="0">
                    <a:pos x="connsiteX0" y="connsiteY0"/>
                  </a:cxn>
                  <a:cxn ang="0">
                    <a:pos x="connsiteX1" y="connsiteY1"/>
                  </a:cxn>
                  <a:cxn ang="0">
                    <a:pos x="connsiteX2" y="connsiteY2"/>
                  </a:cxn>
                  <a:cxn ang="0">
                    <a:pos x="connsiteX3" y="connsiteY3"/>
                  </a:cxn>
                </a:cxnLst>
                <a:rect l="l" t="t" r="r" b="b"/>
                <a:pathLst>
                  <a:path w="509603" h="408051">
                    <a:moveTo>
                      <a:pt x="348941" y="28118"/>
                    </a:moveTo>
                    <a:lnTo>
                      <a:pt x="41421" y="268834"/>
                    </a:lnTo>
                    <a:lnTo>
                      <a:pt x="0" y="408051"/>
                    </a:lnTo>
                    <a:lnTo>
                      <a:pt x="509604" y="0"/>
                    </a:lnTo>
                    <a:close/>
                  </a:path>
                </a:pathLst>
              </a:custGeom>
              <a:solidFill>
                <a:srgbClr val="86B1F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62A7B581-5CAE-4E9A-B336-EF4637B6FE24}"/>
                  </a:ext>
                </a:extLst>
              </p:cNvPr>
              <p:cNvSpPr/>
              <p:nvPr/>
            </p:nvSpPr>
            <p:spPr>
              <a:xfrm>
                <a:off x="1000798" y="1078420"/>
                <a:ext cx="69034" cy="62064"/>
              </a:xfrm>
              <a:custGeom>
                <a:avLst/>
                <a:gdLst>
                  <a:gd name="connsiteX0" fmla="*/ 0 w 69034"/>
                  <a:gd name="connsiteY0" fmla="*/ 39434 h 62064"/>
                  <a:gd name="connsiteX1" fmla="*/ 48115 w 69034"/>
                  <a:gd name="connsiteY1" fmla="*/ 0 h 62064"/>
                  <a:gd name="connsiteX2" fmla="*/ 69035 w 69034"/>
                  <a:gd name="connsiteY2" fmla="*/ 28118 h 62064"/>
                  <a:gd name="connsiteX3" fmla="*/ 18409 w 69034"/>
                  <a:gd name="connsiteY3" fmla="*/ 62065 h 62064"/>
                </a:gdLst>
                <a:ahLst/>
                <a:cxnLst>
                  <a:cxn ang="0">
                    <a:pos x="connsiteX0" y="connsiteY0"/>
                  </a:cxn>
                  <a:cxn ang="0">
                    <a:pos x="connsiteX1" y="connsiteY1"/>
                  </a:cxn>
                  <a:cxn ang="0">
                    <a:pos x="connsiteX2" y="connsiteY2"/>
                  </a:cxn>
                  <a:cxn ang="0">
                    <a:pos x="connsiteX3" y="connsiteY3"/>
                  </a:cxn>
                </a:cxnLst>
                <a:rect l="l" t="t" r="r" b="b"/>
                <a:pathLst>
                  <a:path w="69034" h="62064">
                    <a:moveTo>
                      <a:pt x="0" y="39434"/>
                    </a:moveTo>
                    <a:lnTo>
                      <a:pt x="48115" y="0"/>
                    </a:lnTo>
                    <a:lnTo>
                      <a:pt x="69035" y="28118"/>
                    </a:lnTo>
                    <a:lnTo>
                      <a:pt x="18409" y="6206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76A17430-FE82-455A-81E7-EBD26F3498AD}"/>
                  </a:ext>
                </a:extLst>
              </p:cNvPr>
              <p:cNvSpPr/>
              <p:nvPr/>
            </p:nvSpPr>
            <p:spPr>
              <a:xfrm>
                <a:off x="649765" y="1347254"/>
                <a:ext cx="80331" cy="97794"/>
              </a:xfrm>
              <a:custGeom>
                <a:avLst/>
                <a:gdLst>
                  <a:gd name="connsiteX0" fmla="*/ 0 w 80331"/>
                  <a:gd name="connsiteY0" fmla="*/ 63779 h 97794"/>
                  <a:gd name="connsiteX1" fmla="*/ 80332 w 80331"/>
                  <a:gd name="connsiteY1" fmla="*/ 0 h 97794"/>
                  <a:gd name="connsiteX2" fmla="*/ 71127 w 80331"/>
                  <a:gd name="connsiteY2" fmla="*/ 54521 h 97794"/>
                  <a:gd name="connsiteX3" fmla="*/ 20501 w 80331"/>
                  <a:gd name="connsiteY3" fmla="*/ 97727 h 97794"/>
                  <a:gd name="connsiteX4" fmla="*/ 0 w 80331"/>
                  <a:gd name="connsiteY4" fmla="*/ 63779 h 97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31" h="97794">
                    <a:moveTo>
                      <a:pt x="0" y="63779"/>
                    </a:moveTo>
                    <a:cubicBezTo>
                      <a:pt x="2092" y="62065"/>
                      <a:pt x="80332" y="0"/>
                      <a:pt x="80332" y="0"/>
                    </a:cubicBezTo>
                    <a:lnTo>
                      <a:pt x="71127" y="54521"/>
                    </a:lnTo>
                    <a:cubicBezTo>
                      <a:pt x="71127" y="54521"/>
                      <a:pt x="20501" y="99784"/>
                      <a:pt x="20501" y="97727"/>
                    </a:cubicBezTo>
                    <a:cubicBezTo>
                      <a:pt x="20501" y="96012"/>
                      <a:pt x="0" y="63779"/>
                      <a:pt x="0" y="63779"/>
                    </a:cubicBez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68F50B92-708A-41C7-8CAE-C2C9B93E8991}"/>
                  </a:ext>
                </a:extLst>
              </p:cNvPr>
              <p:cNvSpPr/>
              <p:nvPr/>
            </p:nvSpPr>
            <p:spPr>
              <a:xfrm rot="-8100243">
                <a:off x="767423" y="1075462"/>
                <a:ext cx="123015" cy="304513"/>
              </a:xfrm>
              <a:custGeom>
                <a:avLst/>
                <a:gdLst>
                  <a:gd name="connsiteX0" fmla="*/ 123015 w 123015"/>
                  <a:gd name="connsiteY0" fmla="*/ 152257 h 304513"/>
                  <a:gd name="connsiteX1" fmla="*/ 61508 w 123015"/>
                  <a:gd name="connsiteY1" fmla="*/ 304514 h 304513"/>
                  <a:gd name="connsiteX2" fmla="*/ 0 w 123015"/>
                  <a:gd name="connsiteY2" fmla="*/ 152257 h 304513"/>
                  <a:gd name="connsiteX3" fmla="*/ 61508 w 123015"/>
                  <a:gd name="connsiteY3" fmla="*/ 0 h 304513"/>
                  <a:gd name="connsiteX4" fmla="*/ 123015 w 123015"/>
                  <a:gd name="connsiteY4" fmla="*/ 152257 h 304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15" h="304513">
                    <a:moveTo>
                      <a:pt x="123015" y="152257"/>
                    </a:moveTo>
                    <a:cubicBezTo>
                      <a:pt x="123015" y="236346"/>
                      <a:pt x="95477" y="304514"/>
                      <a:pt x="61508" y="304514"/>
                    </a:cubicBezTo>
                    <a:cubicBezTo>
                      <a:pt x="27538" y="304514"/>
                      <a:pt x="0" y="236346"/>
                      <a:pt x="0" y="152257"/>
                    </a:cubicBezTo>
                    <a:cubicBezTo>
                      <a:pt x="0" y="68168"/>
                      <a:pt x="27538" y="0"/>
                      <a:pt x="61508" y="0"/>
                    </a:cubicBezTo>
                    <a:cubicBezTo>
                      <a:pt x="95477" y="0"/>
                      <a:pt x="123015" y="68168"/>
                      <a:pt x="123015" y="152257"/>
                    </a:cubicBezTo>
                    <a:close/>
                  </a:path>
                </a:pathLst>
              </a:custGeom>
              <a:solidFill>
                <a:srgbClr val="F7CC7F"/>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361DF636-80D4-4BF9-9D43-DC06A9079331}"/>
                  </a:ext>
                </a:extLst>
              </p:cNvPr>
              <p:cNvSpPr/>
              <p:nvPr/>
            </p:nvSpPr>
            <p:spPr>
              <a:xfrm>
                <a:off x="308774" y="671398"/>
                <a:ext cx="32216" cy="307924"/>
              </a:xfrm>
              <a:custGeom>
                <a:avLst/>
                <a:gdLst>
                  <a:gd name="connsiteX0" fmla="*/ 0 w 32216"/>
                  <a:gd name="connsiteY0" fmla="*/ 0 h 307924"/>
                  <a:gd name="connsiteX1" fmla="*/ 32216 w 32216"/>
                  <a:gd name="connsiteY1" fmla="*/ 0 h 307924"/>
                  <a:gd name="connsiteX2" fmla="*/ 32216 w 32216"/>
                  <a:gd name="connsiteY2" fmla="*/ 307924 h 307924"/>
                  <a:gd name="connsiteX3" fmla="*/ 0 w 32216"/>
                  <a:gd name="connsiteY3" fmla="*/ 307924 h 307924"/>
                </a:gdLst>
                <a:ahLst/>
                <a:cxnLst>
                  <a:cxn ang="0">
                    <a:pos x="connsiteX0" y="connsiteY0"/>
                  </a:cxn>
                  <a:cxn ang="0">
                    <a:pos x="connsiteX1" y="connsiteY1"/>
                  </a:cxn>
                  <a:cxn ang="0">
                    <a:pos x="connsiteX2" y="connsiteY2"/>
                  </a:cxn>
                  <a:cxn ang="0">
                    <a:pos x="connsiteX3" y="connsiteY3"/>
                  </a:cxn>
                </a:cxnLst>
                <a:rect l="l" t="t" r="r" b="b"/>
                <a:pathLst>
                  <a:path w="32216" h="307924">
                    <a:moveTo>
                      <a:pt x="0" y="0"/>
                    </a:moveTo>
                    <a:lnTo>
                      <a:pt x="32216" y="0"/>
                    </a:lnTo>
                    <a:lnTo>
                      <a:pt x="32216" y="307924"/>
                    </a:lnTo>
                    <a:lnTo>
                      <a:pt x="0" y="307924"/>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9D1F9792-0724-4A26-A3DE-EFA60355FA7F}"/>
                  </a:ext>
                </a:extLst>
              </p:cNvPr>
              <p:cNvSpPr/>
              <p:nvPr/>
            </p:nvSpPr>
            <p:spPr>
              <a:xfrm>
                <a:off x="729679" y="671398"/>
                <a:ext cx="32216" cy="307924"/>
              </a:xfrm>
              <a:custGeom>
                <a:avLst/>
                <a:gdLst>
                  <a:gd name="connsiteX0" fmla="*/ 0 w 32216"/>
                  <a:gd name="connsiteY0" fmla="*/ 0 h 307924"/>
                  <a:gd name="connsiteX1" fmla="*/ 32216 w 32216"/>
                  <a:gd name="connsiteY1" fmla="*/ 0 h 307924"/>
                  <a:gd name="connsiteX2" fmla="*/ 32216 w 32216"/>
                  <a:gd name="connsiteY2" fmla="*/ 307924 h 307924"/>
                  <a:gd name="connsiteX3" fmla="*/ 0 w 32216"/>
                  <a:gd name="connsiteY3" fmla="*/ 307924 h 307924"/>
                </a:gdLst>
                <a:ahLst/>
                <a:cxnLst>
                  <a:cxn ang="0">
                    <a:pos x="connsiteX0" y="connsiteY0"/>
                  </a:cxn>
                  <a:cxn ang="0">
                    <a:pos x="connsiteX1" y="connsiteY1"/>
                  </a:cxn>
                  <a:cxn ang="0">
                    <a:pos x="connsiteX2" y="connsiteY2"/>
                  </a:cxn>
                  <a:cxn ang="0">
                    <a:pos x="connsiteX3" y="connsiteY3"/>
                  </a:cxn>
                </a:cxnLst>
                <a:rect l="l" t="t" r="r" b="b"/>
                <a:pathLst>
                  <a:path w="32216" h="307924">
                    <a:moveTo>
                      <a:pt x="0" y="0"/>
                    </a:moveTo>
                    <a:lnTo>
                      <a:pt x="32216" y="0"/>
                    </a:lnTo>
                    <a:lnTo>
                      <a:pt x="32216" y="307924"/>
                    </a:lnTo>
                    <a:lnTo>
                      <a:pt x="0" y="307924"/>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7" name="Graphic 4">
              <a:extLst>
                <a:ext uri="{FF2B5EF4-FFF2-40B4-BE49-F238E27FC236}">
                  <a16:creationId xmlns:a16="http://schemas.microsoft.com/office/drawing/2014/main" id="{A1717533-D593-4A09-98DF-838172357A5F}"/>
                </a:ext>
              </a:extLst>
            </p:cNvPr>
            <p:cNvGrpSpPr/>
            <p:nvPr/>
          </p:nvGrpSpPr>
          <p:grpSpPr>
            <a:xfrm>
              <a:off x="3635424" y="671398"/>
              <a:ext cx="1000379" cy="914857"/>
              <a:chOff x="3635424" y="671398"/>
              <a:chExt cx="1000379" cy="914857"/>
            </a:xfrm>
          </p:grpSpPr>
          <p:sp>
            <p:nvSpPr>
              <p:cNvPr id="78" name="Freeform: Shape 77">
                <a:extLst>
                  <a:ext uri="{FF2B5EF4-FFF2-40B4-BE49-F238E27FC236}">
                    <a16:creationId xmlns:a16="http://schemas.microsoft.com/office/drawing/2014/main" id="{1731268D-D9CE-407A-8901-17CFEA97B06F}"/>
                  </a:ext>
                </a:extLst>
              </p:cNvPr>
              <p:cNvSpPr/>
              <p:nvPr/>
            </p:nvSpPr>
            <p:spPr>
              <a:xfrm>
                <a:off x="4342092" y="993724"/>
                <a:ext cx="293712" cy="272605"/>
              </a:xfrm>
              <a:custGeom>
                <a:avLst/>
                <a:gdLst>
                  <a:gd name="connsiteX0" fmla="*/ 293712 w 293712"/>
                  <a:gd name="connsiteY0" fmla="*/ 0 h 272605"/>
                  <a:gd name="connsiteX1" fmla="*/ 284508 w 293712"/>
                  <a:gd name="connsiteY1" fmla="*/ 46977 h 272605"/>
                  <a:gd name="connsiteX2" fmla="*/ 9204 w 293712"/>
                  <a:gd name="connsiteY2" fmla="*/ 272606 h 272605"/>
                  <a:gd name="connsiteX3" fmla="*/ 0 w 293712"/>
                  <a:gd name="connsiteY3" fmla="*/ 240716 h 272605"/>
                  <a:gd name="connsiteX4" fmla="*/ 43513 w 293712"/>
                  <a:gd name="connsiteY4" fmla="*/ 103213 h 27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712" h="272605">
                    <a:moveTo>
                      <a:pt x="293712" y="0"/>
                    </a:moveTo>
                    <a:lnTo>
                      <a:pt x="284508" y="46977"/>
                    </a:lnTo>
                    <a:lnTo>
                      <a:pt x="9204" y="272606"/>
                    </a:lnTo>
                    <a:lnTo>
                      <a:pt x="0" y="240716"/>
                    </a:lnTo>
                    <a:lnTo>
                      <a:pt x="43513" y="103213"/>
                    </a:lnTo>
                    <a:close/>
                  </a:path>
                </a:pathLst>
              </a:custGeom>
              <a:solidFill>
                <a:srgbClr val="86B1F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92ACF581-52DF-4787-AD53-BF04B583781C}"/>
                  </a:ext>
                </a:extLst>
              </p:cNvPr>
              <p:cNvSpPr/>
              <p:nvPr/>
            </p:nvSpPr>
            <p:spPr>
              <a:xfrm>
                <a:off x="4034572" y="797928"/>
                <a:ext cx="601232" cy="436511"/>
              </a:xfrm>
              <a:custGeom>
                <a:avLst/>
                <a:gdLst>
                  <a:gd name="connsiteX0" fmla="*/ 601232 w 601232"/>
                  <a:gd name="connsiteY0" fmla="*/ 195796 h 436511"/>
                  <a:gd name="connsiteX1" fmla="*/ 362748 w 601232"/>
                  <a:gd name="connsiteY1" fmla="*/ 0 h 436511"/>
                  <a:gd name="connsiteX2" fmla="*/ 252710 w 601232"/>
                  <a:gd name="connsiteY2" fmla="*/ 0 h 436511"/>
                  <a:gd name="connsiteX3" fmla="*/ 0 w 601232"/>
                  <a:gd name="connsiteY3" fmla="*/ 195796 h 436511"/>
                  <a:gd name="connsiteX4" fmla="*/ 307520 w 601232"/>
                  <a:gd name="connsiteY4" fmla="*/ 436512 h 436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232" h="436511">
                    <a:moveTo>
                      <a:pt x="601232" y="195796"/>
                    </a:moveTo>
                    <a:lnTo>
                      <a:pt x="362748" y="0"/>
                    </a:lnTo>
                    <a:lnTo>
                      <a:pt x="252710" y="0"/>
                    </a:lnTo>
                    <a:lnTo>
                      <a:pt x="0" y="195796"/>
                    </a:lnTo>
                    <a:lnTo>
                      <a:pt x="307520" y="436512"/>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Shape 79">
                <a:extLst>
                  <a:ext uri="{FF2B5EF4-FFF2-40B4-BE49-F238E27FC236}">
                    <a16:creationId xmlns:a16="http://schemas.microsoft.com/office/drawing/2014/main" id="{51DD5BA0-E341-474D-9417-AEBF5BFA0FC7}"/>
                  </a:ext>
                </a:extLst>
              </p:cNvPr>
              <p:cNvSpPr/>
              <p:nvPr/>
            </p:nvSpPr>
            <p:spPr>
              <a:xfrm>
                <a:off x="3635424" y="1159002"/>
                <a:ext cx="520900" cy="415937"/>
              </a:xfrm>
              <a:custGeom>
                <a:avLst/>
                <a:gdLst>
                  <a:gd name="connsiteX0" fmla="*/ 206268 w 520900"/>
                  <a:gd name="connsiteY0" fmla="*/ 0 h 415937"/>
                  <a:gd name="connsiteX1" fmla="*/ 262333 w 520900"/>
                  <a:gd name="connsiteY1" fmla="*/ 46977 h 415937"/>
                  <a:gd name="connsiteX2" fmla="*/ 302917 w 520900"/>
                  <a:gd name="connsiteY2" fmla="*/ 18860 h 415937"/>
                  <a:gd name="connsiteX3" fmla="*/ 343920 w 520900"/>
                  <a:gd name="connsiteY3" fmla="*/ 58636 h 415937"/>
                  <a:gd name="connsiteX4" fmla="*/ 314632 w 520900"/>
                  <a:gd name="connsiteY4" fmla="*/ 90869 h 415937"/>
                  <a:gd name="connsiteX5" fmla="*/ 429272 w 520900"/>
                  <a:gd name="connsiteY5" fmla="*/ 186881 h 415937"/>
                  <a:gd name="connsiteX6" fmla="*/ 463580 w 520900"/>
                  <a:gd name="connsiteY6" fmla="*/ 146761 h 415937"/>
                  <a:gd name="connsiteX7" fmla="*/ 499981 w 520900"/>
                  <a:gd name="connsiteY7" fmla="*/ 201282 h 415937"/>
                  <a:gd name="connsiteX8" fmla="*/ 477387 w 520900"/>
                  <a:gd name="connsiteY8" fmla="*/ 227000 h 415937"/>
                  <a:gd name="connsiteX9" fmla="*/ 520900 w 520900"/>
                  <a:gd name="connsiteY9" fmla="*/ 263347 h 415937"/>
                  <a:gd name="connsiteX10" fmla="*/ 412955 w 520900"/>
                  <a:gd name="connsiteY10" fmla="*/ 415938 h 415937"/>
                  <a:gd name="connsiteX11" fmla="*/ 0 w 520900"/>
                  <a:gd name="connsiteY11" fmla="*/ 64122 h 41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900" h="415937">
                    <a:moveTo>
                      <a:pt x="206268" y="0"/>
                    </a:moveTo>
                    <a:lnTo>
                      <a:pt x="262333" y="46977"/>
                    </a:lnTo>
                    <a:lnTo>
                      <a:pt x="302917" y="18860"/>
                    </a:lnTo>
                    <a:lnTo>
                      <a:pt x="343920" y="58636"/>
                    </a:lnTo>
                    <a:lnTo>
                      <a:pt x="314632" y="90869"/>
                    </a:lnTo>
                    <a:lnTo>
                      <a:pt x="429272" y="186881"/>
                    </a:lnTo>
                    <a:lnTo>
                      <a:pt x="463580" y="146761"/>
                    </a:lnTo>
                    <a:lnTo>
                      <a:pt x="499981" y="201282"/>
                    </a:lnTo>
                    <a:lnTo>
                      <a:pt x="477387" y="227000"/>
                    </a:lnTo>
                    <a:lnTo>
                      <a:pt x="520900" y="263347"/>
                    </a:lnTo>
                    <a:lnTo>
                      <a:pt x="412955" y="415938"/>
                    </a:lnTo>
                    <a:lnTo>
                      <a:pt x="0" y="64122"/>
                    </a:lnTo>
                    <a:close/>
                  </a:path>
                </a:pathLst>
              </a:custGeom>
              <a:solidFill>
                <a:srgbClr val="86B1F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Shape 80">
                <a:extLst>
                  <a:ext uri="{FF2B5EF4-FFF2-40B4-BE49-F238E27FC236}">
                    <a16:creationId xmlns:a16="http://schemas.microsoft.com/office/drawing/2014/main" id="{7D71002B-8B72-4D97-8287-29D91862DB26}"/>
                  </a:ext>
                </a:extLst>
              </p:cNvPr>
              <p:cNvSpPr/>
              <p:nvPr/>
            </p:nvSpPr>
            <p:spPr>
              <a:xfrm>
                <a:off x="4188541" y="1334223"/>
                <a:ext cx="229280" cy="252031"/>
              </a:xfrm>
              <a:custGeom>
                <a:avLst/>
                <a:gdLst>
                  <a:gd name="connsiteX0" fmla="*/ 194971 w 229280"/>
                  <a:gd name="connsiteY0" fmla="*/ 39434 h 252031"/>
                  <a:gd name="connsiteX1" fmla="*/ 229280 w 229280"/>
                  <a:gd name="connsiteY1" fmla="*/ 178651 h 252031"/>
                  <a:gd name="connsiteX2" fmla="*/ 75729 w 229280"/>
                  <a:gd name="connsiteY2" fmla="*/ 252032 h 252031"/>
                  <a:gd name="connsiteX3" fmla="*/ 0 w 229280"/>
                  <a:gd name="connsiteY3" fmla="*/ 97727 h 252031"/>
                  <a:gd name="connsiteX4" fmla="*/ 160663 w 229280"/>
                  <a:gd name="connsiteY4" fmla="*/ 0 h 252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280" h="252031">
                    <a:moveTo>
                      <a:pt x="194971" y="39434"/>
                    </a:moveTo>
                    <a:lnTo>
                      <a:pt x="229280" y="178651"/>
                    </a:lnTo>
                    <a:lnTo>
                      <a:pt x="75729" y="252032"/>
                    </a:lnTo>
                    <a:lnTo>
                      <a:pt x="0" y="97727"/>
                    </a:lnTo>
                    <a:lnTo>
                      <a:pt x="160663" y="0"/>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Shape 81">
                <a:extLst>
                  <a:ext uri="{FF2B5EF4-FFF2-40B4-BE49-F238E27FC236}">
                    <a16:creationId xmlns:a16="http://schemas.microsoft.com/office/drawing/2014/main" id="{0194E5F6-156A-4C7A-830D-B236ECE12294}"/>
                  </a:ext>
                </a:extLst>
              </p:cNvPr>
              <p:cNvSpPr/>
              <p:nvPr/>
            </p:nvSpPr>
            <p:spPr>
              <a:xfrm>
                <a:off x="3860102" y="1036929"/>
                <a:ext cx="479898" cy="374103"/>
              </a:xfrm>
              <a:custGeom>
                <a:avLst/>
                <a:gdLst>
                  <a:gd name="connsiteX0" fmla="*/ 479898 w 479898"/>
                  <a:gd name="connsiteY0" fmla="*/ 270891 h 374103"/>
                  <a:gd name="connsiteX1" fmla="*/ 319235 w 479898"/>
                  <a:gd name="connsiteY1" fmla="*/ 374104 h 374103"/>
                  <a:gd name="connsiteX2" fmla="*/ 0 w 479898"/>
                  <a:gd name="connsiteY2" fmla="*/ 103556 h 374103"/>
                  <a:gd name="connsiteX3" fmla="*/ 146856 w 479898"/>
                  <a:gd name="connsiteY3" fmla="*/ 0 h 374103"/>
                </a:gdLst>
                <a:ahLst/>
                <a:cxnLst>
                  <a:cxn ang="0">
                    <a:pos x="connsiteX0" y="connsiteY0"/>
                  </a:cxn>
                  <a:cxn ang="0">
                    <a:pos x="connsiteX1" y="connsiteY1"/>
                  </a:cxn>
                  <a:cxn ang="0">
                    <a:pos x="connsiteX2" y="connsiteY2"/>
                  </a:cxn>
                  <a:cxn ang="0">
                    <a:pos x="connsiteX3" y="connsiteY3"/>
                  </a:cxn>
                </a:cxnLst>
                <a:rect l="l" t="t" r="r" b="b"/>
                <a:pathLst>
                  <a:path w="479898" h="374103">
                    <a:moveTo>
                      <a:pt x="479898" y="270891"/>
                    </a:moveTo>
                    <a:lnTo>
                      <a:pt x="319235" y="374104"/>
                    </a:lnTo>
                    <a:lnTo>
                      <a:pt x="0" y="103556"/>
                    </a:lnTo>
                    <a:lnTo>
                      <a:pt x="146856" y="0"/>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id="{DF56D767-697D-4AC3-89F5-B90B6FAD8B18}"/>
                  </a:ext>
                </a:extLst>
              </p:cNvPr>
              <p:cNvSpPr/>
              <p:nvPr/>
            </p:nvSpPr>
            <p:spPr>
              <a:xfrm>
                <a:off x="3648813" y="912799"/>
                <a:ext cx="317142" cy="212598"/>
              </a:xfrm>
              <a:custGeom>
                <a:avLst/>
                <a:gdLst>
                  <a:gd name="connsiteX0" fmla="*/ 280324 w 317142"/>
                  <a:gd name="connsiteY0" fmla="*/ 62408 h 212598"/>
                  <a:gd name="connsiteX1" fmla="*/ 124263 w 317142"/>
                  <a:gd name="connsiteY1" fmla="*/ 0 h 212598"/>
                  <a:gd name="connsiteX2" fmla="*/ 0 w 317142"/>
                  <a:gd name="connsiteY2" fmla="*/ 109042 h 212598"/>
                  <a:gd name="connsiteX3" fmla="*/ 186185 w 317142"/>
                  <a:gd name="connsiteY3" fmla="*/ 212598 h 212598"/>
                  <a:gd name="connsiteX4" fmla="*/ 317143 w 317142"/>
                  <a:gd name="connsiteY4" fmla="*/ 111100 h 212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142" h="212598">
                    <a:moveTo>
                      <a:pt x="280324" y="62408"/>
                    </a:moveTo>
                    <a:lnTo>
                      <a:pt x="124263" y="0"/>
                    </a:lnTo>
                    <a:lnTo>
                      <a:pt x="0" y="109042"/>
                    </a:lnTo>
                    <a:lnTo>
                      <a:pt x="186185" y="212598"/>
                    </a:lnTo>
                    <a:lnTo>
                      <a:pt x="317143" y="111100"/>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F9E05606-6639-4881-85F2-645B709FB290}"/>
                  </a:ext>
                </a:extLst>
              </p:cNvPr>
              <p:cNvSpPr/>
              <p:nvPr/>
            </p:nvSpPr>
            <p:spPr>
              <a:xfrm>
                <a:off x="3873909" y="965606"/>
                <a:ext cx="509603" cy="408051"/>
              </a:xfrm>
              <a:custGeom>
                <a:avLst/>
                <a:gdLst>
                  <a:gd name="connsiteX0" fmla="*/ 160663 w 509603"/>
                  <a:gd name="connsiteY0" fmla="*/ 28118 h 408051"/>
                  <a:gd name="connsiteX1" fmla="*/ 468183 w 509603"/>
                  <a:gd name="connsiteY1" fmla="*/ 268834 h 408051"/>
                  <a:gd name="connsiteX2" fmla="*/ 509604 w 509603"/>
                  <a:gd name="connsiteY2" fmla="*/ 408051 h 408051"/>
                  <a:gd name="connsiteX3" fmla="*/ 0 w 509603"/>
                  <a:gd name="connsiteY3" fmla="*/ 0 h 408051"/>
                </a:gdLst>
                <a:ahLst/>
                <a:cxnLst>
                  <a:cxn ang="0">
                    <a:pos x="connsiteX0" y="connsiteY0"/>
                  </a:cxn>
                  <a:cxn ang="0">
                    <a:pos x="connsiteX1" y="connsiteY1"/>
                  </a:cxn>
                  <a:cxn ang="0">
                    <a:pos x="connsiteX2" y="connsiteY2"/>
                  </a:cxn>
                  <a:cxn ang="0">
                    <a:pos x="connsiteX3" y="connsiteY3"/>
                  </a:cxn>
                </a:cxnLst>
                <a:rect l="l" t="t" r="r" b="b"/>
                <a:pathLst>
                  <a:path w="509603" h="408051">
                    <a:moveTo>
                      <a:pt x="160663" y="28118"/>
                    </a:moveTo>
                    <a:lnTo>
                      <a:pt x="468183" y="268834"/>
                    </a:lnTo>
                    <a:lnTo>
                      <a:pt x="509604" y="408051"/>
                    </a:lnTo>
                    <a:lnTo>
                      <a:pt x="0" y="0"/>
                    </a:lnTo>
                    <a:close/>
                  </a:path>
                </a:pathLst>
              </a:custGeom>
              <a:solidFill>
                <a:srgbClr val="86B1F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id="{31CE805E-986D-4CC5-B2CC-F8317A8E1196}"/>
                  </a:ext>
                </a:extLst>
              </p:cNvPr>
              <p:cNvSpPr/>
              <p:nvPr/>
            </p:nvSpPr>
            <p:spPr>
              <a:xfrm>
                <a:off x="3839601" y="1078420"/>
                <a:ext cx="68616" cy="62064"/>
              </a:xfrm>
              <a:custGeom>
                <a:avLst/>
                <a:gdLst>
                  <a:gd name="connsiteX0" fmla="*/ 68616 w 68616"/>
                  <a:gd name="connsiteY0" fmla="*/ 39434 h 62064"/>
                  <a:gd name="connsiteX1" fmla="*/ 20501 w 68616"/>
                  <a:gd name="connsiteY1" fmla="*/ 0 h 62064"/>
                  <a:gd name="connsiteX2" fmla="*/ 0 w 68616"/>
                  <a:gd name="connsiteY2" fmla="*/ 28118 h 62064"/>
                  <a:gd name="connsiteX3" fmla="*/ 50207 w 68616"/>
                  <a:gd name="connsiteY3" fmla="*/ 62065 h 62064"/>
                </a:gdLst>
                <a:ahLst/>
                <a:cxnLst>
                  <a:cxn ang="0">
                    <a:pos x="connsiteX0" y="connsiteY0"/>
                  </a:cxn>
                  <a:cxn ang="0">
                    <a:pos x="connsiteX1" y="connsiteY1"/>
                  </a:cxn>
                  <a:cxn ang="0">
                    <a:pos x="connsiteX2" y="connsiteY2"/>
                  </a:cxn>
                  <a:cxn ang="0">
                    <a:pos x="connsiteX3" y="connsiteY3"/>
                  </a:cxn>
                </a:cxnLst>
                <a:rect l="l" t="t" r="r" b="b"/>
                <a:pathLst>
                  <a:path w="68616" h="62064">
                    <a:moveTo>
                      <a:pt x="68616" y="39434"/>
                    </a:moveTo>
                    <a:lnTo>
                      <a:pt x="20501" y="0"/>
                    </a:lnTo>
                    <a:lnTo>
                      <a:pt x="0" y="28118"/>
                    </a:lnTo>
                    <a:lnTo>
                      <a:pt x="50207" y="6206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7324FDDD-AB4F-4116-8ACF-D249F97FB2AC}"/>
                  </a:ext>
                </a:extLst>
              </p:cNvPr>
              <p:cNvSpPr/>
              <p:nvPr/>
            </p:nvSpPr>
            <p:spPr>
              <a:xfrm>
                <a:off x="4179337" y="1347254"/>
                <a:ext cx="80331" cy="97794"/>
              </a:xfrm>
              <a:custGeom>
                <a:avLst/>
                <a:gdLst>
                  <a:gd name="connsiteX0" fmla="*/ 80331 w 80331"/>
                  <a:gd name="connsiteY0" fmla="*/ 63779 h 97794"/>
                  <a:gd name="connsiteX1" fmla="*/ 0 w 80331"/>
                  <a:gd name="connsiteY1" fmla="*/ 0 h 97794"/>
                  <a:gd name="connsiteX2" fmla="*/ 9204 w 80331"/>
                  <a:gd name="connsiteY2" fmla="*/ 54521 h 97794"/>
                  <a:gd name="connsiteX3" fmla="*/ 59830 w 80331"/>
                  <a:gd name="connsiteY3" fmla="*/ 97727 h 97794"/>
                  <a:gd name="connsiteX4" fmla="*/ 80331 w 80331"/>
                  <a:gd name="connsiteY4" fmla="*/ 63779 h 97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31" h="97794">
                    <a:moveTo>
                      <a:pt x="80331" y="63779"/>
                    </a:moveTo>
                    <a:cubicBezTo>
                      <a:pt x="78239" y="62065"/>
                      <a:pt x="0" y="0"/>
                      <a:pt x="0" y="0"/>
                    </a:cubicBezTo>
                    <a:lnTo>
                      <a:pt x="9204" y="54521"/>
                    </a:lnTo>
                    <a:cubicBezTo>
                      <a:pt x="9204" y="54521"/>
                      <a:pt x="59830" y="99784"/>
                      <a:pt x="59830" y="97727"/>
                    </a:cubicBezTo>
                    <a:cubicBezTo>
                      <a:pt x="59412" y="96012"/>
                      <a:pt x="80331" y="63779"/>
                      <a:pt x="80331" y="63779"/>
                    </a:cubicBez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Shape 86">
                <a:extLst>
                  <a:ext uri="{FF2B5EF4-FFF2-40B4-BE49-F238E27FC236}">
                    <a16:creationId xmlns:a16="http://schemas.microsoft.com/office/drawing/2014/main" id="{115994F8-5B79-4F4F-813F-15AFEF8EF83C}"/>
                  </a:ext>
                </a:extLst>
              </p:cNvPr>
              <p:cNvSpPr/>
              <p:nvPr/>
            </p:nvSpPr>
            <p:spPr>
              <a:xfrm rot="-2699757">
                <a:off x="4019008" y="1075624"/>
                <a:ext cx="123015" cy="304513"/>
              </a:xfrm>
              <a:custGeom>
                <a:avLst/>
                <a:gdLst>
                  <a:gd name="connsiteX0" fmla="*/ 123016 w 123015"/>
                  <a:gd name="connsiteY0" fmla="*/ 152257 h 304513"/>
                  <a:gd name="connsiteX1" fmla="*/ 61508 w 123015"/>
                  <a:gd name="connsiteY1" fmla="*/ 304514 h 304513"/>
                  <a:gd name="connsiteX2" fmla="*/ 0 w 123015"/>
                  <a:gd name="connsiteY2" fmla="*/ 152257 h 304513"/>
                  <a:gd name="connsiteX3" fmla="*/ 61508 w 123015"/>
                  <a:gd name="connsiteY3" fmla="*/ 0 h 304513"/>
                  <a:gd name="connsiteX4" fmla="*/ 123016 w 123015"/>
                  <a:gd name="connsiteY4" fmla="*/ 152257 h 304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15" h="304513">
                    <a:moveTo>
                      <a:pt x="123016" y="152257"/>
                    </a:moveTo>
                    <a:cubicBezTo>
                      <a:pt x="123016" y="236346"/>
                      <a:pt x="95478" y="304514"/>
                      <a:pt x="61508" y="304514"/>
                    </a:cubicBezTo>
                    <a:cubicBezTo>
                      <a:pt x="27538" y="304514"/>
                      <a:pt x="0" y="236346"/>
                      <a:pt x="0" y="152257"/>
                    </a:cubicBezTo>
                    <a:cubicBezTo>
                      <a:pt x="0" y="68168"/>
                      <a:pt x="27538" y="0"/>
                      <a:pt x="61508" y="0"/>
                    </a:cubicBezTo>
                    <a:cubicBezTo>
                      <a:pt x="95478" y="0"/>
                      <a:pt x="123016" y="68168"/>
                      <a:pt x="123016" y="152257"/>
                    </a:cubicBezTo>
                    <a:close/>
                  </a:path>
                </a:pathLst>
              </a:custGeom>
              <a:solidFill>
                <a:srgbClr val="F7CC7F"/>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Shape 87">
                <a:extLst>
                  <a:ext uri="{FF2B5EF4-FFF2-40B4-BE49-F238E27FC236}">
                    <a16:creationId xmlns:a16="http://schemas.microsoft.com/office/drawing/2014/main" id="{BD5AAD3D-A8F8-4EC5-A6C6-FD88FEC95E28}"/>
                  </a:ext>
                </a:extLst>
              </p:cNvPr>
              <p:cNvSpPr/>
              <p:nvPr/>
            </p:nvSpPr>
            <p:spPr>
              <a:xfrm>
                <a:off x="4568024" y="671398"/>
                <a:ext cx="32216" cy="307924"/>
              </a:xfrm>
              <a:custGeom>
                <a:avLst/>
                <a:gdLst>
                  <a:gd name="connsiteX0" fmla="*/ 0 w 32216"/>
                  <a:gd name="connsiteY0" fmla="*/ 0 h 307924"/>
                  <a:gd name="connsiteX1" fmla="*/ 32216 w 32216"/>
                  <a:gd name="connsiteY1" fmla="*/ 0 h 307924"/>
                  <a:gd name="connsiteX2" fmla="*/ 32216 w 32216"/>
                  <a:gd name="connsiteY2" fmla="*/ 307924 h 307924"/>
                  <a:gd name="connsiteX3" fmla="*/ 0 w 32216"/>
                  <a:gd name="connsiteY3" fmla="*/ 307924 h 307924"/>
                </a:gdLst>
                <a:ahLst/>
                <a:cxnLst>
                  <a:cxn ang="0">
                    <a:pos x="connsiteX0" y="connsiteY0"/>
                  </a:cxn>
                  <a:cxn ang="0">
                    <a:pos x="connsiteX1" y="connsiteY1"/>
                  </a:cxn>
                  <a:cxn ang="0">
                    <a:pos x="connsiteX2" y="connsiteY2"/>
                  </a:cxn>
                  <a:cxn ang="0">
                    <a:pos x="connsiteX3" y="connsiteY3"/>
                  </a:cxn>
                </a:cxnLst>
                <a:rect l="l" t="t" r="r" b="b"/>
                <a:pathLst>
                  <a:path w="32216" h="307924">
                    <a:moveTo>
                      <a:pt x="0" y="0"/>
                    </a:moveTo>
                    <a:lnTo>
                      <a:pt x="32216" y="0"/>
                    </a:lnTo>
                    <a:lnTo>
                      <a:pt x="32216" y="307924"/>
                    </a:lnTo>
                    <a:lnTo>
                      <a:pt x="0" y="307924"/>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Shape 88">
                <a:extLst>
                  <a:ext uri="{FF2B5EF4-FFF2-40B4-BE49-F238E27FC236}">
                    <a16:creationId xmlns:a16="http://schemas.microsoft.com/office/drawing/2014/main" id="{13E60EFB-FFC6-4998-93A9-2C08429292BC}"/>
                  </a:ext>
                </a:extLst>
              </p:cNvPr>
              <p:cNvSpPr/>
              <p:nvPr/>
            </p:nvSpPr>
            <p:spPr>
              <a:xfrm>
                <a:off x="4147120" y="671398"/>
                <a:ext cx="32216" cy="307924"/>
              </a:xfrm>
              <a:custGeom>
                <a:avLst/>
                <a:gdLst>
                  <a:gd name="connsiteX0" fmla="*/ 0 w 32216"/>
                  <a:gd name="connsiteY0" fmla="*/ 0 h 307924"/>
                  <a:gd name="connsiteX1" fmla="*/ 32216 w 32216"/>
                  <a:gd name="connsiteY1" fmla="*/ 0 h 307924"/>
                  <a:gd name="connsiteX2" fmla="*/ 32216 w 32216"/>
                  <a:gd name="connsiteY2" fmla="*/ 307924 h 307924"/>
                  <a:gd name="connsiteX3" fmla="*/ 0 w 32216"/>
                  <a:gd name="connsiteY3" fmla="*/ 307924 h 307924"/>
                </a:gdLst>
                <a:ahLst/>
                <a:cxnLst>
                  <a:cxn ang="0">
                    <a:pos x="connsiteX0" y="connsiteY0"/>
                  </a:cxn>
                  <a:cxn ang="0">
                    <a:pos x="connsiteX1" y="connsiteY1"/>
                  </a:cxn>
                  <a:cxn ang="0">
                    <a:pos x="connsiteX2" y="connsiteY2"/>
                  </a:cxn>
                  <a:cxn ang="0">
                    <a:pos x="connsiteX3" y="connsiteY3"/>
                  </a:cxn>
                </a:cxnLst>
                <a:rect l="l" t="t" r="r" b="b"/>
                <a:pathLst>
                  <a:path w="32216" h="307924">
                    <a:moveTo>
                      <a:pt x="0" y="0"/>
                    </a:moveTo>
                    <a:lnTo>
                      <a:pt x="32216" y="0"/>
                    </a:lnTo>
                    <a:lnTo>
                      <a:pt x="32216" y="307924"/>
                    </a:lnTo>
                    <a:lnTo>
                      <a:pt x="0" y="307924"/>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90" name="Graphic 4">
              <a:extLst>
                <a:ext uri="{FF2B5EF4-FFF2-40B4-BE49-F238E27FC236}">
                  <a16:creationId xmlns:a16="http://schemas.microsoft.com/office/drawing/2014/main" id="{A845A58F-5F37-4DCD-8840-E7F7EF0EF9BD}"/>
                </a:ext>
              </a:extLst>
            </p:cNvPr>
            <p:cNvGrpSpPr/>
            <p:nvPr/>
          </p:nvGrpSpPr>
          <p:grpSpPr>
            <a:xfrm>
              <a:off x="7553684" y="671398"/>
              <a:ext cx="1000798" cy="914857"/>
              <a:chOff x="7553684" y="671398"/>
              <a:chExt cx="1000798" cy="914857"/>
            </a:xfrm>
          </p:grpSpPr>
          <p:sp>
            <p:nvSpPr>
              <p:cNvPr id="91" name="Freeform: Shape 90">
                <a:extLst>
                  <a:ext uri="{FF2B5EF4-FFF2-40B4-BE49-F238E27FC236}">
                    <a16:creationId xmlns:a16="http://schemas.microsoft.com/office/drawing/2014/main" id="{DA5B933A-D880-4822-890F-501F0B870349}"/>
                  </a:ext>
                </a:extLst>
              </p:cNvPr>
              <p:cNvSpPr/>
              <p:nvPr/>
            </p:nvSpPr>
            <p:spPr>
              <a:xfrm>
                <a:off x="7553684" y="993724"/>
                <a:ext cx="293712" cy="272605"/>
              </a:xfrm>
              <a:custGeom>
                <a:avLst/>
                <a:gdLst>
                  <a:gd name="connsiteX0" fmla="*/ 0 w 293712"/>
                  <a:gd name="connsiteY0" fmla="*/ 0 h 272605"/>
                  <a:gd name="connsiteX1" fmla="*/ 9204 w 293712"/>
                  <a:gd name="connsiteY1" fmla="*/ 46977 h 272605"/>
                  <a:gd name="connsiteX2" fmla="*/ 284508 w 293712"/>
                  <a:gd name="connsiteY2" fmla="*/ 272606 h 272605"/>
                  <a:gd name="connsiteX3" fmla="*/ 293712 w 293712"/>
                  <a:gd name="connsiteY3" fmla="*/ 240716 h 272605"/>
                  <a:gd name="connsiteX4" fmla="*/ 250199 w 293712"/>
                  <a:gd name="connsiteY4" fmla="*/ 103213 h 27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712" h="272605">
                    <a:moveTo>
                      <a:pt x="0" y="0"/>
                    </a:moveTo>
                    <a:lnTo>
                      <a:pt x="9204" y="46977"/>
                    </a:lnTo>
                    <a:lnTo>
                      <a:pt x="284508" y="272606"/>
                    </a:lnTo>
                    <a:lnTo>
                      <a:pt x="293712" y="240716"/>
                    </a:lnTo>
                    <a:lnTo>
                      <a:pt x="250199" y="103213"/>
                    </a:lnTo>
                    <a:close/>
                  </a:path>
                </a:pathLst>
              </a:custGeom>
              <a:solidFill>
                <a:srgbClr val="86B1F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3115F1B5-211F-4A67-8692-C62EF69F85CA}"/>
                  </a:ext>
                </a:extLst>
              </p:cNvPr>
              <p:cNvSpPr/>
              <p:nvPr/>
            </p:nvSpPr>
            <p:spPr>
              <a:xfrm>
                <a:off x="7553684" y="797928"/>
                <a:ext cx="601231" cy="436511"/>
              </a:xfrm>
              <a:custGeom>
                <a:avLst/>
                <a:gdLst>
                  <a:gd name="connsiteX0" fmla="*/ 0 w 601231"/>
                  <a:gd name="connsiteY0" fmla="*/ 195796 h 436511"/>
                  <a:gd name="connsiteX1" fmla="*/ 238485 w 601231"/>
                  <a:gd name="connsiteY1" fmla="*/ 0 h 436511"/>
                  <a:gd name="connsiteX2" fmla="*/ 348941 w 601231"/>
                  <a:gd name="connsiteY2" fmla="*/ 0 h 436511"/>
                  <a:gd name="connsiteX3" fmla="*/ 601232 w 601231"/>
                  <a:gd name="connsiteY3" fmla="*/ 195796 h 436511"/>
                  <a:gd name="connsiteX4" fmla="*/ 293712 w 601231"/>
                  <a:gd name="connsiteY4" fmla="*/ 436512 h 436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231" h="436511">
                    <a:moveTo>
                      <a:pt x="0" y="195796"/>
                    </a:moveTo>
                    <a:lnTo>
                      <a:pt x="238485" y="0"/>
                    </a:lnTo>
                    <a:lnTo>
                      <a:pt x="348941" y="0"/>
                    </a:lnTo>
                    <a:lnTo>
                      <a:pt x="601232" y="195796"/>
                    </a:lnTo>
                    <a:lnTo>
                      <a:pt x="293712" y="436512"/>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Shape 92">
                <a:extLst>
                  <a:ext uri="{FF2B5EF4-FFF2-40B4-BE49-F238E27FC236}">
                    <a16:creationId xmlns:a16="http://schemas.microsoft.com/office/drawing/2014/main" id="{FC975A1B-A356-44AF-8220-5DE8C093B535}"/>
                  </a:ext>
                </a:extLst>
              </p:cNvPr>
              <p:cNvSpPr/>
              <p:nvPr/>
            </p:nvSpPr>
            <p:spPr>
              <a:xfrm>
                <a:off x="8033163" y="1159002"/>
                <a:ext cx="521318" cy="415937"/>
              </a:xfrm>
              <a:custGeom>
                <a:avLst/>
                <a:gdLst>
                  <a:gd name="connsiteX0" fmla="*/ 314632 w 521318"/>
                  <a:gd name="connsiteY0" fmla="*/ 0 h 415937"/>
                  <a:gd name="connsiteX1" fmla="*/ 258568 w 521318"/>
                  <a:gd name="connsiteY1" fmla="*/ 46977 h 415937"/>
                  <a:gd name="connsiteX2" fmla="*/ 217983 w 521318"/>
                  <a:gd name="connsiteY2" fmla="*/ 18860 h 415937"/>
                  <a:gd name="connsiteX3" fmla="*/ 176981 w 521318"/>
                  <a:gd name="connsiteY3" fmla="*/ 58636 h 415937"/>
                  <a:gd name="connsiteX4" fmla="*/ 206268 w 521318"/>
                  <a:gd name="connsiteY4" fmla="*/ 90869 h 415937"/>
                  <a:gd name="connsiteX5" fmla="*/ 91628 w 521318"/>
                  <a:gd name="connsiteY5" fmla="*/ 186881 h 415937"/>
                  <a:gd name="connsiteX6" fmla="*/ 57739 w 521318"/>
                  <a:gd name="connsiteY6" fmla="*/ 146761 h 415937"/>
                  <a:gd name="connsiteX7" fmla="*/ 20920 w 521318"/>
                  <a:gd name="connsiteY7" fmla="*/ 201282 h 415937"/>
                  <a:gd name="connsiteX8" fmla="*/ 43931 w 521318"/>
                  <a:gd name="connsiteY8" fmla="*/ 227000 h 415937"/>
                  <a:gd name="connsiteX9" fmla="*/ 0 w 521318"/>
                  <a:gd name="connsiteY9" fmla="*/ 263347 h 415937"/>
                  <a:gd name="connsiteX10" fmla="*/ 107946 w 521318"/>
                  <a:gd name="connsiteY10" fmla="*/ 415938 h 415937"/>
                  <a:gd name="connsiteX11" fmla="*/ 521319 w 521318"/>
                  <a:gd name="connsiteY11" fmla="*/ 64122 h 41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1318" h="415937">
                    <a:moveTo>
                      <a:pt x="314632" y="0"/>
                    </a:moveTo>
                    <a:lnTo>
                      <a:pt x="258568" y="46977"/>
                    </a:lnTo>
                    <a:lnTo>
                      <a:pt x="217983" y="18860"/>
                    </a:lnTo>
                    <a:lnTo>
                      <a:pt x="176981" y="58636"/>
                    </a:lnTo>
                    <a:lnTo>
                      <a:pt x="206268" y="90869"/>
                    </a:lnTo>
                    <a:lnTo>
                      <a:pt x="91628" y="186881"/>
                    </a:lnTo>
                    <a:lnTo>
                      <a:pt x="57739" y="146761"/>
                    </a:lnTo>
                    <a:lnTo>
                      <a:pt x="20920" y="201282"/>
                    </a:lnTo>
                    <a:lnTo>
                      <a:pt x="43931" y="227000"/>
                    </a:lnTo>
                    <a:lnTo>
                      <a:pt x="0" y="263347"/>
                    </a:lnTo>
                    <a:lnTo>
                      <a:pt x="107946" y="415938"/>
                    </a:lnTo>
                    <a:lnTo>
                      <a:pt x="521319" y="64122"/>
                    </a:lnTo>
                    <a:close/>
                  </a:path>
                </a:pathLst>
              </a:custGeom>
              <a:solidFill>
                <a:srgbClr val="86B1F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Shape 93">
                <a:extLst>
                  <a:ext uri="{FF2B5EF4-FFF2-40B4-BE49-F238E27FC236}">
                    <a16:creationId xmlns:a16="http://schemas.microsoft.com/office/drawing/2014/main" id="{6AB06E6F-CB57-4A5F-9511-46A92D2146C5}"/>
                  </a:ext>
                </a:extLst>
              </p:cNvPr>
              <p:cNvSpPr/>
              <p:nvPr/>
            </p:nvSpPr>
            <p:spPr>
              <a:xfrm>
                <a:off x="7771667" y="1334223"/>
                <a:ext cx="229698" cy="252031"/>
              </a:xfrm>
              <a:custGeom>
                <a:avLst/>
                <a:gdLst>
                  <a:gd name="connsiteX0" fmla="*/ 34308 w 229698"/>
                  <a:gd name="connsiteY0" fmla="*/ 39434 h 252031"/>
                  <a:gd name="connsiteX1" fmla="*/ 0 w 229698"/>
                  <a:gd name="connsiteY1" fmla="*/ 178651 h 252031"/>
                  <a:gd name="connsiteX2" fmla="*/ 153969 w 229698"/>
                  <a:gd name="connsiteY2" fmla="*/ 252032 h 252031"/>
                  <a:gd name="connsiteX3" fmla="*/ 229698 w 229698"/>
                  <a:gd name="connsiteY3" fmla="*/ 97727 h 252031"/>
                  <a:gd name="connsiteX4" fmla="*/ 69035 w 229698"/>
                  <a:gd name="connsiteY4" fmla="*/ 0 h 252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98" h="252031">
                    <a:moveTo>
                      <a:pt x="34308" y="39434"/>
                    </a:moveTo>
                    <a:lnTo>
                      <a:pt x="0" y="178651"/>
                    </a:lnTo>
                    <a:lnTo>
                      <a:pt x="153969" y="252032"/>
                    </a:lnTo>
                    <a:lnTo>
                      <a:pt x="229698" y="97727"/>
                    </a:lnTo>
                    <a:lnTo>
                      <a:pt x="69035" y="0"/>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Shape 94">
                <a:extLst>
                  <a:ext uri="{FF2B5EF4-FFF2-40B4-BE49-F238E27FC236}">
                    <a16:creationId xmlns:a16="http://schemas.microsoft.com/office/drawing/2014/main" id="{E43C77D8-B06D-4150-8097-21C51955CF46}"/>
                  </a:ext>
                </a:extLst>
              </p:cNvPr>
              <p:cNvSpPr/>
              <p:nvPr/>
            </p:nvSpPr>
            <p:spPr>
              <a:xfrm>
                <a:off x="7849906" y="1036929"/>
                <a:ext cx="479479" cy="374103"/>
              </a:xfrm>
              <a:custGeom>
                <a:avLst/>
                <a:gdLst>
                  <a:gd name="connsiteX0" fmla="*/ 0 w 479479"/>
                  <a:gd name="connsiteY0" fmla="*/ 270891 h 374103"/>
                  <a:gd name="connsiteX1" fmla="*/ 160245 w 479479"/>
                  <a:gd name="connsiteY1" fmla="*/ 374104 h 374103"/>
                  <a:gd name="connsiteX2" fmla="*/ 479480 w 479479"/>
                  <a:gd name="connsiteY2" fmla="*/ 103556 h 374103"/>
                  <a:gd name="connsiteX3" fmla="*/ 332623 w 479479"/>
                  <a:gd name="connsiteY3" fmla="*/ 0 h 374103"/>
                </a:gdLst>
                <a:ahLst/>
                <a:cxnLst>
                  <a:cxn ang="0">
                    <a:pos x="connsiteX0" y="connsiteY0"/>
                  </a:cxn>
                  <a:cxn ang="0">
                    <a:pos x="connsiteX1" y="connsiteY1"/>
                  </a:cxn>
                  <a:cxn ang="0">
                    <a:pos x="connsiteX2" y="connsiteY2"/>
                  </a:cxn>
                  <a:cxn ang="0">
                    <a:pos x="connsiteX3" y="connsiteY3"/>
                  </a:cxn>
                </a:cxnLst>
                <a:rect l="l" t="t" r="r" b="b"/>
                <a:pathLst>
                  <a:path w="479479" h="374103">
                    <a:moveTo>
                      <a:pt x="0" y="270891"/>
                    </a:moveTo>
                    <a:lnTo>
                      <a:pt x="160245" y="374104"/>
                    </a:lnTo>
                    <a:lnTo>
                      <a:pt x="479480" y="103556"/>
                    </a:lnTo>
                    <a:lnTo>
                      <a:pt x="332623" y="0"/>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Shape 95">
                <a:extLst>
                  <a:ext uri="{FF2B5EF4-FFF2-40B4-BE49-F238E27FC236}">
                    <a16:creationId xmlns:a16="http://schemas.microsoft.com/office/drawing/2014/main" id="{0263BC8A-0510-4EAE-84EE-FA93ABF8C505}"/>
                  </a:ext>
                </a:extLst>
              </p:cNvPr>
              <p:cNvSpPr/>
              <p:nvPr/>
            </p:nvSpPr>
            <p:spPr>
              <a:xfrm>
                <a:off x="8223950" y="912799"/>
                <a:ext cx="316724" cy="212598"/>
              </a:xfrm>
              <a:custGeom>
                <a:avLst/>
                <a:gdLst>
                  <a:gd name="connsiteX0" fmla="*/ 36401 w 316724"/>
                  <a:gd name="connsiteY0" fmla="*/ 62408 h 212598"/>
                  <a:gd name="connsiteX1" fmla="*/ 192461 w 316724"/>
                  <a:gd name="connsiteY1" fmla="*/ 0 h 212598"/>
                  <a:gd name="connsiteX2" fmla="*/ 316725 w 316724"/>
                  <a:gd name="connsiteY2" fmla="*/ 109042 h 212598"/>
                  <a:gd name="connsiteX3" fmla="*/ 130539 w 316724"/>
                  <a:gd name="connsiteY3" fmla="*/ 212598 h 212598"/>
                  <a:gd name="connsiteX4" fmla="*/ 0 w 316724"/>
                  <a:gd name="connsiteY4" fmla="*/ 111100 h 212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724" h="212598">
                    <a:moveTo>
                      <a:pt x="36401" y="62408"/>
                    </a:moveTo>
                    <a:lnTo>
                      <a:pt x="192461" y="0"/>
                    </a:lnTo>
                    <a:lnTo>
                      <a:pt x="316725" y="109042"/>
                    </a:lnTo>
                    <a:lnTo>
                      <a:pt x="130539" y="212598"/>
                    </a:lnTo>
                    <a:lnTo>
                      <a:pt x="0" y="111100"/>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Shape 96">
                <a:extLst>
                  <a:ext uri="{FF2B5EF4-FFF2-40B4-BE49-F238E27FC236}">
                    <a16:creationId xmlns:a16="http://schemas.microsoft.com/office/drawing/2014/main" id="{46A59D88-662C-4268-B7D5-AE8562158A3C}"/>
                  </a:ext>
                </a:extLst>
              </p:cNvPr>
              <p:cNvSpPr/>
              <p:nvPr/>
            </p:nvSpPr>
            <p:spPr>
              <a:xfrm>
                <a:off x="7805975" y="965606"/>
                <a:ext cx="509604" cy="408051"/>
              </a:xfrm>
              <a:custGeom>
                <a:avLst/>
                <a:gdLst>
                  <a:gd name="connsiteX0" fmla="*/ 348941 w 509604"/>
                  <a:gd name="connsiteY0" fmla="*/ 28118 h 408051"/>
                  <a:gd name="connsiteX1" fmla="*/ 41421 w 509604"/>
                  <a:gd name="connsiteY1" fmla="*/ 268834 h 408051"/>
                  <a:gd name="connsiteX2" fmla="*/ 0 w 509604"/>
                  <a:gd name="connsiteY2" fmla="*/ 408051 h 408051"/>
                  <a:gd name="connsiteX3" fmla="*/ 509604 w 509604"/>
                  <a:gd name="connsiteY3" fmla="*/ 0 h 408051"/>
                </a:gdLst>
                <a:ahLst/>
                <a:cxnLst>
                  <a:cxn ang="0">
                    <a:pos x="connsiteX0" y="connsiteY0"/>
                  </a:cxn>
                  <a:cxn ang="0">
                    <a:pos x="connsiteX1" y="connsiteY1"/>
                  </a:cxn>
                  <a:cxn ang="0">
                    <a:pos x="connsiteX2" y="connsiteY2"/>
                  </a:cxn>
                  <a:cxn ang="0">
                    <a:pos x="connsiteX3" y="connsiteY3"/>
                  </a:cxn>
                </a:cxnLst>
                <a:rect l="l" t="t" r="r" b="b"/>
                <a:pathLst>
                  <a:path w="509604" h="408051">
                    <a:moveTo>
                      <a:pt x="348941" y="28118"/>
                    </a:moveTo>
                    <a:lnTo>
                      <a:pt x="41421" y="268834"/>
                    </a:lnTo>
                    <a:lnTo>
                      <a:pt x="0" y="408051"/>
                    </a:lnTo>
                    <a:lnTo>
                      <a:pt x="509604" y="0"/>
                    </a:lnTo>
                    <a:close/>
                  </a:path>
                </a:pathLst>
              </a:custGeom>
              <a:solidFill>
                <a:srgbClr val="86B1F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Shape 97">
                <a:extLst>
                  <a:ext uri="{FF2B5EF4-FFF2-40B4-BE49-F238E27FC236}">
                    <a16:creationId xmlns:a16="http://schemas.microsoft.com/office/drawing/2014/main" id="{A9D50EB4-F8F5-41A8-995C-816D6D88A15A}"/>
                  </a:ext>
                </a:extLst>
              </p:cNvPr>
              <p:cNvSpPr/>
              <p:nvPr/>
            </p:nvSpPr>
            <p:spPr>
              <a:xfrm>
                <a:off x="8281271" y="1078420"/>
                <a:ext cx="68616" cy="62064"/>
              </a:xfrm>
              <a:custGeom>
                <a:avLst/>
                <a:gdLst>
                  <a:gd name="connsiteX0" fmla="*/ 0 w 68616"/>
                  <a:gd name="connsiteY0" fmla="*/ 39434 h 62064"/>
                  <a:gd name="connsiteX1" fmla="*/ 48115 w 68616"/>
                  <a:gd name="connsiteY1" fmla="*/ 0 h 62064"/>
                  <a:gd name="connsiteX2" fmla="*/ 68616 w 68616"/>
                  <a:gd name="connsiteY2" fmla="*/ 28118 h 62064"/>
                  <a:gd name="connsiteX3" fmla="*/ 18409 w 68616"/>
                  <a:gd name="connsiteY3" fmla="*/ 62065 h 62064"/>
                </a:gdLst>
                <a:ahLst/>
                <a:cxnLst>
                  <a:cxn ang="0">
                    <a:pos x="connsiteX0" y="connsiteY0"/>
                  </a:cxn>
                  <a:cxn ang="0">
                    <a:pos x="connsiteX1" y="connsiteY1"/>
                  </a:cxn>
                  <a:cxn ang="0">
                    <a:pos x="connsiteX2" y="connsiteY2"/>
                  </a:cxn>
                  <a:cxn ang="0">
                    <a:pos x="connsiteX3" y="connsiteY3"/>
                  </a:cxn>
                </a:cxnLst>
                <a:rect l="l" t="t" r="r" b="b"/>
                <a:pathLst>
                  <a:path w="68616" h="62064">
                    <a:moveTo>
                      <a:pt x="0" y="39434"/>
                    </a:moveTo>
                    <a:lnTo>
                      <a:pt x="48115" y="0"/>
                    </a:lnTo>
                    <a:lnTo>
                      <a:pt x="68616" y="28118"/>
                    </a:lnTo>
                    <a:lnTo>
                      <a:pt x="18409" y="6206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Freeform: Shape 98">
                <a:extLst>
                  <a:ext uri="{FF2B5EF4-FFF2-40B4-BE49-F238E27FC236}">
                    <a16:creationId xmlns:a16="http://schemas.microsoft.com/office/drawing/2014/main" id="{CD63802E-A427-4874-A099-6F37C23E3576}"/>
                  </a:ext>
                </a:extLst>
              </p:cNvPr>
              <p:cNvSpPr/>
              <p:nvPr/>
            </p:nvSpPr>
            <p:spPr>
              <a:xfrm>
                <a:off x="7930238" y="1347254"/>
                <a:ext cx="80331" cy="97794"/>
              </a:xfrm>
              <a:custGeom>
                <a:avLst/>
                <a:gdLst>
                  <a:gd name="connsiteX0" fmla="*/ 0 w 80331"/>
                  <a:gd name="connsiteY0" fmla="*/ 63779 h 97794"/>
                  <a:gd name="connsiteX1" fmla="*/ 80331 w 80331"/>
                  <a:gd name="connsiteY1" fmla="*/ 0 h 97794"/>
                  <a:gd name="connsiteX2" fmla="*/ 71127 w 80331"/>
                  <a:gd name="connsiteY2" fmla="*/ 54521 h 97794"/>
                  <a:gd name="connsiteX3" fmla="*/ 20501 w 80331"/>
                  <a:gd name="connsiteY3" fmla="*/ 97727 h 97794"/>
                  <a:gd name="connsiteX4" fmla="*/ 0 w 80331"/>
                  <a:gd name="connsiteY4" fmla="*/ 63779 h 97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31" h="97794">
                    <a:moveTo>
                      <a:pt x="0" y="63779"/>
                    </a:moveTo>
                    <a:cubicBezTo>
                      <a:pt x="2092" y="62065"/>
                      <a:pt x="80331" y="0"/>
                      <a:pt x="80331" y="0"/>
                    </a:cubicBezTo>
                    <a:lnTo>
                      <a:pt x="71127" y="54521"/>
                    </a:lnTo>
                    <a:cubicBezTo>
                      <a:pt x="71127" y="54521"/>
                      <a:pt x="20501" y="99784"/>
                      <a:pt x="20501" y="97727"/>
                    </a:cubicBezTo>
                    <a:cubicBezTo>
                      <a:pt x="20501" y="96012"/>
                      <a:pt x="0" y="63779"/>
                      <a:pt x="0" y="63779"/>
                    </a:cubicBez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Shape 99">
                <a:extLst>
                  <a:ext uri="{FF2B5EF4-FFF2-40B4-BE49-F238E27FC236}">
                    <a16:creationId xmlns:a16="http://schemas.microsoft.com/office/drawing/2014/main" id="{8D832E8D-2AC3-468C-B644-646A917AEDE3}"/>
                  </a:ext>
                </a:extLst>
              </p:cNvPr>
              <p:cNvSpPr/>
              <p:nvPr/>
            </p:nvSpPr>
            <p:spPr>
              <a:xfrm rot="-8100486">
                <a:off x="8047438" y="1075796"/>
                <a:ext cx="123006" cy="304492"/>
              </a:xfrm>
              <a:custGeom>
                <a:avLst/>
                <a:gdLst>
                  <a:gd name="connsiteX0" fmla="*/ 123007 w 123006"/>
                  <a:gd name="connsiteY0" fmla="*/ 152246 h 304492"/>
                  <a:gd name="connsiteX1" fmla="*/ 61504 w 123006"/>
                  <a:gd name="connsiteY1" fmla="*/ 304492 h 304492"/>
                  <a:gd name="connsiteX2" fmla="*/ 0 w 123006"/>
                  <a:gd name="connsiteY2" fmla="*/ 152246 h 304492"/>
                  <a:gd name="connsiteX3" fmla="*/ 61504 w 123006"/>
                  <a:gd name="connsiteY3" fmla="*/ 0 h 304492"/>
                  <a:gd name="connsiteX4" fmla="*/ 123007 w 123006"/>
                  <a:gd name="connsiteY4" fmla="*/ 152246 h 304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06" h="304492">
                    <a:moveTo>
                      <a:pt x="123007" y="152246"/>
                    </a:moveTo>
                    <a:cubicBezTo>
                      <a:pt x="123007" y="236329"/>
                      <a:pt x="95471" y="304492"/>
                      <a:pt x="61504" y="304492"/>
                    </a:cubicBezTo>
                    <a:cubicBezTo>
                      <a:pt x="27536" y="304492"/>
                      <a:pt x="0" y="236329"/>
                      <a:pt x="0" y="152246"/>
                    </a:cubicBezTo>
                    <a:cubicBezTo>
                      <a:pt x="0" y="68163"/>
                      <a:pt x="27536" y="0"/>
                      <a:pt x="61504" y="0"/>
                    </a:cubicBezTo>
                    <a:cubicBezTo>
                      <a:pt x="95471" y="0"/>
                      <a:pt x="123007" y="68163"/>
                      <a:pt x="123007" y="152246"/>
                    </a:cubicBezTo>
                    <a:close/>
                  </a:path>
                </a:pathLst>
              </a:custGeom>
              <a:solidFill>
                <a:srgbClr val="F7CC7F"/>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Shape 100">
                <a:extLst>
                  <a:ext uri="{FF2B5EF4-FFF2-40B4-BE49-F238E27FC236}">
                    <a16:creationId xmlns:a16="http://schemas.microsoft.com/office/drawing/2014/main" id="{8E94706A-88A7-4D4A-9BF2-D4056D06C248}"/>
                  </a:ext>
                </a:extLst>
              </p:cNvPr>
              <p:cNvSpPr/>
              <p:nvPr/>
            </p:nvSpPr>
            <p:spPr>
              <a:xfrm>
                <a:off x="7589247" y="671398"/>
                <a:ext cx="32216" cy="307924"/>
              </a:xfrm>
              <a:custGeom>
                <a:avLst/>
                <a:gdLst>
                  <a:gd name="connsiteX0" fmla="*/ 0 w 32216"/>
                  <a:gd name="connsiteY0" fmla="*/ 0 h 307924"/>
                  <a:gd name="connsiteX1" fmla="*/ 32216 w 32216"/>
                  <a:gd name="connsiteY1" fmla="*/ 0 h 307924"/>
                  <a:gd name="connsiteX2" fmla="*/ 32216 w 32216"/>
                  <a:gd name="connsiteY2" fmla="*/ 307924 h 307924"/>
                  <a:gd name="connsiteX3" fmla="*/ 0 w 32216"/>
                  <a:gd name="connsiteY3" fmla="*/ 307924 h 307924"/>
                </a:gdLst>
                <a:ahLst/>
                <a:cxnLst>
                  <a:cxn ang="0">
                    <a:pos x="connsiteX0" y="connsiteY0"/>
                  </a:cxn>
                  <a:cxn ang="0">
                    <a:pos x="connsiteX1" y="connsiteY1"/>
                  </a:cxn>
                  <a:cxn ang="0">
                    <a:pos x="connsiteX2" y="connsiteY2"/>
                  </a:cxn>
                  <a:cxn ang="0">
                    <a:pos x="connsiteX3" y="connsiteY3"/>
                  </a:cxn>
                </a:cxnLst>
                <a:rect l="l" t="t" r="r" b="b"/>
                <a:pathLst>
                  <a:path w="32216" h="307924">
                    <a:moveTo>
                      <a:pt x="0" y="0"/>
                    </a:moveTo>
                    <a:lnTo>
                      <a:pt x="32216" y="0"/>
                    </a:lnTo>
                    <a:lnTo>
                      <a:pt x="32216" y="307924"/>
                    </a:lnTo>
                    <a:lnTo>
                      <a:pt x="0" y="307924"/>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Shape 101">
                <a:extLst>
                  <a:ext uri="{FF2B5EF4-FFF2-40B4-BE49-F238E27FC236}">
                    <a16:creationId xmlns:a16="http://schemas.microsoft.com/office/drawing/2014/main" id="{0D4D8D62-B355-42CB-AD08-A75CA1E0E716}"/>
                  </a:ext>
                </a:extLst>
              </p:cNvPr>
              <p:cNvSpPr/>
              <p:nvPr/>
            </p:nvSpPr>
            <p:spPr>
              <a:xfrm>
                <a:off x="8010151" y="671398"/>
                <a:ext cx="32216" cy="307924"/>
              </a:xfrm>
              <a:custGeom>
                <a:avLst/>
                <a:gdLst>
                  <a:gd name="connsiteX0" fmla="*/ 0 w 32216"/>
                  <a:gd name="connsiteY0" fmla="*/ 0 h 307924"/>
                  <a:gd name="connsiteX1" fmla="*/ 32216 w 32216"/>
                  <a:gd name="connsiteY1" fmla="*/ 0 h 307924"/>
                  <a:gd name="connsiteX2" fmla="*/ 32216 w 32216"/>
                  <a:gd name="connsiteY2" fmla="*/ 307924 h 307924"/>
                  <a:gd name="connsiteX3" fmla="*/ 0 w 32216"/>
                  <a:gd name="connsiteY3" fmla="*/ 307924 h 307924"/>
                </a:gdLst>
                <a:ahLst/>
                <a:cxnLst>
                  <a:cxn ang="0">
                    <a:pos x="connsiteX0" y="connsiteY0"/>
                  </a:cxn>
                  <a:cxn ang="0">
                    <a:pos x="connsiteX1" y="connsiteY1"/>
                  </a:cxn>
                  <a:cxn ang="0">
                    <a:pos x="connsiteX2" y="connsiteY2"/>
                  </a:cxn>
                  <a:cxn ang="0">
                    <a:pos x="connsiteX3" y="connsiteY3"/>
                  </a:cxn>
                </a:cxnLst>
                <a:rect l="l" t="t" r="r" b="b"/>
                <a:pathLst>
                  <a:path w="32216" h="307924">
                    <a:moveTo>
                      <a:pt x="0" y="0"/>
                    </a:moveTo>
                    <a:lnTo>
                      <a:pt x="32216" y="0"/>
                    </a:lnTo>
                    <a:lnTo>
                      <a:pt x="32216" y="307924"/>
                    </a:lnTo>
                    <a:lnTo>
                      <a:pt x="0" y="307924"/>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03" name="Graphic 4">
              <a:extLst>
                <a:ext uri="{FF2B5EF4-FFF2-40B4-BE49-F238E27FC236}">
                  <a16:creationId xmlns:a16="http://schemas.microsoft.com/office/drawing/2014/main" id="{0C41F16D-FF4F-4C1F-98F1-C4FED5DEDB8F}"/>
                </a:ext>
              </a:extLst>
            </p:cNvPr>
            <p:cNvGrpSpPr/>
            <p:nvPr/>
          </p:nvGrpSpPr>
          <p:grpSpPr>
            <a:xfrm>
              <a:off x="10526372" y="671398"/>
              <a:ext cx="1000799" cy="914857"/>
              <a:chOff x="10526372" y="671398"/>
              <a:chExt cx="1000799" cy="914857"/>
            </a:xfrm>
          </p:grpSpPr>
          <p:sp>
            <p:nvSpPr>
              <p:cNvPr id="104" name="Freeform: Shape 103">
                <a:extLst>
                  <a:ext uri="{FF2B5EF4-FFF2-40B4-BE49-F238E27FC236}">
                    <a16:creationId xmlns:a16="http://schemas.microsoft.com/office/drawing/2014/main" id="{7E05F4C3-6C28-4492-B2D2-836B923B8402}"/>
                  </a:ext>
                </a:extLst>
              </p:cNvPr>
              <p:cNvSpPr/>
              <p:nvPr/>
            </p:nvSpPr>
            <p:spPr>
              <a:xfrm>
                <a:off x="11233458" y="993724"/>
                <a:ext cx="293713" cy="272605"/>
              </a:xfrm>
              <a:custGeom>
                <a:avLst/>
                <a:gdLst>
                  <a:gd name="connsiteX0" fmla="*/ 293713 w 293713"/>
                  <a:gd name="connsiteY0" fmla="*/ 0 h 272605"/>
                  <a:gd name="connsiteX1" fmla="*/ 284508 w 293713"/>
                  <a:gd name="connsiteY1" fmla="*/ 46977 h 272605"/>
                  <a:gd name="connsiteX2" fmla="*/ 9205 w 293713"/>
                  <a:gd name="connsiteY2" fmla="*/ 272606 h 272605"/>
                  <a:gd name="connsiteX3" fmla="*/ 0 w 293713"/>
                  <a:gd name="connsiteY3" fmla="*/ 240716 h 272605"/>
                  <a:gd name="connsiteX4" fmla="*/ 43514 w 293713"/>
                  <a:gd name="connsiteY4" fmla="*/ 103213 h 27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713" h="272605">
                    <a:moveTo>
                      <a:pt x="293713" y="0"/>
                    </a:moveTo>
                    <a:lnTo>
                      <a:pt x="284508" y="46977"/>
                    </a:lnTo>
                    <a:lnTo>
                      <a:pt x="9205" y="272606"/>
                    </a:lnTo>
                    <a:lnTo>
                      <a:pt x="0" y="240716"/>
                    </a:lnTo>
                    <a:lnTo>
                      <a:pt x="43514" y="103213"/>
                    </a:lnTo>
                    <a:close/>
                  </a:path>
                </a:pathLst>
              </a:custGeom>
              <a:solidFill>
                <a:srgbClr val="86B1F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Freeform: Shape 104">
                <a:extLst>
                  <a:ext uri="{FF2B5EF4-FFF2-40B4-BE49-F238E27FC236}">
                    <a16:creationId xmlns:a16="http://schemas.microsoft.com/office/drawing/2014/main" id="{7913314A-C9C5-4DA9-A4F1-E9F80677F980}"/>
                  </a:ext>
                </a:extLst>
              </p:cNvPr>
              <p:cNvSpPr/>
              <p:nvPr/>
            </p:nvSpPr>
            <p:spPr>
              <a:xfrm>
                <a:off x="10925938" y="797928"/>
                <a:ext cx="601232" cy="436511"/>
              </a:xfrm>
              <a:custGeom>
                <a:avLst/>
                <a:gdLst>
                  <a:gd name="connsiteX0" fmla="*/ 601233 w 601232"/>
                  <a:gd name="connsiteY0" fmla="*/ 195796 h 436511"/>
                  <a:gd name="connsiteX1" fmla="*/ 362748 w 601232"/>
                  <a:gd name="connsiteY1" fmla="*/ 0 h 436511"/>
                  <a:gd name="connsiteX2" fmla="*/ 252292 w 601232"/>
                  <a:gd name="connsiteY2" fmla="*/ 0 h 436511"/>
                  <a:gd name="connsiteX3" fmla="*/ 0 w 601232"/>
                  <a:gd name="connsiteY3" fmla="*/ 195796 h 436511"/>
                  <a:gd name="connsiteX4" fmla="*/ 307520 w 601232"/>
                  <a:gd name="connsiteY4" fmla="*/ 436512 h 436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232" h="436511">
                    <a:moveTo>
                      <a:pt x="601233" y="195796"/>
                    </a:moveTo>
                    <a:lnTo>
                      <a:pt x="362748" y="0"/>
                    </a:lnTo>
                    <a:lnTo>
                      <a:pt x="252292" y="0"/>
                    </a:lnTo>
                    <a:lnTo>
                      <a:pt x="0" y="195796"/>
                    </a:lnTo>
                    <a:lnTo>
                      <a:pt x="307520" y="436512"/>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reeform: Shape 105">
                <a:extLst>
                  <a:ext uri="{FF2B5EF4-FFF2-40B4-BE49-F238E27FC236}">
                    <a16:creationId xmlns:a16="http://schemas.microsoft.com/office/drawing/2014/main" id="{93E48ACC-2233-4174-9D06-7C2D6C882121}"/>
                  </a:ext>
                </a:extLst>
              </p:cNvPr>
              <p:cNvSpPr/>
              <p:nvPr/>
            </p:nvSpPr>
            <p:spPr>
              <a:xfrm>
                <a:off x="10526372" y="1159002"/>
                <a:ext cx="521319" cy="415937"/>
              </a:xfrm>
              <a:custGeom>
                <a:avLst/>
                <a:gdLst>
                  <a:gd name="connsiteX0" fmla="*/ 206687 w 521319"/>
                  <a:gd name="connsiteY0" fmla="*/ 0 h 415937"/>
                  <a:gd name="connsiteX1" fmla="*/ 262752 w 521319"/>
                  <a:gd name="connsiteY1" fmla="*/ 46977 h 415937"/>
                  <a:gd name="connsiteX2" fmla="*/ 303336 w 521319"/>
                  <a:gd name="connsiteY2" fmla="*/ 18860 h 415937"/>
                  <a:gd name="connsiteX3" fmla="*/ 344338 w 521319"/>
                  <a:gd name="connsiteY3" fmla="*/ 58636 h 415937"/>
                  <a:gd name="connsiteX4" fmla="*/ 315051 w 521319"/>
                  <a:gd name="connsiteY4" fmla="*/ 90869 h 415937"/>
                  <a:gd name="connsiteX5" fmla="*/ 429691 w 521319"/>
                  <a:gd name="connsiteY5" fmla="*/ 186881 h 415937"/>
                  <a:gd name="connsiteX6" fmla="*/ 463999 w 521319"/>
                  <a:gd name="connsiteY6" fmla="*/ 146761 h 415937"/>
                  <a:gd name="connsiteX7" fmla="*/ 500400 w 521319"/>
                  <a:gd name="connsiteY7" fmla="*/ 201282 h 415937"/>
                  <a:gd name="connsiteX8" fmla="*/ 477388 w 521319"/>
                  <a:gd name="connsiteY8" fmla="*/ 227000 h 415937"/>
                  <a:gd name="connsiteX9" fmla="*/ 521319 w 521319"/>
                  <a:gd name="connsiteY9" fmla="*/ 263347 h 415937"/>
                  <a:gd name="connsiteX10" fmla="*/ 413373 w 521319"/>
                  <a:gd name="connsiteY10" fmla="*/ 415938 h 415937"/>
                  <a:gd name="connsiteX11" fmla="*/ 0 w 521319"/>
                  <a:gd name="connsiteY11" fmla="*/ 64122 h 41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1319" h="415937">
                    <a:moveTo>
                      <a:pt x="206687" y="0"/>
                    </a:moveTo>
                    <a:lnTo>
                      <a:pt x="262752" y="46977"/>
                    </a:lnTo>
                    <a:lnTo>
                      <a:pt x="303336" y="18860"/>
                    </a:lnTo>
                    <a:lnTo>
                      <a:pt x="344338" y="58636"/>
                    </a:lnTo>
                    <a:lnTo>
                      <a:pt x="315051" y="90869"/>
                    </a:lnTo>
                    <a:lnTo>
                      <a:pt x="429691" y="186881"/>
                    </a:lnTo>
                    <a:lnTo>
                      <a:pt x="463999" y="146761"/>
                    </a:lnTo>
                    <a:lnTo>
                      <a:pt x="500400" y="201282"/>
                    </a:lnTo>
                    <a:lnTo>
                      <a:pt x="477388" y="227000"/>
                    </a:lnTo>
                    <a:lnTo>
                      <a:pt x="521319" y="263347"/>
                    </a:lnTo>
                    <a:lnTo>
                      <a:pt x="413373" y="415938"/>
                    </a:lnTo>
                    <a:lnTo>
                      <a:pt x="0" y="64122"/>
                    </a:lnTo>
                    <a:close/>
                  </a:path>
                </a:pathLst>
              </a:custGeom>
              <a:solidFill>
                <a:srgbClr val="86B1F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Freeform: Shape 106">
                <a:extLst>
                  <a:ext uri="{FF2B5EF4-FFF2-40B4-BE49-F238E27FC236}">
                    <a16:creationId xmlns:a16="http://schemas.microsoft.com/office/drawing/2014/main" id="{8FC38BAC-DBAD-425E-A29B-A6FDA58D5819}"/>
                  </a:ext>
                </a:extLst>
              </p:cNvPr>
              <p:cNvSpPr/>
              <p:nvPr/>
            </p:nvSpPr>
            <p:spPr>
              <a:xfrm>
                <a:off x="11079907" y="1334223"/>
                <a:ext cx="229280" cy="252031"/>
              </a:xfrm>
              <a:custGeom>
                <a:avLst/>
                <a:gdLst>
                  <a:gd name="connsiteX0" fmla="*/ 194972 w 229280"/>
                  <a:gd name="connsiteY0" fmla="*/ 39434 h 252031"/>
                  <a:gd name="connsiteX1" fmla="*/ 229280 w 229280"/>
                  <a:gd name="connsiteY1" fmla="*/ 178651 h 252031"/>
                  <a:gd name="connsiteX2" fmla="*/ 75730 w 229280"/>
                  <a:gd name="connsiteY2" fmla="*/ 252032 h 252031"/>
                  <a:gd name="connsiteX3" fmla="*/ 0 w 229280"/>
                  <a:gd name="connsiteY3" fmla="*/ 97727 h 252031"/>
                  <a:gd name="connsiteX4" fmla="*/ 160664 w 229280"/>
                  <a:gd name="connsiteY4" fmla="*/ 0 h 252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280" h="252031">
                    <a:moveTo>
                      <a:pt x="194972" y="39434"/>
                    </a:moveTo>
                    <a:lnTo>
                      <a:pt x="229280" y="178651"/>
                    </a:lnTo>
                    <a:lnTo>
                      <a:pt x="75730" y="252032"/>
                    </a:lnTo>
                    <a:lnTo>
                      <a:pt x="0" y="97727"/>
                    </a:lnTo>
                    <a:lnTo>
                      <a:pt x="160664" y="0"/>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Freeform: Shape 107">
                <a:extLst>
                  <a:ext uri="{FF2B5EF4-FFF2-40B4-BE49-F238E27FC236}">
                    <a16:creationId xmlns:a16="http://schemas.microsoft.com/office/drawing/2014/main" id="{D5B93DD5-F08F-4A29-B562-D1C112140869}"/>
                  </a:ext>
                </a:extLst>
              </p:cNvPr>
              <p:cNvSpPr/>
              <p:nvPr/>
            </p:nvSpPr>
            <p:spPr>
              <a:xfrm>
                <a:off x="10751468" y="1036929"/>
                <a:ext cx="479897" cy="374103"/>
              </a:xfrm>
              <a:custGeom>
                <a:avLst/>
                <a:gdLst>
                  <a:gd name="connsiteX0" fmla="*/ 479898 w 479897"/>
                  <a:gd name="connsiteY0" fmla="*/ 270891 h 374103"/>
                  <a:gd name="connsiteX1" fmla="*/ 319235 w 479897"/>
                  <a:gd name="connsiteY1" fmla="*/ 374104 h 374103"/>
                  <a:gd name="connsiteX2" fmla="*/ 0 w 479897"/>
                  <a:gd name="connsiteY2" fmla="*/ 103556 h 374103"/>
                  <a:gd name="connsiteX3" fmla="*/ 146857 w 479897"/>
                  <a:gd name="connsiteY3" fmla="*/ 0 h 374103"/>
                </a:gdLst>
                <a:ahLst/>
                <a:cxnLst>
                  <a:cxn ang="0">
                    <a:pos x="connsiteX0" y="connsiteY0"/>
                  </a:cxn>
                  <a:cxn ang="0">
                    <a:pos x="connsiteX1" y="connsiteY1"/>
                  </a:cxn>
                  <a:cxn ang="0">
                    <a:pos x="connsiteX2" y="connsiteY2"/>
                  </a:cxn>
                  <a:cxn ang="0">
                    <a:pos x="connsiteX3" y="connsiteY3"/>
                  </a:cxn>
                </a:cxnLst>
                <a:rect l="l" t="t" r="r" b="b"/>
                <a:pathLst>
                  <a:path w="479897" h="374103">
                    <a:moveTo>
                      <a:pt x="479898" y="270891"/>
                    </a:moveTo>
                    <a:lnTo>
                      <a:pt x="319235" y="374104"/>
                    </a:lnTo>
                    <a:lnTo>
                      <a:pt x="0" y="103556"/>
                    </a:lnTo>
                    <a:lnTo>
                      <a:pt x="146857" y="0"/>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Freeform: Shape 108">
                <a:extLst>
                  <a:ext uri="{FF2B5EF4-FFF2-40B4-BE49-F238E27FC236}">
                    <a16:creationId xmlns:a16="http://schemas.microsoft.com/office/drawing/2014/main" id="{A43C00C3-9B44-45A3-9995-DF0171AFAE74}"/>
                  </a:ext>
                </a:extLst>
              </p:cNvPr>
              <p:cNvSpPr/>
              <p:nvPr/>
            </p:nvSpPr>
            <p:spPr>
              <a:xfrm>
                <a:off x="10540179" y="912799"/>
                <a:ext cx="316723" cy="212598"/>
              </a:xfrm>
              <a:custGeom>
                <a:avLst/>
                <a:gdLst>
                  <a:gd name="connsiteX0" fmla="*/ 280324 w 316723"/>
                  <a:gd name="connsiteY0" fmla="*/ 62408 h 212598"/>
                  <a:gd name="connsiteX1" fmla="*/ 124263 w 316723"/>
                  <a:gd name="connsiteY1" fmla="*/ 0 h 212598"/>
                  <a:gd name="connsiteX2" fmla="*/ 0 w 316723"/>
                  <a:gd name="connsiteY2" fmla="*/ 109042 h 212598"/>
                  <a:gd name="connsiteX3" fmla="*/ 186185 w 316723"/>
                  <a:gd name="connsiteY3" fmla="*/ 212598 h 212598"/>
                  <a:gd name="connsiteX4" fmla="*/ 316724 w 316723"/>
                  <a:gd name="connsiteY4" fmla="*/ 111100 h 212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723" h="212598">
                    <a:moveTo>
                      <a:pt x="280324" y="62408"/>
                    </a:moveTo>
                    <a:lnTo>
                      <a:pt x="124263" y="0"/>
                    </a:lnTo>
                    <a:lnTo>
                      <a:pt x="0" y="109042"/>
                    </a:lnTo>
                    <a:lnTo>
                      <a:pt x="186185" y="212598"/>
                    </a:lnTo>
                    <a:lnTo>
                      <a:pt x="316724" y="111100"/>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Freeform: Shape 109">
                <a:extLst>
                  <a:ext uri="{FF2B5EF4-FFF2-40B4-BE49-F238E27FC236}">
                    <a16:creationId xmlns:a16="http://schemas.microsoft.com/office/drawing/2014/main" id="{8A3445C7-DD60-4C2E-BA0D-B0A263FCBDE2}"/>
                  </a:ext>
                </a:extLst>
              </p:cNvPr>
              <p:cNvSpPr/>
              <p:nvPr/>
            </p:nvSpPr>
            <p:spPr>
              <a:xfrm>
                <a:off x="10765275" y="965606"/>
                <a:ext cx="509604" cy="408051"/>
              </a:xfrm>
              <a:custGeom>
                <a:avLst/>
                <a:gdLst>
                  <a:gd name="connsiteX0" fmla="*/ 160663 w 509604"/>
                  <a:gd name="connsiteY0" fmla="*/ 28118 h 408051"/>
                  <a:gd name="connsiteX1" fmla="*/ 468182 w 509604"/>
                  <a:gd name="connsiteY1" fmla="*/ 268834 h 408051"/>
                  <a:gd name="connsiteX2" fmla="*/ 509604 w 509604"/>
                  <a:gd name="connsiteY2" fmla="*/ 408051 h 408051"/>
                  <a:gd name="connsiteX3" fmla="*/ 0 w 509604"/>
                  <a:gd name="connsiteY3" fmla="*/ 0 h 408051"/>
                </a:gdLst>
                <a:ahLst/>
                <a:cxnLst>
                  <a:cxn ang="0">
                    <a:pos x="connsiteX0" y="connsiteY0"/>
                  </a:cxn>
                  <a:cxn ang="0">
                    <a:pos x="connsiteX1" y="connsiteY1"/>
                  </a:cxn>
                  <a:cxn ang="0">
                    <a:pos x="connsiteX2" y="connsiteY2"/>
                  </a:cxn>
                  <a:cxn ang="0">
                    <a:pos x="connsiteX3" y="connsiteY3"/>
                  </a:cxn>
                </a:cxnLst>
                <a:rect l="l" t="t" r="r" b="b"/>
                <a:pathLst>
                  <a:path w="509604" h="408051">
                    <a:moveTo>
                      <a:pt x="160663" y="28118"/>
                    </a:moveTo>
                    <a:lnTo>
                      <a:pt x="468182" y="268834"/>
                    </a:lnTo>
                    <a:lnTo>
                      <a:pt x="509604" y="408051"/>
                    </a:lnTo>
                    <a:lnTo>
                      <a:pt x="0" y="0"/>
                    </a:lnTo>
                    <a:close/>
                  </a:path>
                </a:pathLst>
              </a:custGeom>
              <a:solidFill>
                <a:srgbClr val="86B1F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Freeform: Shape 110">
                <a:extLst>
                  <a:ext uri="{FF2B5EF4-FFF2-40B4-BE49-F238E27FC236}">
                    <a16:creationId xmlns:a16="http://schemas.microsoft.com/office/drawing/2014/main" id="{C4FDDCA4-BE6C-4ED5-A719-6219BC66DB9B}"/>
                  </a:ext>
                </a:extLst>
              </p:cNvPr>
              <p:cNvSpPr/>
              <p:nvPr/>
            </p:nvSpPr>
            <p:spPr>
              <a:xfrm>
                <a:off x="10730967" y="1078420"/>
                <a:ext cx="68616" cy="62064"/>
              </a:xfrm>
              <a:custGeom>
                <a:avLst/>
                <a:gdLst>
                  <a:gd name="connsiteX0" fmla="*/ 68616 w 68616"/>
                  <a:gd name="connsiteY0" fmla="*/ 39434 h 62064"/>
                  <a:gd name="connsiteX1" fmla="*/ 20501 w 68616"/>
                  <a:gd name="connsiteY1" fmla="*/ 0 h 62064"/>
                  <a:gd name="connsiteX2" fmla="*/ 0 w 68616"/>
                  <a:gd name="connsiteY2" fmla="*/ 28118 h 62064"/>
                  <a:gd name="connsiteX3" fmla="*/ 50207 w 68616"/>
                  <a:gd name="connsiteY3" fmla="*/ 62065 h 62064"/>
                </a:gdLst>
                <a:ahLst/>
                <a:cxnLst>
                  <a:cxn ang="0">
                    <a:pos x="connsiteX0" y="connsiteY0"/>
                  </a:cxn>
                  <a:cxn ang="0">
                    <a:pos x="connsiteX1" y="connsiteY1"/>
                  </a:cxn>
                  <a:cxn ang="0">
                    <a:pos x="connsiteX2" y="connsiteY2"/>
                  </a:cxn>
                  <a:cxn ang="0">
                    <a:pos x="connsiteX3" y="connsiteY3"/>
                  </a:cxn>
                </a:cxnLst>
                <a:rect l="l" t="t" r="r" b="b"/>
                <a:pathLst>
                  <a:path w="68616" h="62064">
                    <a:moveTo>
                      <a:pt x="68616" y="39434"/>
                    </a:moveTo>
                    <a:lnTo>
                      <a:pt x="20501" y="0"/>
                    </a:lnTo>
                    <a:lnTo>
                      <a:pt x="0" y="28118"/>
                    </a:lnTo>
                    <a:lnTo>
                      <a:pt x="50207" y="6206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Freeform: Shape 111">
                <a:extLst>
                  <a:ext uri="{FF2B5EF4-FFF2-40B4-BE49-F238E27FC236}">
                    <a16:creationId xmlns:a16="http://schemas.microsoft.com/office/drawing/2014/main" id="{AD7B6E16-50D0-4630-97A8-0DCE1958418A}"/>
                  </a:ext>
                </a:extLst>
              </p:cNvPr>
              <p:cNvSpPr/>
              <p:nvPr/>
            </p:nvSpPr>
            <p:spPr>
              <a:xfrm>
                <a:off x="11070703" y="1347254"/>
                <a:ext cx="80331" cy="97794"/>
              </a:xfrm>
              <a:custGeom>
                <a:avLst/>
                <a:gdLst>
                  <a:gd name="connsiteX0" fmla="*/ 80331 w 80331"/>
                  <a:gd name="connsiteY0" fmla="*/ 63779 h 97794"/>
                  <a:gd name="connsiteX1" fmla="*/ 0 w 80331"/>
                  <a:gd name="connsiteY1" fmla="*/ 0 h 97794"/>
                  <a:gd name="connsiteX2" fmla="*/ 9204 w 80331"/>
                  <a:gd name="connsiteY2" fmla="*/ 54521 h 97794"/>
                  <a:gd name="connsiteX3" fmla="*/ 59831 w 80331"/>
                  <a:gd name="connsiteY3" fmla="*/ 97727 h 97794"/>
                  <a:gd name="connsiteX4" fmla="*/ 80331 w 80331"/>
                  <a:gd name="connsiteY4" fmla="*/ 63779 h 97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31" h="97794">
                    <a:moveTo>
                      <a:pt x="80331" y="63779"/>
                    </a:moveTo>
                    <a:cubicBezTo>
                      <a:pt x="78239" y="62065"/>
                      <a:pt x="0" y="0"/>
                      <a:pt x="0" y="0"/>
                    </a:cubicBezTo>
                    <a:lnTo>
                      <a:pt x="9204" y="54521"/>
                    </a:lnTo>
                    <a:cubicBezTo>
                      <a:pt x="9204" y="54521"/>
                      <a:pt x="59831" y="99784"/>
                      <a:pt x="59831" y="97727"/>
                    </a:cubicBezTo>
                    <a:cubicBezTo>
                      <a:pt x="59412" y="96012"/>
                      <a:pt x="80331" y="63779"/>
                      <a:pt x="80331" y="63779"/>
                    </a:cubicBez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Freeform: Shape 112">
                <a:extLst>
                  <a:ext uri="{FF2B5EF4-FFF2-40B4-BE49-F238E27FC236}">
                    <a16:creationId xmlns:a16="http://schemas.microsoft.com/office/drawing/2014/main" id="{9046949E-67F8-4DA6-AC2A-8B1011640304}"/>
                  </a:ext>
                </a:extLst>
              </p:cNvPr>
              <p:cNvSpPr/>
              <p:nvPr/>
            </p:nvSpPr>
            <p:spPr>
              <a:xfrm rot="-2700000">
                <a:off x="10909638" y="1075315"/>
                <a:ext cx="123006" cy="304492"/>
              </a:xfrm>
              <a:custGeom>
                <a:avLst/>
                <a:gdLst>
                  <a:gd name="connsiteX0" fmla="*/ 123007 w 123006"/>
                  <a:gd name="connsiteY0" fmla="*/ 152246 h 304492"/>
                  <a:gd name="connsiteX1" fmla="*/ 61503 w 123006"/>
                  <a:gd name="connsiteY1" fmla="*/ 304492 h 304492"/>
                  <a:gd name="connsiteX2" fmla="*/ 0 w 123006"/>
                  <a:gd name="connsiteY2" fmla="*/ 152246 h 304492"/>
                  <a:gd name="connsiteX3" fmla="*/ 61503 w 123006"/>
                  <a:gd name="connsiteY3" fmla="*/ 0 h 304492"/>
                  <a:gd name="connsiteX4" fmla="*/ 123007 w 123006"/>
                  <a:gd name="connsiteY4" fmla="*/ 152246 h 304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06" h="304492">
                    <a:moveTo>
                      <a:pt x="123007" y="152246"/>
                    </a:moveTo>
                    <a:cubicBezTo>
                      <a:pt x="123007" y="236329"/>
                      <a:pt x="95471" y="304492"/>
                      <a:pt x="61503" y="304492"/>
                    </a:cubicBezTo>
                    <a:cubicBezTo>
                      <a:pt x="27536" y="304492"/>
                      <a:pt x="0" y="236329"/>
                      <a:pt x="0" y="152246"/>
                    </a:cubicBezTo>
                    <a:cubicBezTo>
                      <a:pt x="0" y="68163"/>
                      <a:pt x="27536" y="0"/>
                      <a:pt x="61503" y="0"/>
                    </a:cubicBezTo>
                    <a:cubicBezTo>
                      <a:pt x="95471" y="0"/>
                      <a:pt x="123007" y="68163"/>
                      <a:pt x="123007" y="152246"/>
                    </a:cubicBezTo>
                    <a:close/>
                  </a:path>
                </a:pathLst>
              </a:custGeom>
              <a:solidFill>
                <a:srgbClr val="F7CC7F"/>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Freeform: Shape 113">
                <a:extLst>
                  <a:ext uri="{FF2B5EF4-FFF2-40B4-BE49-F238E27FC236}">
                    <a16:creationId xmlns:a16="http://schemas.microsoft.com/office/drawing/2014/main" id="{45198E6E-0734-4DEC-9789-CA6AE6F38578}"/>
                  </a:ext>
                </a:extLst>
              </p:cNvPr>
              <p:cNvSpPr/>
              <p:nvPr/>
            </p:nvSpPr>
            <p:spPr>
              <a:xfrm>
                <a:off x="11459391" y="671398"/>
                <a:ext cx="32216" cy="307924"/>
              </a:xfrm>
              <a:custGeom>
                <a:avLst/>
                <a:gdLst>
                  <a:gd name="connsiteX0" fmla="*/ 0 w 32216"/>
                  <a:gd name="connsiteY0" fmla="*/ 0 h 307924"/>
                  <a:gd name="connsiteX1" fmla="*/ 32216 w 32216"/>
                  <a:gd name="connsiteY1" fmla="*/ 0 h 307924"/>
                  <a:gd name="connsiteX2" fmla="*/ 32216 w 32216"/>
                  <a:gd name="connsiteY2" fmla="*/ 307924 h 307924"/>
                  <a:gd name="connsiteX3" fmla="*/ 0 w 32216"/>
                  <a:gd name="connsiteY3" fmla="*/ 307924 h 307924"/>
                </a:gdLst>
                <a:ahLst/>
                <a:cxnLst>
                  <a:cxn ang="0">
                    <a:pos x="connsiteX0" y="connsiteY0"/>
                  </a:cxn>
                  <a:cxn ang="0">
                    <a:pos x="connsiteX1" y="connsiteY1"/>
                  </a:cxn>
                  <a:cxn ang="0">
                    <a:pos x="connsiteX2" y="connsiteY2"/>
                  </a:cxn>
                  <a:cxn ang="0">
                    <a:pos x="connsiteX3" y="connsiteY3"/>
                  </a:cxn>
                </a:cxnLst>
                <a:rect l="l" t="t" r="r" b="b"/>
                <a:pathLst>
                  <a:path w="32216" h="307924">
                    <a:moveTo>
                      <a:pt x="0" y="0"/>
                    </a:moveTo>
                    <a:lnTo>
                      <a:pt x="32216" y="0"/>
                    </a:lnTo>
                    <a:lnTo>
                      <a:pt x="32216" y="307924"/>
                    </a:lnTo>
                    <a:lnTo>
                      <a:pt x="0" y="307924"/>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Freeform: Shape 114">
                <a:extLst>
                  <a:ext uri="{FF2B5EF4-FFF2-40B4-BE49-F238E27FC236}">
                    <a16:creationId xmlns:a16="http://schemas.microsoft.com/office/drawing/2014/main" id="{D1002EAC-524D-4F00-825C-4BDCD673F2E1}"/>
                  </a:ext>
                </a:extLst>
              </p:cNvPr>
              <p:cNvSpPr/>
              <p:nvPr/>
            </p:nvSpPr>
            <p:spPr>
              <a:xfrm>
                <a:off x="11038068" y="671398"/>
                <a:ext cx="32216" cy="307924"/>
              </a:xfrm>
              <a:custGeom>
                <a:avLst/>
                <a:gdLst>
                  <a:gd name="connsiteX0" fmla="*/ 0 w 32216"/>
                  <a:gd name="connsiteY0" fmla="*/ 0 h 307924"/>
                  <a:gd name="connsiteX1" fmla="*/ 32216 w 32216"/>
                  <a:gd name="connsiteY1" fmla="*/ 0 h 307924"/>
                  <a:gd name="connsiteX2" fmla="*/ 32216 w 32216"/>
                  <a:gd name="connsiteY2" fmla="*/ 307924 h 307924"/>
                  <a:gd name="connsiteX3" fmla="*/ 0 w 32216"/>
                  <a:gd name="connsiteY3" fmla="*/ 307924 h 307924"/>
                </a:gdLst>
                <a:ahLst/>
                <a:cxnLst>
                  <a:cxn ang="0">
                    <a:pos x="connsiteX0" y="connsiteY0"/>
                  </a:cxn>
                  <a:cxn ang="0">
                    <a:pos x="connsiteX1" y="connsiteY1"/>
                  </a:cxn>
                  <a:cxn ang="0">
                    <a:pos x="connsiteX2" y="connsiteY2"/>
                  </a:cxn>
                  <a:cxn ang="0">
                    <a:pos x="connsiteX3" y="connsiteY3"/>
                  </a:cxn>
                </a:cxnLst>
                <a:rect l="l" t="t" r="r" b="b"/>
                <a:pathLst>
                  <a:path w="32216" h="307924">
                    <a:moveTo>
                      <a:pt x="0" y="0"/>
                    </a:moveTo>
                    <a:lnTo>
                      <a:pt x="32216" y="0"/>
                    </a:lnTo>
                    <a:lnTo>
                      <a:pt x="32216" y="307924"/>
                    </a:lnTo>
                    <a:lnTo>
                      <a:pt x="0" y="307924"/>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117" name="Picture 4">
            <a:extLst>
              <a:ext uri="{FF2B5EF4-FFF2-40B4-BE49-F238E27FC236}">
                <a16:creationId xmlns:a16="http://schemas.microsoft.com/office/drawing/2014/main" id="{E46703B2-012E-4141-8C51-7AA6214EEAD7}"/>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88245" y="3759200"/>
            <a:ext cx="3048443" cy="3098800"/>
          </a:xfrm>
          <a:prstGeom prst="rect">
            <a:avLst/>
          </a:prstGeom>
        </p:spPr>
      </p:pic>
      <p:pic>
        <p:nvPicPr>
          <p:cNvPr id="120" name="Picture 14" descr="Fairy Tale Pink Sticker">
            <a:extLst>
              <a:ext uri="{FF2B5EF4-FFF2-40B4-BE49-F238E27FC236}">
                <a16:creationId xmlns:a16="http://schemas.microsoft.com/office/drawing/2014/main" id="{C6E5B28F-70DD-4998-845D-5C932EED8599}"/>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19693576">
            <a:off x="9667505" y="2384639"/>
            <a:ext cx="1153343" cy="115334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hỉ với 1 tờ giấy cắt vụn, thẩm phán khiến người đàn ông phải cúi đầu nhận  tội sau khi khiến hàng xóm bị bắt oan">
            <a:extLst>
              <a:ext uri="{FF2B5EF4-FFF2-40B4-BE49-F238E27FC236}">
                <a16:creationId xmlns:a16="http://schemas.microsoft.com/office/drawing/2014/main" id="{549E4D46-D681-5759-3FFE-65A9EE44C74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31440" y="1802529"/>
            <a:ext cx="3841547" cy="24037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20224EB-7D96-51D5-2895-09397F747EA1}"/>
              </a:ext>
            </a:extLst>
          </p:cNvPr>
          <p:cNvSpPr txBox="1"/>
          <p:nvPr/>
        </p:nvSpPr>
        <p:spPr>
          <a:xfrm>
            <a:off x="3007360" y="4409440"/>
            <a:ext cx="3322320" cy="830997"/>
          </a:xfrm>
          <a:prstGeom prst="rect">
            <a:avLst/>
          </a:prstGeom>
          <a:noFill/>
        </p:spPr>
        <p:txBody>
          <a:bodyPr wrap="square" rtlCol="0">
            <a:spAutoFit/>
          </a:bodyPr>
          <a:lstStyle/>
          <a:p>
            <a:pPr algn="ctr"/>
            <a:r>
              <a:rPr lang="nl-NL" sz="2400" b="1" i="1" dirty="0">
                <a:effectLst/>
                <a:latin typeface="Cambria" panose="02040503050406030204" pitchFamily="18" charset="0"/>
                <a:ea typeface="Cambria" panose="02040503050406030204" pitchFamily="18" charset="0"/>
              </a:rPr>
              <a:t>Cắt tờ giấy thành nhiều mảnh vụn </a:t>
            </a:r>
            <a:endParaRPr lang="en-US" sz="2400" b="1" dirty="0">
              <a:latin typeface="Cambria" panose="02040503050406030204" pitchFamily="18" charset="0"/>
              <a:ea typeface="Cambria" panose="02040503050406030204" pitchFamily="18" charset="0"/>
            </a:endParaRPr>
          </a:p>
        </p:txBody>
      </p:sp>
      <p:pic>
        <p:nvPicPr>
          <p:cNvPr id="1028" name="Picture 4" descr="GIẤY BÌA MÀU A4 ĐỊNH LƯỢNG 160GSM - TRỘN 5 MÀU - Văn phòng phẩm Thịnh Đại  Phát">
            <a:extLst>
              <a:ext uri="{FF2B5EF4-FFF2-40B4-BE49-F238E27FC236}">
                <a16:creationId xmlns:a16="http://schemas.microsoft.com/office/drawing/2014/main" id="{9239B140-971E-83F5-67D6-193518A1C0C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35520" y="1844040"/>
            <a:ext cx="2946400" cy="25755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3A13F3A-AEB0-55F8-C557-D6CE3447CF6A}"/>
              </a:ext>
            </a:extLst>
          </p:cNvPr>
          <p:cNvSpPr txBox="1"/>
          <p:nvPr/>
        </p:nvSpPr>
        <p:spPr>
          <a:xfrm>
            <a:off x="7233920" y="4368800"/>
            <a:ext cx="3322320" cy="830997"/>
          </a:xfrm>
          <a:prstGeom prst="rect">
            <a:avLst/>
          </a:prstGeom>
          <a:noFill/>
        </p:spPr>
        <p:txBody>
          <a:bodyPr wrap="square" rtlCol="0">
            <a:spAutoFit/>
          </a:bodyPr>
          <a:lstStyle/>
          <a:p>
            <a:pPr algn="ctr"/>
            <a:r>
              <a:rPr lang="nl-NL" sz="2400" b="1" i="1" dirty="0">
                <a:latin typeface="Cambria" panose="02040503050406030204" pitchFamily="18" charset="0"/>
                <a:ea typeface="Cambria" panose="02040503050406030204" pitchFamily="18" charset="0"/>
              </a:rPr>
              <a:t>Tô màu tờ giấy thành màu khác</a:t>
            </a:r>
            <a:endParaRPr lang="en-US" sz="2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60674842"/>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wipe(down)">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nodeType="with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wipe(down)">
                                      <p:cBhvr>
                                        <p:cTn id="18"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98C95FC6-7EC3-4330-A242-5EA46BE415FE}"/>
              </a:ext>
            </a:extLst>
          </p:cNvPr>
          <p:cNvSpPr/>
          <p:nvPr/>
        </p:nvSpPr>
        <p:spPr>
          <a:xfrm>
            <a:off x="2" y="329526"/>
            <a:ext cx="12191999" cy="4100399"/>
          </a:xfrm>
          <a:custGeom>
            <a:avLst/>
            <a:gdLst>
              <a:gd name="connsiteX0" fmla="*/ 0 w 12191999"/>
              <a:gd name="connsiteY0" fmla="*/ 0 h 4100398"/>
              <a:gd name="connsiteX1" fmla="*/ 12191999 w 12191999"/>
              <a:gd name="connsiteY1" fmla="*/ 0 h 4100398"/>
              <a:gd name="connsiteX2" fmla="*/ 12191999 w 12191999"/>
              <a:gd name="connsiteY2" fmla="*/ 4100398 h 4100398"/>
              <a:gd name="connsiteX3" fmla="*/ 0 w 12191999"/>
              <a:gd name="connsiteY3" fmla="*/ 4100398 h 4100398"/>
            </a:gdLst>
            <a:ahLst/>
            <a:cxnLst>
              <a:cxn ang="0">
                <a:pos x="connsiteX0" y="connsiteY0"/>
              </a:cxn>
              <a:cxn ang="0">
                <a:pos x="connsiteX1" y="connsiteY1"/>
              </a:cxn>
              <a:cxn ang="0">
                <a:pos x="connsiteX2" y="connsiteY2"/>
              </a:cxn>
              <a:cxn ang="0">
                <a:pos x="connsiteX3" y="connsiteY3"/>
              </a:cxn>
            </a:cxnLst>
            <a:rect l="l" t="t" r="r" b="b"/>
            <a:pathLst>
              <a:path w="12191999" h="4100398">
                <a:moveTo>
                  <a:pt x="0" y="0"/>
                </a:moveTo>
                <a:lnTo>
                  <a:pt x="12191999" y="0"/>
                </a:lnTo>
                <a:lnTo>
                  <a:pt x="12191999" y="4100398"/>
                </a:lnTo>
                <a:lnTo>
                  <a:pt x="0" y="4100398"/>
                </a:lnTo>
                <a:close/>
              </a:path>
            </a:pathLst>
          </a:custGeom>
          <a:solidFill>
            <a:srgbClr val="1E699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FE45E7B2-31FB-40DA-88C1-68A586187D59}"/>
              </a:ext>
            </a:extLst>
          </p:cNvPr>
          <p:cNvSpPr/>
          <p:nvPr/>
        </p:nvSpPr>
        <p:spPr>
          <a:xfrm>
            <a:off x="2" y="4419982"/>
            <a:ext cx="12191999" cy="2437676"/>
          </a:xfrm>
          <a:custGeom>
            <a:avLst/>
            <a:gdLst>
              <a:gd name="connsiteX0" fmla="*/ 0 w 12191999"/>
              <a:gd name="connsiteY0" fmla="*/ 0 h 2437676"/>
              <a:gd name="connsiteX1" fmla="*/ 12191999 w 12191999"/>
              <a:gd name="connsiteY1" fmla="*/ 0 h 2437676"/>
              <a:gd name="connsiteX2" fmla="*/ 12191999 w 12191999"/>
              <a:gd name="connsiteY2" fmla="*/ 2437676 h 2437676"/>
              <a:gd name="connsiteX3" fmla="*/ 0 w 12191999"/>
              <a:gd name="connsiteY3" fmla="*/ 2437676 h 2437676"/>
            </a:gdLst>
            <a:ahLst/>
            <a:cxnLst>
              <a:cxn ang="0">
                <a:pos x="connsiteX0" y="connsiteY0"/>
              </a:cxn>
              <a:cxn ang="0">
                <a:pos x="connsiteX1" y="connsiteY1"/>
              </a:cxn>
              <a:cxn ang="0">
                <a:pos x="connsiteX2" y="connsiteY2"/>
              </a:cxn>
              <a:cxn ang="0">
                <a:pos x="connsiteX3" y="connsiteY3"/>
              </a:cxn>
            </a:cxnLst>
            <a:rect l="l" t="t" r="r" b="b"/>
            <a:pathLst>
              <a:path w="12191999" h="2437676">
                <a:moveTo>
                  <a:pt x="0" y="0"/>
                </a:moveTo>
                <a:lnTo>
                  <a:pt x="12191999" y="0"/>
                </a:lnTo>
                <a:lnTo>
                  <a:pt x="12191999" y="2437676"/>
                </a:lnTo>
                <a:lnTo>
                  <a:pt x="0" y="2437676"/>
                </a:lnTo>
                <a:close/>
              </a:path>
            </a:pathLst>
          </a:custGeom>
          <a:solidFill>
            <a:srgbClr val="F7CC7F"/>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DB08251C-7681-473D-BD37-4ECF43362CC1}"/>
              </a:ext>
            </a:extLst>
          </p:cNvPr>
          <p:cNvSpPr/>
          <p:nvPr/>
        </p:nvSpPr>
        <p:spPr>
          <a:xfrm>
            <a:off x="4242933" y="343"/>
            <a:ext cx="3614087" cy="1446695"/>
          </a:xfrm>
          <a:custGeom>
            <a:avLst/>
            <a:gdLst>
              <a:gd name="connsiteX0" fmla="*/ 0 w 3614086"/>
              <a:gd name="connsiteY0" fmla="*/ 0 h 1446695"/>
              <a:gd name="connsiteX1" fmla="*/ 1807044 w 3614086"/>
              <a:gd name="connsiteY1" fmla="*/ 1446695 h 1446695"/>
              <a:gd name="connsiteX2" fmla="*/ 3614087 w 3614086"/>
              <a:gd name="connsiteY2" fmla="*/ 0 h 1446695"/>
              <a:gd name="connsiteX3" fmla="*/ 0 w 3614086"/>
              <a:gd name="connsiteY3" fmla="*/ 0 h 1446695"/>
            </a:gdLst>
            <a:ahLst/>
            <a:cxnLst>
              <a:cxn ang="0">
                <a:pos x="connsiteX0" y="connsiteY0"/>
              </a:cxn>
              <a:cxn ang="0">
                <a:pos x="connsiteX1" y="connsiteY1"/>
              </a:cxn>
              <a:cxn ang="0">
                <a:pos x="connsiteX2" y="connsiteY2"/>
              </a:cxn>
              <a:cxn ang="0">
                <a:pos x="connsiteX3" y="connsiteY3"/>
              </a:cxn>
            </a:cxnLst>
            <a:rect l="l" t="t" r="r" b="b"/>
            <a:pathLst>
              <a:path w="3614086" h="1446695">
                <a:moveTo>
                  <a:pt x="0" y="0"/>
                </a:moveTo>
                <a:cubicBezTo>
                  <a:pt x="22175" y="802043"/>
                  <a:pt x="822562" y="1446695"/>
                  <a:pt x="1807044" y="1446695"/>
                </a:cubicBezTo>
                <a:cubicBezTo>
                  <a:pt x="2791525" y="1446695"/>
                  <a:pt x="3591912" y="802043"/>
                  <a:pt x="3614087" y="0"/>
                </a:cubicBezTo>
                <a:lnTo>
                  <a:pt x="0" y="0"/>
                </a:lnTo>
                <a:close/>
              </a:path>
            </a:pathLst>
          </a:custGeom>
          <a:solidFill>
            <a:srgbClr val="E2594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6F9A6C43-AF1A-4B6C-B936-41A017A2B9BA}"/>
              </a:ext>
            </a:extLst>
          </p:cNvPr>
          <p:cNvSpPr/>
          <p:nvPr/>
        </p:nvSpPr>
        <p:spPr>
          <a:xfrm>
            <a:off x="4473888" y="342"/>
            <a:ext cx="1151001" cy="938527"/>
          </a:xfrm>
          <a:custGeom>
            <a:avLst/>
            <a:gdLst>
              <a:gd name="connsiteX0" fmla="*/ 264006 w 1151001"/>
              <a:gd name="connsiteY0" fmla="*/ 0 h 938526"/>
              <a:gd name="connsiteX1" fmla="*/ 0 w 1151001"/>
              <a:gd name="connsiteY1" fmla="*/ 690944 h 938526"/>
              <a:gd name="connsiteX2" fmla="*/ 210034 w 1151001"/>
              <a:gd name="connsiteY2" fmla="*/ 935431 h 938526"/>
              <a:gd name="connsiteX3" fmla="*/ 1151002 w 1151001"/>
              <a:gd name="connsiteY3" fmla="*/ 0 h 938526"/>
              <a:gd name="connsiteX4" fmla="*/ 264006 w 1151001"/>
              <a:gd name="connsiteY4" fmla="*/ 0 h 938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1001" h="938526">
                <a:moveTo>
                  <a:pt x="264006" y="0"/>
                </a:moveTo>
                <a:cubicBezTo>
                  <a:pt x="182420" y="197510"/>
                  <a:pt x="0" y="690944"/>
                  <a:pt x="0" y="690944"/>
                </a:cubicBezTo>
                <a:cubicBezTo>
                  <a:pt x="0" y="690944"/>
                  <a:pt x="136396" y="869594"/>
                  <a:pt x="210034" y="935431"/>
                </a:cubicBezTo>
                <a:cubicBezTo>
                  <a:pt x="254383" y="974865"/>
                  <a:pt x="1062721" y="636080"/>
                  <a:pt x="1151002" y="0"/>
                </a:cubicBezTo>
                <a:lnTo>
                  <a:pt x="264006" y="0"/>
                </a:lnTo>
                <a:close/>
              </a:path>
            </a:pathLst>
          </a:custGeom>
          <a:solidFill>
            <a:srgbClr val="F47458">
              <a:alpha val="50000"/>
            </a:srgbClr>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FFBF7FA8-E56C-4104-9BB3-8AAD0412A780}"/>
              </a:ext>
            </a:extLst>
          </p:cNvPr>
          <p:cNvSpPr/>
          <p:nvPr/>
        </p:nvSpPr>
        <p:spPr>
          <a:xfrm>
            <a:off x="6473810" y="342"/>
            <a:ext cx="1174431" cy="938479"/>
          </a:xfrm>
          <a:custGeom>
            <a:avLst/>
            <a:gdLst>
              <a:gd name="connsiteX0" fmla="*/ 886576 w 1174431"/>
              <a:gd name="connsiteY0" fmla="*/ 0 h 938478"/>
              <a:gd name="connsiteX1" fmla="*/ 1174432 w 1174431"/>
              <a:gd name="connsiteY1" fmla="*/ 654939 h 938478"/>
              <a:gd name="connsiteX2" fmla="*/ 940968 w 1174431"/>
              <a:gd name="connsiteY2" fmla="*/ 935431 h 938478"/>
              <a:gd name="connsiteX3" fmla="*/ 0 w 1174431"/>
              <a:gd name="connsiteY3" fmla="*/ 0 h 938478"/>
              <a:gd name="connsiteX4" fmla="*/ 886576 w 1174431"/>
              <a:gd name="connsiteY4" fmla="*/ 0 h 938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431" h="938478">
                <a:moveTo>
                  <a:pt x="886576" y="0"/>
                </a:moveTo>
                <a:cubicBezTo>
                  <a:pt x="968163" y="197510"/>
                  <a:pt x="1174432" y="654939"/>
                  <a:pt x="1174432" y="654939"/>
                </a:cubicBezTo>
                <a:cubicBezTo>
                  <a:pt x="1174432" y="654939"/>
                  <a:pt x="1074017" y="819531"/>
                  <a:pt x="940968" y="935431"/>
                </a:cubicBezTo>
                <a:cubicBezTo>
                  <a:pt x="896200" y="974522"/>
                  <a:pt x="88281" y="636080"/>
                  <a:pt x="0" y="0"/>
                </a:cubicBezTo>
                <a:lnTo>
                  <a:pt x="886576" y="0"/>
                </a:lnTo>
                <a:close/>
              </a:path>
            </a:pathLst>
          </a:custGeom>
          <a:solidFill>
            <a:srgbClr val="F47458">
              <a:alpha val="50000"/>
            </a:srgbClr>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7AFF6437-0E26-4A34-99C1-6A13A305A501}"/>
              </a:ext>
            </a:extLst>
          </p:cNvPr>
          <p:cNvSpPr/>
          <p:nvPr/>
        </p:nvSpPr>
        <p:spPr>
          <a:xfrm>
            <a:off x="4547106" y="343"/>
            <a:ext cx="3005741" cy="658368"/>
          </a:xfrm>
          <a:custGeom>
            <a:avLst/>
            <a:gdLst>
              <a:gd name="connsiteX0" fmla="*/ 2875621 w 3005741"/>
              <a:gd name="connsiteY0" fmla="*/ 0 h 658368"/>
              <a:gd name="connsiteX1" fmla="*/ 1502871 w 3005741"/>
              <a:gd name="connsiteY1" fmla="*/ 517779 h 658368"/>
              <a:gd name="connsiteX2" fmla="*/ 130120 w 3005741"/>
              <a:gd name="connsiteY2" fmla="*/ 0 h 658368"/>
              <a:gd name="connsiteX3" fmla="*/ 0 w 3005741"/>
              <a:gd name="connsiteY3" fmla="*/ 0 h 658368"/>
              <a:gd name="connsiteX4" fmla="*/ 1502871 w 3005741"/>
              <a:gd name="connsiteY4" fmla="*/ 658368 h 658368"/>
              <a:gd name="connsiteX5" fmla="*/ 3005742 w 3005741"/>
              <a:gd name="connsiteY5" fmla="*/ 0 h 658368"/>
              <a:gd name="connsiteX6" fmla="*/ 2875621 w 3005741"/>
              <a:gd name="connsiteY6" fmla="*/ 0 h 658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5741" h="658368">
                <a:moveTo>
                  <a:pt x="2875621" y="0"/>
                </a:moveTo>
                <a:cubicBezTo>
                  <a:pt x="2544253" y="316840"/>
                  <a:pt x="2052222" y="517779"/>
                  <a:pt x="1502871" y="517779"/>
                </a:cubicBezTo>
                <a:cubicBezTo>
                  <a:pt x="953519" y="517779"/>
                  <a:pt x="461488" y="316840"/>
                  <a:pt x="130120" y="0"/>
                </a:cubicBezTo>
                <a:lnTo>
                  <a:pt x="0" y="0"/>
                </a:lnTo>
                <a:cubicBezTo>
                  <a:pt x="324255" y="397078"/>
                  <a:pt x="876535" y="658368"/>
                  <a:pt x="1502871" y="658368"/>
                </a:cubicBezTo>
                <a:cubicBezTo>
                  <a:pt x="2129206" y="658368"/>
                  <a:pt x="2681486" y="397078"/>
                  <a:pt x="3005742" y="0"/>
                </a:cubicBezTo>
                <a:lnTo>
                  <a:pt x="2875621" y="0"/>
                </a:lnTo>
                <a:close/>
              </a:path>
            </a:pathLst>
          </a:custGeom>
          <a:solidFill>
            <a:srgbClr val="E25942">
              <a:alpha val="50000"/>
            </a:srgbClr>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5746426-DE2C-4CF6-AE15-129F2C7FD3D8}"/>
              </a:ext>
            </a:extLst>
          </p:cNvPr>
          <p:cNvSpPr/>
          <p:nvPr/>
        </p:nvSpPr>
        <p:spPr>
          <a:xfrm>
            <a:off x="4305274" y="343"/>
            <a:ext cx="3490241" cy="1093851"/>
          </a:xfrm>
          <a:custGeom>
            <a:avLst/>
            <a:gdLst>
              <a:gd name="connsiteX0" fmla="*/ 3433759 w 3490241"/>
              <a:gd name="connsiteY0" fmla="*/ 0 h 1093851"/>
              <a:gd name="connsiteX1" fmla="*/ 1744703 w 3490241"/>
              <a:gd name="connsiteY1" fmla="*/ 953262 h 1093851"/>
              <a:gd name="connsiteX2" fmla="*/ 55647 w 3490241"/>
              <a:gd name="connsiteY2" fmla="*/ 0 h 1093851"/>
              <a:gd name="connsiteX3" fmla="*/ 0 w 3490241"/>
              <a:gd name="connsiteY3" fmla="*/ 0 h 1093851"/>
              <a:gd name="connsiteX4" fmla="*/ 1745121 w 3490241"/>
              <a:gd name="connsiteY4" fmla="*/ 1093851 h 1093851"/>
              <a:gd name="connsiteX5" fmla="*/ 3490242 w 3490241"/>
              <a:gd name="connsiteY5" fmla="*/ 0 h 1093851"/>
              <a:gd name="connsiteX6" fmla="*/ 3433759 w 3490241"/>
              <a:gd name="connsiteY6" fmla="*/ 0 h 109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0241" h="1093851">
                <a:moveTo>
                  <a:pt x="3433759" y="0"/>
                </a:moveTo>
                <a:cubicBezTo>
                  <a:pt x="3174355" y="557213"/>
                  <a:pt x="2515803" y="953262"/>
                  <a:pt x="1744703" y="953262"/>
                </a:cubicBezTo>
                <a:cubicBezTo>
                  <a:pt x="973602" y="953262"/>
                  <a:pt x="315051" y="557555"/>
                  <a:pt x="55647" y="0"/>
                </a:cubicBezTo>
                <a:lnTo>
                  <a:pt x="0" y="0"/>
                </a:lnTo>
                <a:cubicBezTo>
                  <a:pt x="207942" y="630250"/>
                  <a:pt x="910425" y="1093851"/>
                  <a:pt x="1745121" y="1093851"/>
                </a:cubicBezTo>
                <a:cubicBezTo>
                  <a:pt x="2579817" y="1093851"/>
                  <a:pt x="3282300" y="630250"/>
                  <a:pt x="3490242" y="0"/>
                </a:cubicBezTo>
                <a:lnTo>
                  <a:pt x="3433759" y="0"/>
                </a:lnTo>
                <a:close/>
              </a:path>
            </a:pathLst>
          </a:custGeom>
          <a:solidFill>
            <a:srgbClr val="E25942">
              <a:alpha val="50000"/>
            </a:srgbClr>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47B2EDDE-0CAB-4FFC-B137-1AF06A26264A}"/>
              </a:ext>
            </a:extLst>
          </p:cNvPr>
          <p:cNvSpPr/>
          <p:nvPr/>
        </p:nvSpPr>
        <p:spPr>
          <a:xfrm>
            <a:off x="5007758" y="341"/>
            <a:ext cx="2084439" cy="270891"/>
          </a:xfrm>
          <a:custGeom>
            <a:avLst/>
            <a:gdLst>
              <a:gd name="connsiteX0" fmla="*/ 1784450 w 2084438"/>
              <a:gd name="connsiteY0" fmla="*/ 0 h 270890"/>
              <a:gd name="connsiteX1" fmla="*/ 1042219 w 2084438"/>
              <a:gd name="connsiteY1" fmla="*/ 130302 h 270890"/>
              <a:gd name="connsiteX2" fmla="*/ 299988 w 2084438"/>
              <a:gd name="connsiteY2" fmla="*/ 0 h 270890"/>
              <a:gd name="connsiteX3" fmla="*/ 0 w 2084438"/>
              <a:gd name="connsiteY3" fmla="*/ 0 h 270890"/>
              <a:gd name="connsiteX4" fmla="*/ 1042219 w 2084438"/>
              <a:gd name="connsiteY4" fmla="*/ 270891 h 270890"/>
              <a:gd name="connsiteX5" fmla="*/ 2084438 w 2084438"/>
              <a:gd name="connsiteY5" fmla="*/ 0 h 270890"/>
              <a:gd name="connsiteX6" fmla="*/ 1784450 w 2084438"/>
              <a:gd name="connsiteY6" fmla="*/ 0 h 27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4438" h="270890">
                <a:moveTo>
                  <a:pt x="1784450" y="0"/>
                </a:moveTo>
                <a:cubicBezTo>
                  <a:pt x="1558099" y="83668"/>
                  <a:pt x="1306644" y="130302"/>
                  <a:pt x="1042219" y="130302"/>
                </a:cubicBezTo>
                <a:cubicBezTo>
                  <a:pt x="777794" y="130302"/>
                  <a:pt x="526339" y="83668"/>
                  <a:pt x="299988" y="0"/>
                </a:cubicBezTo>
                <a:lnTo>
                  <a:pt x="0" y="0"/>
                </a:lnTo>
                <a:cubicBezTo>
                  <a:pt x="294549" y="170421"/>
                  <a:pt x="653949" y="270891"/>
                  <a:pt x="1042219" y="270891"/>
                </a:cubicBezTo>
                <a:cubicBezTo>
                  <a:pt x="1430489" y="270891"/>
                  <a:pt x="1789889" y="170764"/>
                  <a:pt x="2084438" y="0"/>
                </a:cubicBezTo>
                <a:lnTo>
                  <a:pt x="1784450" y="0"/>
                </a:lnTo>
                <a:close/>
              </a:path>
            </a:pathLst>
          </a:custGeom>
          <a:solidFill>
            <a:srgbClr val="E25942">
              <a:alpha val="50000"/>
            </a:srgbClr>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FB0BB251-4DA5-49FB-B9C3-0DA5009099AF}"/>
              </a:ext>
            </a:extLst>
          </p:cNvPr>
          <p:cNvSpPr/>
          <p:nvPr/>
        </p:nvSpPr>
        <p:spPr>
          <a:xfrm>
            <a:off x="1" y="344"/>
            <a:ext cx="5259211" cy="1092505"/>
          </a:xfrm>
          <a:custGeom>
            <a:avLst/>
            <a:gdLst>
              <a:gd name="connsiteX0" fmla="*/ 0 w 5259211"/>
              <a:gd name="connsiteY0" fmla="*/ 339814 h 1092505"/>
              <a:gd name="connsiteX1" fmla="*/ 2996119 w 5259211"/>
              <a:gd name="connsiteY1" fmla="*/ 1071220 h 1092505"/>
              <a:gd name="connsiteX2" fmla="*/ 5259212 w 5259211"/>
              <a:gd name="connsiteY2" fmla="*/ 0 h 1092505"/>
              <a:gd name="connsiteX3" fmla="*/ 0 w 5259211"/>
              <a:gd name="connsiteY3" fmla="*/ 0 h 1092505"/>
              <a:gd name="connsiteX4" fmla="*/ 0 w 5259211"/>
              <a:gd name="connsiteY4" fmla="*/ 339814 h 1092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9211" h="1092505">
                <a:moveTo>
                  <a:pt x="0" y="339814"/>
                </a:moveTo>
                <a:cubicBezTo>
                  <a:pt x="0" y="339814"/>
                  <a:pt x="1115438" y="1240955"/>
                  <a:pt x="2996119" y="1071220"/>
                </a:cubicBezTo>
                <a:cubicBezTo>
                  <a:pt x="4876800" y="901141"/>
                  <a:pt x="5259212" y="0"/>
                  <a:pt x="5259212" y="0"/>
                </a:cubicBezTo>
                <a:lnTo>
                  <a:pt x="0" y="0"/>
                </a:lnTo>
                <a:lnTo>
                  <a:pt x="0" y="339814"/>
                </a:lnTo>
                <a:close/>
              </a:path>
            </a:pathLst>
          </a:custGeom>
          <a:solidFill>
            <a:srgbClr val="F47458"/>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4240D4F1-8C83-4D8C-9BA6-D7AC2FA5FF4A}"/>
              </a:ext>
            </a:extLst>
          </p:cNvPr>
          <p:cNvSpPr/>
          <p:nvPr/>
        </p:nvSpPr>
        <p:spPr>
          <a:xfrm>
            <a:off x="6932788" y="0"/>
            <a:ext cx="5259211" cy="1093360"/>
          </a:xfrm>
          <a:custGeom>
            <a:avLst/>
            <a:gdLst>
              <a:gd name="connsiteX0" fmla="*/ 5259212 w 5259211"/>
              <a:gd name="connsiteY0" fmla="*/ 341528 h 1093360"/>
              <a:gd name="connsiteX1" fmla="*/ 2262675 w 5259211"/>
              <a:gd name="connsiteY1" fmla="*/ 1071905 h 1093360"/>
              <a:gd name="connsiteX2" fmla="*/ 0 w 5259211"/>
              <a:gd name="connsiteY2" fmla="*/ 0 h 1093360"/>
              <a:gd name="connsiteX3" fmla="*/ 5259212 w 5259211"/>
              <a:gd name="connsiteY3" fmla="*/ 2057 h 1093360"/>
              <a:gd name="connsiteX4" fmla="*/ 5259212 w 5259211"/>
              <a:gd name="connsiteY4" fmla="*/ 341528 h 1093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9211" h="1093360">
                <a:moveTo>
                  <a:pt x="5259212" y="341528"/>
                </a:moveTo>
                <a:cubicBezTo>
                  <a:pt x="5259212" y="341528"/>
                  <a:pt x="4142937" y="1242327"/>
                  <a:pt x="2262675" y="1071905"/>
                </a:cubicBezTo>
                <a:cubicBezTo>
                  <a:pt x="381994" y="901141"/>
                  <a:pt x="0" y="0"/>
                  <a:pt x="0" y="0"/>
                </a:cubicBezTo>
                <a:lnTo>
                  <a:pt x="5259212" y="2057"/>
                </a:lnTo>
                <a:lnTo>
                  <a:pt x="5259212" y="341528"/>
                </a:lnTo>
                <a:close/>
              </a:path>
            </a:pathLst>
          </a:custGeom>
          <a:solidFill>
            <a:srgbClr val="F47458"/>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F94D1456-0BA7-4D81-8D83-123E1FFE1DD8}"/>
              </a:ext>
            </a:extLst>
          </p:cNvPr>
          <p:cNvSpPr/>
          <p:nvPr/>
        </p:nvSpPr>
        <p:spPr>
          <a:xfrm>
            <a:off x="643909" y="343"/>
            <a:ext cx="3798599" cy="385832"/>
          </a:xfrm>
          <a:custGeom>
            <a:avLst/>
            <a:gdLst>
              <a:gd name="connsiteX0" fmla="*/ 3457189 w 3798598"/>
              <a:gd name="connsiteY0" fmla="*/ 0 h 385832"/>
              <a:gd name="connsiteX1" fmla="*/ 2352629 w 3798598"/>
              <a:gd name="connsiteY1" fmla="*/ 223914 h 385832"/>
              <a:gd name="connsiteX2" fmla="*/ 361492 w 3798598"/>
              <a:gd name="connsiteY2" fmla="*/ 0 h 385832"/>
              <a:gd name="connsiteX3" fmla="*/ 0 w 3798598"/>
              <a:gd name="connsiteY3" fmla="*/ 0 h 385832"/>
              <a:gd name="connsiteX4" fmla="*/ 2352629 w 3798598"/>
              <a:gd name="connsiteY4" fmla="*/ 364503 h 385832"/>
              <a:gd name="connsiteX5" fmla="*/ 3798599 w 3798598"/>
              <a:gd name="connsiteY5" fmla="*/ 0 h 385832"/>
              <a:gd name="connsiteX6" fmla="*/ 3457189 w 3798598"/>
              <a:gd name="connsiteY6" fmla="*/ 0 h 385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8598" h="385832">
                <a:moveTo>
                  <a:pt x="3457189" y="0"/>
                </a:moveTo>
                <a:cubicBezTo>
                  <a:pt x="3163895" y="101498"/>
                  <a:pt x="2800729" y="183452"/>
                  <a:pt x="2352629" y="223914"/>
                </a:cubicBezTo>
                <a:cubicBezTo>
                  <a:pt x="1534251" y="297980"/>
                  <a:pt x="861055" y="169393"/>
                  <a:pt x="361492" y="0"/>
                </a:cubicBezTo>
                <a:lnTo>
                  <a:pt x="0" y="0"/>
                </a:lnTo>
                <a:cubicBezTo>
                  <a:pt x="512951" y="226657"/>
                  <a:pt x="1316686" y="458114"/>
                  <a:pt x="2352629" y="364503"/>
                </a:cubicBezTo>
                <a:cubicBezTo>
                  <a:pt x="2994027" y="306896"/>
                  <a:pt x="3461373" y="163563"/>
                  <a:pt x="3798599" y="0"/>
                </a:cubicBezTo>
                <a:lnTo>
                  <a:pt x="3457189" y="0"/>
                </a:lnTo>
                <a:close/>
              </a:path>
            </a:pathLst>
          </a:custGeom>
          <a:solidFill>
            <a:srgbClr val="E2594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82A35BFE-CF5F-451C-8372-9E8A9D504B82}"/>
              </a:ext>
            </a:extLst>
          </p:cNvPr>
          <p:cNvSpPr/>
          <p:nvPr/>
        </p:nvSpPr>
        <p:spPr>
          <a:xfrm>
            <a:off x="0" y="343"/>
            <a:ext cx="5006501" cy="766407"/>
          </a:xfrm>
          <a:custGeom>
            <a:avLst/>
            <a:gdLst>
              <a:gd name="connsiteX0" fmla="*/ 4840400 w 5006501"/>
              <a:gd name="connsiteY0" fmla="*/ 0 h 766407"/>
              <a:gd name="connsiteX1" fmla="*/ 2996537 w 5006501"/>
              <a:gd name="connsiteY1" fmla="*/ 604533 h 766407"/>
              <a:gd name="connsiteX2" fmla="*/ 185349 w 5006501"/>
              <a:gd name="connsiteY2" fmla="*/ 0 h 766407"/>
              <a:gd name="connsiteX3" fmla="*/ 0 w 5006501"/>
              <a:gd name="connsiteY3" fmla="*/ 0 h 766407"/>
              <a:gd name="connsiteX4" fmla="*/ 0 w 5006501"/>
              <a:gd name="connsiteY4" fmla="*/ 13716 h 766407"/>
              <a:gd name="connsiteX5" fmla="*/ 2996119 w 5006501"/>
              <a:gd name="connsiteY5" fmla="*/ 745122 h 766407"/>
              <a:gd name="connsiteX6" fmla="*/ 5006502 w 5006501"/>
              <a:gd name="connsiteY6" fmla="*/ 0 h 766407"/>
              <a:gd name="connsiteX7" fmla="*/ 4840400 w 5006501"/>
              <a:gd name="connsiteY7" fmla="*/ 0 h 766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6501" h="766407">
                <a:moveTo>
                  <a:pt x="4840400" y="0"/>
                </a:moveTo>
                <a:cubicBezTo>
                  <a:pt x="4510705" y="247917"/>
                  <a:pt x="3943781" y="519151"/>
                  <a:pt x="2996537" y="604533"/>
                </a:cubicBezTo>
                <a:cubicBezTo>
                  <a:pt x="1563538" y="734149"/>
                  <a:pt x="574873" y="242087"/>
                  <a:pt x="185349" y="0"/>
                </a:cubicBezTo>
                <a:lnTo>
                  <a:pt x="0" y="0"/>
                </a:lnTo>
                <a:lnTo>
                  <a:pt x="0" y="13716"/>
                </a:lnTo>
                <a:cubicBezTo>
                  <a:pt x="0" y="13716"/>
                  <a:pt x="1115438" y="914857"/>
                  <a:pt x="2996119" y="745122"/>
                </a:cubicBezTo>
                <a:cubicBezTo>
                  <a:pt x="4127456" y="642938"/>
                  <a:pt x="4716973" y="276035"/>
                  <a:pt x="5006502" y="0"/>
                </a:cubicBezTo>
                <a:lnTo>
                  <a:pt x="4840400" y="0"/>
                </a:lnTo>
                <a:close/>
              </a:path>
            </a:pathLst>
          </a:custGeom>
          <a:solidFill>
            <a:srgbClr val="E2594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2F5AAB95-7A12-4039-8820-CADEFF68BED6}"/>
              </a:ext>
            </a:extLst>
          </p:cNvPr>
          <p:cNvSpPr/>
          <p:nvPr/>
        </p:nvSpPr>
        <p:spPr>
          <a:xfrm>
            <a:off x="7827732" y="343"/>
            <a:ext cx="3799016" cy="385832"/>
          </a:xfrm>
          <a:custGeom>
            <a:avLst/>
            <a:gdLst>
              <a:gd name="connsiteX0" fmla="*/ 3457189 w 3799016"/>
              <a:gd name="connsiteY0" fmla="*/ 0 h 385832"/>
              <a:gd name="connsiteX1" fmla="*/ 2352629 w 3799016"/>
              <a:gd name="connsiteY1" fmla="*/ 223914 h 385832"/>
              <a:gd name="connsiteX2" fmla="*/ 361492 w 3799016"/>
              <a:gd name="connsiteY2" fmla="*/ 0 h 385832"/>
              <a:gd name="connsiteX3" fmla="*/ 0 w 3799016"/>
              <a:gd name="connsiteY3" fmla="*/ 0 h 385832"/>
              <a:gd name="connsiteX4" fmla="*/ 2352629 w 3799016"/>
              <a:gd name="connsiteY4" fmla="*/ 364503 h 385832"/>
              <a:gd name="connsiteX5" fmla="*/ 3799016 w 3799016"/>
              <a:gd name="connsiteY5" fmla="*/ 0 h 385832"/>
              <a:gd name="connsiteX6" fmla="*/ 3457189 w 3799016"/>
              <a:gd name="connsiteY6" fmla="*/ 0 h 385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9016" h="385832">
                <a:moveTo>
                  <a:pt x="3457189" y="0"/>
                </a:moveTo>
                <a:cubicBezTo>
                  <a:pt x="3163895" y="101498"/>
                  <a:pt x="2800729" y="183452"/>
                  <a:pt x="2352629" y="223914"/>
                </a:cubicBezTo>
                <a:cubicBezTo>
                  <a:pt x="1534669" y="297637"/>
                  <a:pt x="861473" y="169050"/>
                  <a:pt x="361492" y="0"/>
                </a:cubicBezTo>
                <a:lnTo>
                  <a:pt x="0" y="0"/>
                </a:lnTo>
                <a:cubicBezTo>
                  <a:pt x="512951" y="226657"/>
                  <a:pt x="1316686" y="458114"/>
                  <a:pt x="2352629" y="364503"/>
                </a:cubicBezTo>
                <a:cubicBezTo>
                  <a:pt x="2994446" y="306553"/>
                  <a:pt x="3461792" y="163220"/>
                  <a:pt x="3799016" y="0"/>
                </a:cubicBezTo>
                <a:lnTo>
                  <a:pt x="3457189" y="0"/>
                </a:lnTo>
                <a:close/>
              </a:path>
            </a:pathLst>
          </a:custGeom>
          <a:solidFill>
            <a:srgbClr val="E2594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F17E7BB9-1719-489A-A2EC-4961CF888669}"/>
              </a:ext>
            </a:extLst>
          </p:cNvPr>
          <p:cNvSpPr/>
          <p:nvPr/>
        </p:nvSpPr>
        <p:spPr>
          <a:xfrm>
            <a:off x="7183823" y="343"/>
            <a:ext cx="5006503" cy="766407"/>
          </a:xfrm>
          <a:custGeom>
            <a:avLst/>
            <a:gdLst>
              <a:gd name="connsiteX0" fmla="*/ 4840399 w 5006502"/>
              <a:gd name="connsiteY0" fmla="*/ 0 h 766407"/>
              <a:gd name="connsiteX1" fmla="*/ 2996537 w 5006502"/>
              <a:gd name="connsiteY1" fmla="*/ 604533 h 766407"/>
              <a:gd name="connsiteX2" fmla="*/ 185349 w 5006502"/>
              <a:gd name="connsiteY2" fmla="*/ 0 h 766407"/>
              <a:gd name="connsiteX3" fmla="*/ 0 w 5006502"/>
              <a:gd name="connsiteY3" fmla="*/ 0 h 766407"/>
              <a:gd name="connsiteX4" fmla="*/ 0 w 5006502"/>
              <a:gd name="connsiteY4" fmla="*/ 13716 h 766407"/>
              <a:gd name="connsiteX5" fmla="*/ 2996119 w 5006502"/>
              <a:gd name="connsiteY5" fmla="*/ 745122 h 766407"/>
              <a:gd name="connsiteX6" fmla="*/ 5006502 w 5006502"/>
              <a:gd name="connsiteY6" fmla="*/ 0 h 766407"/>
              <a:gd name="connsiteX7" fmla="*/ 4840399 w 5006502"/>
              <a:gd name="connsiteY7" fmla="*/ 0 h 766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6502" h="766407">
                <a:moveTo>
                  <a:pt x="4840399" y="0"/>
                </a:moveTo>
                <a:cubicBezTo>
                  <a:pt x="4510706" y="247917"/>
                  <a:pt x="3943782" y="519151"/>
                  <a:pt x="2996537" y="604533"/>
                </a:cubicBezTo>
                <a:cubicBezTo>
                  <a:pt x="1563957" y="733806"/>
                  <a:pt x="575292" y="241745"/>
                  <a:pt x="185349" y="0"/>
                </a:cubicBezTo>
                <a:lnTo>
                  <a:pt x="0" y="0"/>
                </a:lnTo>
                <a:lnTo>
                  <a:pt x="0" y="13716"/>
                </a:lnTo>
                <a:cubicBezTo>
                  <a:pt x="0" y="13716"/>
                  <a:pt x="1115438" y="914857"/>
                  <a:pt x="2996119" y="745122"/>
                </a:cubicBezTo>
                <a:cubicBezTo>
                  <a:pt x="4127456" y="642938"/>
                  <a:pt x="4716973" y="276035"/>
                  <a:pt x="5006502" y="0"/>
                </a:cubicBezTo>
                <a:lnTo>
                  <a:pt x="4840399" y="0"/>
                </a:lnTo>
                <a:close/>
              </a:path>
            </a:pathLst>
          </a:custGeom>
          <a:solidFill>
            <a:srgbClr val="E2594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2ACE1B23-099F-4C63-94DC-FB5482B54E09}"/>
              </a:ext>
            </a:extLst>
          </p:cNvPr>
          <p:cNvSpPr/>
          <p:nvPr/>
        </p:nvSpPr>
        <p:spPr>
          <a:xfrm>
            <a:off x="-59203" y="1"/>
            <a:ext cx="2120003" cy="5739433"/>
          </a:xfrm>
          <a:custGeom>
            <a:avLst/>
            <a:gdLst>
              <a:gd name="connsiteX0" fmla="*/ 0 w 2120002"/>
              <a:gd name="connsiteY0" fmla="*/ 5736717 h 5739433"/>
              <a:gd name="connsiteX1" fmla="*/ 341828 w 2120002"/>
              <a:gd name="connsiteY1" fmla="*/ 5658536 h 5739433"/>
              <a:gd name="connsiteX2" fmla="*/ 649766 w 2120002"/>
              <a:gd name="connsiteY2" fmla="*/ 5622189 h 5739433"/>
              <a:gd name="connsiteX3" fmla="*/ 1012513 w 2120002"/>
              <a:gd name="connsiteY3" fmla="*/ 5579326 h 5739433"/>
              <a:gd name="connsiteX4" fmla="*/ 991175 w 2120002"/>
              <a:gd name="connsiteY4" fmla="*/ 5481257 h 5739433"/>
              <a:gd name="connsiteX5" fmla="*/ 991175 w 2120002"/>
              <a:gd name="connsiteY5" fmla="*/ 5481257 h 5739433"/>
              <a:gd name="connsiteX6" fmla="*/ 527176 w 2120002"/>
              <a:gd name="connsiteY6" fmla="*/ 3353905 h 5739433"/>
              <a:gd name="connsiteX7" fmla="*/ 2120002 w 2120002"/>
              <a:gd name="connsiteY7" fmla="*/ 0 h 5739433"/>
              <a:gd name="connsiteX8" fmla="*/ 0 w 2120002"/>
              <a:gd name="connsiteY8" fmla="*/ 1029 h 5739433"/>
              <a:gd name="connsiteX9" fmla="*/ 0 w 2120002"/>
              <a:gd name="connsiteY9" fmla="*/ 5736717 h 573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0002" h="5739433">
                <a:moveTo>
                  <a:pt x="0" y="5736717"/>
                </a:moveTo>
                <a:cubicBezTo>
                  <a:pt x="167358" y="5753862"/>
                  <a:pt x="192461" y="5685282"/>
                  <a:pt x="341828" y="5658536"/>
                </a:cubicBezTo>
                <a:cubicBezTo>
                  <a:pt x="491194" y="5631790"/>
                  <a:pt x="368187" y="5585841"/>
                  <a:pt x="649766" y="5622189"/>
                </a:cubicBezTo>
                <a:cubicBezTo>
                  <a:pt x="931345" y="5658193"/>
                  <a:pt x="1012513" y="5579326"/>
                  <a:pt x="1012513" y="5579326"/>
                </a:cubicBezTo>
                <a:lnTo>
                  <a:pt x="991175" y="5481257"/>
                </a:lnTo>
                <a:lnTo>
                  <a:pt x="991175" y="5481257"/>
                </a:lnTo>
                <a:lnTo>
                  <a:pt x="527176" y="3353905"/>
                </a:lnTo>
                <a:cubicBezTo>
                  <a:pt x="1669392" y="2726741"/>
                  <a:pt x="2120002" y="0"/>
                  <a:pt x="2120002" y="0"/>
                </a:cubicBezTo>
                <a:lnTo>
                  <a:pt x="0" y="1029"/>
                </a:lnTo>
                <a:lnTo>
                  <a:pt x="0" y="5736717"/>
                </a:lnTo>
                <a:close/>
              </a:path>
            </a:pathLst>
          </a:custGeom>
          <a:solidFill>
            <a:srgbClr val="B23824"/>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313F80A4-E880-4F9E-A8BF-A8BD445766D7}"/>
              </a:ext>
            </a:extLst>
          </p:cNvPr>
          <p:cNvSpPr/>
          <p:nvPr/>
        </p:nvSpPr>
        <p:spPr>
          <a:xfrm>
            <a:off x="1873568" y="343"/>
            <a:ext cx="698299" cy="1088021"/>
          </a:xfrm>
          <a:custGeom>
            <a:avLst/>
            <a:gdLst>
              <a:gd name="connsiteX0" fmla="*/ 246016 w 698299"/>
              <a:gd name="connsiteY0" fmla="*/ 343 h 1088021"/>
              <a:gd name="connsiteX1" fmla="*/ 0 w 698299"/>
              <a:gd name="connsiteY1" fmla="*/ 1049274 h 1088021"/>
              <a:gd name="connsiteX2" fmla="*/ 440987 w 698299"/>
              <a:gd name="connsiteY2" fmla="*/ 1088022 h 1088021"/>
              <a:gd name="connsiteX3" fmla="*/ 698300 w 698299"/>
              <a:gd name="connsiteY3" fmla="*/ 0 h 1088021"/>
              <a:gd name="connsiteX4" fmla="*/ 246016 w 698299"/>
              <a:gd name="connsiteY4" fmla="*/ 343 h 1088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299" h="1088021">
                <a:moveTo>
                  <a:pt x="246016" y="343"/>
                </a:moveTo>
                <a:cubicBezTo>
                  <a:pt x="241832" y="26060"/>
                  <a:pt x="164847" y="478346"/>
                  <a:pt x="0" y="1049274"/>
                </a:cubicBezTo>
                <a:cubicBezTo>
                  <a:pt x="140162" y="1068134"/>
                  <a:pt x="287018" y="1081507"/>
                  <a:pt x="440987" y="1088022"/>
                </a:cubicBezTo>
                <a:cubicBezTo>
                  <a:pt x="618386" y="482460"/>
                  <a:pt x="698300" y="0"/>
                  <a:pt x="698300" y="0"/>
                </a:cubicBezTo>
                <a:lnTo>
                  <a:pt x="246016" y="343"/>
                </a:lnTo>
                <a:close/>
              </a:path>
            </a:pathLst>
          </a:custGeom>
          <a:solidFill>
            <a:srgbClr val="F47458">
              <a:alpha val="50000"/>
            </a:srgbClr>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183B0D7D-A24A-44DF-95FC-6D44C5C6D782}"/>
              </a:ext>
            </a:extLst>
          </p:cNvPr>
          <p:cNvSpPr/>
          <p:nvPr/>
        </p:nvSpPr>
        <p:spPr>
          <a:xfrm>
            <a:off x="9618458" y="686"/>
            <a:ext cx="697881" cy="1087679"/>
          </a:xfrm>
          <a:custGeom>
            <a:avLst/>
            <a:gdLst>
              <a:gd name="connsiteX0" fmla="*/ 451865 w 697881"/>
              <a:gd name="connsiteY0" fmla="*/ 0 h 1087678"/>
              <a:gd name="connsiteX1" fmla="*/ 697881 w 697881"/>
              <a:gd name="connsiteY1" fmla="*/ 1048931 h 1087678"/>
              <a:gd name="connsiteX2" fmla="*/ 256894 w 697881"/>
              <a:gd name="connsiteY2" fmla="*/ 1087679 h 1087678"/>
              <a:gd name="connsiteX3" fmla="*/ 0 w 697881"/>
              <a:gd name="connsiteY3" fmla="*/ 0 h 1087678"/>
              <a:gd name="connsiteX4" fmla="*/ 451865 w 697881"/>
              <a:gd name="connsiteY4" fmla="*/ 0 h 1087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7881" h="1087678">
                <a:moveTo>
                  <a:pt x="451865" y="0"/>
                </a:moveTo>
                <a:cubicBezTo>
                  <a:pt x="456049" y="25718"/>
                  <a:pt x="533035" y="478003"/>
                  <a:pt x="697881" y="1048931"/>
                </a:cubicBezTo>
                <a:cubicBezTo>
                  <a:pt x="557719" y="1067791"/>
                  <a:pt x="410864" y="1081164"/>
                  <a:pt x="256894" y="1087679"/>
                </a:cubicBezTo>
                <a:cubicBezTo>
                  <a:pt x="79495" y="482117"/>
                  <a:pt x="0" y="0"/>
                  <a:pt x="0" y="0"/>
                </a:cubicBezTo>
                <a:lnTo>
                  <a:pt x="451865" y="0"/>
                </a:lnTo>
                <a:close/>
              </a:path>
            </a:pathLst>
          </a:custGeom>
          <a:solidFill>
            <a:srgbClr val="F47458">
              <a:alpha val="50000"/>
            </a:srgbClr>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0EAAEBA9-89BC-4575-B10D-3BE266470593}"/>
              </a:ext>
            </a:extLst>
          </p:cNvPr>
          <p:cNvSpPr/>
          <p:nvPr/>
        </p:nvSpPr>
        <p:spPr>
          <a:xfrm>
            <a:off x="280323" y="3792475"/>
            <a:ext cx="361492" cy="1835200"/>
          </a:xfrm>
          <a:custGeom>
            <a:avLst/>
            <a:gdLst>
              <a:gd name="connsiteX0" fmla="*/ 146856 w 361492"/>
              <a:gd name="connsiteY0" fmla="*/ 1835201 h 1835200"/>
              <a:gd name="connsiteX1" fmla="*/ 361492 w 361492"/>
              <a:gd name="connsiteY1" fmla="*/ 1828000 h 1835200"/>
              <a:gd name="connsiteX2" fmla="*/ 0 w 361492"/>
              <a:gd name="connsiteY2" fmla="*/ 0 h 1835200"/>
              <a:gd name="connsiteX3" fmla="*/ 146856 w 361492"/>
              <a:gd name="connsiteY3" fmla="*/ 1835201 h 1835200"/>
            </a:gdLst>
            <a:ahLst/>
            <a:cxnLst>
              <a:cxn ang="0">
                <a:pos x="connsiteX0" y="connsiteY0"/>
              </a:cxn>
              <a:cxn ang="0">
                <a:pos x="connsiteX1" y="connsiteY1"/>
              </a:cxn>
              <a:cxn ang="0">
                <a:pos x="connsiteX2" y="connsiteY2"/>
              </a:cxn>
              <a:cxn ang="0">
                <a:pos x="connsiteX3" y="connsiteY3"/>
              </a:cxn>
            </a:cxnLst>
            <a:rect l="l" t="t" r="r" b="b"/>
            <a:pathLst>
              <a:path w="361492" h="1835200">
                <a:moveTo>
                  <a:pt x="146856" y="1835201"/>
                </a:moveTo>
                <a:cubicBezTo>
                  <a:pt x="174052" y="1817027"/>
                  <a:pt x="184930" y="1805711"/>
                  <a:pt x="361492" y="1828000"/>
                </a:cubicBezTo>
                <a:lnTo>
                  <a:pt x="0" y="0"/>
                </a:lnTo>
                <a:cubicBezTo>
                  <a:pt x="0" y="0"/>
                  <a:pt x="123426" y="1488529"/>
                  <a:pt x="146856" y="1835201"/>
                </a:cubicBezTo>
                <a:close/>
              </a:path>
            </a:pathLst>
          </a:custGeom>
          <a:solidFill>
            <a:srgbClr val="B75742">
              <a:alpha val="50000"/>
            </a:srgbClr>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221F4540-C47F-487B-925C-A897F78CB44B}"/>
              </a:ext>
            </a:extLst>
          </p:cNvPr>
          <p:cNvSpPr/>
          <p:nvPr/>
        </p:nvSpPr>
        <p:spPr>
          <a:xfrm>
            <a:off x="83678" y="192366"/>
            <a:ext cx="334015" cy="3157767"/>
          </a:xfrm>
          <a:custGeom>
            <a:avLst/>
            <a:gdLst>
              <a:gd name="connsiteX0" fmla="*/ 0 w 334014"/>
              <a:gd name="connsiteY0" fmla="*/ 3123476 h 3157766"/>
              <a:gd name="connsiteX1" fmla="*/ 288692 w 334014"/>
              <a:gd name="connsiteY1" fmla="*/ 0 h 3157766"/>
              <a:gd name="connsiteX2" fmla="*/ 158990 w 334014"/>
              <a:gd name="connsiteY2" fmla="*/ 3157766 h 3157766"/>
              <a:gd name="connsiteX3" fmla="*/ 0 w 334014"/>
              <a:gd name="connsiteY3" fmla="*/ 3123476 h 3157766"/>
            </a:gdLst>
            <a:ahLst/>
            <a:cxnLst>
              <a:cxn ang="0">
                <a:pos x="connsiteX0" y="connsiteY0"/>
              </a:cxn>
              <a:cxn ang="0">
                <a:pos x="connsiteX1" y="connsiteY1"/>
              </a:cxn>
              <a:cxn ang="0">
                <a:pos x="connsiteX2" y="connsiteY2"/>
              </a:cxn>
              <a:cxn ang="0">
                <a:pos x="connsiteX3" y="connsiteY3"/>
              </a:cxn>
            </a:cxnLst>
            <a:rect l="l" t="t" r="r" b="b"/>
            <a:pathLst>
              <a:path w="334014" h="3157766">
                <a:moveTo>
                  <a:pt x="0" y="3123476"/>
                </a:moveTo>
                <a:cubicBezTo>
                  <a:pt x="0" y="3123476"/>
                  <a:pt x="225933" y="1649349"/>
                  <a:pt x="288692" y="0"/>
                </a:cubicBezTo>
                <a:cubicBezTo>
                  <a:pt x="288692" y="0"/>
                  <a:pt x="451865" y="867537"/>
                  <a:pt x="158990" y="3157766"/>
                </a:cubicBezTo>
                <a:lnTo>
                  <a:pt x="0" y="3123476"/>
                </a:lnTo>
                <a:close/>
              </a:path>
            </a:pathLst>
          </a:custGeom>
          <a:solidFill>
            <a:srgbClr val="B75742">
              <a:alpha val="50000"/>
            </a:srgbClr>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451753FC-7F7A-4284-9685-E75B7D4DA475}"/>
              </a:ext>
            </a:extLst>
          </p:cNvPr>
          <p:cNvSpPr/>
          <p:nvPr/>
        </p:nvSpPr>
        <p:spPr>
          <a:xfrm>
            <a:off x="364004" y="548982"/>
            <a:ext cx="805897" cy="2801151"/>
          </a:xfrm>
          <a:custGeom>
            <a:avLst/>
            <a:gdLst>
              <a:gd name="connsiteX0" fmla="*/ 0 w 805897"/>
              <a:gd name="connsiteY0" fmla="*/ 2766860 h 2801150"/>
              <a:gd name="connsiteX1" fmla="*/ 794948 w 805897"/>
              <a:gd name="connsiteY1" fmla="*/ 0 h 2801150"/>
              <a:gd name="connsiteX2" fmla="*/ 163174 w 805897"/>
              <a:gd name="connsiteY2" fmla="*/ 2801150 h 2801150"/>
              <a:gd name="connsiteX3" fmla="*/ 0 w 805897"/>
              <a:gd name="connsiteY3" fmla="*/ 2766860 h 2801150"/>
            </a:gdLst>
            <a:ahLst/>
            <a:cxnLst>
              <a:cxn ang="0">
                <a:pos x="connsiteX0" y="connsiteY0"/>
              </a:cxn>
              <a:cxn ang="0">
                <a:pos x="connsiteX1" y="connsiteY1"/>
              </a:cxn>
              <a:cxn ang="0">
                <a:pos x="connsiteX2" y="connsiteY2"/>
              </a:cxn>
              <a:cxn ang="0">
                <a:pos x="connsiteX3" y="connsiteY3"/>
              </a:cxn>
            </a:cxnLst>
            <a:rect l="l" t="t" r="r" b="b"/>
            <a:pathLst>
              <a:path w="805897" h="2801150">
                <a:moveTo>
                  <a:pt x="0" y="2766860"/>
                </a:moveTo>
                <a:cubicBezTo>
                  <a:pt x="0" y="2766860"/>
                  <a:pt x="799132" y="1576997"/>
                  <a:pt x="794948" y="0"/>
                </a:cubicBezTo>
                <a:cubicBezTo>
                  <a:pt x="794948" y="0"/>
                  <a:pt x="941386" y="2019338"/>
                  <a:pt x="163174" y="2801150"/>
                </a:cubicBezTo>
                <a:lnTo>
                  <a:pt x="0" y="2766860"/>
                </a:lnTo>
                <a:close/>
              </a:path>
            </a:pathLst>
          </a:custGeom>
          <a:solidFill>
            <a:srgbClr val="B75742">
              <a:alpha val="50000"/>
            </a:srgbClr>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3DE9CB4D-01E1-4E20-96DE-60C7301ED9B5}"/>
              </a:ext>
            </a:extLst>
          </p:cNvPr>
          <p:cNvSpPr/>
          <p:nvPr/>
        </p:nvSpPr>
        <p:spPr>
          <a:xfrm>
            <a:off x="1" y="3143021"/>
            <a:ext cx="647673" cy="307379"/>
          </a:xfrm>
          <a:custGeom>
            <a:avLst/>
            <a:gdLst>
              <a:gd name="connsiteX0" fmla="*/ 0 w 647673"/>
              <a:gd name="connsiteY0" fmla="*/ 0 h 307378"/>
              <a:gd name="connsiteX1" fmla="*/ 647674 w 647673"/>
              <a:gd name="connsiteY1" fmla="*/ 135103 h 307378"/>
              <a:gd name="connsiteX2" fmla="*/ 540147 w 647673"/>
              <a:gd name="connsiteY2" fmla="*/ 270205 h 307378"/>
              <a:gd name="connsiteX3" fmla="*/ 0 w 647673"/>
              <a:gd name="connsiteY3" fmla="*/ 213284 h 307378"/>
              <a:gd name="connsiteX4" fmla="*/ 0 w 647673"/>
              <a:gd name="connsiteY4" fmla="*/ 0 h 307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673" h="307378">
                <a:moveTo>
                  <a:pt x="0" y="0"/>
                </a:moveTo>
                <a:cubicBezTo>
                  <a:pt x="0" y="0"/>
                  <a:pt x="345593" y="186538"/>
                  <a:pt x="647674" y="135103"/>
                </a:cubicBezTo>
                <a:cubicBezTo>
                  <a:pt x="647674" y="135103"/>
                  <a:pt x="632612" y="219799"/>
                  <a:pt x="540147" y="270205"/>
                </a:cubicBezTo>
                <a:cubicBezTo>
                  <a:pt x="540147" y="270205"/>
                  <a:pt x="242668" y="384048"/>
                  <a:pt x="0" y="213284"/>
                </a:cubicBezTo>
                <a:lnTo>
                  <a:pt x="0" y="0"/>
                </a:lnTo>
                <a:close/>
              </a:path>
            </a:pathLst>
          </a:custGeom>
          <a:solidFill>
            <a:srgbClr val="F7CC7F"/>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1" name="Graphic 4">
            <a:extLst>
              <a:ext uri="{FF2B5EF4-FFF2-40B4-BE49-F238E27FC236}">
                <a16:creationId xmlns:a16="http://schemas.microsoft.com/office/drawing/2014/main" id="{08D0002E-4E52-4F9E-A6B2-2177BF3559F7}"/>
              </a:ext>
            </a:extLst>
          </p:cNvPr>
          <p:cNvGrpSpPr/>
          <p:nvPr/>
        </p:nvGrpSpPr>
        <p:grpSpPr>
          <a:xfrm>
            <a:off x="10070742" y="1"/>
            <a:ext cx="2121257" cy="5739433"/>
            <a:chOff x="10070741" y="0"/>
            <a:chExt cx="2121257" cy="5739433"/>
          </a:xfrm>
        </p:grpSpPr>
        <p:sp>
          <p:nvSpPr>
            <p:cNvPr id="32" name="Freeform: Shape 31">
              <a:extLst>
                <a:ext uri="{FF2B5EF4-FFF2-40B4-BE49-F238E27FC236}">
                  <a16:creationId xmlns:a16="http://schemas.microsoft.com/office/drawing/2014/main" id="{C911D5BC-EE22-4BC3-ADE5-50AB8B5F24AB}"/>
                </a:ext>
              </a:extLst>
            </p:cNvPr>
            <p:cNvSpPr/>
            <p:nvPr/>
          </p:nvSpPr>
          <p:spPr>
            <a:xfrm>
              <a:off x="10070741" y="0"/>
              <a:ext cx="2121257" cy="5739433"/>
            </a:xfrm>
            <a:custGeom>
              <a:avLst/>
              <a:gdLst>
                <a:gd name="connsiteX0" fmla="*/ 2121257 w 2121257"/>
                <a:gd name="connsiteY0" fmla="*/ 5736717 h 5739433"/>
                <a:gd name="connsiteX1" fmla="*/ 1779011 w 2121257"/>
                <a:gd name="connsiteY1" fmla="*/ 5658536 h 5739433"/>
                <a:gd name="connsiteX2" fmla="*/ 1471074 w 2121257"/>
                <a:gd name="connsiteY2" fmla="*/ 5622189 h 5739433"/>
                <a:gd name="connsiteX3" fmla="*/ 1108325 w 2121257"/>
                <a:gd name="connsiteY3" fmla="*/ 5579326 h 5739433"/>
                <a:gd name="connsiteX4" fmla="*/ 1129664 w 2121257"/>
                <a:gd name="connsiteY4" fmla="*/ 5481257 h 5739433"/>
                <a:gd name="connsiteX5" fmla="*/ 1129664 w 2121257"/>
                <a:gd name="connsiteY5" fmla="*/ 5481257 h 5739433"/>
                <a:gd name="connsiteX6" fmla="*/ 1593662 w 2121257"/>
                <a:gd name="connsiteY6" fmla="*/ 3354248 h 5739433"/>
                <a:gd name="connsiteX7" fmla="*/ 0 w 2121257"/>
                <a:gd name="connsiteY7" fmla="*/ 0 h 5739433"/>
                <a:gd name="connsiteX8" fmla="*/ 2121257 w 2121257"/>
                <a:gd name="connsiteY8" fmla="*/ 1029 h 5739433"/>
                <a:gd name="connsiteX9" fmla="*/ 2121257 w 2121257"/>
                <a:gd name="connsiteY9" fmla="*/ 5736717 h 573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1257" h="5739433">
                  <a:moveTo>
                    <a:pt x="2121257" y="5736717"/>
                  </a:moveTo>
                  <a:cubicBezTo>
                    <a:pt x="1953900" y="5753862"/>
                    <a:pt x="1928796" y="5685282"/>
                    <a:pt x="1779011" y="5658536"/>
                  </a:cubicBezTo>
                  <a:cubicBezTo>
                    <a:pt x="1629226" y="5631790"/>
                    <a:pt x="1752652" y="5585841"/>
                    <a:pt x="1471074" y="5622189"/>
                  </a:cubicBezTo>
                  <a:cubicBezTo>
                    <a:pt x="1189494" y="5658536"/>
                    <a:pt x="1108325" y="5579326"/>
                    <a:pt x="1108325" y="5579326"/>
                  </a:cubicBezTo>
                  <a:lnTo>
                    <a:pt x="1129664" y="5481257"/>
                  </a:lnTo>
                  <a:lnTo>
                    <a:pt x="1129664" y="5481257"/>
                  </a:lnTo>
                  <a:lnTo>
                    <a:pt x="1593662" y="3354248"/>
                  </a:lnTo>
                  <a:cubicBezTo>
                    <a:pt x="451029" y="2726741"/>
                    <a:pt x="0" y="0"/>
                    <a:pt x="0" y="0"/>
                  </a:cubicBezTo>
                  <a:lnTo>
                    <a:pt x="2121257" y="1029"/>
                  </a:lnTo>
                  <a:lnTo>
                    <a:pt x="2121257" y="5736717"/>
                  </a:lnTo>
                  <a:close/>
                </a:path>
              </a:pathLst>
            </a:custGeom>
            <a:solidFill>
              <a:srgbClr val="B23824"/>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0246D652-A9AE-4F5E-BCD2-A1C4B2CCB0A1}"/>
                </a:ext>
              </a:extLst>
            </p:cNvPr>
            <p:cNvSpPr/>
            <p:nvPr/>
          </p:nvSpPr>
          <p:spPr>
            <a:xfrm>
              <a:off x="11549345" y="3792474"/>
              <a:ext cx="362329" cy="1835200"/>
            </a:xfrm>
            <a:custGeom>
              <a:avLst/>
              <a:gdLst>
                <a:gd name="connsiteX0" fmla="*/ 215055 w 362329"/>
                <a:gd name="connsiteY0" fmla="*/ 1835201 h 1835200"/>
                <a:gd name="connsiteX1" fmla="*/ 0 w 362329"/>
                <a:gd name="connsiteY1" fmla="*/ 1828000 h 1835200"/>
                <a:gd name="connsiteX2" fmla="*/ 362330 w 362329"/>
                <a:gd name="connsiteY2" fmla="*/ 0 h 1835200"/>
                <a:gd name="connsiteX3" fmla="*/ 215055 w 362329"/>
                <a:gd name="connsiteY3" fmla="*/ 1835201 h 1835200"/>
              </a:gdLst>
              <a:ahLst/>
              <a:cxnLst>
                <a:cxn ang="0">
                  <a:pos x="connsiteX0" y="connsiteY0"/>
                </a:cxn>
                <a:cxn ang="0">
                  <a:pos x="connsiteX1" y="connsiteY1"/>
                </a:cxn>
                <a:cxn ang="0">
                  <a:pos x="connsiteX2" y="connsiteY2"/>
                </a:cxn>
                <a:cxn ang="0">
                  <a:pos x="connsiteX3" y="connsiteY3"/>
                </a:cxn>
              </a:cxnLst>
              <a:rect l="l" t="t" r="r" b="b"/>
              <a:pathLst>
                <a:path w="362329" h="1835200">
                  <a:moveTo>
                    <a:pt x="215055" y="1835201"/>
                  </a:moveTo>
                  <a:cubicBezTo>
                    <a:pt x="187859" y="1817027"/>
                    <a:pt x="176981" y="1805711"/>
                    <a:pt x="0" y="1828000"/>
                  </a:cubicBezTo>
                  <a:lnTo>
                    <a:pt x="362330" y="0"/>
                  </a:lnTo>
                  <a:cubicBezTo>
                    <a:pt x="362330" y="0"/>
                    <a:pt x="238903" y="1488529"/>
                    <a:pt x="215055" y="1835201"/>
                  </a:cubicBezTo>
                  <a:close/>
                </a:path>
              </a:pathLst>
            </a:custGeom>
            <a:solidFill>
              <a:srgbClr val="B75742">
                <a:alpha val="50000"/>
              </a:srgbClr>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764ED5B9-E688-44AC-938C-3D547E70AEEC}"/>
                </a:ext>
              </a:extLst>
            </p:cNvPr>
            <p:cNvSpPr/>
            <p:nvPr/>
          </p:nvSpPr>
          <p:spPr>
            <a:xfrm>
              <a:off x="11774305" y="192366"/>
              <a:ext cx="334014" cy="3157766"/>
            </a:xfrm>
            <a:custGeom>
              <a:avLst/>
              <a:gdLst>
                <a:gd name="connsiteX0" fmla="*/ 334015 w 334014"/>
                <a:gd name="connsiteY0" fmla="*/ 3123476 h 3157766"/>
                <a:gd name="connsiteX1" fmla="*/ 45323 w 334014"/>
                <a:gd name="connsiteY1" fmla="*/ 0 h 3157766"/>
                <a:gd name="connsiteX2" fmla="*/ 175025 w 334014"/>
                <a:gd name="connsiteY2" fmla="*/ 3157766 h 3157766"/>
                <a:gd name="connsiteX3" fmla="*/ 334015 w 334014"/>
                <a:gd name="connsiteY3" fmla="*/ 3123476 h 3157766"/>
              </a:gdLst>
              <a:ahLst/>
              <a:cxnLst>
                <a:cxn ang="0">
                  <a:pos x="connsiteX0" y="connsiteY0"/>
                </a:cxn>
                <a:cxn ang="0">
                  <a:pos x="connsiteX1" y="connsiteY1"/>
                </a:cxn>
                <a:cxn ang="0">
                  <a:pos x="connsiteX2" y="connsiteY2"/>
                </a:cxn>
                <a:cxn ang="0">
                  <a:pos x="connsiteX3" y="connsiteY3"/>
                </a:cxn>
              </a:cxnLst>
              <a:rect l="l" t="t" r="r" b="b"/>
              <a:pathLst>
                <a:path w="334014" h="3157766">
                  <a:moveTo>
                    <a:pt x="334015" y="3123476"/>
                  </a:moveTo>
                  <a:cubicBezTo>
                    <a:pt x="334015" y="3123476"/>
                    <a:pt x="108082" y="1649349"/>
                    <a:pt x="45323" y="0"/>
                  </a:cubicBezTo>
                  <a:cubicBezTo>
                    <a:pt x="45323" y="0"/>
                    <a:pt x="-117851" y="867537"/>
                    <a:pt x="175025" y="3157766"/>
                  </a:cubicBezTo>
                  <a:lnTo>
                    <a:pt x="334015" y="3123476"/>
                  </a:lnTo>
                  <a:close/>
                </a:path>
              </a:pathLst>
            </a:custGeom>
            <a:solidFill>
              <a:srgbClr val="B75742">
                <a:alpha val="50000"/>
              </a:srgbClr>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771D37B5-65D3-4004-9AB6-6F0F58256148}"/>
                </a:ext>
              </a:extLst>
            </p:cNvPr>
            <p:cNvSpPr/>
            <p:nvPr/>
          </p:nvSpPr>
          <p:spPr>
            <a:xfrm>
              <a:off x="11021270" y="548982"/>
              <a:ext cx="806306" cy="2801150"/>
            </a:xfrm>
            <a:custGeom>
              <a:avLst/>
              <a:gdLst>
                <a:gd name="connsiteX0" fmla="*/ 806307 w 806306"/>
                <a:gd name="connsiteY0" fmla="*/ 2766860 h 2801150"/>
                <a:gd name="connsiteX1" fmla="*/ 10940 w 806306"/>
                <a:gd name="connsiteY1" fmla="*/ 0 h 2801150"/>
                <a:gd name="connsiteX2" fmla="*/ 643133 w 806306"/>
                <a:gd name="connsiteY2" fmla="*/ 2801150 h 2801150"/>
                <a:gd name="connsiteX3" fmla="*/ 806307 w 806306"/>
                <a:gd name="connsiteY3" fmla="*/ 2766860 h 2801150"/>
              </a:gdLst>
              <a:ahLst/>
              <a:cxnLst>
                <a:cxn ang="0">
                  <a:pos x="connsiteX0" y="connsiteY0"/>
                </a:cxn>
                <a:cxn ang="0">
                  <a:pos x="connsiteX1" y="connsiteY1"/>
                </a:cxn>
                <a:cxn ang="0">
                  <a:pos x="connsiteX2" y="connsiteY2"/>
                </a:cxn>
                <a:cxn ang="0">
                  <a:pos x="connsiteX3" y="connsiteY3"/>
                </a:cxn>
              </a:cxnLst>
              <a:rect l="l" t="t" r="r" b="b"/>
              <a:pathLst>
                <a:path w="806306" h="2801150">
                  <a:moveTo>
                    <a:pt x="806307" y="2766860"/>
                  </a:moveTo>
                  <a:cubicBezTo>
                    <a:pt x="806307" y="2766860"/>
                    <a:pt x="6756" y="1576997"/>
                    <a:pt x="10940" y="0"/>
                  </a:cubicBezTo>
                  <a:cubicBezTo>
                    <a:pt x="10940" y="0"/>
                    <a:pt x="-135498" y="2019338"/>
                    <a:pt x="643133" y="2801150"/>
                  </a:cubicBezTo>
                  <a:lnTo>
                    <a:pt x="806307" y="2766860"/>
                  </a:lnTo>
                  <a:close/>
                </a:path>
              </a:pathLst>
            </a:custGeom>
            <a:solidFill>
              <a:srgbClr val="B75742">
                <a:alpha val="50000"/>
              </a:srgbClr>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381383C3-F046-4584-AB70-3D8A4A82A6F6}"/>
                </a:ext>
              </a:extLst>
            </p:cNvPr>
            <p:cNvSpPr/>
            <p:nvPr/>
          </p:nvSpPr>
          <p:spPr>
            <a:xfrm>
              <a:off x="11543907" y="3143021"/>
              <a:ext cx="648091" cy="307378"/>
            </a:xfrm>
            <a:custGeom>
              <a:avLst/>
              <a:gdLst>
                <a:gd name="connsiteX0" fmla="*/ 648092 w 648091"/>
                <a:gd name="connsiteY0" fmla="*/ 0 h 307378"/>
                <a:gd name="connsiteX1" fmla="*/ 0 w 648091"/>
                <a:gd name="connsiteY1" fmla="*/ 135103 h 307378"/>
                <a:gd name="connsiteX2" fmla="*/ 107527 w 648091"/>
                <a:gd name="connsiteY2" fmla="*/ 270205 h 307378"/>
                <a:gd name="connsiteX3" fmla="*/ 648092 w 648091"/>
                <a:gd name="connsiteY3" fmla="*/ 213284 h 307378"/>
                <a:gd name="connsiteX4" fmla="*/ 648092 w 648091"/>
                <a:gd name="connsiteY4" fmla="*/ 0 h 307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091" h="307378">
                  <a:moveTo>
                    <a:pt x="648092" y="0"/>
                  </a:moveTo>
                  <a:cubicBezTo>
                    <a:pt x="648092" y="0"/>
                    <a:pt x="302498" y="186538"/>
                    <a:pt x="0" y="135103"/>
                  </a:cubicBezTo>
                  <a:cubicBezTo>
                    <a:pt x="0" y="135103"/>
                    <a:pt x="15062" y="219799"/>
                    <a:pt x="107527" y="270205"/>
                  </a:cubicBezTo>
                  <a:cubicBezTo>
                    <a:pt x="107527" y="270205"/>
                    <a:pt x="405005" y="384048"/>
                    <a:pt x="648092" y="213284"/>
                  </a:cubicBezTo>
                  <a:lnTo>
                    <a:pt x="648092" y="0"/>
                  </a:lnTo>
                  <a:close/>
                </a:path>
              </a:pathLst>
            </a:custGeom>
            <a:solidFill>
              <a:srgbClr val="F7CC7F"/>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7" name="Freeform: Shape 36">
            <a:extLst>
              <a:ext uri="{FF2B5EF4-FFF2-40B4-BE49-F238E27FC236}">
                <a16:creationId xmlns:a16="http://schemas.microsoft.com/office/drawing/2014/main" id="{160737B9-9CEA-4780-AB14-70272498E2AC}"/>
              </a:ext>
            </a:extLst>
          </p:cNvPr>
          <p:cNvSpPr/>
          <p:nvPr/>
        </p:nvSpPr>
        <p:spPr>
          <a:xfrm>
            <a:off x="2" y="6590538"/>
            <a:ext cx="12191999" cy="267463"/>
          </a:xfrm>
          <a:custGeom>
            <a:avLst/>
            <a:gdLst>
              <a:gd name="connsiteX0" fmla="*/ 0 w 12191999"/>
              <a:gd name="connsiteY0" fmla="*/ 0 h 267462"/>
              <a:gd name="connsiteX1" fmla="*/ 12191999 w 12191999"/>
              <a:gd name="connsiteY1" fmla="*/ 0 h 267462"/>
              <a:gd name="connsiteX2" fmla="*/ 12191999 w 12191999"/>
              <a:gd name="connsiteY2" fmla="*/ 267462 h 267462"/>
              <a:gd name="connsiteX3" fmla="*/ 0 w 12191999"/>
              <a:gd name="connsiteY3" fmla="*/ 267462 h 267462"/>
            </a:gdLst>
            <a:ahLst/>
            <a:cxnLst>
              <a:cxn ang="0">
                <a:pos x="connsiteX0" y="connsiteY0"/>
              </a:cxn>
              <a:cxn ang="0">
                <a:pos x="connsiteX1" y="connsiteY1"/>
              </a:cxn>
              <a:cxn ang="0">
                <a:pos x="connsiteX2" y="connsiteY2"/>
              </a:cxn>
              <a:cxn ang="0">
                <a:pos x="connsiteX3" y="connsiteY3"/>
              </a:cxn>
            </a:cxnLst>
            <a:rect l="l" t="t" r="r" b="b"/>
            <a:pathLst>
              <a:path w="12191999" h="267462">
                <a:moveTo>
                  <a:pt x="0" y="0"/>
                </a:moveTo>
                <a:lnTo>
                  <a:pt x="12191999" y="0"/>
                </a:lnTo>
                <a:lnTo>
                  <a:pt x="12191999" y="267462"/>
                </a:lnTo>
                <a:lnTo>
                  <a:pt x="0" y="267462"/>
                </a:lnTo>
                <a:close/>
              </a:path>
            </a:pathLst>
          </a:custGeom>
          <a:solidFill>
            <a:srgbClr val="EDB458"/>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Graphic 6">
            <a:extLst>
              <a:ext uri="{FF2B5EF4-FFF2-40B4-BE49-F238E27FC236}">
                <a16:creationId xmlns:a16="http://schemas.microsoft.com/office/drawing/2014/main" id="{4CE5AB15-C893-43AD-8461-2125B27735C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4880" y="1"/>
            <a:ext cx="10535919" cy="7183119"/>
          </a:xfrm>
          <a:prstGeom prst="rect">
            <a:avLst/>
          </a:prstGeom>
        </p:spPr>
      </p:pic>
      <p:grpSp>
        <p:nvGrpSpPr>
          <p:cNvPr id="38" name="Graphic 4">
            <a:extLst>
              <a:ext uri="{FF2B5EF4-FFF2-40B4-BE49-F238E27FC236}">
                <a16:creationId xmlns:a16="http://schemas.microsoft.com/office/drawing/2014/main" id="{A8A68A3A-F158-44A3-AF79-CE42CAB27823}"/>
              </a:ext>
            </a:extLst>
          </p:cNvPr>
          <p:cNvGrpSpPr/>
          <p:nvPr/>
        </p:nvGrpSpPr>
        <p:grpSpPr>
          <a:xfrm>
            <a:off x="0" y="2"/>
            <a:ext cx="12192416" cy="1586255"/>
            <a:chOff x="0" y="0"/>
            <a:chExt cx="12192416" cy="1586255"/>
          </a:xfrm>
        </p:grpSpPr>
        <p:grpSp>
          <p:nvGrpSpPr>
            <p:cNvPr id="39" name="Graphic 4">
              <a:extLst>
                <a:ext uri="{FF2B5EF4-FFF2-40B4-BE49-F238E27FC236}">
                  <a16:creationId xmlns:a16="http://schemas.microsoft.com/office/drawing/2014/main" id="{6839BE37-D696-4D5E-BF37-E6856B265695}"/>
                </a:ext>
              </a:extLst>
            </p:cNvPr>
            <p:cNvGrpSpPr/>
            <p:nvPr/>
          </p:nvGrpSpPr>
          <p:grpSpPr>
            <a:xfrm>
              <a:off x="0" y="0"/>
              <a:ext cx="12192416" cy="691972"/>
              <a:chOff x="0" y="0"/>
              <a:chExt cx="12192416" cy="691972"/>
            </a:xfrm>
            <a:solidFill>
              <a:srgbClr val="13375B"/>
            </a:solidFill>
          </p:grpSpPr>
          <p:sp>
            <p:nvSpPr>
              <p:cNvPr id="40" name="Freeform: Shape 39">
                <a:extLst>
                  <a:ext uri="{FF2B5EF4-FFF2-40B4-BE49-F238E27FC236}">
                    <a16:creationId xmlns:a16="http://schemas.microsoft.com/office/drawing/2014/main" id="{C73275AD-8B71-4AEA-9618-20A7A1FE53F3}"/>
                  </a:ext>
                </a:extLst>
              </p:cNvPr>
              <p:cNvSpPr/>
              <p:nvPr/>
            </p:nvSpPr>
            <p:spPr>
              <a:xfrm>
                <a:off x="4334979" y="89496"/>
                <a:ext cx="761058" cy="599389"/>
              </a:xfrm>
              <a:custGeom>
                <a:avLst/>
                <a:gdLst>
                  <a:gd name="connsiteX0" fmla="*/ 35563 w 761058"/>
                  <a:gd name="connsiteY0" fmla="*/ 0 h 599389"/>
                  <a:gd name="connsiteX1" fmla="*/ 383668 w 761058"/>
                  <a:gd name="connsiteY1" fmla="*/ 273291 h 599389"/>
                  <a:gd name="connsiteX2" fmla="*/ 725495 w 761058"/>
                  <a:gd name="connsiteY2" fmla="*/ 5144 h 599389"/>
                  <a:gd name="connsiteX3" fmla="*/ 761059 w 761058"/>
                  <a:gd name="connsiteY3" fmla="*/ 33261 h 599389"/>
                  <a:gd name="connsiteX4" fmla="*/ 419231 w 761058"/>
                  <a:gd name="connsiteY4" fmla="*/ 301066 h 599389"/>
                  <a:gd name="connsiteX5" fmla="*/ 761059 w 761058"/>
                  <a:gd name="connsiteY5" fmla="*/ 568871 h 599389"/>
                  <a:gd name="connsiteX6" fmla="*/ 725495 w 761058"/>
                  <a:gd name="connsiteY6" fmla="*/ 596646 h 599389"/>
                  <a:gd name="connsiteX7" fmla="*/ 383668 w 761058"/>
                  <a:gd name="connsiteY7" fmla="*/ 328841 h 599389"/>
                  <a:gd name="connsiteX8" fmla="*/ 38911 w 761058"/>
                  <a:gd name="connsiteY8" fmla="*/ 599389 h 599389"/>
                  <a:gd name="connsiteX9" fmla="*/ 3347 w 761058"/>
                  <a:gd name="connsiteY9" fmla="*/ 571614 h 599389"/>
                  <a:gd name="connsiteX10" fmla="*/ 348104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3668" y="273291"/>
                    </a:lnTo>
                    <a:lnTo>
                      <a:pt x="725495" y="5144"/>
                    </a:lnTo>
                    <a:lnTo>
                      <a:pt x="761059" y="33261"/>
                    </a:lnTo>
                    <a:lnTo>
                      <a:pt x="419231" y="301066"/>
                    </a:lnTo>
                    <a:lnTo>
                      <a:pt x="761059" y="568871"/>
                    </a:lnTo>
                    <a:lnTo>
                      <a:pt x="725495" y="596646"/>
                    </a:lnTo>
                    <a:lnTo>
                      <a:pt x="383668" y="328841"/>
                    </a:lnTo>
                    <a:lnTo>
                      <a:pt x="38911" y="599389"/>
                    </a:lnTo>
                    <a:lnTo>
                      <a:pt x="3347" y="571614"/>
                    </a:lnTo>
                    <a:lnTo>
                      <a:pt x="348104"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330E5507-30EC-42D5-8DC2-2FFB1E0D6E66}"/>
                  </a:ext>
                </a:extLst>
              </p:cNvPr>
              <p:cNvSpPr/>
              <p:nvPr/>
            </p:nvSpPr>
            <p:spPr>
              <a:xfrm>
                <a:off x="5049596" y="89496"/>
                <a:ext cx="628009" cy="599389"/>
              </a:xfrm>
              <a:custGeom>
                <a:avLst/>
                <a:gdLst>
                  <a:gd name="connsiteX0" fmla="*/ 29288 w 628009"/>
                  <a:gd name="connsiteY0" fmla="*/ 0 h 599389"/>
                  <a:gd name="connsiteX1" fmla="*/ 316724 w 628009"/>
                  <a:gd name="connsiteY1" fmla="*/ 273291 h 599389"/>
                  <a:gd name="connsiteX2" fmla="*/ 598722 w 628009"/>
                  <a:gd name="connsiteY2" fmla="*/ 5144 h 599389"/>
                  <a:gd name="connsiteX3" fmla="*/ 628009 w 628009"/>
                  <a:gd name="connsiteY3" fmla="*/ 33261 h 599389"/>
                  <a:gd name="connsiteX4" fmla="*/ 346012 w 628009"/>
                  <a:gd name="connsiteY4" fmla="*/ 301066 h 599389"/>
                  <a:gd name="connsiteX5" fmla="*/ 628009 w 628009"/>
                  <a:gd name="connsiteY5" fmla="*/ 568871 h 599389"/>
                  <a:gd name="connsiteX6" fmla="*/ 598722 w 628009"/>
                  <a:gd name="connsiteY6" fmla="*/ 596646 h 599389"/>
                  <a:gd name="connsiteX7" fmla="*/ 316724 w 628009"/>
                  <a:gd name="connsiteY7" fmla="*/ 328841 h 599389"/>
                  <a:gd name="connsiteX8" fmla="*/ 32216 w 628009"/>
                  <a:gd name="connsiteY8" fmla="*/ 599389 h 599389"/>
                  <a:gd name="connsiteX9" fmla="*/ 2929 w 628009"/>
                  <a:gd name="connsiteY9" fmla="*/ 571614 h 599389"/>
                  <a:gd name="connsiteX10" fmla="*/ 287436 w 628009"/>
                  <a:gd name="connsiteY10" fmla="*/ 301066 h 599389"/>
                  <a:gd name="connsiteX11" fmla="*/ 0 w 628009"/>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009" h="599389">
                    <a:moveTo>
                      <a:pt x="29288" y="0"/>
                    </a:moveTo>
                    <a:lnTo>
                      <a:pt x="316724" y="273291"/>
                    </a:lnTo>
                    <a:lnTo>
                      <a:pt x="598722" y="5144"/>
                    </a:lnTo>
                    <a:lnTo>
                      <a:pt x="628009" y="33261"/>
                    </a:lnTo>
                    <a:lnTo>
                      <a:pt x="346012" y="301066"/>
                    </a:lnTo>
                    <a:lnTo>
                      <a:pt x="628009" y="568871"/>
                    </a:lnTo>
                    <a:lnTo>
                      <a:pt x="598722" y="596646"/>
                    </a:lnTo>
                    <a:lnTo>
                      <a:pt x="316724" y="328841"/>
                    </a:lnTo>
                    <a:lnTo>
                      <a:pt x="32216" y="599389"/>
                    </a:lnTo>
                    <a:lnTo>
                      <a:pt x="2929" y="571614"/>
                    </a:lnTo>
                    <a:lnTo>
                      <a:pt x="287436"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7C6BC8E5-77AE-4ECB-95C3-AF1AE79E6E83}"/>
                  </a:ext>
                </a:extLst>
              </p:cNvPr>
              <p:cNvSpPr/>
              <p:nvPr/>
            </p:nvSpPr>
            <p:spPr>
              <a:xfrm>
                <a:off x="3619944" y="89496"/>
                <a:ext cx="761058" cy="599389"/>
              </a:xfrm>
              <a:custGeom>
                <a:avLst/>
                <a:gdLst>
                  <a:gd name="connsiteX0" fmla="*/ 35563 w 761058"/>
                  <a:gd name="connsiteY0" fmla="*/ 0 h 599389"/>
                  <a:gd name="connsiteX1" fmla="*/ 384086 w 761058"/>
                  <a:gd name="connsiteY1" fmla="*/ 273291 h 599389"/>
                  <a:gd name="connsiteX2" fmla="*/ 725495 w 761058"/>
                  <a:gd name="connsiteY2" fmla="*/ 5144 h 599389"/>
                  <a:gd name="connsiteX3" fmla="*/ 761058 w 761058"/>
                  <a:gd name="connsiteY3" fmla="*/ 33261 h 599389"/>
                  <a:gd name="connsiteX4" fmla="*/ 419649 w 761058"/>
                  <a:gd name="connsiteY4" fmla="*/ 301066 h 599389"/>
                  <a:gd name="connsiteX5" fmla="*/ 761058 w 761058"/>
                  <a:gd name="connsiteY5" fmla="*/ 568871 h 599389"/>
                  <a:gd name="connsiteX6" fmla="*/ 725495 w 761058"/>
                  <a:gd name="connsiteY6" fmla="*/ 596646 h 599389"/>
                  <a:gd name="connsiteX7" fmla="*/ 384086 w 761058"/>
                  <a:gd name="connsiteY7" fmla="*/ 328841 h 599389"/>
                  <a:gd name="connsiteX8" fmla="*/ 38911 w 761058"/>
                  <a:gd name="connsiteY8" fmla="*/ 599389 h 599389"/>
                  <a:gd name="connsiteX9" fmla="*/ 3347 w 761058"/>
                  <a:gd name="connsiteY9" fmla="*/ 571614 h 599389"/>
                  <a:gd name="connsiteX10" fmla="*/ 348522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4086" y="273291"/>
                    </a:lnTo>
                    <a:lnTo>
                      <a:pt x="725495" y="5144"/>
                    </a:lnTo>
                    <a:lnTo>
                      <a:pt x="761058" y="33261"/>
                    </a:lnTo>
                    <a:lnTo>
                      <a:pt x="419649" y="301066"/>
                    </a:lnTo>
                    <a:lnTo>
                      <a:pt x="761058" y="568871"/>
                    </a:lnTo>
                    <a:lnTo>
                      <a:pt x="725495" y="596646"/>
                    </a:lnTo>
                    <a:lnTo>
                      <a:pt x="384086" y="328841"/>
                    </a:lnTo>
                    <a:lnTo>
                      <a:pt x="38911" y="599389"/>
                    </a:lnTo>
                    <a:lnTo>
                      <a:pt x="3347" y="571614"/>
                    </a:lnTo>
                    <a:lnTo>
                      <a:pt x="348522"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2604CB0A-8FDC-495D-B7B4-AD9D1E565B78}"/>
                  </a:ext>
                </a:extLst>
              </p:cNvPr>
              <p:cNvSpPr/>
              <p:nvPr/>
            </p:nvSpPr>
            <p:spPr>
              <a:xfrm>
                <a:off x="2905327" y="89496"/>
                <a:ext cx="761058" cy="599389"/>
              </a:xfrm>
              <a:custGeom>
                <a:avLst/>
                <a:gdLst>
                  <a:gd name="connsiteX0" fmla="*/ 35563 w 761058"/>
                  <a:gd name="connsiteY0" fmla="*/ 0 h 599389"/>
                  <a:gd name="connsiteX1" fmla="*/ 383667 w 761058"/>
                  <a:gd name="connsiteY1" fmla="*/ 273291 h 599389"/>
                  <a:gd name="connsiteX2" fmla="*/ 725495 w 761058"/>
                  <a:gd name="connsiteY2" fmla="*/ 5144 h 599389"/>
                  <a:gd name="connsiteX3" fmla="*/ 761058 w 761058"/>
                  <a:gd name="connsiteY3" fmla="*/ 33261 h 599389"/>
                  <a:gd name="connsiteX4" fmla="*/ 419231 w 761058"/>
                  <a:gd name="connsiteY4" fmla="*/ 301066 h 599389"/>
                  <a:gd name="connsiteX5" fmla="*/ 761058 w 761058"/>
                  <a:gd name="connsiteY5" fmla="*/ 568871 h 599389"/>
                  <a:gd name="connsiteX6" fmla="*/ 725495 w 761058"/>
                  <a:gd name="connsiteY6" fmla="*/ 596646 h 599389"/>
                  <a:gd name="connsiteX7" fmla="*/ 383667 w 761058"/>
                  <a:gd name="connsiteY7" fmla="*/ 328841 h 599389"/>
                  <a:gd name="connsiteX8" fmla="*/ 38911 w 761058"/>
                  <a:gd name="connsiteY8" fmla="*/ 599389 h 599389"/>
                  <a:gd name="connsiteX9" fmla="*/ 3347 w 761058"/>
                  <a:gd name="connsiteY9" fmla="*/ 571614 h 599389"/>
                  <a:gd name="connsiteX10" fmla="*/ 348104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3667" y="273291"/>
                    </a:lnTo>
                    <a:lnTo>
                      <a:pt x="725495" y="5144"/>
                    </a:lnTo>
                    <a:lnTo>
                      <a:pt x="761058" y="33261"/>
                    </a:lnTo>
                    <a:lnTo>
                      <a:pt x="419231" y="301066"/>
                    </a:lnTo>
                    <a:lnTo>
                      <a:pt x="761058" y="568871"/>
                    </a:lnTo>
                    <a:lnTo>
                      <a:pt x="725495" y="596646"/>
                    </a:lnTo>
                    <a:lnTo>
                      <a:pt x="383667" y="328841"/>
                    </a:lnTo>
                    <a:lnTo>
                      <a:pt x="38911" y="599389"/>
                    </a:lnTo>
                    <a:lnTo>
                      <a:pt x="3347" y="571614"/>
                    </a:lnTo>
                    <a:lnTo>
                      <a:pt x="348104"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AC069F66-EF63-4C2C-A9EB-4E51CC1A06F2}"/>
                  </a:ext>
                </a:extLst>
              </p:cNvPr>
              <p:cNvSpPr/>
              <p:nvPr/>
            </p:nvSpPr>
            <p:spPr>
              <a:xfrm>
                <a:off x="2190710" y="89496"/>
                <a:ext cx="761058" cy="599389"/>
              </a:xfrm>
              <a:custGeom>
                <a:avLst/>
                <a:gdLst>
                  <a:gd name="connsiteX0" fmla="*/ 35563 w 761058"/>
                  <a:gd name="connsiteY0" fmla="*/ 0 h 599389"/>
                  <a:gd name="connsiteX1" fmla="*/ 383667 w 761058"/>
                  <a:gd name="connsiteY1" fmla="*/ 273291 h 599389"/>
                  <a:gd name="connsiteX2" fmla="*/ 725495 w 761058"/>
                  <a:gd name="connsiteY2" fmla="*/ 5144 h 599389"/>
                  <a:gd name="connsiteX3" fmla="*/ 761059 w 761058"/>
                  <a:gd name="connsiteY3" fmla="*/ 33261 h 599389"/>
                  <a:gd name="connsiteX4" fmla="*/ 419231 w 761058"/>
                  <a:gd name="connsiteY4" fmla="*/ 301066 h 599389"/>
                  <a:gd name="connsiteX5" fmla="*/ 761059 w 761058"/>
                  <a:gd name="connsiteY5" fmla="*/ 568871 h 599389"/>
                  <a:gd name="connsiteX6" fmla="*/ 725495 w 761058"/>
                  <a:gd name="connsiteY6" fmla="*/ 596646 h 599389"/>
                  <a:gd name="connsiteX7" fmla="*/ 383667 w 761058"/>
                  <a:gd name="connsiteY7" fmla="*/ 328841 h 599389"/>
                  <a:gd name="connsiteX8" fmla="*/ 38911 w 761058"/>
                  <a:gd name="connsiteY8" fmla="*/ 599389 h 599389"/>
                  <a:gd name="connsiteX9" fmla="*/ 3347 w 761058"/>
                  <a:gd name="connsiteY9" fmla="*/ 571614 h 599389"/>
                  <a:gd name="connsiteX10" fmla="*/ 348104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3667" y="273291"/>
                    </a:lnTo>
                    <a:lnTo>
                      <a:pt x="725495" y="5144"/>
                    </a:lnTo>
                    <a:lnTo>
                      <a:pt x="761059" y="33261"/>
                    </a:lnTo>
                    <a:lnTo>
                      <a:pt x="419231" y="301066"/>
                    </a:lnTo>
                    <a:lnTo>
                      <a:pt x="761059" y="568871"/>
                    </a:lnTo>
                    <a:lnTo>
                      <a:pt x="725495" y="596646"/>
                    </a:lnTo>
                    <a:lnTo>
                      <a:pt x="383667" y="328841"/>
                    </a:lnTo>
                    <a:lnTo>
                      <a:pt x="38911" y="599389"/>
                    </a:lnTo>
                    <a:lnTo>
                      <a:pt x="3347" y="571614"/>
                    </a:lnTo>
                    <a:lnTo>
                      <a:pt x="348104"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730CE551-2ABE-4C7A-B820-1916BB7E4A75}"/>
                  </a:ext>
                </a:extLst>
              </p:cNvPr>
              <p:cNvSpPr/>
              <p:nvPr/>
            </p:nvSpPr>
            <p:spPr>
              <a:xfrm>
                <a:off x="1475675" y="89496"/>
                <a:ext cx="761058" cy="599389"/>
              </a:xfrm>
              <a:custGeom>
                <a:avLst/>
                <a:gdLst>
                  <a:gd name="connsiteX0" fmla="*/ 35563 w 761058"/>
                  <a:gd name="connsiteY0" fmla="*/ 0 h 599389"/>
                  <a:gd name="connsiteX1" fmla="*/ 384086 w 761058"/>
                  <a:gd name="connsiteY1" fmla="*/ 273291 h 599389"/>
                  <a:gd name="connsiteX2" fmla="*/ 725495 w 761058"/>
                  <a:gd name="connsiteY2" fmla="*/ 5144 h 599389"/>
                  <a:gd name="connsiteX3" fmla="*/ 761058 w 761058"/>
                  <a:gd name="connsiteY3" fmla="*/ 33261 h 599389"/>
                  <a:gd name="connsiteX4" fmla="*/ 419649 w 761058"/>
                  <a:gd name="connsiteY4" fmla="*/ 301066 h 599389"/>
                  <a:gd name="connsiteX5" fmla="*/ 761058 w 761058"/>
                  <a:gd name="connsiteY5" fmla="*/ 568871 h 599389"/>
                  <a:gd name="connsiteX6" fmla="*/ 725495 w 761058"/>
                  <a:gd name="connsiteY6" fmla="*/ 596646 h 599389"/>
                  <a:gd name="connsiteX7" fmla="*/ 384086 w 761058"/>
                  <a:gd name="connsiteY7" fmla="*/ 328841 h 599389"/>
                  <a:gd name="connsiteX8" fmla="*/ 38911 w 761058"/>
                  <a:gd name="connsiteY8" fmla="*/ 599389 h 599389"/>
                  <a:gd name="connsiteX9" fmla="*/ 3347 w 761058"/>
                  <a:gd name="connsiteY9" fmla="*/ 571614 h 599389"/>
                  <a:gd name="connsiteX10" fmla="*/ 348522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4086" y="273291"/>
                    </a:lnTo>
                    <a:lnTo>
                      <a:pt x="725495" y="5144"/>
                    </a:lnTo>
                    <a:lnTo>
                      <a:pt x="761058" y="33261"/>
                    </a:lnTo>
                    <a:lnTo>
                      <a:pt x="419649" y="301066"/>
                    </a:lnTo>
                    <a:lnTo>
                      <a:pt x="761058" y="568871"/>
                    </a:lnTo>
                    <a:lnTo>
                      <a:pt x="725495" y="596646"/>
                    </a:lnTo>
                    <a:lnTo>
                      <a:pt x="384086" y="328841"/>
                    </a:lnTo>
                    <a:lnTo>
                      <a:pt x="38911" y="599389"/>
                    </a:lnTo>
                    <a:lnTo>
                      <a:pt x="3347" y="571614"/>
                    </a:lnTo>
                    <a:lnTo>
                      <a:pt x="348522"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122A0702-1ABB-4B8D-91ED-E0285CFA0B32}"/>
                  </a:ext>
                </a:extLst>
              </p:cNvPr>
              <p:cNvSpPr/>
              <p:nvPr/>
            </p:nvSpPr>
            <p:spPr>
              <a:xfrm>
                <a:off x="761058" y="89496"/>
                <a:ext cx="761058" cy="599389"/>
              </a:xfrm>
              <a:custGeom>
                <a:avLst/>
                <a:gdLst>
                  <a:gd name="connsiteX0" fmla="*/ 35563 w 761058"/>
                  <a:gd name="connsiteY0" fmla="*/ 0 h 599389"/>
                  <a:gd name="connsiteX1" fmla="*/ 383667 w 761058"/>
                  <a:gd name="connsiteY1" fmla="*/ 273291 h 599389"/>
                  <a:gd name="connsiteX2" fmla="*/ 725495 w 761058"/>
                  <a:gd name="connsiteY2" fmla="*/ 5144 h 599389"/>
                  <a:gd name="connsiteX3" fmla="*/ 761059 w 761058"/>
                  <a:gd name="connsiteY3" fmla="*/ 33261 h 599389"/>
                  <a:gd name="connsiteX4" fmla="*/ 419231 w 761058"/>
                  <a:gd name="connsiteY4" fmla="*/ 301066 h 599389"/>
                  <a:gd name="connsiteX5" fmla="*/ 761059 w 761058"/>
                  <a:gd name="connsiteY5" fmla="*/ 568871 h 599389"/>
                  <a:gd name="connsiteX6" fmla="*/ 725495 w 761058"/>
                  <a:gd name="connsiteY6" fmla="*/ 596646 h 599389"/>
                  <a:gd name="connsiteX7" fmla="*/ 383667 w 761058"/>
                  <a:gd name="connsiteY7" fmla="*/ 328841 h 599389"/>
                  <a:gd name="connsiteX8" fmla="*/ 38911 w 761058"/>
                  <a:gd name="connsiteY8" fmla="*/ 599389 h 599389"/>
                  <a:gd name="connsiteX9" fmla="*/ 3347 w 761058"/>
                  <a:gd name="connsiteY9" fmla="*/ 571614 h 599389"/>
                  <a:gd name="connsiteX10" fmla="*/ 348522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3667" y="273291"/>
                    </a:lnTo>
                    <a:lnTo>
                      <a:pt x="725495" y="5144"/>
                    </a:lnTo>
                    <a:lnTo>
                      <a:pt x="761059" y="33261"/>
                    </a:lnTo>
                    <a:lnTo>
                      <a:pt x="419231" y="301066"/>
                    </a:lnTo>
                    <a:lnTo>
                      <a:pt x="761059" y="568871"/>
                    </a:lnTo>
                    <a:lnTo>
                      <a:pt x="725495" y="596646"/>
                    </a:lnTo>
                    <a:lnTo>
                      <a:pt x="383667" y="328841"/>
                    </a:lnTo>
                    <a:lnTo>
                      <a:pt x="38911" y="599389"/>
                    </a:lnTo>
                    <a:lnTo>
                      <a:pt x="3347" y="571614"/>
                    </a:lnTo>
                    <a:lnTo>
                      <a:pt x="348522"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5B1F79A0-413E-491B-9A42-A43BDCEEE9F0}"/>
                  </a:ext>
                </a:extLst>
              </p:cNvPr>
              <p:cNvSpPr/>
              <p:nvPr/>
            </p:nvSpPr>
            <p:spPr>
              <a:xfrm>
                <a:off x="46441" y="89496"/>
                <a:ext cx="761058" cy="599389"/>
              </a:xfrm>
              <a:custGeom>
                <a:avLst/>
                <a:gdLst>
                  <a:gd name="connsiteX0" fmla="*/ 35563 w 761058"/>
                  <a:gd name="connsiteY0" fmla="*/ 0 h 599389"/>
                  <a:gd name="connsiteX1" fmla="*/ 383667 w 761058"/>
                  <a:gd name="connsiteY1" fmla="*/ 273291 h 599389"/>
                  <a:gd name="connsiteX2" fmla="*/ 725495 w 761058"/>
                  <a:gd name="connsiteY2" fmla="*/ 5144 h 599389"/>
                  <a:gd name="connsiteX3" fmla="*/ 761059 w 761058"/>
                  <a:gd name="connsiteY3" fmla="*/ 33261 h 599389"/>
                  <a:gd name="connsiteX4" fmla="*/ 419231 w 761058"/>
                  <a:gd name="connsiteY4" fmla="*/ 301066 h 599389"/>
                  <a:gd name="connsiteX5" fmla="*/ 761059 w 761058"/>
                  <a:gd name="connsiteY5" fmla="*/ 568871 h 599389"/>
                  <a:gd name="connsiteX6" fmla="*/ 725495 w 761058"/>
                  <a:gd name="connsiteY6" fmla="*/ 596646 h 599389"/>
                  <a:gd name="connsiteX7" fmla="*/ 383667 w 761058"/>
                  <a:gd name="connsiteY7" fmla="*/ 328841 h 599389"/>
                  <a:gd name="connsiteX8" fmla="*/ 38911 w 761058"/>
                  <a:gd name="connsiteY8" fmla="*/ 599389 h 599389"/>
                  <a:gd name="connsiteX9" fmla="*/ 3347 w 761058"/>
                  <a:gd name="connsiteY9" fmla="*/ 571614 h 599389"/>
                  <a:gd name="connsiteX10" fmla="*/ 348104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3667" y="273291"/>
                    </a:lnTo>
                    <a:lnTo>
                      <a:pt x="725495" y="5144"/>
                    </a:lnTo>
                    <a:lnTo>
                      <a:pt x="761059" y="33261"/>
                    </a:lnTo>
                    <a:lnTo>
                      <a:pt x="419231" y="301066"/>
                    </a:lnTo>
                    <a:lnTo>
                      <a:pt x="761059" y="568871"/>
                    </a:lnTo>
                    <a:lnTo>
                      <a:pt x="725495" y="596646"/>
                    </a:lnTo>
                    <a:lnTo>
                      <a:pt x="383667" y="328841"/>
                    </a:lnTo>
                    <a:lnTo>
                      <a:pt x="38911" y="599389"/>
                    </a:lnTo>
                    <a:lnTo>
                      <a:pt x="3347" y="571614"/>
                    </a:lnTo>
                    <a:lnTo>
                      <a:pt x="348104"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8" name="Graphic 4">
                <a:extLst>
                  <a:ext uri="{FF2B5EF4-FFF2-40B4-BE49-F238E27FC236}">
                    <a16:creationId xmlns:a16="http://schemas.microsoft.com/office/drawing/2014/main" id="{3324128A-4146-41A1-8C2C-D66D172D0130}"/>
                  </a:ext>
                </a:extLst>
              </p:cNvPr>
              <p:cNvGrpSpPr/>
              <p:nvPr/>
            </p:nvGrpSpPr>
            <p:grpSpPr>
              <a:xfrm>
                <a:off x="836" y="88811"/>
                <a:ext cx="5476358" cy="603161"/>
                <a:chOff x="836" y="88811"/>
                <a:chExt cx="5476358" cy="603161"/>
              </a:xfrm>
              <a:solidFill>
                <a:srgbClr val="13375B"/>
              </a:solidFill>
            </p:grpSpPr>
            <p:sp>
              <p:nvSpPr>
                <p:cNvPr id="49" name="Freeform: Shape 48">
                  <a:extLst>
                    <a:ext uri="{FF2B5EF4-FFF2-40B4-BE49-F238E27FC236}">
                      <a16:creationId xmlns:a16="http://schemas.microsoft.com/office/drawing/2014/main" id="{082E5CAD-EDBB-4630-81EB-BA55F9E83373}"/>
                    </a:ext>
                  </a:extLst>
                </p:cNvPr>
                <p:cNvSpPr/>
                <p:nvPr/>
              </p:nvSpPr>
              <p:spPr>
                <a:xfrm>
                  <a:off x="836" y="88811"/>
                  <a:ext cx="5476358" cy="39433"/>
                </a:xfrm>
                <a:custGeom>
                  <a:avLst/>
                  <a:gdLst>
                    <a:gd name="connsiteX0" fmla="*/ 0 w 5476358"/>
                    <a:gd name="connsiteY0" fmla="*/ 0 h 39433"/>
                    <a:gd name="connsiteX1" fmla="*/ 5476358 w 5476358"/>
                    <a:gd name="connsiteY1" fmla="*/ 0 h 39433"/>
                    <a:gd name="connsiteX2" fmla="*/ 5476358 w 5476358"/>
                    <a:gd name="connsiteY2" fmla="*/ 39434 h 39433"/>
                    <a:gd name="connsiteX3" fmla="*/ 0 w 5476358"/>
                    <a:gd name="connsiteY3" fmla="*/ 39434 h 39433"/>
                  </a:gdLst>
                  <a:ahLst/>
                  <a:cxnLst>
                    <a:cxn ang="0">
                      <a:pos x="connsiteX0" y="connsiteY0"/>
                    </a:cxn>
                    <a:cxn ang="0">
                      <a:pos x="connsiteX1" y="connsiteY1"/>
                    </a:cxn>
                    <a:cxn ang="0">
                      <a:pos x="connsiteX2" y="connsiteY2"/>
                    </a:cxn>
                    <a:cxn ang="0">
                      <a:pos x="connsiteX3" y="connsiteY3"/>
                    </a:cxn>
                  </a:cxnLst>
                  <a:rect l="l" t="t" r="r" b="b"/>
                  <a:pathLst>
                    <a:path w="5476358" h="39433">
                      <a:moveTo>
                        <a:pt x="0" y="0"/>
                      </a:moveTo>
                      <a:lnTo>
                        <a:pt x="5476358" y="0"/>
                      </a:lnTo>
                      <a:lnTo>
                        <a:pt x="5476358" y="39434"/>
                      </a:lnTo>
                      <a:lnTo>
                        <a:pt x="0" y="39434"/>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D61C4A7D-F80C-45E2-81CA-50B4EC92EDBB}"/>
                    </a:ext>
                  </a:extLst>
                </p:cNvPr>
                <p:cNvSpPr/>
                <p:nvPr/>
              </p:nvSpPr>
              <p:spPr>
                <a:xfrm>
                  <a:off x="836" y="652538"/>
                  <a:ext cx="5476358" cy="39433"/>
                </a:xfrm>
                <a:custGeom>
                  <a:avLst/>
                  <a:gdLst>
                    <a:gd name="connsiteX0" fmla="*/ 0 w 5476358"/>
                    <a:gd name="connsiteY0" fmla="*/ 0 h 39433"/>
                    <a:gd name="connsiteX1" fmla="*/ 5476358 w 5476358"/>
                    <a:gd name="connsiteY1" fmla="*/ 0 h 39433"/>
                    <a:gd name="connsiteX2" fmla="*/ 5476358 w 5476358"/>
                    <a:gd name="connsiteY2" fmla="*/ 39434 h 39433"/>
                    <a:gd name="connsiteX3" fmla="*/ 0 w 5476358"/>
                    <a:gd name="connsiteY3" fmla="*/ 39434 h 39433"/>
                  </a:gdLst>
                  <a:ahLst/>
                  <a:cxnLst>
                    <a:cxn ang="0">
                      <a:pos x="connsiteX0" y="connsiteY0"/>
                    </a:cxn>
                    <a:cxn ang="0">
                      <a:pos x="connsiteX1" y="connsiteY1"/>
                    </a:cxn>
                    <a:cxn ang="0">
                      <a:pos x="connsiteX2" y="connsiteY2"/>
                    </a:cxn>
                    <a:cxn ang="0">
                      <a:pos x="connsiteX3" y="connsiteY3"/>
                    </a:cxn>
                  </a:cxnLst>
                  <a:rect l="l" t="t" r="r" b="b"/>
                  <a:pathLst>
                    <a:path w="5476358" h="39433">
                      <a:moveTo>
                        <a:pt x="0" y="0"/>
                      </a:moveTo>
                      <a:lnTo>
                        <a:pt x="5476358" y="0"/>
                      </a:lnTo>
                      <a:lnTo>
                        <a:pt x="5476358" y="39434"/>
                      </a:lnTo>
                      <a:lnTo>
                        <a:pt x="0" y="39434"/>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1" name="Freeform: Shape 50">
                <a:extLst>
                  <a:ext uri="{FF2B5EF4-FFF2-40B4-BE49-F238E27FC236}">
                    <a16:creationId xmlns:a16="http://schemas.microsoft.com/office/drawing/2014/main" id="{9B90BB31-6A78-4149-A601-7B121FD422BC}"/>
                  </a:ext>
                </a:extLst>
              </p:cNvPr>
              <p:cNvSpPr/>
              <p:nvPr/>
            </p:nvSpPr>
            <p:spPr>
              <a:xfrm>
                <a:off x="9251108" y="89496"/>
                <a:ext cx="761058" cy="599389"/>
              </a:xfrm>
              <a:custGeom>
                <a:avLst/>
                <a:gdLst>
                  <a:gd name="connsiteX0" fmla="*/ 35563 w 761058"/>
                  <a:gd name="connsiteY0" fmla="*/ 0 h 599389"/>
                  <a:gd name="connsiteX1" fmla="*/ 384085 w 761058"/>
                  <a:gd name="connsiteY1" fmla="*/ 273291 h 599389"/>
                  <a:gd name="connsiteX2" fmla="*/ 725495 w 761058"/>
                  <a:gd name="connsiteY2" fmla="*/ 5144 h 599389"/>
                  <a:gd name="connsiteX3" fmla="*/ 761058 w 761058"/>
                  <a:gd name="connsiteY3" fmla="*/ 33261 h 599389"/>
                  <a:gd name="connsiteX4" fmla="*/ 419648 w 761058"/>
                  <a:gd name="connsiteY4" fmla="*/ 301066 h 599389"/>
                  <a:gd name="connsiteX5" fmla="*/ 761058 w 761058"/>
                  <a:gd name="connsiteY5" fmla="*/ 568871 h 599389"/>
                  <a:gd name="connsiteX6" fmla="*/ 725495 w 761058"/>
                  <a:gd name="connsiteY6" fmla="*/ 596646 h 599389"/>
                  <a:gd name="connsiteX7" fmla="*/ 384085 w 761058"/>
                  <a:gd name="connsiteY7" fmla="*/ 328841 h 599389"/>
                  <a:gd name="connsiteX8" fmla="*/ 38910 w 761058"/>
                  <a:gd name="connsiteY8" fmla="*/ 599389 h 599389"/>
                  <a:gd name="connsiteX9" fmla="*/ 3346 w 761058"/>
                  <a:gd name="connsiteY9" fmla="*/ 571614 h 599389"/>
                  <a:gd name="connsiteX10" fmla="*/ 348521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4085" y="273291"/>
                    </a:lnTo>
                    <a:lnTo>
                      <a:pt x="725495" y="5144"/>
                    </a:lnTo>
                    <a:lnTo>
                      <a:pt x="761058" y="33261"/>
                    </a:lnTo>
                    <a:lnTo>
                      <a:pt x="419648" y="301066"/>
                    </a:lnTo>
                    <a:lnTo>
                      <a:pt x="761058" y="568871"/>
                    </a:lnTo>
                    <a:lnTo>
                      <a:pt x="725495" y="596646"/>
                    </a:lnTo>
                    <a:lnTo>
                      <a:pt x="384085" y="328841"/>
                    </a:lnTo>
                    <a:lnTo>
                      <a:pt x="38910" y="599389"/>
                    </a:lnTo>
                    <a:lnTo>
                      <a:pt x="3346" y="571614"/>
                    </a:lnTo>
                    <a:lnTo>
                      <a:pt x="348521"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8598F505-7EC6-4224-86CB-03FB6405B242}"/>
                  </a:ext>
                </a:extLst>
              </p:cNvPr>
              <p:cNvSpPr/>
              <p:nvPr/>
            </p:nvSpPr>
            <p:spPr>
              <a:xfrm>
                <a:off x="8536491" y="89496"/>
                <a:ext cx="761058" cy="599389"/>
              </a:xfrm>
              <a:custGeom>
                <a:avLst/>
                <a:gdLst>
                  <a:gd name="connsiteX0" fmla="*/ 35563 w 761058"/>
                  <a:gd name="connsiteY0" fmla="*/ 0 h 599389"/>
                  <a:gd name="connsiteX1" fmla="*/ 383667 w 761058"/>
                  <a:gd name="connsiteY1" fmla="*/ 273291 h 599389"/>
                  <a:gd name="connsiteX2" fmla="*/ 725495 w 761058"/>
                  <a:gd name="connsiteY2" fmla="*/ 5144 h 599389"/>
                  <a:gd name="connsiteX3" fmla="*/ 761058 w 761058"/>
                  <a:gd name="connsiteY3" fmla="*/ 33261 h 599389"/>
                  <a:gd name="connsiteX4" fmla="*/ 419231 w 761058"/>
                  <a:gd name="connsiteY4" fmla="*/ 301066 h 599389"/>
                  <a:gd name="connsiteX5" fmla="*/ 761058 w 761058"/>
                  <a:gd name="connsiteY5" fmla="*/ 568871 h 599389"/>
                  <a:gd name="connsiteX6" fmla="*/ 725495 w 761058"/>
                  <a:gd name="connsiteY6" fmla="*/ 596646 h 599389"/>
                  <a:gd name="connsiteX7" fmla="*/ 383667 w 761058"/>
                  <a:gd name="connsiteY7" fmla="*/ 328841 h 599389"/>
                  <a:gd name="connsiteX8" fmla="*/ 38911 w 761058"/>
                  <a:gd name="connsiteY8" fmla="*/ 599389 h 599389"/>
                  <a:gd name="connsiteX9" fmla="*/ 3347 w 761058"/>
                  <a:gd name="connsiteY9" fmla="*/ 571614 h 599389"/>
                  <a:gd name="connsiteX10" fmla="*/ 348104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3667" y="273291"/>
                    </a:lnTo>
                    <a:lnTo>
                      <a:pt x="725495" y="5144"/>
                    </a:lnTo>
                    <a:lnTo>
                      <a:pt x="761058" y="33261"/>
                    </a:lnTo>
                    <a:lnTo>
                      <a:pt x="419231" y="301066"/>
                    </a:lnTo>
                    <a:lnTo>
                      <a:pt x="761058" y="568871"/>
                    </a:lnTo>
                    <a:lnTo>
                      <a:pt x="725495" y="596646"/>
                    </a:lnTo>
                    <a:lnTo>
                      <a:pt x="383667" y="328841"/>
                    </a:lnTo>
                    <a:lnTo>
                      <a:pt x="38911" y="599389"/>
                    </a:lnTo>
                    <a:lnTo>
                      <a:pt x="3347" y="571614"/>
                    </a:lnTo>
                    <a:lnTo>
                      <a:pt x="348104"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816C3670-F59C-45C3-9672-CCA3BE5A7F6F}"/>
                  </a:ext>
                </a:extLst>
              </p:cNvPr>
              <p:cNvSpPr/>
              <p:nvPr/>
            </p:nvSpPr>
            <p:spPr>
              <a:xfrm>
                <a:off x="10698332" y="89496"/>
                <a:ext cx="761058" cy="599389"/>
              </a:xfrm>
              <a:custGeom>
                <a:avLst/>
                <a:gdLst>
                  <a:gd name="connsiteX0" fmla="*/ 35563 w 761058"/>
                  <a:gd name="connsiteY0" fmla="*/ 0 h 599389"/>
                  <a:gd name="connsiteX1" fmla="*/ 384086 w 761058"/>
                  <a:gd name="connsiteY1" fmla="*/ 273291 h 599389"/>
                  <a:gd name="connsiteX2" fmla="*/ 725495 w 761058"/>
                  <a:gd name="connsiteY2" fmla="*/ 5144 h 599389"/>
                  <a:gd name="connsiteX3" fmla="*/ 761058 w 761058"/>
                  <a:gd name="connsiteY3" fmla="*/ 33261 h 599389"/>
                  <a:gd name="connsiteX4" fmla="*/ 419649 w 761058"/>
                  <a:gd name="connsiteY4" fmla="*/ 301066 h 599389"/>
                  <a:gd name="connsiteX5" fmla="*/ 761058 w 761058"/>
                  <a:gd name="connsiteY5" fmla="*/ 568871 h 599389"/>
                  <a:gd name="connsiteX6" fmla="*/ 725495 w 761058"/>
                  <a:gd name="connsiteY6" fmla="*/ 596646 h 599389"/>
                  <a:gd name="connsiteX7" fmla="*/ 384086 w 761058"/>
                  <a:gd name="connsiteY7" fmla="*/ 328841 h 599389"/>
                  <a:gd name="connsiteX8" fmla="*/ 38911 w 761058"/>
                  <a:gd name="connsiteY8" fmla="*/ 599389 h 599389"/>
                  <a:gd name="connsiteX9" fmla="*/ 3347 w 761058"/>
                  <a:gd name="connsiteY9" fmla="*/ 571614 h 599389"/>
                  <a:gd name="connsiteX10" fmla="*/ 348522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4086" y="273291"/>
                    </a:lnTo>
                    <a:lnTo>
                      <a:pt x="725495" y="5144"/>
                    </a:lnTo>
                    <a:lnTo>
                      <a:pt x="761058" y="33261"/>
                    </a:lnTo>
                    <a:lnTo>
                      <a:pt x="419649" y="301066"/>
                    </a:lnTo>
                    <a:lnTo>
                      <a:pt x="761058" y="568871"/>
                    </a:lnTo>
                    <a:lnTo>
                      <a:pt x="725495" y="596646"/>
                    </a:lnTo>
                    <a:lnTo>
                      <a:pt x="384086" y="328841"/>
                    </a:lnTo>
                    <a:lnTo>
                      <a:pt x="38911" y="599389"/>
                    </a:lnTo>
                    <a:lnTo>
                      <a:pt x="3347" y="571614"/>
                    </a:lnTo>
                    <a:lnTo>
                      <a:pt x="348522"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6CFAD664-C800-4578-B4CA-798C7FBD0F71}"/>
                  </a:ext>
                </a:extLst>
              </p:cNvPr>
              <p:cNvSpPr/>
              <p:nvPr/>
            </p:nvSpPr>
            <p:spPr>
              <a:xfrm>
                <a:off x="9983715" y="89496"/>
                <a:ext cx="761059" cy="599389"/>
              </a:xfrm>
              <a:custGeom>
                <a:avLst/>
                <a:gdLst>
                  <a:gd name="connsiteX0" fmla="*/ 35563 w 761059"/>
                  <a:gd name="connsiteY0" fmla="*/ 0 h 599389"/>
                  <a:gd name="connsiteX1" fmla="*/ 383667 w 761059"/>
                  <a:gd name="connsiteY1" fmla="*/ 273291 h 599389"/>
                  <a:gd name="connsiteX2" fmla="*/ 725496 w 761059"/>
                  <a:gd name="connsiteY2" fmla="*/ 5144 h 599389"/>
                  <a:gd name="connsiteX3" fmla="*/ 761059 w 761059"/>
                  <a:gd name="connsiteY3" fmla="*/ 33261 h 599389"/>
                  <a:gd name="connsiteX4" fmla="*/ 419231 w 761059"/>
                  <a:gd name="connsiteY4" fmla="*/ 301066 h 599389"/>
                  <a:gd name="connsiteX5" fmla="*/ 761059 w 761059"/>
                  <a:gd name="connsiteY5" fmla="*/ 568871 h 599389"/>
                  <a:gd name="connsiteX6" fmla="*/ 725496 w 761059"/>
                  <a:gd name="connsiteY6" fmla="*/ 596646 h 599389"/>
                  <a:gd name="connsiteX7" fmla="*/ 383667 w 761059"/>
                  <a:gd name="connsiteY7" fmla="*/ 328841 h 599389"/>
                  <a:gd name="connsiteX8" fmla="*/ 38911 w 761059"/>
                  <a:gd name="connsiteY8" fmla="*/ 599389 h 599389"/>
                  <a:gd name="connsiteX9" fmla="*/ 3347 w 761059"/>
                  <a:gd name="connsiteY9" fmla="*/ 571614 h 599389"/>
                  <a:gd name="connsiteX10" fmla="*/ 348522 w 761059"/>
                  <a:gd name="connsiteY10" fmla="*/ 301066 h 599389"/>
                  <a:gd name="connsiteX11" fmla="*/ 0 w 761059"/>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9" h="599389">
                    <a:moveTo>
                      <a:pt x="35563" y="0"/>
                    </a:moveTo>
                    <a:lnTo>
                      <a:pt x="383667" y="273291"/>
                    </a:lnTo>
                    <a:lnTo>
                      <a:pt x="725496" y="5144"/>
                    </a:lnTo>
                    <a:lnTo>
                      <a:pt x="761059" y="33261"/>
                    </a:lnTo>
                    <a:lnTo>
                      <a:pt x="419231" y="301066"/>
                    </a:lnTo>
                    <a:lnTo>
                      <a:pt x="761059" y="568871"/>
                    </a:lnTo>
                    <a:lnTo>
                      <a:pt x="725496" y="596646"/>
                    </a:lnTo>
                    <a:lnTo>
                      <a:pt x="383667" y="328841"/>
                    </a:lnTo>
                    <a:lnTo>
                      <a:pt x="38911" y="599389"/>
                    </a:lnTo>
                    <a:lnTo>
                      <a:pt x="3347" y="571614"/>
                    </a:lnTo>
                    <a:lnTo>
                      <a:pt x="348522"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CCD5D1E7-A37F-482C-B21D-AF36172C9E63}"/>
                  </a:ext>
                </a:extLst>
              </p:cNvPr>
              <p:cNvSpPr/>
              <p:nvPr/>
            </p:nvSpPr>
            <p:spPr>
              <a:xfrm>
                <a:off x="11430940" y="89496"/>
                <a:ext cx="761058" cy="599389"/>
              </a:xfrm>
              <a:custGeom>
                <a:avLst/>
                <a:gdLst>
                  <a:gd name="connsiteX0" fmla="*/ 35563 w 761058"/>
                  <a:gd name="connsiteY0" fmla="*/ 0 h 599389"/>
                  <a:gd name="connsiteX1" fmla="*/ 384085 w 761058"/>
                  <a:gd name="connsiteY1" fmla="*/ 273291 h 599389"/>
                  <a:gd name="connsiteX2" fmla="*/ 725495 w 761058"/>
                  <a:gd name="connsiteY2" fmla="*/ 5144 h 599389"/>
                  <a:gd name="connsiteX3" fmla="*/ 761058 w 761058"/>
                  <a:gd name="connsiteY3" fmla="*/ 33261 h 599389"/>
                  <a:gd name="connsiteX4" fmla="*/ 419231 w 761058"/>
                  <a:gd name="connsiteY4" fmla="*/ 301066 h 599389"/>
                  <a:gd name="connsiteX5" fmla="*/ 761058 w 761058"/>
                  <a:gd name="connsiteY5" fmla="*/ 568871 h 599389"/>
                  <a:gd name="connsiteX6" fmla="*/ 725495 w 761058"/>
                  <a:gd name="connsiteY6" fmla="*/ 596646 h 599389"/>
                  <a:gd name="connsiteX7" fmla="*/ 384085 w 761058"/>
                  <a:gd name="connsiteY7" fmla="*/ 328841 h 599389"/>
                  <a:gd name="connsiteX8" fmla="*/ 38910 w 761058"/>
                  <a:gd name="connsiteY8" fmla="*/ 599389 h 599389"/>
                  <a:gd name="connsiteX9" fmla="*/ 3346 w 761058"/>
                  <a:gd name="connsiteY9" fmla="*/ 571614 h 599389"/>
                  <a:gd name="connsiteX10" fmla="*/ 348521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4085" y="273291"/>
                    </a:lnTo>
                    <a:lnTo>
                      <a:pt x="725495" y="5144"/>
                    </a:lnTo>
                    <a:lnTo>
                      <a:pt x="761058" y="33261"/>
                    </a:lnTo>
                    <a:lnTo>
                      <a:pt x="419231" y="301066"/>
                    </a:lnTo>
                    <a:lnTo>
                      <a:pt x="761058" y="568871"/>
                    </a:lnTo>
                    <a:lnTo>
                      <a:pt x="725495" y="596646"/>
                    </a:lnTo>
                    <a:lnTo>
                      <a:pt x="384085" y="328841"/>
                    </a:lnTo>
                    <a:lnTo>
                      <a:pt x="38910" y="599389"/>
                    </a:lnTo>
                    <a:lnTo>
                      <a:pt x="3346" y="571614"/>
                    </a:lnTo>
                    <a:lnTo>
                      <a:pt x="348521"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B36E5BA7-0550-41C2-99E3-71A358700F5B}"/>
                  </a:ext>
                </a:extLst>
              </p:cNvPr>
              <p:cNvSpPr/>
              <p:nvPr/>
            </p:nvSpPr>
            <p:spPr>
              <a:xfrm>
                <a:off x="7821874" y="89496"/>
                <a:ext cx="761058" cy="599389"/>
              </a:xfrm>
              <a:custGeom>
                <a:avLst/>
                <a:gdLst>
                  <a:gd name="connsiteX0" fmla="*/ 35563 w 761058"/>
                  <a:gd name="connsiteY0" fmla="*/ 0 h 599389"/>
                  <a:gd name="connsiteX1" fmla="*/ 383667 w 761058"/>
                  <a:gd name="connsiteY1" fmla="*/ 273291 h 599389"/>
                  <a:gd name="connsiteX2" fmla="*/ 725495 w 761058"/>
                  <a:gd name="connsiteY2" fmla="*/ 5144 h 599389"/>
                  <a:gd name="connsiteX3" fmla="*/ 761058 w 761058"/>
                  <a:gd name="connsiteY3" fmla="*/ 33261 h 599389"/>
                  <a:gd name="connsiteX4" fmla="*/ 419231 w 761058"/>
                  <a:gd name="connsiteY4" fmla="*/ 301066 h 599389"/>
                  <a:gd name="connsiteX5" fmla="*/ 761058 w 761058"/>
                  <a:gd name="connsiteY5" fmla="*/ 568871 h 599389"/>
                  <a:gd name="connsiteX6" fmla="*/ 725495 w 761058"/>
                  <a:gd name="connsiteY6" fmla="*/ 596646 h 599389"/>
                  <a:gd name="connsiteX7" fmla="*/ 383667 w 761058"/>
                  <a:gd name="connsiteY7" fmla="*/ 328841 h 599389"/>
                  <a:gd name="connsiteX8" fmla="*/ 38911 w 761058"/>
                  <a:gd name="connsiteY8" fmla="*/ 599389 h 599389"/>
                  <a:gd name="connsiteX9" fmla="*/ 3347 w 761058"/>
                  <a:gd name="connsiteY9" fmla="*/ 571614 h 599389"/>
                  <a:gd name="connsiteX10" fmla="*/ 348104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3667" y="273291"/>
                    </a:lnTo>
                    <a:lnTo>
                      <a:pt x="725495" y="5144"/>
                    </a:lnTo>
                    <a:lnTo>
                      <a:pt x="761058" y="33261"/>
                    </a:lnTo>
                    <a:lnTo>
                      <a:pt x="419231" y="301066"/>
                    </a:lnTo>
                    <a:lnTo>
                      <a:pt x="761058" y="568871"/>
                    </a:lnTo>
                    <a:lnTo>
                      <a:pt x="725495" y="596646"/>
                    </a:lnTo>
                    <a:lnTo>
                      <a:pt x="383667" y="328841"/>
                    </a:lnTo>
                    <a:lnTo>
                      <a:pt x="38911" y="599389"/>
                    </a:lnTo>
                    <a:lnTo>
                      <a:pt x="3347" y="571614"/>
                    </a:lnTo>
                    <a:lnTo>
                      <a:pt x="348104"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78182A7D-B759-47E5-979E-711437E2D0B7}"/>
                  </a:ext>
                </a:extLst>
              </p:cNvPr>
              <p:cNvSpPr/>
              <p:nvPr/>
            </p:nvSpPr>
            <p:spPr>
              <a:xfrm>
                <a:off x="7106839" y="89496"/>
                <a:ext cx="761058" cy="599389"/>
              </a:xfrm>
              <a:custGeom>
                <a:avLst/>
                <a:gdLst>
                  <a:gd name="connsiteX0" fmla="*/ 35563 w 761058"/>
                  <a:gd name="connsiteY0" fmla="*/ 0 h 599389"/>
                  <a:gd name="connsiteX1" fmla="*/ 384086 w 761058"/>
                  <a:gd name="connsiteY1" fmla="*/ 273291 h 599389"/>
                  <a:gd name="connsiteX2" fmla="*/ 725495 w 761058"/>
                  <a:gd name="connsiteY2" fmla="*/ 5144 h 599389"/>
                  <a:gd name="connsiteX3" fmla="*/ 761059 w 761058"/>
                  <a:gd name="connsiteY3" fmla="*/ 33261 h 599389"/>
                  <a:gd name="connsiteX4" fmla="*/ 419649 w 761058"/>
                  <a:gd name="connsiteY4" fmla="*/ 301066 h 599389"/>
                  <a:gd name="connsiteX5" fmla="*/ 761059 w 761058"/>
                  <a:gd name="connsiteY5" fmla="*/ 568871 h 599389"/>
                  <a:gd name="connsiteX6" fmla="*/ 725495 w 761058"/>
                  <a:gd name="connsiteY6" fmla="*/ 596646 h 599389"/>
                  <a:gd name="connsiteX7" fmla="*/ 384086 w 761058"/>
                  <a:gd name="connsiteY7" fmla="*/ 328841 h 599389"/>
                  <a:gd name="connsiteX8" fmla="*/ 38911 w 761058"/>
                  <a:gd name="connsiteY8" fmla="*/ 599389 h 599389"/>
                  <a:gd name="connsiteX9" fmla="*/ 3347 w 761058"/>
                  <a:gd name="connsiteY9" fmla="*/ 571614 h 599389"/>
                  <a:gd name="connsiteX10" fmla="*/ 348522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4086" y="273291"/>
                    </a:lnTo>
                    <a:lnTo>
                      <a:pt x="725495" y="5144"/>
                    </a:lnTo>
                    <a:lnTo>
                      <a:pt x="761059" y="33261"/>
                    </a:lnTo>
                    <a:lnTo>
                      <a:pt x="419649" y="301066"/>
                    </a:lnTo>
                    <a:lnTo>
                      <a:pt x="761059" y="568871"/>
                    </a:lnTo>
                    <a:lnTo>
                      <a:pt x="725495" y="596646"/>
                    </a:lnTo>
                    <a:lnTo>
                      <a:pt x="384086" y="328841"/>
                    </a:lnTo>
                    <a:lnTo>
                      <a:pt x="38911" y="599389"/>
                    </a:lnTo>
                    <a:lnTo>
                      <a:pt x="3347" y="571614"/>
                    </a:lnTo>
                    <a:lnTo>
                      <a:pt x="348522"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D1AFA977-C48D-4146-B905-729C8AFBF63B}"/>
                  </a:ext>
                </a:extLst>
              </p:cNvPr>
              <p:cNvSpPr/>
              <p:nvPr/>
            </p:nvSpPr>
            <p:spPr>
              <a:xfrm>
                <a:off x="6392222" y="89496"/>
                <a:ext cx="761058" cy="599389"/>
              </a:xfrm>
              <a:custGeom>
                <a:avLst/>
                <a:gdLst>
                  <a:gd name="connsiteX0" fmla="*/ 35563 w 761058"/>
                  <a:gd name="connsiteY0" fmla="*/ 0 h 599389"/>
                  <a:gd name="connsiteX1" fmla="*/ 383667 w 761058"/>
                  <a:gd name="connsiteY1" fmla="*/ 273291 h 599389"/>
                  <a:gd name="connsiteX2" fmla="*/ 725495 w 761058"/>
                  <a:gd name="connsiteY2" fmla="*/ 5144 h 599389"/>
                  <a:gd name="connsiteX3" fmla="*/ 761058 w 761058"/>
                  <a:gd name="connsiteY3" fmla="*/ 33261 h 599389"/>
                  <a:gd name="connsiteX4" fmla="*/ 419231 w 761058"/>
                  <a:gd name="connsiteY4" fmla="*/ 301066 h 599389"/>
                  <a:gd name="connsiteX5" fmla="*/ 761058 w 761058"/>
                  <a:gd name="connsiteY5" fmla="*/ 568871 h 599389"/>
                  <a:gd name="connsiteX6" fmla="*/ 725495 w 761058"/>
                  <a:gd name="connsiteY6" fmla="*/ 596646 h 599389"/>
                  <a:gd name="connsiteX7" fmla="*/ 383667 w 761058"/>
                  <a:gd name="connsiteY7" fmla="*/ 328841 h 599389"/>
                  <a:gd name="connsiteX8" fmla="*/ 38910 w 761058"/>
                  <a:gd name="connsiteY8" fmla="*/ 599389 h 599389"/>
                  <a:gd name="connsiteX9" fmla="*/ 3347 w 761058"/>
                  <a:gd name="connsiteY9" fmla="*/ 571614 h 599389"/>
                  <a:gd name="connsiteX10" fmla="*/ 348522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3667" y="273291"/>
                    </a:lnTo>
                    <a:lnTo>
                      <a:pt x="725495" y="5144"/>
                    </a:lnTo>
                    <a:lnTo>
                      <a:pt x="761058" y="33261"/>
                    </a:lnTo>
                    <a:lnTo>
                      <a:pt x="419231" y="301066"/>
                    </a:lnTo>
                    <a:lnTo>
                      <a:pt x="761058" y="568871"/>
                    </a:lnTo>
                    <a:lnTo>
                      <a:pt x="725495" y="596646"/>
                    </a:lnTo>
                    <a:lnTo>
                      <a:pt x="383667" y="328841"/>
                    </a:lnTo>
                    <a:lnTo>
                      <a:pt x="38910" y="599389"/>
                    </a:lnTo>
                    <a:lnTo>
                      <a:pt x="3347" y="571614"/>
                    </a:lnTo>
                    <a:lnTo>
                      <a:pt x="348522"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9664C1D5-5C6B-4906-A7AD-10846DADBAC4}"/>
                  </a:ext>
                </a:extLst>
              </p:cNvPr>
              <p:cNvSpPr/>
              <p:nvPr/>
            </p:nvSpPr>
            <p:spPr>
              <a:xfrm>
                <a:off x="5677605" y="89496"/>
                <a:ext cx="761058" cy="599389"/>
              </a:xfrm>
              <a:custGeom>
                <a:avLst/>
                <a:gdLst>
                  <a:gd name="connsiteX0" fmla="*/ 35563 w 761058"/>
                  <a:gd name="connsiteY0" fmla="*/ 0 h 599389"/>
                  <a:gd name="connsiteX1" fmla="*/ 383667 w 761058"/>
                  <a:gd name="connsiteY1" fmla="*/ 273291 h 599389"/>
                  <a:gd name="connsiteX2" fmla="*/ 725495 w 761058"/>
                  <a:gd name="connsiteY2" fmla="*/ 5144 h 599389"/>
                  <a:gd name="connsiteX3" fmla="*/ 761059 w 761058"/>
                  <a:gd name="connsiteY3" fmla="*/ 33261 h 599389"/>
                  <a:gd name="connsiteX4" fmla="*/ 419231 w 761058"/>
                  <a:gd name="connsiteY4" fmla="*/ 301066 h 599389"/>
                  <a:gd name="connsiteX5" fmla="*/ 761059 w 761058"/>
                  <a:gd name="connsiteY5" fmla="*/ 568871 h 599389"/>
                  <a:gd name="connsiteX6" fmla="*/ 725495 w 761058"/>
                  <a:gd name="connsiteY6" fmla="*/ 596646 h 599389"/>
                  <a:gd name="connsiteX7" fmla="*/ 383667 w 761058"/>
                  <a:gd name="connsiteY7" fmla="*/ 328841 h 599389"/>
                  <a:gd name="connsiteX8" fmla="*/ 38911 w 761058"/>
                  <a:gd name="connsiteY8" fmla="*/ 599389 h 599389"/>
                  <a:gd name="connsiteX9" fmla="*/ 3347 w 761058"/>
                  <a:gd name="connsiteY9" fmla="*/ 571614 h 599389"/>
                  <a:gd name="connsiteX10" fmla="*/ 348104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3667" y="273291"/>
                    </a:lnTo>
                    <a:lnTo>
                      <a:pt x="725495" y="5144"/>
                    </a:lnTo>
                    <a:lnTo>
                      <a:pt x="761059" y="33261"/>
                    </a:lnTo>
                    <a:lnTo>
                      <a:pt x="419231" y="301066"/>
                    </a:lnTo>
                    <a:lnTo>
                      <a:pt x="761059" y="568871"/>
                    </a:lnTo>
                    <a:lnTo>
                      <a:pt x="725495" y="596646"/>
                    </a:lnTo>
                    <a:lnTo>
                      <a:pt x="383667" y="328841"/>
                    </a:lnTo>
                    <a:lnTo>
                      <a:pt x="38911" y="599389"/>
                    </a:lnTo>
                    <a:lnTo>
                      <a:pt x="3347" y="571614"/>
                    </a:lnTo>
                    <a:lnTo>
                      <a:pt x="348104" y="301066"/>
                    </a:lnTo>
                    <a:lnTo>
                      <a:pt x="0" y="2777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60" name="Graphic 4">
                <a:extLst>
                  <a:ext uri="{FF2B5EF4-FFF2-40B4-BE49-F238E27FC236}">
                    <a16:creationId xmlns:a16="http://schemas.microsoft.com/office/drawing/2014/main" id="{FBE3CF3A-F236-4DD1-BF22-329DD89F43D5}"/>
                  </a:ext>
                </a:extLst>
              </p:cNvPr>
              <p:cNvGrpSpPr/>
              <p:nvPr/>
            </p:nvGrpSpPr>
            <p:grpSpPr>
              <a:xfrm>
                <a:off x="5477194" y="88811"/>
                <a:ext cx="6715222" cy="603161"/>
                <a:chOff x="5477194" y="88811"/>
                <a:chExt cx="6715222" cy="603161"/>
              </a:xfrm>
              <a:solidFill>
                <a:srgbClr val="13375B"/>
              </a:solidFill>
            </p:grpSpPr>
            <p:sp>
              <p:nvSpPr>
                <p:cNvPr id="61" name="Freeform: Shape 60">
                  <a:extLst>
                    <a:ext uri="{FF2B5EF4-FFF2-40B4-BE49-F238E27FC236}">
                      <a16:creationId xmlns:a16="http://schemas.microsoft.com/office/drawing/2014/main" id="{3EB5DB8B-2795-425E-842B-FE7B7A97BCE9}"/>
                    </a:ext>
                  </a:extLst>
                </p:cNvPr>
                <p:cNvSpPr/>
                <p:nvPr/>
              </p:nvSpPr>
              <p:spPr>
                <a:xfrm>
                  <a:off x="5477194" y="88811"/>
                  <a:ext cx="6712712" cy="39433"/>
                </a:xfrm>
                <a:custGeom>
                  <a:avLst/>
                  <a:gdLst>
                    <a:gd name="connsiteX0" fmla="*/ 0 w 6712712"/>
                    <a:gd name="connsiteY0" fmla="*/ 0 h 39433"/>
                    <a:gd name="connsiteX1" fmla="*/ 6712712 w 6712712"/>
                    <a:gd name="connsiteY1" fmla="*/ 0 h 39433"/>
                    <a:gd name="connsiteX2" fmla="*/ 6712712 w 6712712"/>
                    <a:gd name="connsiteY2" fmla="*/ 39434 h 39433"/>
                    <a:gd name="connsiteX3" fmla="*/ 0 w 6712712"/>
                    <a:gd name="connsiteY3" fmla="*/ 39434 h 39433"/>
                  </a:gdLst>
                  <a:ahLst/>
                  <a:cxnLst>
                    <a:cxn ang="0">
                      <a:pos x="connsiteX0" y="connsiteY0"/>
                    </a:cxn>
                    <a:cxn ang="0">
                      <a:pos x="connsiteX1" y="connsiteY1"/>
                    </a:cxn>
                    <a:cxn ang="0">
                      <a:pos x="connsiteX2" y="connsiteY2"/>
                    </a:cxn>
                    <a:cxn ang="0">
                      <a:pos x="connsiteX3" y="connsiteY3"/>
                    </a:cxn>
                  </a:cxnLst>
                  <a:rect l="l" t="t" r="r" b="b"/>
                  <a:pathLst>
                    <a:path w="6712712" h="39433">
                      <a:moveTo>
                        <a:pt x="0" y="0"/>
                      </a:moveTo>
                      <a:lnTo>
                        <a:pt x="6712712" y="0"/>
                      </a:lnTo>
                      <a:lnTo>
                        <a:pt x="6712712" y="39434"/>
                      </a:lnTo>
                      <a:lnTo>
                        <a:pt x="0" y="39434"/>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903E3A15-CD3B-426A-ADA6-55A9F6BC0070}"/>
                    </a:ext>
                  </a:extLst>
                </p:cNvPr>
                <p:cNvSpPr/>
                <p:nvPr/>
              </p:nvSpPr>
              <p:spPr>
                <a:xfrm>
                  <a:off x="5477194" y="652538"/>
                  <a:ext cx="6715222" cy="39433"/>
                </a:xfrm>
                <a:custGeom>
                  <a:avLst/>
                  <a:gdLst>
                    <a:gd name="connsiteX0" fmla="*/ 0 w 6715222"/>
                    <a:gd name="connsiteY0" fmla="*/ 0 h 39433"/>
                    <a:gd name="connsiteX1" fmla="*/ 6715223 w 6715222"/>
                    <a:gd name="connsiteY1" fmla="*/ 0 h 39433"/>
                    <a:gd name="connsiteX2" fmla="*/ 6715223 w 6715222"/>
                    <a:gd name="connsiteY2" fmla="*/ 39434 h 39433"/>
                    <a:gd name="connsiteX3" fmla="*/ 0 w 6715222"/>
                    <a:gd name="connsiteY3" fmla="*/ 39434 h 39433"/>
                  </a:gdLst>
                  <a:ahLst/>
                  <a:cxnLst>
                    <a:cxn ang="0">
                      <a:pos x="connsiteX0" y="connsiteY0"/>
                    </a:cxn>
                    <a:cxn ang="0">
                      <a:pos x="connsiteX1" y="connsiteY1"/>
                    </a:cxn>
                    <a:cxn ang="0">
                      <a:pos x="connsiteX2" y="connsiteY2"/>
                    </a:cxn>
                    <a:cxn ang="0">
                      <a:pos x="connsiteX3" y="connsiteY3"/>
                    </a:cxn>
                  </a:cxnLst>
                  <a:rect l="l" t="t" r="r" b="b"/>
                  <a:pathLst>
                    <a:path w="6715222" h="39433">
                      <a:moveTo>
                        <a:pt x="0" y="0"/>
                      </a:moveTo>
                      <a:lnTo>
                        <a:pt x="6715223" y="0"/>
                      </a:lnTo>
                      <a:lnTo>
                        <a:pt x="6715223" y="39434"/>
                      </a:lnTo>
                      <a:lnTo>
                        <a:pt x="0" y="39434"/>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3" name="Freeform: Shape 62">
                <a:extLst>
                  <a:ext uri="{FF2B5EF4-FFF2-40B4-BE49-F238E27FC236}">
                    <a16:creationId xmlns:a16="http://schemas.microsoft.com/office/drawing/2014/main" id="{E1C9CA55-4414-4A79-9998-2D0817C85018}"/>
                  </a:ext>
                </a:extLst>
              </p:cNvPr>
              <p:cNvSpPr/>
              <p:nvPr/>
            </p:nvSpPr>
            <p:spPr>
              <a:xfrm>
                <a:off x="0" y="0"/>
                <a:ext cx="12191999" cy="137160"/>
              </a:xfrm>
              <a:custGeom>
                <a:avLst/>
                <a:gdLst>
                  <a:gd name="connsiteX0" fmla="*/ 0 w 12191999"/>
                  <a:gd name="connsiteY0" fmla="*/ 0 h 137160"/>
                  <a:gd name="connsiteX1" fmla="*/ 12191999 w 12191999"/>
                  <a:gd name="connsiteY1" fmla="*/ 0 h 137160"/>
                  <a:gd name="connsiteX2" fmla="*/ 12191999 w 12191999"/>
                  <a:gd name="connsiteY2" fmla="*/ 137160 h 137160"/>
                  <a:gd name="connsiteX3" fmla="*/ 0 w 12191999"/>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2191999" h="137160">
                    <a:moveTo>
                      <a:pt x="0" y="0"/>
                    </a:moveTo>
                    <a:lnTo>
                      <a:pt x="12191999" y="0"/>
                    </a:lnTo>
                    <a:lnTo>
                      <a:pt x="12191999" y="137160"/>
                    </a:lnTo>
                    <a:lnTo>
                      <a:pt x="0" y="137160"/>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4" name="Graphic 4">
              <a:extLst>
                <a:ext uri="{FF2B5EF4-FFF2-40B4-BE49-F238E27FC236}">
                  <a16:creationId xmlns:a16="http://schemas.microsoft.com/office/drawing/2014/main" id="{967DCDB8-6232-406C-B70A-EAB9F706A807}"/>
                </a:ext>
              </a:extLst>
            </p:cNvPr>
            <p:cNvGrpSpPr/>
            <p:nvPr/>
          </p:nvGrpSpPr>
          <p:grpSpPr>
            <a:xfrm>
              <a:off x="273211" y="671398"/>
              <a:ext cx="1000798" cy="914857"/>
              <a:chOff x="273211" y="671398"/>
              <a:chExt cx="1000798" cy="914857"/>
            </a:xfrm>
          </p:grpSpPr>
          <p:sp>
            <p:nvSpPr>
              <p:cNvPr id="65" name="Freeform: Shape 64">
                <a:extLst>
                  <a:ext uri="{FF2B5EF4-FFF2-40B4-BE49-F238E27FC236}">
                    <a16:creationId xmlns:a16="http://schemas.microsoft.com/office/drawing/2014/main" id="{36D84188-EE03-413A-ADAE-9D2B5A7DB5A5}"/>
                  </a:ext>
                </a:extLst>
              </p:cNvPr>
              <p:cNvSpPr/>
              <p:nvPr/>
            </p:nvSpPr>
            <p:spPr>
              <a:xfrm>
                <a:off x="273211" y="993724"/>
                <a:ext cx="293712" cy="272605"/>
              </a:xfrm>
              <a:custGeom>
                <a:avLst/>
                <a:gdLst>
                  <a:gd name="connsiteX0" fmla="*/ 0 w 293712"/>
                  <a:gd name="connsiteY0" fmla="*/ 0 h 272605"/>
                  <a:gd name="connsiteX1" fmla="*/ 9205 w 293712"/>
                  <a:gd name="connsiteY1" fmla="*/ 46977 h 272605"/>
                  <a:gd name="connsiteX2" fmla="*/ 284508 w 293712"/>
                  <a:gd name="connsiteY2" fmla="*/ 272606 h 272605"/>
                  <a:gd name="connsiteX3" fmla="*/ 293713 w 293712"/>
                  <a:gd name="connsiteY3" fmla="*/ 240716 h 272605"/>
                  <a:gd name="connsiteX4" fmla="*/ 250200 w 293712"/>
                  <a:gd name="connsiteY4" fmla="*/ 103213 h 27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712" h="272605">
                    <a:moveTo>
                      <a:pt x="0" y="0"/>
                    </a:moveTo>
                    <a:lnTo>
                      <a:pt x="9205" y="46977"/>
                    </a:lnTo>
                    <a:lnTo>
                      <a:pt x="284508" y="272606"/>
                    </a:lnTo>
                    <a:lnTo>
                      <a:pt x="293713" y="240716"/>
                    </a:lnTo>
                    <a:lnTo>
                      <a:pt x="250200" y="103213"/>
                    </a:lnTo>
                    <a:close/>
                  </a:path>
                </a:pathLst>
              </a:custGeom>
              <a:solidFill>
                <a:srgbClr val="86B1F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97C1AF0F-0B2D-4E8C-8040-9611F5C5BF1A}"/>
                  </a:ext>
                </a:extLst>
              </p:cNvPr>
              <p:cNvSpPr/>
              <p:nvPr/>
            </p:nvSpPr>
            <p:spPr>
              <a:xfrm>
                <a:off x="273211" y="797928"/>
                <a:ext cx="601232" cy="436511"/>
              </a:xfrm>
              <a:custGeom>
                <a:avLst/>
                <a:gdLst>
                  <a:gd name="connsiteX0" fmla="*/ 0 w 601232"/>
                  <a:gd name="connsiteY0" fmla="*/ 195796 h 436511"/>
                  <a:gd name="connsiteX1" fmla="*/ 238485 w 601232"/>
                  <a:gd name="connsiteY1" fmla="*/ 0 h 436511"/>
                  <a:gd name="connsiteX2" fmla="*/ 348941 w 601232"/>
                  <a:gd name="connsiteY2" fmla="*/ 0 h 436511"/>
                  <a:gd name="connsiteX3" fmla="*/ 601232 w 601232"/>
                  <a:gd name="connsiteY3" fmla="*/ 195796 h 436511"/>
                  <a:gd name="connsiteX4" fmla="*/ 293713 w 601232"/>
                  <a:gd name="connsiteY4" fmla="*/ 436512 h 436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232" h="436511">
                    <a:moveTo>
                      <a:pt x="0" y="195796"/>
                    </a:moveTo>
                    <a:lnTo>
                      <a:pt x="238485" y="0"/>
                    </a:lnTo>
                    <a:lnTo>
                      <a:pt x="348941" y="0"/>
                    </a:lnTo>
                    <a:lnTo>
                      <a:pt x="601232" y="195796"/>
                    </a:lnTo>
                    <a:lnTo>
                      <a:pt x="293713" y="436512"/>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Shape 66">
                <a:extLst>
                  <a:ext uri="{FF2B5EF4-FFF2-40B4-BE49-F238E27FC236}">
                    <a16:creationId xmlns:a16="http://schemas.microsoft.com/office/drawing/2014/main" id="{306AE10F-EEBE-4253-9402-C27F97A6FEC3}"/>
                  </a:ext>
                </a:extLst>
              </p:cNvPr>
              <p:cNvSpPr/>
              <p:nvPr/>
            </p:nvSpPr>
            <p:spPr>
              <a:xfrm>
                <a:off x="752690" y="1159002"/>
                <a:ext cx="521318" cy="415937"/>
              </a:xfrm>
              <a:custGeom>
                <a:avLst/>
                <a:gdLst>
                  <a:gd name="connsiteX0" fmla="*/ 314632 w 521318"/>
                  <a:gd name="connsiteY0" fmla="*/ 0 h 415937"/>
                  <a:gd name="connsiteX1" fmla="*/ 258986 w 521318"/>
                  <a:gd name="connsiteY1" fmla="*/ 46977 h 415937"/>
                  <a:gd name="connsiteX2" fmla="*/ 218402 w 521318"/>
                  <a:gd name="connsiteY2" fmla="*/ 18860 h 415937"/>
                  <a:gd name="connsiteX3" fmla="*/ 176981 w 521318"/>
                  <a:gd name="connsiteY3" fmla="*/ 58636 h 415937"/>
                  <a:gd name="connsiteX4" fmla="*/ 206268 w 521318"/>
                  <a:gd name="connsiteY4" fmla="*/ 90869 h 415937"/>
                  <a:gd name="connsiteX5" fmla="*/ 91628 w 521318"/>
                  <a:gd name="connsiteY5" fmla="*/ 186881 h 415937"/>
                  <a:gd name="connsiteX6" fmla="*/ 57738 w 521318"/>
                  <a:gd name="connsiteY6" fmla="*/ 146761 h 415937"/>
                  <a:gd name="connsiteX7" fmla="*/ 20920 w 521318"/>
                  <a:gd name="connsiteY7" fmla="*/ 201282 h 415937"/>
                  <a:gd name="connsiteX8" fmla="*/ 43931 w 521318"/>
                  <a:gd name="connsiteY8" fmla="*/ 227000 h 415937"/>
                  <a:gd name="connsiteX9" fmla="*/ 0 w 521318"/>
                  <a:gd name="connsiteY9" fmla="*/ 263347 h 415937"/>
                  <a:gd name="connsiteX10" fmla="*/ 107946 w 521318"/>
                  <a:gd name="connsiteY10" fmla="*/ 415938 h 415937"/>
                  <a:gd name="connsiteX11" fmla="*/ 521319 w 521318"/>
                  <a:gd name="connsiteY11" fmla="*/ 64122 h 41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1318" h="415937">
                    <a:moveTo>
                      <a:pt x="314632" y="0"/>
                    </a:moveTo>
                    <a:lnTo>
                      <a:pt x="258986" y="46977"/>
                    </a:lnTo>
                    <a:lnTo>
                      <a:pt x="218402" y="18860"/>
                    </a:lnTo>
                    <a:lnTo>
                      <a:pt x="176981" y="58636"/>
                    </a:lnTo>
                    <a:lnTo>
                      <a:pt x="206268" y="90869"/>
                    </a:lnTo>
                    <a:lnTo>
                      <a:pt x="91628" y="186881"/>
                    </a:lnTo>
                    <a:lnTo>
                      <a:pt x="57738" y="146761"/>
                    </a:lnTo>
                    <a:lnTo>
                      <a:pt x="20920" y="201282"/>
                    </a:lnTo>
                    <a:lnTo>
                      <a:pt x="43931" y="227000"/>
                    </a:lnTo>
                    <a:lnTo>
                      <a:pt x="0" y="263347"/>
                    </a:lnTo>
                    <a:lnTo>
                      <a:pt x="107946" y="415938"/>
                    </a:lnTo>
                    <a:lnTo>
                      <a:pt x="521319" y="64122"/>
                    </a:lnTo>
                    <a:close/>
                  </a:path>
                </a:pathLst>
              </a:custGeom>
              <a:solidFill>
                <a:srgbClr val="86B1F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Shape 67">
                <a:extLst>
                  <a:ext uri="{FF2B5EF4-FFF2-40B4-BE49-F238E27FC236}">
                    <a16:creationId xmlns:a16="http://schemas.microsoft.com/office/drawing/2014/main" id="{E59BA0C5-91F8-48A5-BDFC-E6CE1824F4FC}"/>
                  </a:ext>
                </a:extLst>
              </p:cNvPr>
              <p:cNvSpPr/>
              <p:nvPr/>
            </p:nvSpPr>
            <p:spPr>
              <a:xfrm>
                <a:off x="491194" y="1334223"/>
                <a:ext cx="229698" cy="252031"/>
              </a:xfrm>
              <a:custGeom>
                <a:avLst/>
                <a:gdLst>
                  <a:gd name="connsiteX0" fmla="*/ 34308 w 229698"/>
                  <a:gd name="connsiteY0" fmla="*/ 39434 h 252031"/>
                  <a:gd name="connsiteX1" fmla="*/ 0 w 229698"/>
                  <a:gd name="connsiteY1" fmla="*/ 178651 h 252031"/>
                  <a:gd name="connsiteX2" fmla="*/ 153969 w 229698"/>
                  <a:gd name="connsiteY2" fmla="*/ 252032 h 252031"/>
                  <a:gd name="connsiteX3" fmla="*/ 229698 w 229698"/>
                  <a:gd name="connsiteY3" fmla="*/ 97727 h 252031"/>
                  <a:gd name="connsiteX4" fmla="*/ 69035 w 229698"/>
                  <a:gd name="connsiteY4" fmla="*/ 0 h 252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98" h="252031">
                    <a:moveTo>
                      <a:pt x="34308" y="39434"/>
                    </a:moveTo>
                    <a:lnTo>
                      <a:pt x="0" y="178651"/>
                    </a:lnTo>
                    <a:lnTo>
                      <a:pt x="153969" y="252032"/>
                    </a:lnTo>
                    <a:lnTo>
                      <a:pt x="229698" y="97727"/>
                    </a:lnTo>
                    <a:lnTo>
                      <a:pt x="69035" y="0"/>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Shape 68">
                <a:extLst>
                  <a:ext uri="{FF2B5EF4-FFF2-40B4-BE49-F238E27FC236}">
                    <a16:creationId xmlns:a16="http://schemas.microsoft.com/office/drawing/2014/main" id="{6BB5D2B6-53A5-4BA1-A96C-13DB817FFBE1}"/>
                  </a:ext>
                </a:extLst>
              </p:cNvPr>
              <p:cNvSpPr/>
              <p:nvPr/>
            </p:nvSpPr>
            <p:spPr>
              <a:xfrm>
                <a:off x="569434" y="1036929"/>
                <a:ext cx="479479" cy="374103"/>
              </a:xfrm>
              <a:custGeom>
                <a:avLst/>
                <a:gdLst>
                  <a:gd name="connsiteX0" fmla="*/ 0 w 479479"/>
                  <a:gd name="connsiteY0" fmla="*/ 270891 h 374103"/>
                  <a:gd name="connsiteX1" fmla="*/ 160663 w 479479"/>
                  <a:gd name="connsiteY1" fmla="*/ 374104 h 374103"/>
                  <a:gd name="connsiteX2" fmla="*/ 479479 w 479479"/>
                  <a:gd name="connsiteY2" fmla="*/ 103556 h 374103"/>
                  <a:gd name="connsiteX3" fmla="*/ 332623 w 479479"/>
                  <a:gd name="connsiteY3" fmla="*/ 0 h 374103"/>
                </a:gdLst>
                <a:ahLst/>
                <a:cxnLst>
                  <a:cxn ang="0">
                    <a:pos x="connsiteX0" y="connsiteY0"/>
                  </a:cxn>
                  <a:cxn ang="0">
                    <a:pos x="connsiteX1" y="connsiteY1"/>
                  </a:cxn>
                  <a:cxn ang="0">
                    <a:pos x="connsiteX2" y="connsiteY2"/>
                  </a:cxn>
                  <a:cxn ang="0">
                    <a:pos x="connsiteX3" y="connsiteY3"/>
                  </a:cxn>
                </a:cxnLst>
                <a:rect l="l" t="t" r="r" b="b"/>
                <a:pathLst>
                  <a:path w="479479" h="374103">
                    <a:moveTo>
                      <a:pt x="0" y="270891"/>
                    </a:moveTo>
                    <a:lnTo>
                      <a:pt x="160663" y="374104"/>
                    </a:lnTo>
                    <a:lnTo>
                      <a:pt x="479479" y="103556"/>
                    </a:lnTo>
                    <a:lnTo>
                      <a:pt x="332623" y="0"/>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Shape 69">
                <a:extLst>
                  <a:ext uri="{FF2B5EF4-FFF2-40B4-BE49-F238E27FC236}">
                    <a16:creationId xmlns:a16="http://schemas.microsoft.com/office/drawing/2014/main" id="{7E272C86-BE7D-4927-AE17-5EA5061319C1}"/>
                  </a:ext>
                </a:extLst>
              </p:cNvPr>
              <p:cNvSpPr/>
              <p:nvPr/>
            </p:nvSpPr>
            <p:spPr>
              <a:xfrm>
                <a:off x="943478" y="912799"/>
                <a:ext cx="316724" cy="212598"/>
              </a:xfrm>
              <a:custGeom>
                <a:avLst/>
                <a:gdLst>
                  <a:gd name="connsiteX0" fmla="*/ 36400 w 316724"/>
                  <a:gd name="connsiteY0" fmla="*/ 62408 h 212598"/>
                  <a:gd name="connsiteX1" fmla="*/ 192880 w 316724"/>
                  <a:gd name="connsiteY1" fmla="*/ 0 h 212598"/>
                  <a:gd name="connsiteX2" fmla="*/ 316724 w 316724"/>
                  <a:gd name="connsiteY2" fmla="*/ 109042 h 212598"/>
                  <a:gd name="connsiteX3" fmla="*/ 130539 w 316724"/>
                  <a:gd name="connsiteY3" fmla="*/ 212598 h 212598"/>
                  <a:gd name="connsiteX4" fmla="*/ 0 w 316724"/>
                  <a:gd name="connsiteY4" fmla="*/ 111100 h 212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724" h="212598">
                    <a:moveTo>
                      <a:pt x="36400" y="62408"/>
                    </a:moveTo>
                    <a:lnTo>
                      <a:pt x="192880" y="0"/>
                    </a:lnTo>
                    <a:lnTo>
                      <a:pt x="316724" y="109042"/>
                    </a:lnTo>
                    <a:lnTo>
                      <a:pt x="130539" y="212598"/>
                    </a:lnTo>
                    <a:lnTo>
                      <a:pt x="0" y="111100"/>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D6B40AC7-B328-484E-83FE-235B1F9D9CE2}"/>
                  </a:ext>
                </a:extLst>
              </p:cNvPr>
              <p:cNvSpPr/>
              <p:nvPr/>
            </p:nvSpPr>
            <p:spPr>
              <a:xfrm>
                <a:off x="525502" y="965606"/>
                <a:ext cx="509603" cy="408051"/>
              </a:xfrm>
              <a:custGeom>
                <a:avLst/>
                <a:gdLst>
                  <a:gd name="connsiteX0" fmla="*/ 348941 w 509603"/>
                  <a:gd name="connsiteY0" fmla="*/ 28118 h 408051"/>
                  <a:gd name="connsiteX1" fmla="*/ 41421 w 509603"/>
                  <a:gd name="connsiteY1" fmla="*/ 268834 h 408051"/>
                  <a:gd name="connsiteX2" fmla="*/ 0 w 509603"/>
                  <a:gd name="connsiteY2" fmla="*/ 408051 h 408051"/>
                  <a:gd name="connsiteX3" fmla="*/ 509604 w 509603"/>
                  <a:gd name="connsiteY3" fmla="*/ 0 h 408051"/>
                </a:gdLst>
                <a:ahLst/>
                <a:cxnLst>
                  <a:cxn ang="0">
                    <a:pos x="connsiteX0" y="connsiteY0"/>
                  </a:cxn>
                  <a:cxn ang="0">
                    <a:pos x="connsiteX1" y="connsiteY1"/>
                  </a:cxn>
                  <a:cxn ang="0">
                    <a:pos x="connsiteX2" y="connsiteY2"/>
                  </a:cxn>
                  <a:cxn ang="0">
                    <a:pos x="connsiteX3" y="connsiteY3"/>
                  </a:cxn>
                </a:cxnLst>
                <a:rect l="l" t="t" r="r" b="b"/>
                <a:pathLst>
                  <a:path w="509603" h="408051">
                    <a:moveTo>
                      <a:pt x="348941" y="28118"/>
                    </a:moveTo>
                    <a:lnTo>
                      <a:pt x="41421" y="268834"/>
                    </a:lnTo>
                    <a:lnTo>
                      <a:pt x="0" y="408051"/>
                    </a:lnTo>
                    <a:lnTo>
                      <a:pt x="509604" y="0"/>
                    </a:lnTo>
                    <a:close/>
                  </a:path>
                </a:pathLst>
              </a:custGeom>
              <a:solidFill>
                <a:srgbClr val="86B1F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62A7B581-5CAE-4E9A-B336-EF4637B6FE24}"/>
                  </a:ext>
                </a:extLst>
              </p:cNvPr>
              <p:cNvSpPr/>
              <p:nvPr/>
            </p:nvSpPr>
            <p:spPr>
              <a:xfrm>
                <a:off x="1000798" y="1078420"/>
                <a:ext cx="69034" cy="62064"/>
              </a:xfrm>
              <a:custGeom>
                <a:avLst/>
                <a:gdLst>
                  <a:gd name="connsiteX0" fmla="*/ 0 w 69034"/>
                  <a:gd name="connsiteY0" fmla="*/ 39434 h 62064"/>
                  <a:gd name="connsiteX1" fmla="*/ 48115 w 69034"/>
                  <a:gd name="connsiteY1" fmla="*/ 0 h 62064"/>
                  <a:gd name="connsiteX2" fmla="*/ 69035 w 69034"/>
                  <a:gd name="connsiteY2" fmla="*/ 28118 h 62064"/>
                  <a:gd name="connsiteX3" fmla="*/ 18409 w 69034"/>
                  <a:gd name="connsiteY3" fmla="*/ 62065 h 62064"/>
                </a:gdLst>
                <a:ahLst/>
                <a:cxnLst>
                  <a:cxn ang="0">
                    <a:pos x="connsiteX0" y="connsiteY0"/>
                  </a:cxn>
                  <a:cxn ang="0">
                    <a:pos x="connsiteX1" y="connsiteY1"/>
                  </a:cxn>
                  <a:cxn ang="0">
                    <a:pos x="connsiteX2" y="connsiteY2"/>
                  </a:cxn>
                  <a:cxn ang="0">
                    <a:pos x="connsiteX3" y="connsiteY3"/>
                  </a:cxn>
                </a:cxnLst>
                <a:rect l="l" t="t" r="r" b="b"/>
                <a:pathLst>
                  <a:path w="69034" h="62064">
                    <a:moveTo>
                      <a:pt x="0" y="39434"/>
                    </a:moveTo>
                    <a:lnTo>
                      <a:pt x="48115" y="0"/>
                    </a:lnTo>
                    <a:lnTo>
                      <a:pt x="69035" y="28118"/>
                    </a:lnTo>
                    <a:lnTo>
                      <a:pt x="18409" y="6206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76A17430-FE82-455A-81E7-EBD26F3498AD}"/>
                  </a:ext>
                </a:extLst>
              </p:cNvPr>
              <p:cNvSpPr/>
              <p:nvPr/>
            </p:nvSpPr>
            <p:spPr>
              <a:xfrm>
                <a:off x="649765" y="1347254"/>
                <a:ext cx="80331" cy="97794"/>
              </a:xfrm>
              <a:custGeom>
                <a:avLst/>
                <a:gdLst>
                  <a:gd name="connsiteX0" fmla="*/ 0 w 80331"/>
                  <a:gd name="connsiteY0" fmla="*/ 63779 h 97794"/>
                  <a:gd name="connsiteX1" fmla="*/ 80332 w 80331"/>
                  <a:gd name="connsiteY1" fmla="*/ 0 h 97794"/>
                  <a:gd name="connsiteX2" fmla="*/ 71127 w 80331"/>
                  <a:gd name="connsiteY2" fmla="*/ 54521 h 97794"/>
                  <a:gd name="connsiteX3" fmla="*/ 20501 w 80331"/>
                  <a:gd name="connsiteY3" fmla="*/ 97727 h 97794"/>
                  <a:gd name="connsiteX4" fmla="*/ 0 w 80331"/>
                  <a:gd name="connsiteY4" fmla="*/ 63779 h 97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31" h="97794">
                    <a:moveTo>
                      <a:pt x="0" y="63779"/>
                    </a:moveTo>
                    <a:cubicBezTo>
                      <a:pt x="2092" y="62065"/>
                      <a:pt x="80332" y="0"/>
                      <a:pt x="80332" y="0"/>
                    </a:cubicBezTo>
                    <a:lnTo>
                      <a:pt x="71127" y="54521"/>
                    </a:lnTo>
                    <a:cubicBezTo>
                      <a:pt x="71127" y="54521"/>
                      <a:pt x="20501" y="99784"/>
                      <a:pt x="20501" y="97727"/>
                    </a:cubicBezTo>
                    <a:cubicBezTo>
                      <a:pt x="20501" y="96012"/>
                      <a:pt x="0" y="63779"/>
                      <a:pt x="0" y="63779"/>
                    </a:cubicBez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68F50B92-708A-41C7-8CAE-C2C9B93E8991}"/>
                  </a:ext>
                </a:extLst>
              </p:cNvPr>
              <p:cNvSpPr/>
              <p:nvPr/>
            </p:nvSpPr>
            <p:spPr>
              <a:xfrm rot="-8100243">
                <a:off x="767423" y="1075462"/>
                <a:ext cx="123015" cy="304513"/>
              </a:xfrm>
              <a:custGeom>
                <a:avLst/>
                <a:gdLst>
                  <a:gd name="connsiteX0" fmla="*/ 123015 w 123015"/>
                  <a:gd name="connsiteY0" fmla="*/ 152257 h 304513"/>
                  <a:gd name="connsiteX1" fmla="*/ 61508 w 123015"/>
                  <a:gd name="connsiteY1" fmla="*/ 304514 h 304513"/>
                  <a:gd name="connsiteX2" fmla="*/ 0 w 123015"/>
                  <a:gd name="connsiteY2" fmla="*/ 152257 h 304513"/>
                  <a:gd name="connsiteX3" fmla="*/ 61508 w 123015"/>
                  <a:gd name="connsiteY3" fmla="*/ 0 h 304513"/>
                  <a:gd name="connsiteX4" fmla="*/ 123015 w 123015"/>
                  <a:gd name="connsiteY4" fmla="*/ 152257 h 304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15" h="304513">
                    <a:moveTo>
                      <a:pt x="123015" y="152257"/>
                    </a:moveTo>
                    <a:cubicBezTo>
                      <a:pt x="123015" y="236346"/>
                      <a:pt x="95477" y="304514"/>
                      <a:pt x="61508" y="304514"/>
                    </a:cubicBezTo>
                    <a:cubicBezTo>
                      <a:pt x="27538" y="304514"/>
                      <a:pt x="0" y="236346"/>
                      <a:pt x="0" y="152257"/>
                    </a:cubicBezTo>
                    <a:cubicBezTo>
                      <a:pt x="0" y="68168"/>
                      <a:pt x="27538" y="0"/>
                      <a:pt x="61508" y="0"/>
                    </a:cubicBezTo>
                    <a:cubicBezTo>
                      <a:pt x="95477" y="0"/>
                      <a:pt x="123015" y="68168"/>
                      <a:pt x="123015" y="152257"/>
                    </a:cubicBezTo>
                    <a:close/>
                  </a:path>
                </a:pathLst>
              </a:custGeom>
              <a:solidFill>
                <a:srgbClr val="F7CC7F"/>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361DF636-80D4-4BF9-9D43-DC06A9079331}"/>
                  </a:ext>
                </a:extLst>
              </p:cNvPr>
              <p:cNvSpPr/>
              <p:nvPr/>
            </p:nvSpPr>
            <p:spPr>
              <a:xfrm>
                <a:off x="308774" y="671398"/>
                <a:ext cx="32216" cy="307924"/>
              </a:xfrm>
              <a:custGeom>
                <a:avLst/>
                <a:gdLst>
                  <a:gd name="connsiteX0" fmla="*/ 0 w 32216"/>
                  <a:gd name="connsiteY0" fmla="*/ 0 h 307924"/>
                  <a:gd name="connsiteX1" fmla="*/ 32216 w 32216"/>
                  <a:gd name="connsiteY1" fmla="*/ 0 h 307924"/>
                  <a:gd name="connsiteX2" fmla="*/ 32216 w 32216"/>
                  <a:gd name="connsiteY2" fmla="*/ 307924 h 307924"/>
                  <a:gd name="connsiteX3" fmla="*/ 0 w 32216"/>
                  <a:gd name="connsiteY3" fmla="*/ 307924 h 307924"/>
                </a:gdLst>
                <a:ahLst/>
                <a:cxnLst>
                  <a:cxn ang="0">
                    <a:pos x="connsiteX0" y="connsiteY0"/>
                  </a:cxn>
                  <a:cxn ang="0">
                    <a:pos x="connsiteX1" y="connsiteY1"/>
                  </a:cxn>
                  <a:cxn ang="0">
                    <a:pos x="connsiteX2" y="connsiteY2"/>
                  </a:cxn>
                  <a:cxn ang="0">
                    <a:pos x="connsiteX3" y="connsiteY3"/>
                  </a:cxn>
                </a:cxnLst>
                <a:rect l="l" t="t" r="r" b="b"/>
                <a:pathLst>
                  <a:path w="32216" h="307924">
                    <a:moveTo>
                      <a:pt x="0" y="0"/>
                    </a:moveTo>
                    <a:lnTo>
                      <a:pt x="32216" y="0"/>
                    </a:lnTo>
                    <a:lnTo>
                      <a:pt x="32216" y="307924"/>
                    </a:lnTo>
                    <a:lnTo>
                      <a:pt x="0" y="307924"/>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9D1F9792-0724-4A26-A3DE-EFA60355FA7F}"/>
                  </a:ext>
                </a:extLst>
              </p:cNvPr>
              <p:cNvSpPr/>
              <p:nvPr/>
            </p:nvSpPr>
            <p:spPr>
              <a:xfrm>
                <a:off x="729679" y="671398"/>
                <a:ext cx="32216" cy="307924"/>
              </a:xfrm>
              <a:custGeom>
                <a:avLst/>
                <a:gdLst>
                  <a:gd name="connsiteX0" fmla="*/ 0 w 32216"/>
                  <a:gd name="connsiteY0" fmla="*/ 0 h 307924"/>
                  <a:gd name="connsiteX1" fmla="*/ 32216 w 32216"/>
                  <a:gd name="connsiteY1" fmla="*/ 0 h 307924"/>
                  <a:gd name="connsiteX2" fmla="*/ 32216 w 32216"/>
                  <a:gd name="connsiteY2" fmla="*/ 307924 h 307924"/>
                  <a:gd name="connsiteX3" fmla="*/ 0 w 32216"/>
                  <a:gd name="connsiteY3" fmla="*/ 307924 h 307924"/>
                </a:gdLst>
                <a:ahLst/>
                <a:cxnLst>
                  <a:cxn ang="0">
                    <a:pos x="connsiteX0" y="connsiteY0"/>
                  </a:cxn>
                  <a:cxn ang="0">
                    <a:pos x="connsiteX1" y="connsiteY1"/>
                  </a:cxn>
                  <a:cxn ang="0">
                    <a:pos x="connsiteX2" y="connsiteY2"/>
                  </a:cxn>
                  <a:cxn ang="0">
                    <a:pos x="connsiteX3" y="connsiteY3"/>
                  </a:cxn>
                </a:cxnLst>
                <a:rect l="l" t="t" r="r" b="b"/>
                <a:pathLst>
                  <a:path w="32216" h="307924">
                    <a:moveTo>
                      <a:pt x="0" y="0"/>
                    </a:moveTo>
                    <a:lnTo>
                      <a:pt x="32216" y="0"/>
                    </a:lnTo>
                    <a:lnTo>
                      <a:pt x="32216" y="307924"/>
                    </a:lnTo>
                    <a:lnTo>
                      <a:pt x="0" y="307924"/>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7" name="Graphic 4">
              <a:extLst>
                <a:ext uri="{FF2B5EF4-FFF2-40B4-BE49-F238E27FC236}">
                  <a16:creationId xmlns:a16="http://schemas.microsoft.com/office/drawing/2014/main" id="{A1717533-D593-4A09-98DF-838172357A5F}"/>
                </a:ext>
              </a:extLst>
            </p:cNvPr>
            <p:cNvGrpSpPr/>
            <p:nvPr/>
          </p:nvGrpSpPr>
          <p:grpSpPr>
            <a:xfrm>
              <a:off x="3635424" y="671398"/>
              <a:ext cx="1000379" cy="914857"/>
              <a:chOff x="3635424" y="671398"/>
              <a:chExt cx="1000379" cy="914857"/>
            </a:xfrm>
          </p:grpSpPr>
          <p:sp>
            <p:nvSpPr>
              <p:cNvPr id="78" name="Freeform: Shape 77">
                <a:extLst>
                  <a:ext uri="{FF2B5EF4-FFF2-40B4-BE49-F238E27FC236}">
                    <a16:creationId xmlns:a16="http://schemas.microsoft.com/office/drawing/2014/main" id="{1731268D-D9CE-407A-8901-17CFEA97B06F}"/>
                  </a:ext>
                </a:extLst>
              </p:cNvPr>
              <p:cNvSpPr/>
              <p:nvPr/>
            </p:nvSpPr>
            <p:spPr>
              <a:xfrm>
                <a:off x="4342092" y="993724"/>
                <a:ext cx="293712" cy="272605"/>
              </a:xfrm>
              <a:custGeom>
                <a:avLst/>
                <a:gdLst>
                  <a:gd name="connsiteX0" fmla="*/ 293712 w 293712"/>
                  <a:gd name="connsiteY0" fmla="*/ 0 h 272605"/>
                  <a:gd name="connsiteX1" fmla="*/ 284508 w 293712"/>
                  <a:gd name="connsiteY1" fmla="*/ 46977 h 272605"/>
                  <a:gd name="connsiteX2" fmla="*/ 9204 w 293712"/>
                  <a:gd name="connsiteY2" fmla="*/ 272606 h 272605"/>
                  <a:gd name="connsiteX3" fmla="*/ 0 w 293712"/>
                  <a:gd name="connsiteY3" fmla="*/ 240716 h 272605"/>
                  <a:gd name="connsiteX4" fmla="*/ 43513 w 293712"/>
                  <a:gd name="connsiteY4" fmla="*/ 103213 h 27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712" h="272605">
                    <a:moveTo>
                      <a:pt x="293712" y="0"/>
                    </a:moveTo>
                    <a:lnTo>
                      <a:pt x="284508" y="46977"/>
                    </a:lnTo>
                    <a:lnTo>
                      <a:pt x="9204" y="272606"/>
                    </a:lnTo>
                    <a:lnTo>
                      <a:pt x="0" y="240716"/>
                    </a:lnTo>
                    <a:lnTo>
                      <a:pt x="43513" y="103213"/>
                    </a:lnTo>
                    <a:close/>
                  </a:path>
                </a:pathLst>
              </a:custGeom>
              <a:solidFill>
                <a:srgbClr val="86B1F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92ACF581-52DF-4787-AD53-BF04B583781C}"/>
                  </a:ext>
                </a:extLst>
              </p:cNvPr>
              <p:cNvSpPr/>
              <p:nvPr/>
            </p:nvSpPr>
            <p:spPr>
              <a:xfrm>
                <a:off x="4034572" y="797928"/>
                <a:ext cx="601232" cy="436511"/>
              </a:xfrm>
              <a:custGeom>
                <a:avLst/>
                <a:gdLst>
                  <a:gd name="connsiteX0" fmla="*/ 601232 w 601232"/>
                  <a:gd name="connsiteY0" fmla="*/ 195796 h 436511"/>
                  <a:gd name="connsiteX1" fmla="*/ 362748 w 601232"/>
                  <a:gd name="connsiteY1" fmla="*/ 0 h 436511"/>
                  <a:gd name="connsiteX2" fmla="*/ 252710 w 601232"/>
                  <a:gd name="connsiteY2" fmla="*/ 0 h 436511"/>
                  <a:gd name="connsiteX3" fmla="*/ 0 w 601232"/>
                  <a:gd name="connsiteY3" fmla="*/ 195796 h 436511"/>
                  <a:gd name="connsiteX4" fmla="*/ 307520 w 601232"/>
                  <a:gd name="connsiteY4" fmla="*/ 436512 h 436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232" h="436511">
                    <a:moveTo>
                      <a:pt x="601232" y="195796"/>
                    </a:moveTo>
                    <a:lnTo>
                      <a:pt x="362748" y="0"/>
                    </a:lnTo>
                    <a:lnTo>
                      <a:pt x="252710" y="0"/>
                    </a:lnTo>
                    <a:lnTo>
                      <a:pt x="0" y="195796"/>
                    </a:lnTo>
                    <a:lnTo>
                      <a:pt x="307520" y="436512"/>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Shape 79">
                <a:extLst>
                  <a:ext uri="{FF2B5EF4-FFF2-40B4-BE49-F238E27FC236}">
                    <a16:creationId xmlns:a16="http://schemas.microsoft.com/office/drawing/2014/main" id="{51DD5BA0-E341-474D-9417-AEBF5BFA0FC7}"/>
                  </a:ext>
                </a:extLst>
              </p:cNvPr>
              <p:cNvSpPr/>
              <p:nvPr/>
            </p:nvSpPr>
            <p:spPr>
              <a:xfrm>
                <a:off x="3635424" y="1159002"/>
                <a:ext cx="520900" cy="415937"/>
              </a:xfrm>
              <a:custGeom>
                <a:avLst/>
                <a:gdLst>
                  <a:gd name="connsiteX0" fmla="*/ 206268 w 520900"/>
                  <a:gd name="connsiteY0" fmla="*/ 0 h 415937"/>
                  <a:gd name="connsiteX1" fmla="*/ 262333 w 520900"/>
                  <a:gd name="connsiteY1" fmla="*/ 46977 h 415937"/>
                  <a:gd name="connsiteX2" fmla="*/ 302917 w 520900"/>
                  <a:gd name="connsiteY2" fmla="*/ 18860 h 415937"/>
                  <a:gd name="connsiteX3" fmla="*/ 343920 w 520900"/>
                  <a:gd name="connsiteY3" fmla="*/ 58636 h 415937"/>
                  <a:gd name="connsiteX4" fmla="*/ 314632 w 520900"/>
                  <a:gd name="connsiteY4" fmla="*/ 90869 h 415937"/>
                  <a:gd name="connsiteX5" fmla="*/ 429272 w 520900"/>
                  <a:gd name="connsiteY5" fmla="*/ 186881 h 415937"/>
                  <a:gd name="connsiteX6" fmla="*/ 463580 w 520900"/>
                  <a:gd name="connsiteY6" fmla="*/ 146761 h 415937"/>
                  <a:gd name="connsiteX7" fmla="*/ 499981 w 520900"/>
                  <a:gd name="connsiteY7" fmla="*/ 201282 h 415937"/>
                  <a:gd name="connsiteX8" fmla="*/ 477387 w 520900"/>
                  <a:gd name="connsiteY8" fmla="*/ 227000 h 415937"/>
                  <a:gd name="connsiteX9" fmla="*/ 520900 w 520900"/>
                  <a:gd name="connsiteY9" fmla="*/ 263347 h 415937"/>
                  <a:gd name="connsiteX10" fmla="*/ 412955 w 520900"/>
                  <a:gd name="connsiteY10" fmla="*/ 415938 h 415937"/>
                  <a:gd name="connsiteX11" fmla="*/ 0 w 520900"/>
                  <a:gd name="connsiteY11" fmla="*/ 64122 h 41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900" h="415937">
                    <a:moveTo>
                      <a:pt x="206268" y="0"/>
                    </a:moveTo>
                    <a:lnTo>
                      <a:pt x="262333" y="46977"/>
                    </a:lnTo>
                    <a:lnTo>
                      <a:pt x="302917" y="18860"/>
                    </a:lnTo>
                    <a:lnTo>
                      <a:pt x="343920" y="58636"/>
                    </a:lnTo>
                    <a:lnTo>
                      <a:pt x="314632" y="90869"/>
                    </a:lnTo>
                    <a:lnTo>
                      <a:pt x="429272" y="186881"/>
                    </a:lnTo>
                    <a:lnTo>
                      <a:pt x="463580" y="146761"/>
                    </a:lnTo>
                    <a:lnTo>
                      <a:pt x="499981" y="201282"/>
                    </a:lnTo>
                    <a:lnTo>
                      <a:pt x="477387" y="227000"/>
                    </a:lnTo>
                    <a:lnTo>
                      <a:pt x="520900" y="263347"/>
                    </a:lnTo>
                    <a:lnTo>
                      <a:pt x="412955" y="415938"/>
                    </a:lnTo>
                    <a:lnTo>
                      <a:pt x="0" y="64122"/>
                    </a:lnTo>
                    <a:close/>
                  </a:path>
                </a:pathLst>
              </a:custGeom>
              <a:solidFill>
                <a:srgbClr val="86B1F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Shape 80">
                <a:extLst>
                  <a:ext uri="{FF2B5EF4-FFF2-40B4-BE49-F238E27FC236}">
                    <a16:creationId xmlns:a16="http://schemas.microsoft.com/office/drawing/2014/main" id="{7D71002B-8B72-4D97-8287-29D91862DB26}"/>
                  </a:ext>
                </a:extLst>
              </p:cNvPr>
              <p:cNvSpPr/>
              <p:nvPr/>
            </p:nvSpPr>
            <p:spPr>
              <a:xfrm>
                <a:off x="4188541" y="1334223"/>
                <a:ext cx="229280" cy="252031"/>
              </a:xfrm>
              <a:custGeom>
                <a:avLst/>
                <a:gdLst>
                  <a:gd name="connsiteX0" fmla="*/ 194971 w 229280"/>
                  <a:gd name="connsiteY0" fmla="*/ 39434 h 252031"/>
                  <a:gd name="connsiteX1" fmla="*/ 229280 w 229280"/>
                  <a:gd name="connsiteY1" fmla="*/ 178651 h 252031"/>
                  <a:gd name="connsiteX2" fmla="*/ 75729 w 229280"/>
                  <a:gd name="connsiteY2" fmla="*/ 252032 h 252031"/>
                  <a:gd name="connsiteX3" fmla="*/ 0 w 229280"/>
                  <a:gd name="connsiteY3" fmla="*/ 97727 h 252031"/>
                  <a:gd name="connsiteX4" fmla="*/ 160663 w 229280"/>
                  <a:gd name="connsiteY4" fmla="*/ 0 h 252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280" h="252031">
                    <a:moveTo>
                      <a:pt x="194971" y="39434"/>
                    </a:moveTo>
                    <a:lnTo>
                      <a:pt x="229280" y="178651"/>
                    </a:lnTo>
                    <a:lnTo>
                      <a:pt x="75729" y="252032"/>
                    </a:lnTo>
                    <a:lnTo>
                      <a:pt x="0" y="97727"/>
                    </a:lnTo>
                    <a:lnTo>
                      <a:pt x="160663" y="0"/>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Shape 81">
                <a:extLst>
                  <a:ext uri="{FF2B5EF4-FFF2-40B4-BE49-F238E27FC236}">
                    <a16:creationId xmlns:a16="http://schemas.microsoft.com/office/drawing/2014/main" id="{0194E5F6-156A-4C7A-830D-B236ECE12294}"/>
                  </a:ext>
                </a:extLst>
              </p:cNvPr>
              <p:cNvSpPr/>
              <p:nvPr/>
            </p:nvSpPr>
            <p:spPr>
              <a:xfrm>
                <a:off x="3860102" y="1036929"/>
                <a:ext cx="479898" cy="374103"/>
              </a:xfrm>
              <a:custGeom>
                <a:avLst/>
                <a:gdLst>
                  <a:gd name="connsiteX0" fmla="*/ 479898 w 479898"/>
                  <a:gd name="connsiteY0" fmla="*/ 270891 h 374103"/>
                  <a:gd name="connsiteX1" fmla="*/ 319235 w 479898"/>
                  <a:gd name="connsiteY1" fmla="*/ 374104 h 374103"/>
                  <a:gd name="connsiteX2" fmla="*/ 0 w 479898"/>
                  <a:gd name="connsiteY2" fmla="*/ 103556 h 374103"/>
                  <a:gd name="connsiteX3" fmla="*/ 146856 w 479898"/>
                  <a:gd name="connsiteY3" fmla="*/ 0 h 374103"/>
                </a:gdLst>
                <a:ahLst/>
                <a:cxnLst>
                  <a:cxn ang="0">
                    <a:pos x="connsiteX0" y="connsiteY0"/>
                  </a:cxn>
                  <a:cxn ang="0">
                    <a:pos x="connsiteX1" y="connsiteY1"/>
                  </a:cxn>
                  <a:cxn ang="0">
                    <a:pos x="connsiteX2" y="connsiteY2"/>
                  </a:cxn>
                  <a:cxn ang="0">
                    <a:pos x="connsiteX3" y="connsiteY3"/>
                  </a:cxn>
                </a:cxnLst>
                <a:rect l="l" t="t" r="r" b="b"/>
                <a:pathLst>
                  <a:path w="479898" h="374103">
                    <a:moveTo>
                      <a:pt x="479898" y="270891"/>
                    </a:moveTo>
                    <a:lnTo>
                      <a:pt x="319235" y="374104"/>
                    </a:lnTo>
                    <a:lnTo>
                      <a:pt x="0" y="103556"/>
                    </a:lnTo>
                    <a:lnTo>
                      <a:pt x="146856" y="0"/>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id="{DF56D767-697D-4AC3-89F5-B90B6FAD8B18}"/>
                  </a:ext>
                </a:extLst>
              </p:cNvPr>
              <p:cNvSpPr/>
              <p:nvPr/>
            </p:nvSpPr>
            <p:spPr>
              <a:xfrm>
                <a:off x="3648813" y="912799"/>
                <a:ext cx="317142" cy="212598"/>
              </a:xfrm>
              <a:custGeom>
                <a:avLst/>
                <a:gdLst>
                  <a:gd name="connsiteX0" fmla="*/ 280324 w 317142"/>
                  <a:gd name="connsiteY0" fmla="*/ 62408 h 212598"/>
                  <a:gd name="connsiteX1" fmla="*/ 124263 w 317142"/>
                  <a:gd name="connsiteY1" fmla="*/ 0 h 212598"/>
                  <a:gd name="connsiteX2" fmla="*/ 0 w 317142"/>
                  <a:gd name="connsiteY2" fmla="*/ 109042 h 212598"/>
                  <a:gd name="connsiteX3" fmla="*/ 186185 w 317142"/>
                  <a:gd name="connsiteY3" fmla="*/ 212598 h 212598"/>
                  <a:gd name="connsiteX4" fmla="*/ 317143 w 317142"/>
                  <a:gd name="connsiteY4" fmla="*/ 111100 h 212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142" h="212598">
                    <a:moveTo>
                      <a:pt x="280324" y="62408"/>
                    </a:moveTo>
                    <a:lnTo>
                      <a:pt x="124263" y="0"/>
                    </a:lnTo>
                    <a:lnTo>
                      <a:pt x="0" y="109042"/>
                    </a:lnTo>
                    <a:lnTo>
                      <a:pt x="186185" y="212598"/>
                    </a:lnTo>
                    <a:lnTo>
                      <a:pt x="317143" y="111100"/>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F9E05606-6639-4881-85F2-645B709FB290}"/>
                  </a:ext>
                </a:extLst>
              </p:cNvPr>
              <p:cNvSpPr/>
              <p:nvPr/>
            </p:nvSpPr>
            <p:spPr>
              <a:xfrm>
                <a:off x="3873909" y="965606"/>
                <a:ext cx="509603" cy="408051"/>
              </a:xfrm>
              <a:custGeom>
                <a:avLst/>
                <a:gdLst>
                  <a:gd name="connsiteX0" fmla="*/ 160663 w 509603"/>
                  <a:gd name="connsiteY0" fmla="*/ 28118 h 408051"/>
                  <a:gd name="connsiteX1" fmla="*/ 468183 w 509603"/>
                  <a:gd name="connsiteY1" fmla="*/ 268834 h 408051"/>
                  <a:gd name="connsiteX2" fmla="*/ 509604 w 509603"/>
                  <a:gd name="connsiteY2" fmla="*/ 408051 h 408051"/>
                  <a:gd name="connsiteX3" fmla="*/ 0 w 509603"/>
                  <a:gd name="connsiteY3" fmla="*/ 0 h 408051"/>
                </a:gdLst>
                <a:ahLst/>
                <a:cxnLst>
                  <a:cxn ang="0">
                    <a:pos x="connsiteX0" y="connsiteY0"/>
                  </a:cxn>
                  <a:cxn ang="0">
                    <a:pos x="connsiteX1" y="connsiteY1"/>
                  </a:cxn>
                  <a:cxn ang="0">
                    <a:pos x="connsiteX2" y="connsiteY2"/>
                  </a:cxn>
                  <a:cxn ang="0">
                    <a:pos x="connsiteX3" y="connsiteY3"/>
                  </a:cxn>
                </a:cxnLst>
                <a:rect l="l" t="t" r="r" b="b"/>
                <a:pathLst>
                  <a:path w="509603" h="408051">
                    <a:moveTo>
                      <a:pt x="160663" y="28118"/>
                    </a:moveTo>
                    <a:lnTo>
                      <a:pt x="468183" y="268834"/>
                    </a:lnTo>
                    <a:lnTo>
                      <a:pt x="509604" y="408051"/>
                    </a:lnTo>
                    <a:lnTo>
                      <a:pt x="0" y="0"/>
                    </a:lnTo>
                    <a:close/>
                  </a:path>
                </a:pathLst>
              </a:custGeom>
              <a:solidFill>
                <a:srgbClr val="86B1F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id="{31CE805E-986D-4CC5-B2CC-F8317A8E1196}"/>
                  </a:ext>
                </a:extLst>
              </p:cNvPr>
              <p:cNvSpPr/>
              <p:nvPr/>
            </p:nvSpPr>
            <p:spPr>
              <a:xfrm>
                <a:off x="3839601" y="1078420"/>
                <a:ext cx="68616" cy="62064"/>
              </a:xfrm>
              <a:custGeom>
                <a:avLst/>
                <a:gdLst>
                  <a:gd name="connsiteX0" fmla="*/ 68616 w 68616"/>
                  <a:gd name="connsiteY0" fmla="*/ 39434 h 62064"/>
                  <a:gd name="connsiteX1" fmla="*/ 20501 w 68616"/>
                  <a:gd name="connsiteY1" fmla="*/ 0 h 62064"/>
                  <a:gd name="connsiteX2" fmla="*/ 0 w 68616"/>
                  <a:gd name="connsiteY2" fmla="*/ 28118 h 62064"/>
                  <a:gd name="connsiteX3" fmla="*/ 50207 w 68616"/>
                  <a:gd name="connsiteY3" fmla="*/ 62065 h 62064"/>
                </a:gdLst>
                <a:ahLst/>
                <a:cxnLst>
                  <a:cxn ang="0">
                    <a:pos x="connsiteX0" y="connsiteY0"/>
                  </a:cxn>
                  <a:cxn ang="0">
                    <a:pos x="connsiteX1" y="connsiteY1"/>
                  </a:cxn>
                  <a:cxn ang="0">
                    <a:pos x="connsiteX2" y="connsiteY2"/>
                  </a:cxn>
                  <a:cxn ang="0">
                    <a:pos x="connsiteX3" y="connsiteY3"/>
                  </a:cxn>
                </a:cxnLst>
                <a:rect l="l" t="t" r="r" b="b"/>
                <a:pathLst>
                  <a:path w="68616" h="62064">
                    <a:moveTo>
                      <a:pt x="68616" y="39434"/>
                    </a:moveTo>
                    <a:lnTo>
                      <a:pt x="20501" y="0"/>
                    </a:lnTo>
                    <a:lnTo>
                      <a:pt x="0" y="28118"/>
                    </a:lnTo>
                    <a:lnTo>
                      <a:pt x="50207" y="6206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7324FDDD-AB4F-4116-8ACF-D249F97FB2AC}"/>
                  </a:ext>
                </a:extLst>
              </p:cNvPr>
              <p:cNvSpPr/>
              <p:nvPr/>
            </p:nvSpPr>
            <p:spPr>
              <a:xfrm>
                <a:off x="4179337" y="1347254"/>
                <a:ext cx="80331" cy="97794"/>
              </a:xfrm>
              <a:custGeom>
                <a:avLst/>
                <a:gdLst>
                  <a:gd name="connsiteX0" fmla="*/ 80331 w 80331"/>
                  <a:gd name="connsiteY0" fmla="*/ 63779 h 97794"/>
                  <a:gd name="connsiteX1" fmla="*/ 0 w 80331"/>
                  <a:gd name="connsiteY1" fmla="*/ 0 h 97794"/>
                  <a:gd name="connsiteX2" fmla="*/ 9204 w 80331"/>
                  <a:gd name="connsiteY2" fmla="*/ 54521 h 97794"/>
                  <a:gd name="connsiteX3" fmla="*/ 59830 w 80331"/>
                  <a:gd name="connsiteY3" fmla="*/ 97727 h 97794"/>
                  <a:gd name="connsiteX4" fmla="*/ 80331 w 80331"/>
                  <a:gd name="connsiteY4" fmla="*/ 63779 h 97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31" h="97794">
                    <a:moveTo>
                      <a:pt x="80331" y="63779"/>
                    </a:moveTo>
                    <a:cubicBezTo>
                      <a:pt x="78239" y="62065"/>
                      <a:pt x="0" y="0"/>
                      <a:pt x="0" y="0"/>
                    </a:cubicBezTo>
                    <a:lnTo>
                      <a:pt x="9204" y="54521"/>
                    </a:lnTo>
                    <a:cubicBezTo>
                      <a:pt x="9204" y="54521"/>
                      <a:pt x="59830" y="99784"/>
                      <a:pt x="59830" y="97727"/>
                    </a:cubicBezTo>
                    <a:cubicBezTo>
                      <a:pt x="59412" y="96012"/>
                      <a:pt x="80331" y="63779"/>
                      <a:pt x="80331" y="63779"/>
                    </a:cubicBez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Shape 86">
                <a:extLst>
                  <a:ext uri="{FF2B5EF4-FFF2-40B4-BE49-F238E27FC236}">
                    <a16:creationId xmlns:a16="http://schemas.microsoft.com/office/drawing/2014/main" id="{115994F8-5B79-4F4F-813F-15AFEF8EF83C}"/>
                  </a:ext>
                </a:extLst>
              </p:cNvPr>
              <p:cNvSpPr/>
              <p:nvPr/>
            </p:nvSpPr>
            <p:spPr>
              <a:xfrm rot="-2699757">
                <a:off x="4019008" y="1075624"/>
                <a:ext cx="123015" cy="304513"/>
              </a:xfrm>
              <a:custGeom>
                <a:avLst/>
                <a:gdLst>
                  <a:gd name="connsiteX0" fmla="*/ 123016 w 123015"/>
                  <a:gd name="connsiteY0" fmla="*/ 152257 h 304513"/>
                  <a:gd name="connsiteX1" fmla="*/ 61508 w 123015"/>
                  <a:gd name="connsiteY1" fmla="*/ 304514 h 304513"/>
                  <a:gd name="connsiteX2" fmla="*/ 0 w 123015"/>
                  <a:gd name="connsiteY2" fmla="*/ 152257 h 304513"/>
                  <a:gd name="connsiteX3" fmla="*/ 61508 w 123015"/>
                  <a:gd name="connsiteY3" fmla="*/ 0 h 304513"/>
                  <a:gd name="connsiteX4" fmla="*/ 123016 w 123015"/>
                  <a:gd name="connsiteY4" fmla="*/ 152257 h 304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15" h="304513">
                    <a:moveTo>
                      <a:pt x="123016" y="152257"/>
                    </a:moveTo>
                    <a:cubicBezTo>
                      <a:pt x="123016" y="236346"/>
                      <a:pt x="95478" y="304514"/>
                      <a:pt x="61508" y="304514"/>
                    </a:cubicBezTo>
                    <a:cubicBezTo>
                      <a:pt x="27538" y="304514"/>
                      <a:pt x="0" y="236346"/>
                      <a:pt x="0" y="152257"/>
                    </a:cubicBezTo>
                    <a:cubicBezTo>
                      <a:pt x="0" y="68168"/>
                      <a:pt x="27538" y="0"/>
                      <a:pt x="61508" y="0"/>
                    </a:cubicBezTo>
                    <a:cubicBezTo>
                      <a:pt x="95478" y="0"/>
                      <a:pt x="123016" y="68168"/>
                      <a:pt x="123016" y="152257"/>
                    </a:cubicBezTo>
                    <a:close/>
                  </a:path>
                </a:pathLst>
              </a:custGeom>
              <a:solidFill>
                <a:srgbClr val="F7CC7F"/>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Shape 87">
                <a:extLst>
                  <a:ext uri="{FF2B5EF4-FFF2-40B4-BE49-F238E27FC236}">
                    <a16:creationId xmlns:a16="http://schemas.microsoft.com/office/drawing/2014/main" id="{BD5AAD3D-A8F8-4EC5-A6C6-FD88FEC95E28}"/>
                  </a:ext>
                </a:extLst>
              </p:cNvPr>
              <p:cNvSpPr/>
              <p:nvPr/>
            </p:nvSpPr>
            <p:spPr>
              <a:xfrm>
                <a:off x="4568024" y="671398"/>
                <a:ext cx="32216" cy="307924"/>
              </a:xfrm>
              <a:custGeom>
                <a:avLst/>
                <a:gdLst>
                  <a:gd name="connsiteX0" fmla="*/ 0 w 32216"/>
                  <a:gd name="connsiteY0" fmla="*/ 0 h 307924"/>
                  <a:gd name="connsiteX1" fmla="*/ 32216 w 32216"/>
                  <a:gd name="connsiteY1" fmla="*/ 0 h 307924"/>
                  <a:gd name="connsiteX2" fmla="*/ 32216 w 32216"/>
                  <a:gd name="connsiteY2" fmla="*/ 307924 h 307924"/>
                  <a:gd name="connsiteX3" fmla="*/ 0 w 32216"/>
                  <a:gd name="connsiteY3" fmla="*/ 307924 h 307924"/>
                </a:gdLst>
                <a:ahLst/>
                <a:cxnLst>
                  <a:cxn ang="0">
                    <a:pos x="connsiteX0" y="connsiteY0"/>
                  </a:cxn>
                  <a:cxn ang="0">
                    <a:pos x="connsiteX1" y="connsiteY1"/>
                  </a:cxn>
                  <a:cxn ang="0">
                    <a:pos x="connsiteX2" y="connsiteY2"/>
                  </a:cxn>
                  <a:cxn ang="0">
                    <a:pos x="connsiteX3" y="connsiteY3"/>
                  </a:cxn>
                </a:cxnLst>
                <a:rect l="l" t="t" r="r" b="b"/>
                <a:pathLst>
                  <a:path w="32216" h="307924">
                    <a:moveTo>
                      <a:pt x="0" y="0"/>
                    </a:moveTo>
                    <a:lnTo>
                      <a:pt x="32216" y="0"/>
                    </a:lnTo>
                    <a:lnTo>
                      <a:pt x="32216" y="307924"/>
                    </a:lnTo>
                    <a:lnTo>
                      <a:pt x="0" y="307924"/>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Shape 88">
                <a:extLst>
                  <a:ext uri="{FF2B5EF4-FFF2-40B4-BE49-F238E27FC236}">
                    <a16:creationId xmlns:a16="http://schemas.microsoft.com/office/drawing/2014/main" id="{13E60EFB-FFC6-4998-93A9-2C08429292BC}"/>
                  </a:ext>
                </a:extLst>
              </p:cNvPr>
              <p:cNvSpPr/>
              <p:nvPr/>
            </p:nvSpPr>
            <p:spPr>
              <a:xfrm>
                <a:off x="4147120" y="671398"/>
                <a:ext cx="32216" cy="307924"/>
              </a:xfrm>
              <a:custGeom>
                <a:avLst/>
                <a:gdLst>
                  <a:gd name="connsiteX0" fmla="*/ 0 w 32216"/>
                  <a:gd name="connsiteY0" fmla="*/ 0 h 307924"/>
                  <a:gd name="connsiteX1" fmla="*/ 32216 w 32216"/>
                  <a:gd name="connsiteY1" fmla="*/ 0 h 307924"/>
                  <a:gd name="connsiteX2" fmla="*/ 32216 w 32216"/>
                  <a:gd name="connsiteY2" fmla="*/ 307924 h 307924"/>
                  <a:gd name="connsiteX3" fmla="*/ 0 w 32216"/>
                  <a:gd name="connsiteY3" fmla="*/ 307924 h 307924"/>
                </a:gdLst>
                <a:ahLst/>
                <a:cxnLst>
                  <a:cxn ang="0">
                    <a:pos x="connsiteX0" y="connsiteY0"/>
                  </a:cxn>
                  <a:cxn ang="0">
                    <a:pos x="connsiteX1" y="connsiteY1"/>
                  </a:cxn>
                  <a:cxn ang="0">
                    <a:pos x="connsiteX2" y="connsiteY2"/>
                  </a:cxn>
                  <a:cxn ang="0">
                    <a:pos x="connsiteX3" y="connsiteY3"/>
                  </a:cxn>
                </a:cxnLst>
                <a:rect l="l" t="t" r="r" b="b"/>
                <a:pathLst>
                  <a:path w="32216" h="307924">
                    <a:moveTo>
                      <a:pt x="0" y="0"/>
                    </a:moveTo>
                    <a:lnTo>
                      <a:pt x="32216" y="0"/>
                    </a:lnTo>
                    <a:lnTo>
                      <a:pt x="32216" y="307924"/>
                    </a:lnTo>
                    <a:lnTo>
                      <a:pt x="0" y="307924"/>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90" name="Graphic 4">
              <a:extLst>
                <a:ext uri="{FF2B5EF4-FFF2-40B4-BE49-F238E27FC236}">
                  <a16:creationId xmlns:a16="http://schemas.microsoft.com/office/drawing/2014/main" id="{A845A58F-5F37-4DCD-8840-E7F7EF0EF9BD}"/>
                </a:ext>
              </a:extLst>
            </p:cNvPr>
            <p:cNvGrpSpPr/>
            <p:nvPr/>
          </p:nvGrpSpPr>
          <p:grpSpPr>
            <a:xfrm>
              <a:off x="7553684" y="671398"/>
              <a:ext cx="1000798" cy="914857"/>
              <a:chOff x="7553684" y="671398"/>
              <a:chExt cx="1000798" cy="914857"/>
            </a:xfrm>
          </p:grpSpPr>
          <p:sp>
            <p:nvSpPr>
              <p:cNvPr id="91" name="Freeform: Shape 90">
                <a:extLst>
                  <a:ext uri="{FF2B5EF4-FFF2-40B4-BE49-F238E27FC236}">
                    <a16:creationId xmlns:a16="http://schemas.microsoft.com/office/drawing/2014/main" id="{DA5B933A-D880-4822-890F-501F0B870349}"/>
                  </a:ext>
                </a:extLst>
              </p:cNvPr>
              <p:cNvSpPr/>
              <p:nvPr/>
            </p:nvSpPr>
            <p:spPr>
              <a:xfrm>
                <a:off x="7553684" y="993724"/>
                <a:ext cx="293712" cy="272605"/>
              </a:xfrm>
              <a:custGeom>
                <a:avLst/>
                <a:gdLst>
                  <a:gd name="connsiteX0" fmla="*/ 0 w 293712"/>
                  <a:gd name="connsiteY0" fmla="*/ 0 h 272605"/>
                  <a:gd name="connsiteX1" fmla="*/ 9204 w 293712"/>
                  <a:gd name="connsiteY1" fmla="*/ 46977 h 272605"/>
                  <a:gd name="connsiteX2" fmla="*/ 284508 w 293712"/>
                  <a:gd name="connsiteY2" fmla="*/ 272606 h 272605"/>
                  <a:gd name="connsiteX3" fmla="*/ 293712 w 293712"/>
                  <a:gd name="connsiteY3" fmla="*/ 240716 h 272605"/>
                  <a:gd name="connsiteX4" fmla="*/ 250199 w 293712"/>
                  <a:gd name="connsiteY4" fmla="*/ 103213 h 27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712" h="272605">
                    <a:moveTo>
                      <a:pt x="0" y="0"/>
                    </a:moveTo>
                    <a:lnTo>
                      <a:pt x="9204" y="46977"/>
                    </a:lnTo>
                    <a:lnTo>
                      <a:pt x="284508" y="272606"/>
                    </a:lnTo>
                    <a:lnTo>
                      <a:pt x="293712" y="240716"/>
                    </a:lnTo>
                    <a:lnTo>
                      <a:pt x="250199" y="103213"/>
                    </a:lnTo>
                    <a:close/>
                  </a:path>
                </a:pathLst>
              </a:custGeom>
              <a:solidFill>
                <a:srgbClr val="86B1F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3115F1B5-211F-4A67-8692-C62EF69F85CA}"/>
                  </a:ext>
                </a:extLst>
              </p:cNvPr>
              <p:cNvSpPr/>
              <p:nvPr/>
            </p:nvSpPr>
            <p:spPr>
              <a:xfrm>
                <a:off x="7553684" y="797928"/>
                <a:ext cx="601231" cy="436511"/>
              </a:xfrm>
              <a:custGeom>
                <a:avLst/>
                <a:gdLst>
                  <a:gd name="connsiteX0" fmla="*/ 0 w 601231"/>
                  <a:gd name="connsiteY0" fmla="*/ 195796 h 436511"/>
                  <a:gd name="connsiteX1" fmla="*/ 238485 w 601231"/>
                  <a:gd name="connsiteY1" fmla="*/ 0 h 436511"/>
                  <a:gd name="connsiteX2" fmla="*/ 348941 w 601231"/>
                  <a:gd name="connsiteY2" fmla="*/ 0 h 436511"/>
                  <a:gd name="connsiteX3" fmla="*/ 601232 w 601231"/>
                  <a:gd name="connsiteY3" fmla="*/ 195796 h 436511"/>
                  <a:gd name="connsiteX4" fmla="*/ 293712 w 601231"/>
                  <a:gd name="connsiteY4" fmla="*/ 436512 h 436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231" h="436511">
                    <a:moveTo>
                      <a:pt x="0" y="195796"/>
                    </a:moveTo>
                    <a:lnTo>
                      <a:pt x="238485" y="0"/>
                    </a:lnTo>
                    <a:lnTo>
                      <a:pt x="348941" y="0"/>
                    </a:lnTo>
                    <a:lnTo>
                      <a:pt x="601232" y="195796"/>
                    </a:lnTo>
                    <a:lnTo>
                      <a:pt x="293712" y="436512"/>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Shape 92">
                <a:extLst>
                  <a:ext uri="{FF2B5EF4-FFF2-40B4-BE49-F238E27FC236}">
                    <a16:creationId xmlns:a16="http://schemas.microsoft.com/office/drawing/2014/main" id="{FC975A1B-A356-44AF-8220-5DE8C093B535}"/>
                  </a:ext>
                </a:extLst>
              </p:cNvPr>
              <p:cNvSpPr/>
              <p:nvPr/>
            </p:nvSpPr>
            <p:spPr>
              <a:xfrm>
                <a:off x="8033163" y="1159002"/>
                <a:ext cx="521318" cy="415937"/>
              </a:xfrm>
              <a:custGeom>
                <a:avLst/>
                <a:gdLst>
                  <a:gd name="connsiteX0" fmla="*/ 314632 w 521318"/>
                  <a:gd name="connsiteY0" fmla="*/ 0 h 415937"/>
                  <a:gd name="connsiteX1" fmla="*/ 258568 w 521318"/>
                  <a:gd name="connsiteY1" fmla="*/ 46977 h 415937"/>
                  <a:gd name="connsiteX2" fmla="*/ 217983 w 521318"/>
                  <a:gd name="connsiteY2" fmla="*/ 18860 h 415937"/>
                  <a:gd name="connsiteX3" fmla="*/ 176981 w 521318"/>
                  <a:gd name="connsiteY3" fmla="*/ 58636 h 415937"/>
                  <a:gd name="connsiteX4" fmla="*/ 206268 w 521318"/>
                  <a:gd name="connsiteY4" fmla="*/ 90869 h 415937"/>
                  <a:gd name="connsiteX5" fmla="*/ 91628 w 521318"/>
                  <a:gd name="connsiteY5" fmla="*/ 186881 h 415937"/>
                  <a:gd name="connsiteX6" fmla="*/ 57739 w 521318"/>
                  <a:gd name="connsiteY6" fmla="*/ 146761 h 415937"/>
                  <a:gd name="connsiteX7" fmla="*/ 20920 w 521318"/>
                  <a:gd name="connsiteY7" fmla="*/ 201282 h 415937"/>
                  <a:gd name="connsiteX8" fmla="*/ 43931 w 521318"/>
                  <a:gd name="connsiteY8" fmla="*/ 227000 h 415937"/>
                  <a:gd name="connsiteX9" fmla="*/ 0 w 521318"/>
                  <a:gd name="connsiteY9" fmla="*/ 263347 h 415937"/>
                  <a:gd name="connsiteX10" fmla="*/ 107946 w 521318"/>
                  <a:gd name="connsiteY10" fmla="*/ 415938 h 415937"/>
                  <a:gd name="connsiteX11" fmla="*/ 521319 w 521318"/>
                  <a:gd name="connsiteY11" fmla="*/ 64122 h 41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1318" h="415937">
                    <a:moveTo>
                      <a:pt x="314632" y="0"/>
                    </a:moveTo>
                    <a:lnTo>
                      <a:pt x="258568" y="46977"/>
                    </a:lnTo>
                    <a:lnTo>
                      <a:pt x="217983" y="18860"/>
                    </a:lnTo>
                    <a:lnTo>
                      <a:pt x="176981" y="58636"/>
                    </a:lnTo>
                    <a:lnTo>
                      <a:pt x="206268" y="90869"/>
                    </a:lnTo>
                    <a:lnTo>
                      <a:pt x="91628" y="186881"/>
                    </a:lnTo>
                    <a:lnTo>
                      <a:pt x="57739" y="146761"/>
                    </a:lnTo>
                    <a:lnTo>
                      <a:pt x="20920" y="201282"/>
                    </a:lnTo>
                    <a:lnTo>
                      <a:pt x="43931" y="227000"/>
                    </a:lnTo>
                    <a:lnTo>
                      <a:pt x="0" y="263347"/>
                    </a:lnTo>
                    <a:lnTo>
                      <a:pt x="107946" y="415938"/>
                    </a:lnTo>
                    <a:lnTo>
                      <a:pt x="521319" y="64122"/>
                    </a:lnTo>
                    <a:close/>
                  </a:path>
                </a:pathLst>
              </a:custGeom>
              <a:solidFill>
                <a:srgbClr val="86B1F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Shape 93">
                <a:extLst>
                  <a:ext uri="{FF2B5EF4-FFF2-40B4-BE49-F238E27FC236}">
                    <a16:creationId xmlns:a16="http://schemas.microsoft.com/office/drawing/2014/main" id="{6AB06E6F-CB57-4A5F-9511-46A92D2146C5}"/>
                  </a:ext>
                </a:extLst>
              </p:cNvPr>
              <p:cNvSpPr/>
              <p:nvPr/>
            </p:nvSpPr>
            <p:spPr>
              <a:xfrm>
                <a:off x="7771667" y="1334223"/>
                <a:ext cx="229698" cy="252031"/>
              </a:xfrm>
              <a:custGeom>
                <a:avLst/>
                <a:gdLst>
                  <a:gd name="connsiteX0" fmla="*/ 34308 w 229698"/>
                  <a:gd name="connsiteY0" fmla="*/ 39434 h 252031"/>
                  <a:gd name="connsiteX1" fmla="*/ 0 w 229698"/>
                  <a:gd name="connsiteY1" fmla="*/ 178651 h 252031"/>
                  <a:gd name="connsiteX2" fmla="*/ 153969 w 229698"/>
                  <a:gd name="connsiteY2" fmla="*/ 252032 h 252031"/>
                  <a:gd name="connsiteX3" fmla="*/ 229698 w 229698"/>
                  <a:gd name="connsiteY3" fmla="*/ 97727 h 252031"/>
                  <a:gd name="connsiteX4" fmla="*/ 69035 w 229698"/>
                  <a:gd name="connsiteY4" fmla="*/ 0 h 252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98" h="252031">
                    <a:moveTo>
                      <a:pt x="34308" y="39434"/>
                    </a:moveTo>
                    <a:lnTo>
                      <a:pt x="0" y="178651"/>
                    </a:lnTo>
                    <a:lnTo>
                      <a:pt x="153969" y="252032"/>
                    </a:lnTo>
                    <a:lnTo>
                      <a:pt x="229698" y="97727"/>
                    </a:lnTo>
                    <a:lnTo>
                      <a:pt x="69035" y="0"/>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Shape 94">
                <a:extLst>
                  <a:ext uri="{FF2B5EF4-FFF2-40B4-BE49-F238E27FC236}">
                    <a16:creationId xmlns:a16="http://schemas.microsoft.com/office/drawing/2014/main" id="{E43C77D8-B06D-4150-8097-21C51955CF46}"/>
                  </a:ext>
                </a:extLst>
              </p:cNvPr>
              <p:cNvSpPr/>
              <p:nvPr/>
            </p:nvSpPr>
            <p:spPr>
              <a:xfrm>
                <a:off x="7849906" y="1036929"/>
                <a:ext cx="479479" cy="374103"/>
              </a:xfrm>
              <a:custGeom>
                <a:avLst/>
                <a:gdLst>
                  <a:gd name="connsiteX0" fmla="*/ 0 w 479479"/>
                  <a:gd name="connsiteY0" fmla="*/ 270891 h 374103"/>
                  <a:gd name="connsiteX1" fmla="*/ 160245 w 479479"/>
                  <a:gd name="connsiteY1" fmla="*/ 374104 h 374103"/>
                  <a:gd name="connsiteX2" fmla="*/ 479480 w 479479"/>
                  <a:gd name="connsiteY2" fmla="*/ 103556 h 374103"/>
                  <a:gd name="connsiteX3" fmla="*/ 332623 w 479479"/>
                  <a:gd name="connsiteY3" fmla="*/ 0 h 374103"/>
                </a:gdLst>
                <a:ahLst/>
                <a:cxnLst>
                  <a:cxn ang="0">
                    <a:pos x="connsiteX0" y="connsiteY0"/>
                  </a:cxn>
                  <a:cxn ang="0">
                    <a:pos x="connsiteX1" y="connsiteY1"/>
                  </a:cxn>
                  <a:cxn ang="0">
                    <a:pos x="connsiteX2" y="connsiteY2"/>
                  </a:cxn>
                  <a:cxn ang="0">
                    <a:pos x="connsiteX3" y="connsiteY3"/>
                  </a:cxn>
                </a:cxnLst>
                <a:rect l="l" t="t" r="r" b="b"/>
                <a:pathLst>
                  <a:path w="479479" h="374103">
                    <a:moveTo>
                      <a:pt x="0" y="270891"/>
                    </a:moveTo>
                    <a:lnTo>
                      <a:pt x="160245" y="374104"/>
                    </a:lnTo>
                    <a:lnTo>
                      <a:pt x="479480" y="103556"/>
                    </a:lnTo>
                    <a:lnTo>
                      <a:pt x="332623" y="0"/>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Shape 95">
                <a:extLst>
                  <a:ext uri="{FF2B5EF4-FFF2-40B4-BE49-F238E27FC236}">
                    <a16:creationId xmlns:a16="http://schemas.microsoft.com/office/drawing/2014/main" id="{0263BC8A-0510-4EAE-84EE-FA93ABF8C505}"/>
                  </a:ext>
                </a:extLst>
              </p:cNvPr>
              <p:cNvSpPr/>
              <p:nvPr/>
            </p:nvSpPr>
            <p:spPr>
              <a:xfrm>
                <a:off x="8223950" y="912799"/>
                <a:ext cx="316724" cy="212598"/>
              </a:xfrm>
              <a:custGeom>
                <a:avLst/>
                <a:gdLst>
                  <a:gd name="connsiteX0" fmla="*/ 36401 w 316724"/>
                  <a:gd name="connsiteY0" fmla="*/ 62408 h 212598"/>
                  <a:gd name="connsiteX1" fmla="*/ 192461 w 316724"/>
                  <a:gd name="connsiteY1" fmla="*/ 0 h 212598"/>
                  <a:gd name="connsiteX2" fmla="*/ 316725 w 316724"/>
                  <a:gd name="connsiteY2" fmla="*/ 109042 h 212598"/>
                  <a:gd name="connsiteX3" fmla="*/ 130539 w 316724"/>
                  <a:gd name="connsiteY3" fmla="*/ 212598 h 212598"/>
                  <a:gd name="connsiteX4" fmla="*/ 0 w 316724"/>
                  <a:gd name="connsiteY4" fmla="*/ 111100 h 212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724" h="212598">
                    <a:moveTo>
                      <a:pt x="36401" y="62408"/>
                    </a:moveTo>
                    <a:lnTo>
                      <a:pt x="192461" y="0"/>
                    </a:lnTo>
                    <a:lnTo>
                      <a:pt x="316725" y="109042"/>
                    </a:lnTo>
                    <a:lnTo>
                      <a:pt x="130539" y="212598"/>
                    </a:lnTo>
                    <a:lnTo>
                      <a:pt x="0" y="111100"/>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Shape 96">
                <a:extLst>
                  <a:ext uri="{FF2B5EF4-FFF2-40B4-BE49-F238E27FC236}">
                    <a16:creationId xmlns:a16="http://schemas.microsoft.com/office/drawing/2014/main" id="{46A59D88-662C-4268-B7D5-AE8562158A3C}"/>
                  </a:ext>
                </a:extLst>
              </p:cNvPr>
              <p:cNvSpPr/>
              <p:nvPr/>
            </p:nvSpPr>
            <p:spPr>
              <a:xfrm>
                <a:off x="7805975" y="965606"/>
                <a:ext cx="509604" cy="408051"/>
              </a:xfrm>
              <a:custGeom>
                <a:avLst/>
                <a:gdLst>
                  <a:gd name="connsiteX0" fmla="*/ 348941 w 509604"/>
                  <a:gd name="connsiteY0" fmla="*/ 28118 h 408051"/>
                  <a:gd name="connsiteX1" fmla="*/ 41421 w 509604"/>
                  <a:gd name="connsiteY1" fmla="*/ 268834 h 408051"/>
                  <a:gd name="connsiteX2" fmla="*/ 0 w 509604"/>
                  <a:gd name="connsiteY2" fmla="*/ 408051 h 408051"/>
                  <a:gd name="connsiteX3" fmla="*/ 509604 w 509604"/>
                  <a:gd name="connsiteY3" fmla="*/ 0 h 408051"/>
                </a:gdLst>
                <a:ahLst/>
                <a:cxnLst>
                  <a:cxn ang="0">
                    <a:pos x="connsiteX0" y="connsiteY0"/>
                  </a:cxn>
                  <a:cxn ang="0">
                    <a:pos x="connsiteX1" y="connsiteY1"/>
                  </a:cxn>
                  <a:cxn ang="0">
                    <a:pos x="connsiteX2" y="connsiteY2"/>
                  </a:cxn>
                  <a:cxn ang="0">
                    <a:pos x="connsiteX3" y="connsiteY3"/>
                  </a:cxn>
                </a:cxnLst>
                <a:rect l="l" t="t" r="r" b="b"/>
                <a:pathLst>
                  <a:path w="509604" h="408051">
                    <a:moveTo>
                      <a:pt x="348941" y="28118"/>
                    </a:moveTo>
                    <a:lnTo>
                      <a:pt x="41421" y="268834"/>
                    </a:lnTo>
                    <a:lnTo>
                      <a:pt x="0" y="408051"/>
                    </a:lnTo>
                    <a:lnTo>
                      <a:pt x="509604" y="0"/>
                    </a:lnTo>
                    <a:close/>
                  </a:path>
                </a:pathLst>
              </a:custGeom>
              <a:solidFill>
                <a:srgbClr val="86B1F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Shape 97">
                <a:extLst>
                  <a:ext uri="{FF2B5EF4-FFF2-40B4-BE49-F238E27FC236}">
                    <a16:creationId xmlns:a16="http://schemas.microsoft.com/office/drawing/2014/main" id="{A9D50EB4-F8F5-41A8-995C-816D6D88A15A}"/>
                  </a:ext>
                </a:extLst>
              </p:cNvPr>
              <p:cNvSpPr/>
              <p:nvPr/>
            </p:nvSpPr>
            <p:spPr>
              <a:xfrm>
                <a:off x="8281271" y="1078420"/>
                <a:ext cx="68616" cy="62064"/>
              </a:xfrm>
              <a:custGeom>
                <a:avLst/>
                <a:gdLst>
                  <a:gd name="connsiteX0" fmla="*/ 0 w 68616"/>
                  <a:gd name="connsiteY0" fmla="*/ 39434 h 62064"/>
                  <a:gd name="connsiteX1" fmla="*/ 48115 w 68616"/>
                  <a:gd name="connsiteY1" fmla="*/ 0 h 62064"/>
                  <a:gd name="connsiteX2" fmla="*/ 68616 w 68616"/>
                  <a:gd name="connsiteY2" fmla="*/ 28118 h 62064"/>
                  <a:gd name="connsiteX3" fmla="*/ 18409 w 68616"/>
                  <a:gd name="connsiteY3" fmla="*/ 62065 h 62064"/>
                </a:gdLst>
                <a:ahLst/>
                <a:cxnLst>
                  <a:cxn ang="0">
                    <a:pos x="connsiteX0" y="connsiteY0"/>
                  </a:cxn>
                  <a:cxn ang="0">
                    <a:pos x="connsiteX1" y="connsiteY1"/>
                  </a:cxn>
                  <a:cxn ang="0">
                    <a:pos x="connsiteX2" y="connsiteY2"/>
                  </a:cxn>
                  <a:cxn ang="0">
                    <a:pos x="connsiteX3" y="connsiteY3"/>
                  </a:cxn>
                </a:cxnLst>
                <a:rect l="l" t="t" r="r" b="b"/>
                <a:pathLst>
                  <a:path w="68616" h="62064">
                    <a:moveTo>
                      <a:pt x="0" y="39434"/>
                    </a:moveTo>
                    <a:lnTo>
                      <a:pt x="48115" y="0"/>
                    </a:lnTo>
                    <a:lnTo>
                      <a:pt x="68616" y="28118"/>
                    </a:lnTo>
                    <a:lnTo>
                      <a:pt x="18409" y="6206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Freeform: Shape 98">
                <a:extLst>
                  <a:ext uri="{FF2B5EF4-FFF2-40B4-BE49-F238E27FC236}">
                    <a16:creationId xmlns:a16="http://schemas.microsoft.com/office/drawing/2014/main" id="{CD63802E-A427-4874-A099-6F37C23E3576}"/>
                  </a:ext>
                </a:extLst>
              </p:cNvPr>
              <p:cNvSpPr/>
              <p:nvPr/>
            </p:nvSpPr>
            <p:spPr>
              <a:xfrm>
                <a:off x="7930238" y="1347254"/>
                <a:ext cx="80331" cy="97794"/>
              </a:xfrm>
              <a:custGeom>
                <a:avLst/>
                <a:gdLst>
                  <a:gd name="connsiteX0" fmla="*/ 0 w 80331"/>
                  <a:gd name="connsiteY0" fmla="*/ 63779 h 97794"/>
                  <a:gd name="connsiteX1" fmla="*/ 80331 w 80331"/>
                  <a:gd name="connsiteY1" fmla="*/ 0 h 97794"/>
                  <a:gd name="connsiteX2" fmla="*/ 71127 w 80331"/>
                  <a:gd name="connsiteY2" fmla="*/ 54521 h 97794"/>
                  <a:gd name="connsiteX3" fmla="*/ 20501 w 80331"/>
                  <a:gd name="connsiteY3" fmla="*/ 97727 h 97794"/>
                  <a:gd name="connsiteX4" fmla="*/ 0 w 80331"/>
                  <a:gd name="connsiteY4" fmla="*/ 63779 h 97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31" h="97794">
                    <a:moveTo>
                      <a:pt x="0" y="63779"/>
                    </a:moveTo>
                    <a:cubicBezTo>
                      <a:pt x="2092" y="62065"/>
                      <a:pt x="80331" y="0"/>
                      <a:pt x="80331" y="0"/>
                    </a:cubicBezTo>
                    <a:lnTo>
                      <a:pt x="71127" y="54521"/>
                    </a:lnTo>
                    <a:cubicBezTo>
                      <a:pt x="71127" y="54521"/>
                      <a:pt x="20501" y="99784"/>
                      <a:pt x="20501" y="97727"/>
                    </a:cubicBezTo>
                    <a:cubicBezTo>
                      <a:pt x="20501" y="96012"/>
                      <a:pt x="0" y="63779"/>
                      <a:pt x="0" y="63779"/>
                    </a:cubicBez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Shape 99">
                <a:extLst>
                  <a:ext uri="{FF2B5EF4-FFF2-40B4-BE49-F238E27FC236}">
                    <a16:creationId xmlns:a16="http://schemas.microsoft.com/office/drawing/2014/main" id="{8D832E8D-2AC3-468C-B644-646A917AEDE3}"/>
                  </a:ext>
                </a:extLst>
              </p:cNvPr>
              <p:cNvSpPr/>
              <p:nvPr/>
            </p:nvSpPr>
            <p:spPr>
              <a:xfrm rot="-8100486">
                <a:off x="8047438" y="1075796"/>
                <a:ext cx="123006" cy="304492"/>
              </a:xfrm>
              <a:custGeom>
                <a:avLst/>
                <a:gdLst>
                  <a:gd name="connsiteX0" fmla="*/ 123007 w 123006"/>
                  <a:gd name="connsiteY0" fmla="*/ 152246 h 304492"/>
                  <a:gd name="connsiteX1" fmla="*/ 61504 w 123006"/>
                  <a:gd name="connsiteY1" fmla="*/ 304492 h 304492"/>
                  <a:gd name="connsiteX2" fmla="*/ 0 w 123006"/>
                  <a:gd name="connsiteY2" fmla="*/ 152246 h 304492"/>
                  <a:gd name="connsiteX3" fmla="*/ 61504 w 123006"/>
                  <a:gd name="connsiteY3" fmla="*/ 0 h 304492"/>
                  <a:gd name="connsiteX4" fmla="*/ 123007 w 123006"/>
                  <a:gd name="connsiteY4" fmla="*/ 152246 h 304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06" h="304492">
                    <a:moveTo>
                      <a:pt x="123007" y="152246"/>
                    </a:moveTo>
                    <a:cubicBezTo>
                      <a:pt x="123007" y="236329"/>
                      <a:pt x="95471" y="304492"/>
                      <a:pt x="61504" y="304492"/>
                    </a:cubicBezTo>
                    <a:cubicBezTo>
                      <a:pt x="27536" y="304492"/>
                      <a:pt x="0" y="236329"/>
                      <a:pt x="0" y="152246"/>
                    </a:cubicBezTo>
                    <a:cubicBezTo>
                      <a:pt x="0" y="68163"/>
                      <a:pt x="27536" y="0"/>
                      <a:pt x="61504" y="0"/>
                    </a:cubicBezTo>
                    <a:cubicBezTo>
                      <a:pt x="95471" y="0"/>
                      <a:pt x="123007" y="68163"/>
                      <a:pt x="123007" y="152246"/>
                    </a:cubicBezTo>
                    <a:close/>
                  </a:path>
                </a:pathLst>
              </a:custGeom>
              <a:solidFill>
                <a:srgbClr val="F7CC7F"/>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Shape 100">
                <a:extLst>
                  <a:ext uri="{FF2B5EF4-FFF2-40B4-BE49-F238E27FC236}">
                    <a16:creationId xmlns:a16="http://schemas.microsoft.com/office/drawing/2014/main" id="{8E94706A-88A7-4D4A-9BF2-D4056D06C248}"/>
                  </a:ext>
                </a:extLst>
              </p:cNvPr>
              <p:cNvSpPr/>
              <p:nvPr/>
            </p:nvSpPr>
            <p:spPr>
              <a:xfrm>
                <a:off x="7589247" y="671398"/>
                <a:ext cx="32216" cy="307924"/>
              </a:xfrm>
              <a:custGeom>
                <a:avLst/>
                <a:gdLst>
                  <a:gd name="connsiteX0" fmla="*/ 0 w 32216"/>
                  <a:gd name="connsiteY0" fmla="*/ 0 h 307924"/>
                  <a:gd name="connsiteX1" fmla="*/ 32216 w 32216"/>
                  <a:gd name="connsiteY1" fmla="*/ 0 h 307924"/>
                  <a:gd name="connsiteX2" fmla="*/ 32216 w 32216"/>
                  <a:gd name="connsiteY2" fmla="*/ 307924 h 307924"/>
                  <a:gd name="connsiteX3" fmla="*/ 0 w 32216"/>
                  <a:gd name="connsiteY3" fmla="*/ 307924 h 307924"/>
                </a:gdLst>
                <a:ahLst/>
                <a:cxnLst>
                  <a:cxn ang="0">
                    <a:pos x="connsiteX0" y="connsiteY0"/>
                  </a:cxn>
                  <a:cxn ang="0">
                    <a:pos x="connsiteX1" y="connsiteY1"/>
                  </a:cxn>
                  <a:cxn ang="0">
                    <a:pos x="connsiteX2" y="connsiteY2"/>
                  </a:cxn>
                  <a:cxn ang="0">
                    <a:pos x="connsiteX3" y="connsiteY3"/>
                  </a:cxn>
                </a:cxnLst>
                <a:rect l="l" t="t" r="r" b="b"/>
                <a:pathLst>
                  <a:path w="32216" h="307924">
                    <a:moveTo>
                      <a:pt x="0" y="0"/>
                    </a:moveTo>
                    <a:lnTo>
                      <a:pt x="32216" y="0"/>
                    </a:lnTo>
                    <a:lnTo>
                      <a:pt x="32216" y="307924"/>
                    </a:lnTo>
                    <a:lnTo>
                      <a:pt x="0" y="307924"/>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Shape 101">
                <a:extLst>
                  <a:ext uri="{FF2B5EF4-FFF2-40B4-BE49-F238E27FC236}">
                    <a16:creationId xmlns:a16="http://schemas.microsoft.com/office/drawing/2014/main" id="{0D4D8D62-B355-42CB-AD08-A75CA1E0E716}"/>
                  </a:ext>
                </a:extLst>
              </p:cNvPr>
              <p:cNvSpPr/>
              <p:nvPr/>
            </p:nvSpPr>
            <p:spPr>
              <a:xfrm>
                <a:off x="8010151" y="671398"/>
                <a:ext cx="32216" cy="307924"/>
              </a:xfrm>
              <a:custGeom>
                <a:avLst/>
                <a:gdLst>
                  <a:gd name="connsiteX0" fmla="*/ 0 w 32216"/>
                  <a:gd name="connsiteY0" fmla="*/ 0 h 307924"/>
                  <a:gd name="connsiteX1" fmla="*/ 32216 w 32216"/>
                  <a:gd name="connsiteY1" fmla="*/ 0 h 307924"/>
                  <a:gd name="connsiteX2" fmla="*/ 32216 w 32216"/>
                  <a:gd name="connsiteY2" fmla="*/ 307924 h 307924"/>
                  <a:gd name="connsiteX3" fmla="*/ 0 w 32216"/>
                  <a:gd name="connsiteY3" fmla="*/ 307924 h 307924"/>
                </a:gdLst>
                <a:ahLst/>
                <a:cxnLst>
                  <a:cxn ang="0">
                    <a:pos x="connsiteX0" y="connsiteY0"/>
                  </a:cxn>
                  <a:cxn ang="0">
                    <a:pos x="connsiteX1" y="connsiteY1"/>
                  </a:cxn>
                  <a:cxn ang="0">
                    <a:pos x="connsiteX2" y="connsiteY2"/>
                  </a:cxn>
                  <a:cxn ang="0">
                    <a:pos x="connsiteX3" y="connsiteY3"/>
                  </a:cxn>
                </a:cxnLst>
                <a:rect l="l" t="t" r="r" b="b"/>
                <a:pathLst>
                  <a:path w="32216" h="307924">
                    <a:moveTo>
                      <a:pt x="0" y="0"/>
                    </a:moveTo>
                    <a:lnTo>
                      <a:pt x="32216" y="0"/>
                    </a:lnTo>
                    <a:lnTo>
                      <a:pt x="32216" y="307924"/>
                    </a:lnTo>
                    <a:lnTo>
                      <a:pt x="0" y="307924"/>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03" name="Graphic 4">
              <a:extLst>
                <a:ext uri="{FF2B5EF4-FFF2-40B4-BE49-F238E27FC236}">
                  <a16:creationId xmlns:a16="http://schemas.microsoft.com/office/drawing/2014/main" id="{0C41F16D-FF4F-4C1F-98F1-C4FED5DEDB8F}"/>
                </a:ext>
              </a:extLst>
            </p:cNvPr>
            <p:cNvGrpSpPr/>
            <p:nvPr/>
          </p:nvGrpSpPr>
          <p:grpSpPr>
            <a:xfrm>
              <a:off x="10526372" y="671398"/>
              <a:ext cx="1000799" cy="914857"/>
              <a:chOff x="10526372" y="671398"/>
              <a:chExt cx="1000799" cy="914857"/>
            </a:xfrm>
          </p:grpSpPr>
          <p:sp>
            <p:nvSpPr>
              <p:cNvPr id="104" name="Freeform: Shape 103">
                <a:extLst>
                  <a:ext uri="{FF2B5EF4-FFF2-40B4-BE49-F238E27FC236}">
                    <a16:creationId xmlns:a16="http://schemas.microsoft.com/office/drawing/2014/main" id="{7E05F4C3-6C28-4492-B2D2-836B923B8402}"/>
                  </a:ext>
                </a:extLst>
              </p:cNvPr>
              <p:cNvSpPr/>
              <p:nvPr/>
            </p:nvSpPr>
            <p:spPr>
              <a:xfrm>
                <a:off x="11233458" y="993724"/>
                <a:ext cx="293713" cy="272605"/>
              </a:xfrm>
              <a:custGeom>
                <a:avLst/>
                <a:gdLst>
                  <a:gd name="connsiteX0" fmla="*/ 293713 w 293713"/>
                  <a:gd name="connsiteY0" fmla="*/ 0 h 272605"/>
                  <a:gd name="connsiteX1" fmla="*/ 284508 w 293713"/>
                  <a:gd name="connsiteY1" fmla="*/ 46977 h 272605"/>
                  <a:gd name="connsiteX2" fmla="*/ 9205 w 293713"/>
                  <a:gd name="connsiteY2" fmla="*/ 272606 h 272605"/>
                  <a:gd name="connsiteX3" fmla="*/ 0 w 293713"/>
                  <a:gd name="connsiteY3" fmla="*/ 240716 h 272605"/>
                  <a:gd name="connsiteX4" fmla="*/ 43514 w 293713"/>
                  <a:gd name="connsiteY4" fmla="*/ 103213 h 27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713" h="272605">
                    <a:moveTo>
                      <a:pt x="293713" y="0"/>
                    </a:moveTo>
                    <a:lnTo>
                      <a:pt x="284508" y="46977"/>
                    </a:lnTo>
                    <a:lnTo>
                      <a:pt x="9205" y="272606"/>
                    </a:lnTo>
                    <a:lnTo>
                      <a:pt x="0" y="240716"/>
                    </a:lnTo>
                    <a:lnTo>
                      <a:pt x="43514" y="103213"/>
                    </a:lnTo>
                    <a:close/>
                  </a:path>
                </a:pathLst>
              </a:custGeom>
              <a:solidFill>
                <a:srgbClr val="86B1F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Freeform: Shape 104">
                <a:extLst>
                  <a:ext uri="{FF2B5EF4-FFF2-40B4-BE49-F238E27FC236}">
                    <a16:creationId xmlns:a16="http://schemas.microsoft.com/office/drawing/2014/main" id="{7913314A-C9C5-4DA9-A4F1-E9F80677F980}"/>
                  </a:ext>
                </a:extLst>
              </p:cNvPr>
              <p:cNvSpPr/>
              <p:nvPr/>
            </p:nvSpPr>
            <p:spPr>
              <a:xfrm>
                <a:off x="10925938" y="797928"/>
                <a:ext cx="601232" cy="436511"/>
              </a:xfrm>
              <a:custGeom>
                <a:avLst/>
                <a:gdLst>
                  <a:gd name="connsiteX0" fmla="*/ 601233 w 601232"/>
                  <a:gd name="connsiteY0" fmla="*/ 195796 h 436511"/>
                  <a:gd name="connsiteX1" fmla="*/ 362748 w 601232"/>
                  <a:gd name="connsiteY1" fmla="*/ 0 h 436511"/>
                  <a:gd name="connsiteX2" fmla="*/ 252292 w 601232"/>
                  <a:gd name="connsiteY2" fmla="*/ 0 h 436511"/>
                  <a:gd name="connsiteX3" fmla="*/ 0 w 601232"/>
                  <a:gd name="connsiteY3" fmla="*/ 195796 h 436511"/>
                  <a:gd name="connsiteX4" fmla="*/ 307520 w 601232"/>
                  <a:gd name="connsiteY4" fmla="*/ 436512 h 436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232" h="436511">
                    <a:moveTo>
                      <a:pt x="601233" y="195796"/>
                    </a:moveTo>
                    <a:lnTo>
                      <a:pt x="362748" y="0"/>
                    </a:lnTo>
                    <a:lnTo>
                      <a:pt x="252292" y="0"/>
                    </a:lnTo>
                    <a:lnTo>
                      <a:pt x="0" y="195796"/>
                    </a:lnTo>
                    <a:lnTo>
                      <a:pt x="307520" y="436512"/>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reeform: Shape 105">
                <a:extLst>
                  <a:ext uri="{FF2B5EF4-FFF2-40B4-BE49-F238E27FC236}">
                    <a16:creationId xmlns:a16="http://schemas.microsoft.com/office/drawing/2014/main" id="{93E48ACC-2233-4174-9D06-7C2D6C882121}"/>
                  </a:ext>
                </a:extLst>
              </p:cNvPr>
              <p:cNvSpPr/>
              <p:nvPr/>
            </p:nvSpPr>
            <p:spPr>
              <a:xfrm>
                <a:off x="10526372" y="1159002"/>
                <a:ext cx="521319" cy="415937"/>
              </a:xfrm>
              <a:custGeom>
                <a:avLst/>
                <a:gdLst>
                  <a:gd name="connsiteX0" fmla="*/ 206687 w 521319"/>
                  <a:gd name="connsiteY0" fmla="*/ 0 h 415937"/>
                  <a:gd name="connsiteX1" fmla="*/ 262752 w 521319"/>
                  <a:gd name="connsiteY1" fmla="*/ 46977 h 415937"/>
                  <a:gd name="connsiteX2" fmla="*/ 303336 w 521319"/>
                  <a:gd name="connsiteY2" fmla="*/ 18860 h 415937"/>
                  <a:gd name="connsiteX3" fmla="*/ 344338 w 521319"/>
                  <a:gd name="connsiteY3" fmla="*/ 58636 h 415937"/>
                  <a:gd name="connsiteX4" fmla="*/ 315051 w 521319"/>
                  <a:gd name="connsiteY4" fmla="*/ 90869 h 415937"/>
                  <a:gd name="connsiteX5" fmla="*/ 429691 w 521319"/>
                  <a:gd name="connsiteY5" fmla="*/ 186881 h 415937"/>
                  <a:gd name="connsiteX6" fmla="*/ 463999 w 521319"/>
                  <a:gd name="connsiteY6" fmla="*/ 146761 h 415937"/>
                  <a:gd name="connsiteX7" fmla="*/ 500400 w 521319"/>
                  <a:gd name="connsiteY7" fmla="*/ 201282 h 415937"/>
                  <a:gd name="connsiteX8" fmla="*/ 477388 w 521319"/>
                  <a:gd name="connsiteY8" fmla="*/ 227000 h 415937"/>
                  <a:gd name="connsiteX9" fmla="*/ 521319 w 521319"/>
                  <a:gd name="connsiteY9" fmla="*/ 263347 h 415937"/>
                  <a:gd name="connsiteX10" fmla="*/ 413373 w 521319"/>
                  <a:gd name="connsiteY10" fmla="*/ 415938 h 415937"/>
                  <a:gd name="connsiteX11" fmla="*/ 0 w 521319"/>
                  <a:gd name="connsiteY11" fmla="*/ 64122 h 41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1319" h="415937">
                    <a:moveTo>
                      <a:pt x="206687" y="0"/>
                    </a:moveTo>
                    <a:lnTo>
                      <a:pt x="262752" y="46977"/>
                    </a:lnTo>
                    <a:lnTo>
                      <a:pt x="303336" y="18860"/>
                    </a:lnTo>
                    <a:lnTo>
                      <a:pt x="344338" y="58636"/>
                    </a:lnTo>
                    <a:lnTo>
                      <a:pt x="315051" y="90869"/>
                    </a:lnTo>
                    <a:lnTo>
                      <a:pt x="429691" y="186881"/>
                    </a:lnTo>
                    <a:lnTo>
                      <a:pt x="463999" y="146761"/>
                    </a:lnTo>
                    <a:lnTo>
                      <a:pt x="500400" y="201282"/>
                    </a:lnTo>
                    <a:lnTo>
                      <a:pt x="477388" y="227000"/>
                    </a:lnTo>
                    <a:lnTo>
                      <a:pt x="521319" y="263347"/>
                    </a:lnTo>
                    <a:lnTo>
                      <a:pt x="413373" y="415938"/>
                    </a:lnTo>
                    <a:lnTo>
                      <a:pt x="0" y="64122"/>
                    </a:lnTo>
                    <a:close/>
                  </a:path>
                </a:pathLst>
              </a:custGeom>
              <a:solidFill>
                <a:srgbClr val="86B1F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Freeform: Shape 106">
                <a:extLst>
                  <a:ext uri="{FF2B5EF4-FFF2-40B4-BE49-F238E27FC236}">
                    <a16:creationId xmlns:a16="http://schemas.microsoft.com/office/drawing/2014/main" id="{8FC38BAC-DBAD-425E-A29B-A6FDA58D5819}"/>
                  </a:ext>
                </a:extLst>
              </p:cNvPr>
              <p:cNvSpPr/>
              <p:nvPr/>
            </p:nvSpPr>
            <p:spPr>
              <a:xfrm>
                <a:off x="11079907" y="1334223"/>
                <a:ext cx="229280" cy="252031"/>
              </a:xfrm>
              <a:custGeom>
                <a:avLst/>
                <a:gdLst>
                  <a:gd name="connsiteX0" fmla="*/ 194972 w 229280"/>
                  <a:gd name="connsiteY0" fmla="*/ 39434 h 252031"/>
                  <a:gd name="connsiteX1" fmla="*/ 229280 w 229280"/>
                  <a:gd name="connsiteY1" fmla="*/ 178651 h 252031"/>
                  <a:gd name="connsiteX2" fmla="*/ 75730 w 229280"/>
                  <a:gd name="connsiteY2" fmla="*/ 252032 h 252031"/>
                  <a:gd name="connsiteX3" fmla="*/ 0 w 229280"/>
                  <a:gd name="connsiteY3" fmla="*/ 97727 h 252031"/>
                  <a:gd name="connsiteX4" fmla="*/ 160664 w 229280"/>
                  <a:gd name="connsiteY4" fmla="*/ 0 h 252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280" h="252031">
                    <a:moveTo>
                      <a:pt x="194972" y="39434"/>
                    </a:moveTo>
                    <a:lnTo>
                      <a:pt x="229280" y="178651"/>
                    </a:lnTo>
                    <a:lnTo>
                      <a:pt x="75730" y="252032"/>
                    </a:lnTo>
                    <a:lnTo>
                      <a:pt x="0" y="97727"/>
                    </a:lnTo>
                    <a:lnTo>
                      <a:pt x="160664" y="0"/>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Freeform: Shape 107">
                <a:extLst>
                  <a:ext uri="{FF2B5EF4-FFF2-40B4-BE49-F238E27FC236}">
                    <a16:creationId xmlns:a16="http://schemas.microsoft.com/office/drawing/2014/main" id="{D5B93DD5-F08F-4A29-B562-D1C112140869}"/>
                  </a:ext>
                </a:extLst>
              </p:cNvPr>
              <p:cNvSpPr/>
              <p:nvPr/>
            </p:nvSpPr>
            <p:spPr>
              <a:xfrm>
                <a:off x="10751468" y="1036929"/>
                <a:ext cx="479897" cy="374103"/>
              </a:xfrm>
              <a:custGeom>
                <a:avLst/>
                <a:gdLst>
                  <a:gd name="connsiteX0" fmla="*/ 479898 w 479897"/>
                  <a:gd name="connsiteY0" fmla="*/ 270891 h 374103"/>
                  <a:gd name="connsiteX1" fmla="*/ 319235 w 479897"/>
                  <a:gd name="connsiteY1" fmla="*/ 374104 h 374103"/>
                  <a:gd name="connsiteX2" fmla="*/ 0 w 479897"/>
                  <a:gd name="connsiteY2" fmla="*/ 103556 h 374103"/>
                  <a:gd name="connsiteX3" fmla="*/ 146857 w 479897"/>
                  <a:gd name="connsiteY3" fmla="*/ 0 h 374103"/>
                </a:gdLst>
                <a:ahLst/>
                <a:cxnLst>
                  <a:cxn ang="0">
                    <a:pos x="connsiteX0" y="connsiteY0"/>
                  </a:cxn>
                  <a:cxn ang="0">
                    <a:pos x="connsiteX1" y="connsiteY1"/>
                  </a:cxn>
                  <a:cxn ang="0">
                    <a:pos x="connsiteX2" y="connsiteY2"/>
                  </a:cxn>
                  <a:cxn ang="0">
                    <a:pos x="connsiteX3" y="connsiteY3"/>
                  </a:cxn>
                </a:cxnLst>
                <a:rect l="l" t="t" r="r" b="b"/>
                <a:pathLst>
                  <a:path w="479897" h="374103">
                    <a:moveTo>
                      <a:pt x="479898" y="270891"/>
                    </a:moveTo>
                    <a:lnTo>
                      <a:pt x="319235" y="374104"/>
                    </a:lnTo>
                    <a:lnTo>
                      <a:pt x="0" y="103556"/>
                    </a:lnTo>
                    <a:lnTo>
                      <a:pt x="146857" y="0"/>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Freeform: Shape 108">
                <a:extLst>
                  <a:ext uri="{FF2B5EF4-FFF2-40B4-BE49-F238E27FC236}">
                    <a16:creationId xmlns:a16="http://schemas.microsoft.com/office/drawing/2014/main" id="{A43C00C3-9B44-45A3-9995-DF0171AFAE74}"/>
                  </a:ext>
                </a:extLst>
              </p:cNvPr>
              <p:cNvSpPr/>
              <p:nvPr/>
            </p:nvSpPr>
            <p:spPr>
              <a:xfrm>
                <a:off x="10540179" y="912799"/>
                <a:ext cx="316723" cy="212598"/>
              </a:xfrm>
              <a:custGeom>
                <a:avLst/>
                <a:gdLst>
                  <a:gd name="connsiteX0" fmla="*/ 280324 w 316723"/>
                  <a:gd name="connsiteY0" fmla="*/ 62408 h 212598"/>
                  <a:gd name="connsiteX1" fmla="*/ 124263 w 316723"/>
                  <a:gd name="connsiteY1" fmla="*/ 0 h 212598"/>
                  <a:gd name="connsiteX2" fmla="*/ 0 w 316723"/>
                  <a:gd name="connsiteY2" fmla="*/ 109042 h 212598"/>
                  <a:gd name="connsiteX3" fmla="*/ 186185 w 316723"/>
                  <a:gd name="connsiteY3" fmla="*/ 212598 h 212598"/>
                  <a:gd name="connsiteX4" fmla="*/ 316724 w 316723"/>
                  <a:gd name="connsiteY4" fmla="*/ 111100 h 212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723" h="212598">
                    <a:moveTo>
                      <a:pt x="280324" y="62408"/>
                    </a:moveTo>
                    <a:lnTo>
                      <a:pt x="124263" y="0"/>
                    </a:lnTo>
                    <a:lnTo>
                      <a:pt x="0" y="109042"/>
                    </a:lnTo>
                    <a:lnTo>
                      <a:pt x="186185" y="212598"/>
                    </a:lnTo>
                    <a:lnTo>
                      <a:pt x="316724" y="111100"/>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Freeform: Shape 109">
                <a:extLst>
                  <a:ext uri="{FF2B5EF4-FFF2-40B4-BE49-F238E27FC236}">
                    <a16:creationId xmlns:a16="http://schemas.microsoft.com/office/drawing/2014/main" id="{8A3445C7-DD60-4C2E-BA0D-B0A263FCBDE2}"/>
                  </a:ext>
                </a:extLst>
              </p:cNvPr>
              <p:cNvSpPr/>
              <p:nvPr/>
            </p:nvSpPr>
            <p:spPr>
              <a:xfrm>
                <a:off x="10765275" y="965606"/>
                <a:ext cx="509604" cy="408051"/>
              </a:xfrm>
              <a:custGeom>
                <a:avLst/>
                <a:gdLst>
                  <a:gd name="connsiteX0" fmla="*/ 160663 w 509604"/>
                  <a:gd name="connsiteY0" fmla="*/ 28118 h 408051"/>
                  <a:gd name="connsiteX1" fmla="*/ 468182 w 509604"/>
                  <a:gd name="connsiteY1" fmla="*/ 268834 h 408051"/>
                  <a:gd name="connsiteX2" fmla="*/ 509604 w 509604"/>
                  <a:gd name="connsiteY2" fmla="*/ 408051 h 408051"/>
                  <a:gd name="connsiteX3" fmla="*/ 0 w 509604"/>
                  <a:gd name="connsiteY3" fmla="*/ 0 h 408051"/>
                </a:gdLst>
                <a:ahLst/>
                <a:cxnLst>
                  <a:cxn ang="0">
                    <a:pos x="connsiteX0" y="connsiteY0"/>
                  </a:cxn>
                  <a:cxn ang="0">
                    <a:pos x="connsiteX1" y="connsiteY1"/>
                  </a:cxn>
                  <a:cxn ang="0">
                    <a:pos x="connsiteX2" y="connsiteY2"/>
                  </a:cxn>
                  <a:cxn ang="0">
                    <a:pos x="connsiteX3" y="connsiteY3"/>
                  </a:cxn>
                </a:cxnLst>
                <a:rect l="l" t="t" r="r" b="b"/>
                <a:pathLst>
                  <a:path w="509604" h="408051">
                    <a:moveTo>
                      <a:pt x="160663" y="28118"/>
                    </a:moveTo>
                    <a:lnTo>
                      <a:pt x="468182" y="268834"/>
                    </a:lnTo>
                    <a:lnTo>
                      <a:pt x="509604" y="408051"/>
                    </a:lnTo>
                    <a:lnTo>
                      <a:pt x="0" y="0"/>
                    </a:lnTo>
                    <a:close/>
                  </a:path>
                </a:pathLst>
              </a:custGeom>
              <a:solidFill>
                <a:srgbClr val="86B1F2"/>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Freeform: Shape 110">
                <a:extLst>
                  <a:ext uri="{FF2B5EF4-FFF2-40B4-BE49-F238E27FC236}">
                    <a16:creationId xmlns:a16="http://schemas.microsoft.com/office/drawing/2014/main" id="{C4FDDCA4-BE6C-4ED5-A719-6219BC66DB9B}"/>
                  </a:ext>
                </a:extLst>
              </p:cNvPr>
              <p:cNvSpPr/>
              <p:nvPr/>
            </p:nvSpPr>
            <p:spPr>
              <a:xfrm>
                <a:off x="10730967" y="1078420"/>
                <a:ext cx="68616" cy="62064"/>
              </a:xfrm>
              <a:custGeom>
                <a:avLst/>
                <a:gdLst>
                  <a:gd name="connsiteX0" fmla="*/ 68616 w 68616"/>
                  <a:gd name="connsiteY0" fmla="*/ 39434 h 62064"/>
                  <a:gd name="connsiteX1" fmla="*/ 20501 w 68616"/>
                  <a:gd name="connsiteY1" fmla="*/ 0 h 62064"/>
                  <a:gd name="connsiteX2" fmla="*/ 0 w 68616"/>
                  <a:gd name="connsiteY2" fmla="*/ 28118 h 62064"/>
                  <a:gd name="connsiteX3" fmla="*/ 50207 w 68616"/>
                  <a:gd name="connsiteY3" fmla="*/ 62065 h 62064"/>
                </a:gdLst>
                <a:ahLst/>
                <a:cxnLst>
                  <a:cxn ang="0">
                    <a:pos x="connsiteX0" y="connsiteY0"/>
                  </a:cxn>
                  <a:cxn ang="0">
                    <a:pos x="connsiteX1" y="connsiteY1"/>
                  </a:cxn>
                  <a:cxn ang="0">
                    <a:pos x="connsiteX2" y="connsiteY2"/>
                  </a:cxn>
                  <a:cxn ang="0">
                    <a:pos x="connsiteX3" y="connsiteY3"/>
                  </a:cxn>
                </a:cxnLst>
                <a:rect l="l" t="t" r="r" b="b"/>
                <a:pathLst>
                  <a:path w="68616" h="62064">
                    <a:moveTo>
                      <a:pt x="68616" y="39434"/>
                    </a:moveTo>
                    <a:lnTo>
                      <a:pt x="20501" y="0"/>
                    </a:lnTo>
                    <a:lnTo>
                      <a:pt x="0" y="28118"/>
                    </a:lnTo>
                    <a:lnTo>
                      <a:pt x="50207" y="62065"/>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Freeform: Shape 111">
                <a:extLst>
                  <a:ext uri="{FF2B5EF4-FFF2-40B4-BE49-F238E27FC236}">
                    <a16:creationId xmlns:a16="http://schemas.microsoft.com/office/drawing/2014/main" id="{AD7B6E16-50D0-4630-97A8-0DCE1958418A}"/>
                  </a:ext>
                </a:extLst>
              </p:cNvPr>
              <p:cNvSpPr/>
              <p:nvPr/>
            </p:nvSpPr>
            <p:spPr>
              <a:xfrm>
                <a:off x="11070703" y="1347254"/>
                <a:ext cx="80331" cy="97794"/>
              </a:xfrm>
              <a:custGeom>
                <a:avLst/>
                <a:gdLst>
                  <a:gd name="connsiteX0" fmla="*/ 80331 w 80331"/>
                  <a:gd name="connsiteY0" fmla="*/ 63779 h 97794"/>
                  <a:gd name="connsiteX1" fmla="*/ 0 w 80331"/>
                  <a:gd name="connsiteY1" fmla="*/ 0 h 97794"/>
                  <a:gd name="connsiteX2" fmla="*/ 9204 w 80331"/>
                  <a:gd name="connsiteY2" fmla="*/ 54521 h 97794"/>
                  <a:gd name="connsiteX3" fmla="*/ 59831 w 80331"/>
                  <a:gd name="connsiteY3" fmla="*/ 97727 h 97794"/>
                  <a:gd name="connsiteX4" fmla="*/ 80331 w 80331"/>
                  <a:gd name="connsiteY4" fmla="*/ 63779 h 97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31" h="97794">
                    <a:moveTo>
                      <a:pt x="80331" y="63779"/>
                    </a:moveTo>
                    <a:cubicBezTo>
                      <a:pt x="78239" y="62065"/>
                      <a:pt x="0" y="0"/>
                      <a:pt x="0" y="0"/>
                    </a:cubicBezTo>
                    <a:lnTo>
                      <a:pt x="9204" y="54521"/>
                    </a:lnTo>
                    <a:cubicBezTo>
                      <a:pt x="9204" y="54521"/>
                      <a:pt x="59831" y="99784"/>
                      <a:pt x="59831" y="97727"/>
                    </a:cubicBezTo>
                    <a:cubicBezTo>
                      <a:pt x="59412" y="96012"/>
                      <a:pt x="80331" y="63779"/>
                      <a:pt x="80331" y="63779"/>
                    </a:cubicBez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Freeform: Shape 112">
                <a:extLst>
                  <a:ext uri="{FF2B5EF4-FFF2-40B4-BE49-F238E27FC236}">
                    <a16:creationId xmlns:a16="http://schemas.microsoft.com/office/drawing/2014/main" id="{9046949E-67F8-4DA6-AC2A-8B1011640304}"/>
                  </a:ext>
                </a:extLst>
              </p:cNvPr>
              <p:cNvSpPr/>
              <p:nvPr/>
            </p:nvSpPr>
            <p:spPr>
              <a:xfrm rot="-2700000">
                <a:off x="10909638" y="1075315"/>
                <a:ext cx="123006" cy="304492"/>
              </a:xfrm>
              <a:custGeom>
                <a:avLst/>
                <a:gdLst>
                  <a:gd name="connsiteX0" fmla="*/ 123007 w 123006"/>
                  <a:gd name="connsiteY0" fmla="*/ 152246 h 304492"/>
                  <a:gd name="connsiteX1" fmla="*/ 61503 w 123006"/>
                  <a:gd name="connsiteY1" fmla="*/ 304492 h 304492"/>
                  <a:gd name="connsiteX2" fmla="*/ 0 w 123006"/>
                  <a:gd name="connsiteY2" fmla="*/ 152246 h 304492"/>
                  <a:gd name="connsiteX3" fmla="*/ 61503 w 123006"/>
                  <a:gd name="connsiteY3" fmla="*/ 0 h 304492"/>
                  <a:gd name="connsiteX4" fmla="*/ 123007 w 123006"/>
                  <a:gd name="connsiteY4" fmla="*/ 152246 h 304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06" h="304492">
                    <a:moveTo>
                      <a:pt x="123007" y="152246"/>
                    </a:moveTo>
                    <a:cubicBezTo>
                      <a:pt x="123007" y="236329"/>
                      <a:pt x="95471" y="304492"/>
                      <a:pt x="61503" y="304492"/>
                    </a:cubicBezTo>
                    <a:cubicBezTo>
                      <a:pt x="27536" y="304492"/>
                      <a:pt x="0" y="236329"/>
                      <a:pt x="0" y="152246"/>
                    </a:cubicBezTo>
                    <a:cubicBezTo>
                      <a:pt x="0" y="68163"/>
                      <a:pt x="27536" y="0"/>
                      <a:pt x="61503" y="0"/>
                    </a:cubicBezTo>
                    <a:cubicBezTo>
                      <a:pt x="95471" y="0"/>
                      <a:pt x="123007" y="68163"/>
                      <a:pt x="123007" y="152246"/>
                    </a:cubicBezTo>
                    <a:close/>
                  </a:path>
                </a:pathLst>
              </a:custGeom>
              <a:solidFill>
                <a:srgbClr val="F7CC7F"/>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Freeform: Shape 113">
                <a:extLst>
                  <a:ext uri="{FF2B5EF4-FFF2-40B4-BE49-F238E27FC236}">
                    <a16:creationId xmlns:a16="http://schemas.microsoft.com/office/drawing/2014/main" id="{45198E6E-0734-4DEC-9789-CA6AE6F38578}"/>
                  </a:ext>
                </a:extLst>
              </p:cNvPr>
              <p:cNvSpPr/>
              <p:nvPr/>
            </p:nvSpPr>
            <p:spPr>
              <a:xfrm>
                <a:off x="11459391" y="671398"/>
                <a:ext cx="32216" cy="307924"/>
              </a:xfrm>
              <a:custGeom>
                <a:avLst/>
                <a:gdLst>
                  <a:gd name="connsiteX0" fmla="*/ 0 w 32216"/>
                  <a:gd name="connsiteY0" fmla="*/ 0 h 307924"/>
                  <a:gd name="connsiteX1" fmla="*/ 32216 w 32216"/>
                  <a:gd name="connsiteY1" fmla="*/ 0 h 307924"/>
                  <a:gd name="connsiteX2" fmla="*/ 32216 w 32216"/>
                  <a:gd name="connsiteY2" fmla="*/ 307924 h 307924"/>
                  <a:gd name="connsiteX3" fmla="*/ 0 w 32216"/>
                  <a:gd name="connsiteY3" fmla="*/ 307924 h 307924"/>
                </a:gdLst>
                <a:ahLst/>
                <a:cxnLst>
                  <a:cxn ang="0">
                    <a:pos x="connsiteX0" y="connsiteY0"/>
                  </a:cxn>
                  <a:cxn ang="0">
                    <a:pos x="connsiteX1" y="connsiteY1"/>
                  </a:cxn>
                  <a:cxn ang="0">
                    <a:pos x="connsiteX2" y="connsiteY2"/>
                  </a:cxn>
                  <a:cxn ang="0">
                    <a:pos x="connsiteX3" y="connsiteY3"/>
                  </a:cxn>
                </a:cxnLst>
                <a:rect l="l" t="t" r="r" b="b"/>
                <a:pathLst>
                  <a:path w="32216" h="307924">
                    <a:moveTo>
                      <a:pt x="0" y="0"/>
                    </a:moveTo>
                    <a:lnTo>
                      <a:pt x="32216" y="0"/>
                    </a:lnTo>
                    <a:lnTo>
                      <a:pt x="32216" y="307924"/>
                    </a:lnTo>
                    <a:lnTo>
                      <a:pt x="0" y="307924"/>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Freeform: Shape 114">
                <a:extLst>
                  <a:ext uri="{FF2B5EF4-FFF2-40B4-BE49-F238E27FC236}">
                    <a16:creationId xmlns:a16="http://schemas.microsoft.com/office/drawing/2014/main" id="{D1002EAC-524D-4F00-825C-4BDCD673F2E1}"/>
                  </a:ext>
                </a:extLst>
              </p:cNvPr>
              <p:cNvSpPr/>
              <p:nvPr/>
            </p:nvSpPr>
            <p:spPr>
              <a:xfrm>
                <a:off x="11038068" y="671398"/>
                <a:ext cx="32216" cy="307924"/>
              </a:xfrm>
              <a:custGeom>
                <a:avLst/>
                <a:gdLst>
                  <a:gd name="connsiteX0" fmla="*/ 0 w 32216"/>
                  <a:gd name="connsiteY0" fmla="*/ 0 h 307924"/>
                  <a:gd name="connsiteX1" fmla="*/ 32216 w 32216"/>
                  <a:gd name="connsiteY1" fmla="*/ 0 h 307924"/>
                  <a:gd name="connsiteX2" fmla="*/ 32216 w 32216"/>
                  <a:gd name="connsiteY2" fmla="*/ 307924 h 307924"/>
                  <a:gd name="connsiteX3" fmla="*/ 0 w 32216"/>
                  <a:gd name="connsiteY3" fmla="*/ 307924 h 307924"/>
                </a:gdLst>
                <a:ahLst/>
                <a:cxnLst>
                  <a:cxn ang="0">
                    <a:pos x="connsiteX0" y="connsiteY0"/>
                  </a:cxn>
                  <a:cxn ang="0">
                    <a:pos x="connsiteX1" y="connsiteY1"/>
                  </a:cxn>
                  <a:cxn ang="0">
                    <a:pos x="connsiteX2" y="connsiteY2"/>
                  </a:cxn>
                  <a:cxn ang="0">
                    <a:pos x="connsiteX3" y="connsiteY3"/>
                  </a:cxn>
                </a:cxnLst>
                <a:rect l="l" t="t" r="r" b="b"/>
                <a:pathLst>
                  <a:path w="32216" h="307924">
                    <a:moveTo>
                      <a:pt x="0" y="0"/>
                    </a:moveTo>
                    <a:lnTo>
                      <a:pt x="32216" y="0"/>
                    </a:lnTo>
                    <a:lnTo>
                      <a:pt x="32216" y="307924"/>
                    </a:lnTo>
                    <a:lnTo>
                      <a:pt x="0" y="307924"/>
                    </a:lnTo>
                    <a:close/>
                  </a:path>
                </a:pathLst>
              </a:custGeom>
              <a:solidFill>
                <a:srgbClr val="13375B"/>
              </a:solidFill>
              <a:ln w="4181"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117" name="Picture 4">
            <a:extLst>
              <a:ext uri="{FF2B5EF4-FFF2-40B4-BE49-F238E27FC236}">
                <a16:creationId xmlns:a16="http://schemas.microsoft.com/office/drawing/2014/main" id="{E46703B2-012E-4141-8C51-7AA6214EEAD7}"/>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88245" y="3759200"/>
            <a:ext cx="3048443" cy="3098800"/>
          </a:xfrm>
          <a:prstGeom prst="rect">
            <a:avLst/>
          </a:prstGeom>
        </p:spPr>
      </p:pic>
      <p:pic>
        <p:nvPicPr>
          <p:cNvPr id="120" name="Picture 14" descr="Fairy Tale Pink Sticker">
            <a:extLst>
              <a:ext uri="{FF2B5EF4-FFF2-40B4-BE49-F238E27FC236}">
                <a16:creationId xmlns:a16="http://schemas.microsoft.com/office/drawing/2014/main" id="{C6E5B28F-70DD-4998-845D-5C932EED8599}"/>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19693576">
            <a:off x="9667505" y="2384639"/>
            <a:ext cx="1153343" cy="115334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4 cách gấp máy bay siêu dễ: Có thể bạn chưa biết!">
            <a:extLst>
              <a:ext uri="{FF2B5EF4-FFF2-40B4-BE49-F238E27FC236}">
                <a16:creationId xmlns:a16="http://schemas.microsoft.com/office/drawing/2014/main" id="{C7158F96-81D6-19BB-8A50-2F6A8A27537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0" y="1854835"/>
            <a:ext cx="3302000" cy="238188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7E0B561-8D67-4011-EEAD-84F40F184D76}"/>
              </a:ext>
            </a:extLst>
          </p:cNvPr>
          <p:cNvSpPr txBox="1"/>
          <p:nvPr/>
        </p:nvSpPr>
        <p:spPr>
          <a:xfrm>
            <a:off x="3149600" y="4358640"/>
            <a:ext cx="3068320" cy="830997"/>
          </a:xfrm>
          <a:prstGeom prst="rect">
            <a:avLst/>
          </a:prstGeom>
          <a:noFill/>
        </p:spPr>
        <p:txBody>
          <a:bodyPr wrap="square" rtlCol="0">
            <a:spAutoFit/>
          </a:bodyPr>
          <a:lstStyle/>
          <a:p>
            <a:pPr algn="ctr"/>
            <a:r>
              <a:rPr lang="nl-NL" sz="2400" b="1" i="1" dirty="0">
                <a:latin typeface="Cambria" panose="02040503050406030204" pitchFamily="18" charset="0"/>
                <a:ea typeface="Cambria" panose="02040503050406030204" pitchFamily="18" charset="0"/>
              </a:rPr>
              <a:t>Gấp tờ giấy thành hình máy bay</a:t>
            </a:r>
            <a:endParaRPr lang="en-US" sz="2400" b="1" dirty="0">
              <a:latin typeface="Cambria" panose="02040503050406030204" pitchFamily="18" charset="0"/>
              <a:ea typeface="Cambria" panose="02040503050406030204" pitchFamily="18" charset="0"/>
            </a:endParaRPr>
          </a:p>
        </p:txBody>
      </p:sp>
      <p:pic>
        <p:nvPicPr>
          <p:cNvPr id="2052" name="Picture 4" descr="Ngâm khăn giấy vào giấm trắng, cách làm cực kỳ thiết thực và giải quyết  được rắc rối lớn cho nhiều gia đình">
            <a:extLst>
              <a:ext uri="{FF2B5EF4-FFF2-40B4-BE49-F238E27FC236}">
                <a16:creationId xmlns:a16="http://schemas.microsoft.com/office/drawing/2014/main" id="{562E3385-48B6-8B14-7F0F-2DAA16D2C7B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86880" y="1846774"/>
            <a:ext cx="3818890" cy="23769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19672E8-65EC-DB4C-362E-C2853880D869}"/>
              </a:ext>
            </a:extLst>
          </p:cNvPr>
          <p:cNvSpPr txBox="1"/>
          <p:nvPr/>
        </p:nvSpPr>
        <p:spPr>
          <a:xfrm>
            <a:off x="7142480" y="4439920"/>
            <a:ext cx="3068320" cy="830997"/>
          </a:xfrm>
          <a:prstGeom prst="rect">
            <a:avLst/>
          </a:prstGeom>
          <a:noFill/>
        </p:spPr>
        <p:txBody>
          <a:bodyPr wrap="square" rtlCol="0">
            <a:spAutoFit/>
          </a:bodyPr>
          <a:lstStyle/>
          <a:p>
            <a:pPr algn="ctr"/>
            <a:r>
              <a:rPr lang="en-US" sz="2400" b="1" i="1" dirty="0">
                <a:latin typeface="Cambria" panose="02040503050406030204" pitchFamily="18" charset="0"/>
                <a:ea typeface="Cambria" panose="02040503050406030204" pitchFamily="18" charset="0"/>
              </a:rPr>
              <a:t>N</a:t>
            </a:r>
            <a:r>
              <a:rPr lang="vi-VN" sz="2400" b="1" i="1" dirty="0">
                <a:latin typeface="Cambria" panose="02040503050406030204" pitchFamily="18" charset="0"/>
                <a:ea typeface="Cambria" panose="02040503050406030204" pitchFamily="18" charset="0"/>
              </a:rPr>
              <a:t>gâm tờ giấy vào nước</a:t>
            </a:r>
            <a:endParaRPr lang="en-US" sz="2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26815736"/>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wipe(down)">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par>
                                <p:cTn id="16" presetID="22" presetClass="entr" presetSubtype="4" fill="hold" nodeType="withEffect">
                                  <p:stCondLst>
                                    <p:cond delay="0"/>
                                  </p:stCondLst>
                                  <p:childTnLst>
                                    <p:set>
                                      <p:cBhvr>
                                        <p:cTn id="17" dur="1" fill="hold">
                                          <p:stCondLst>
                                            <p:cond delay="0"/>
                                          </p:stCondLst>
                                        </p:cTn>
                                        <p:tgtEl>
                                          <p:spTgt spid="2052"/>
                                        </p:tgtEl>
                                        <p:attrNameLst>
                                          <p:attrName>style.visibility</p:attrName>
                                        </p:attrNameLst>
                                      </p:cBhvr>
                                      <p:to>
                                        <p:strVal val="visible"/>
                                      </p:to>
                                    </p:set>
                                    <p:animEffect transition="in" filter="wipe(down)">
                                      <p:cBhvr>
                                        <p:cTn id="18"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3937E12-7737-4DB7-92A7-2BB8B73BBF54}"/>
              </a:ext>
            </a:extLst>
          </p:cNvPr>
          <p:cNvPicPr>
            <a:picLocks noChangeAspect="1"/>
          </p:cNvPicPr>
          <p:nvPr/>
        </p:nvPicPr>
        <p:blipFill>
          <a:blip r:embed="rId3"/>
          <a:stretch>
            <a:fillRect/>
          </a:stretch>
        </p:blipFill>
        <p:spPr>
          <a:xfrm>
            <a:off x="0" y="-1"/>
            <a:ext cx="12192000" cy="6858657"/>
          </a:xfrm>
          <a:prstGeom prst="rect">
            <a:avLst/>
          </a:prstGeom>
        </p:spPr>
      </p:pic>
      <p:grpSp>
        <p:nvGrpSpPr>
          <p:cNvPr id="19" name="Group 18">
            <a:extLst>
              <a:ext uri="{FF2B5EF4-FFF2-40B4-BE49-F238E27FC236}">
                <a16:creationId xmlns:a16="http://schemas.microsoft.com/office/drawing/2014/main" id="{A6BF6AF5-DF63-48F0-8AA6-EE36E559DADE}"/>
              </a:ext>
            </a:extLst>
          </p:cNvPr>
          <p:cNvGrpSpPr/>
          <p:nvPr/>
        </p:nvGrpSpPr>
        <p:grpSpPr>
          <a:xfrm>
            <a:off x="357881" y="1575412"/>
            <a:ext cx="3696326" cy="5282588"/>
            <a:chOff x="357881" y="1575412"/>
            <a:chExt cx="3696326" cy="5282588"/>
          </a:xfrm>
        </p:grpSpPr>
        <p:pic>
          <p:nvPicPr>
            <p:cNvPr id="4" name="Picture 3">
              <a:extLst>
                <a:ext uri="{FF2B5EF4-FFF2-40B4-BE49-F238E27FC236}">
                  <a16:creationId xmlns:a16="http://schemas.microsoft.com/office/drawing/2014/main" id="{40032880-5914-4065-94BE-925F8C714FB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foregroundMark x1="34936" y1="6754" x2="19071" y2="23460"/>
                          <a14:foregroundMark x1="26282" y1="4265" x2="14103" y2="23341"/>
                          <a14:foregroundMark x1="36058" y1="4858" x2="61859" y2="18957"/>
                          <a14:foregroundMark x1="58173" y1="18128" x2="62660" y2="23460"/>
                          <a14:foregroundMark x1="14423" y1="17891" x2="17788" y2="40047"/>
                          <a14:foregroundMark x1="23558" y1="32109" x2="23397" y2="43246"/>
                          <a14:foregroundMark x1="26282" y1="83649" x2="29167" y2="97156"/>
                          <a14:foregroundMark x1="55128" y1="80924" x2="59295" y2="99526"/>
                          <a14:foregroundMark x1="43109" y1="86256" x2="48878" y2="99763"/>
                          <a14:foregroundMark x1="50801" y1="4621" x2="58333" y2="13033"/>
                          <a14:foregroundMark x1="18429" y1="8886" x2="10577" y2="18365"/>
                          <a14:foregroundMark x1="22115" y1="89455" x2="24519" y2="99763"/>
                          <a14:foregroundMark x1="91346" y1="49882" x2="90865" y2="54502"/>
                          <a14:backgroundMark x1="87340" y1="32464" x2="90224" y2="45142"/>
                        </a14:backgroundRemoval>
                      </a14:imgEffect>
                    </a14:imgLayer>
                  </a14:imgProps>
                </a:ext>
              </a:extLst>
            </a:blip>
            <a:stretch>
              <a:fillRect/>
            </a:stretch>
          </p:blipFill>
          <p:spPr>
            <a:xfrm>
              <a:off x="357881" y="1575412"/>
              <a:ext cx="3696326" cy="5282588"/>
            </a:xfrm>
            <a:prstGeom prst="rect">
              <a:avLst/>
            </a:prstGeom>
          </p:spPr>
        </p:pic>
        <p:pic>
          <p:nvPicPr>
            <p:cNvPr id="7" name="Picture 2">
              <a:extLst>
                <a:ext uri="{FF2B5EF4-FFF2-40B4-BE49-F238E27FC236}">
                  <a16:creationId xmlns:a16="http://schemas.microsoft.com/office/drawing/2014/main" id="{F0FC9281-9BCC-4893-A57D-DA389006BBF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00385">
              <a:off x="2377755" y="3780596"/>
              <a:ext cx="1340679" cy="1727123"/>
            </a:xfrm>
            <a:prstGeom prst="rect">
              <a:avLst/>
            </a:prstGeom>
          </p:spPr>
        </p:pic>
      </p:grpSp>
      <p:grpSp>
        <p:nvGrpSpPr>
          <p:cNvPr id="18" name="Group 17">
            <a:extLst>
              <a:ext uri="{FF2B5EF4-FFF2-40B4-BE49-F238E27FC236}">
                <a16:creationId xmlns:a16="http://schemas.microsoft.com/office/drawing/2014/main" id="{3F5D7C2D-1681-4446-BB61-D5A8528157B1}"/>
              </a:ext>
            </a:extLst>
          </p:cNvPr>
          <p:cNvGrpSpPr/>
          <p:nvPr/>
        </p:nvGrpSpPr>
        <p:grpSpPr>
          <a:xfrm>
            <a:off x="3048094" y="743662"/>
            <a:ext cx="6612382" cy="2369123"/>
            <a:chOff x="4538949" y="2455798"/>
            <a:chExt cx="6612382" cy="3521816"/>
          </a:xfrm>
        </p:grpSpPr>
        <p:pic>
          <p:nvPicPr>
            <p:cNvPr id="13" name="图片 3">
              <a:extLst>
                <a:ext uri="{FF2B5EF4-FFF2-40B4-BE49-F238E27FC236}">
                  <a16:creationId xmlns:a16="http://schemas.microsoft.com/office/drawing/2014/main" id="{470EE8AD-EE1A-47EF-A685-DA1A9A7BE230}"/>
                </a:ext>
              </a:extLst>
            </p:cNvPr>
            <p:cNvPicPr>
              <a:picLocks noChangeAspect="1"/>
            </p:cNvPicPr>
            <p:nvPr/>
          </p:nvPicPr>
          <p:blipFill>
            <a:blip r:embed="rId8"/>
            <a:stretch>
              <a:fillRect/>
            </a:stretch>
          </p:blipFill>
          <p:spPr>
            <a:xfrm flipH="1">
              <a:off x="4538949" y="2455798"/>
              <a:ext cx="6612382" cy="3521816"/>
            </a:xfrm>
            <a:prstGeom prst="rect">
              <a:avLst/>
            </a:prstGeom>
          </p:spPr>
        </p:pic>
        <p:sp>
          <p:nvSpPr>
            <p:cNvPr id="17" name="TextBox 16">
              <a:extLst>
                <a:ext uri="{FF2B5EF4-FFF2-40B4-BE49-F238E27FC236}">
                  <a16:creationId xmlns:a16="http://schemas.microsoft.com/office/drawing/2014/main" id="{DA89AB4F-0F9A-437F-AF1B-AF83DECB327B}"/>
                </a:ext>
              </a:extLst>
            </p:cNvPr>
            <p:cNvSpPr txBox="1"/>
            <p:nvPr/>
          </p:nvSpPr>
          <p:spPr>
            <a:xfrm flipH="1">
              <a:off x="5443928" y="3005808"/>
              <a:ext cx="4846562" cy="2058862"/>
            </a:xfrm>
            <a:prstGeom prst="rect">
              <a:avLst/>
            </a:prstGeom>
            <a:noFill/>
          </p:spPr>
          <p:txBody>
            <a:bodyPr wrap="square" rtlCol="0">
              <a:spAutoFit/>
            </a:bodyPr>
            <a:lstStyle/>
            <a:p>
              <a:pPr marL="0" marR="0" algn="ctr">
                <a:spcBef>
                  <a:spcPts val="0"/>
                </a:spcBef>
                <a:spcAft>
                  <a:spcPts val="0"/>
                </a:spcAft>
              </a:pPr>
              <a:r>
                <a:rPr lang="nl-NL" sz="2800" b="1" i="1" dirty="0">
                  <a:effectLst/>
                  <a:ea typeface="Calibri" panose="020F0502020204030204" pitchFamily="34" charset="0"/>
                  <a:cs typeface="Times New Roman" panose="02020603050405020304" pitchFamily="18" charset="0"/>
                </a:rPr>
                <a:t>Trong các cách biến đổi tờ giấy vừa nêu thì cách nào xảy ra sự biến đổi hóa học? Vì sao? </a:t>
              </a:r>
              <a:endParaRPr lang="en-US" sz="2800" b="1" dirty="0">
                <a:effectLst/>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4100038350"/>
      </p:ext>
    </p:extLst>
  </p:cSld>
  <p:clrMapOvr>
    <a:masterClrMapping/>
  </p:clrMapOvr>
  <p:transition spd="med">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雨, 自然, 室内&#10;&#10;描述已自动生成">
            <a:extLst>
              <a:ext uri="{FF2B5EF4-FFF2-40B4-BE49-F238E27FC236}">
                <a16:creationId xmlns:a16="http://schemas.microsoft.com/office/drawing/2014/main" id="{6D41B603-3E82-4B35-BB92-D2C52D99FB4C}"/>
              </a:ext>
            </a:extLst>
          </p:cNvPr>
          <p:cNvPicPr>
            <a:picLocks noChangeAspect="1"/>
          </p:cNvPicPr>
          <p:nvPr/>
        </p:nvPicPr>
        <p:blipFill rotWithShape="1">
          <a:blip r:embed="rId3">
            <a:extLst>
              <a:ext uri="{28A0092B-C50C-407E-A947-70E740481C1C}">
                <a14:useLocalDpi xmlns:a14="http://schemas.microsoft.com/office/drawing/2010/main" val="0"/>
              </a:ext>
            </a:extLst>
          </a:blip>
          <a:srcRect t="13306" b="49147"/>
          <a:stretch/>
        </p:blipFill>
        <p:spPr>
          <a:xfrm>
            <a:off x="0" y="10"/>
            <a:ext cx="12191980" cy="6857990"/>
          </a:xfrm>
          <a:prstGeom prst="rect">
            <a:avLst/>
          </a:prstGeom>
        </p:spPr>
      </p:pic>
      <p:pic>
        <p:nvPicPr>
          <p:cNvPr id="12" name="Picture 5">
            <a:extLst>
              <a:ext uri="{FF2B5EF4-FFF2-40B4-BE49-F238E27FC236}">
                <a16:creationId xmlns:a16="http://schemas.microsoft.com/office/drawing/2014/main" id="{9ABC4AED-AE70-4DAE-9537-A52B53B1C4BF}"/>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9784559">
            <a:off x="9517475" y="4397771"/>
            <a:ext cx="2294718" cy="2127830"/>
          </a:xfrm>
          <a:prstGeom prst="rect">
            <a:avLst/>
          </a:prstGeom>
        </p:spPr>
      </p:pic>
      <p:pic>
        <p:nvPicPr>
          <p:cNvPr id="11" name="Picture 7">
            <a:extLst>
              <a:ext uri="{FF2B5EF4-FFF2-40B4-BE49-F238E27FC236}">
                <a16:creationId xmlns:a16="http://schemas.microsoft.com/office/drawing/2014/main" id="{D1E5EBB4-4D32-4062-AA3A-BF1813668907}"/>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8982" y="3094284"/>
            <a:ext cx="2874850" cy="3763716"/>
          </a:xfrm>
          <a:prstGeom prst="rect">
            <a:avLst/>
          </a:prstGeom>
        </p:spPr>
      </p:pic>
      <p:grpSp>
        <p:nvGrpSpPr>
          <p:cNvPr id="5" name="Group 4">
            <a:extLst>
              <a:ext uri="{FF2B5EF4-FFF2-40B4-BE49-F238E27FC236}">
                <a16:creationId xmlns:a16="http://schemas.microsoft.com/office/drawing/2014/main" id="{87FBD360-6873-F9AB-5A9F-BB79B7C6F914}"/>
              </a:ext>
            </a:extLst>
          </p:cNvPr>
          <p:cNvGrpSpPr/>
          <p:nvPr/>
        </p:nvGrpSpPr>
        <p:grpSpPr>
          <a:xfrm>
            <a:off x="2701328" y="0"/>
            <a:ext cx="8336786" cy="6114896"/>
            <a:chOff x="2901519" y="128961"/>
            <a:chExt cx="5822259" cy="3585299"/>
          </a:xfrm>
        </p:grpSpPr>
        <p:grpSp>
          <p:nvGrpSpPr>
            <p:cNvPr id="6" name="Group 5">
              <a:extLst>
                <a:ext uri="{FF2B5EF4-FFF2-40B4-BE49-F238E27FC236}">
                  <a16:creationId xmlns:a16="http://schemas.microsoft.com/office/drawing/2014/main" id="{376BA5CC-B5FB-B4A8-5E51-BE7F5450CBC5}"/>
                </a:ext>
              </a:extLst>
            </p:cNvPr>
            <p:cNvGrpSpPr/>
            <p:nvPr/>
          </p:nvGrpSpPr>
          <p:grpSpPr>
            <a:xfrm>
              <a:off x="2901519" y="128961"/>
              <a:ext cx="5822259" cy="3585299"/>
              <a:chOff x="6726506" y="-43512"/>
              <a:chExt cx="5181726" cy="5450669"/>
            </a:xfrm>
          </p:grpSpPr>
          <p:pic>
            <p:nvPicPr>
              <p:cNvPr id="8" name="图片 3">
                <a:extLst>
                  <a:ext uri="{FF2B5EF4-FFF2-40B4-BE49-F238E27FC236}">
                    <a16:creationId xmlns:a16="http://schemas.microsoft.com/office/drawing/2014/main" id="{9452D7BA-8AEA-4C1A-BB28-BFAA19606C2B}"/>
                  </a:ext>
                </a:extLst>
              </p:cNvPr>
              <p:cNvPicPr>
                <a:picLocks noChangeAspect="1"/>
              </p:cNvPicPr>
              <p:nvPr/>
            </p:nvPicPr>
            <p:blipFill>
              <a:blip r:embed="rId8"/>
              <a:stretch>
                <a:fillRect/>
              </a:stretch>
            </p:blipFill>
            <p:spPr>
              <a:xfrm flipH="1">
                <a:off x="6726506" y="-43512"/>
                <a:ext cx="5181726" cy="5450669"/>
              </a:xfrm>
              <a:prstGeom prst="rect">
                <a:avLst/>
              </a:prstGeom>
            </p:spPr>
          </p:pic>
          <p:sp>
            <p:nvSpPr>
              <p:cNvPr id="9" name="TextBox 8">
                <a:extLst>
                  <a:ext uri="{FF2B5EF4-FFF2-40B4-BE49-F238E27FC236}">
                    <a16:creationId xmlns:a16="http://schemas.microsoft.com/office/drawing/2014/main" id="{3B528B8A-9AEB-27CA-E4E7-B5C4C208E96D}"/>
                  </a:ext>
                </a:extLst>
              </p:cNvPr>
              <p:cNvSpPr txBox="1"/>
              <p:nvPr/>
            </p:nvSpPr>
            <p:spPr>
              <a:xfrm>
                <a:off x="7456103" y="829763"/>
                <a:ext cx="3722534" cy="608280"/>
              </a:xfrm>
              <a:prstGeom prst="rect">
                <a:avLst/>
              </a:prstGeom>
              <a:noFill/>
            </p:spPr>
            <p:txBody>
              <a:bodyPr wrap="square" rtlCol="0">
                <a:spAutoFit/>
              </a:bodyPr>
              <a:lstStyle/>
              <a:p>
                <a:pPr algn="just"/>
                <a:endParaRPr lang="en-US" sz="2000" b="1" dirty="0">
                  <a:ln w="12700">
                    <a:solidFill>
                      <a:schemeClr val="accent3">
                        <a:lumMod val="75000"/>
                      </a:schemeClr>
                    </a:solidFill>
                  </a:ln>
                  <a:solidFill>
                    <a:prstClr val="black"/>
                  </a:solidFill>
                  <a:latin typeface="+mj-lt"/>
                  <a:cs typeface="Calibri" panose="020F0502020204030204" pitchFamily="34" charset="0"/>
                </a:endParaRPr>
              </a:p>
            </p:txBody>
          </p:sp>
        </p:grpSp>
        <p:sp>
          <p:nvSpPr>
            <p:cNvPr id="7" name="TextBox 6">
              <a:extLst>
                <a:ext uri="{FF2B5EF4-FFF2-40B4-BE49-F238E27FC236}">
                  <a16:creationId xmlns:a16="http://schemas.microsoft.com/office/drawing/2014/main" id="{FEBA105B-AE85-B89E-5445-6C0FB685C522}"/>
                </a:ext>
              </a:extLst>
            </p:cNvPr>
            <p:cNvSpPr txBox="1"/>
            <p:nvPr/>
          </p:nvSpPr>
          <p:spPr>
            <a:xfrm flipH="1">
              <a:off x="3392850" y="915211"/>
              <a:ext cx="4839596" cy="584775"/>
            </a:xfrm>
            <a:prstGeom prst="rect">
              <a:avLst/>
            </a:prstGeom>
            <a:noFill/>
          </p:spPr>
          <p:txBody>
            <a:bodyPr wrap="square" rtlCol="0">
              <a:spAutoFit/>
            </a:bodyPr>
            <a:lstStyle/>
            <a:p>
              <a:pPr algn="ctr"/>
              <a:endParaRPr lang="en-US" sz="3200" b="1" dirty="0">
                <a:ln w="12700">
                  <a:solidFill>
                    <a:schemeClr val="accent3">
                      <a:lumMod val="75000"/>
                    </a:schemeClr>
                  </a:solidFill>
                </a:ln>
                <a:solidFill>
                  <a:prstClr val="black"/>
                </a:solidFill>
                <a:latin typeface="+mj-lt"/>
                <a:cs typeface="Calibri" panose="020F0502020204030204" pitchFamily="34" charset="0"/>
              </a:endParaRPr>
            </a:p>
          </p:txBody>
        </p:sp>
      </p:grpSp>
      <p:pic>
        <p:nvPicPr>
          <p:cNvPr id="15" name="Picture 14">
            <a:extLst>
              <a:ext uri="{FF2B5EF4-FFF2-40B4-BE49-F238E27FC236}">
                <a16:creationId xmlns:a16="http://schemas.microsoft.com/office/drawing/2014/main" id="{E102D050-D3E3-78B6-F97B-CD425B42BD80}"/>
              </a:ext>
            </a:extLst>
          </p:cNvPr>
          <p:cNvPicPr>
            <a:picLocks noChangeAspect="1"/>
          </p:cNvPicPr>
          <p:nvPr/>
        </p:nvPicPr>
        <p:blipFill>
          <a:blip r:embed="rId9"/>
          <a:stretch>
            <a:fillRect/>
          </a:stretch>
        </p:blipFill>
        <p:spPr>
          <a:xfrm>
            <a:off x="3478782" y="1777321"/>
            <a:ext cx="6736664" cy="2280102"/>
          </a:xfrm>
          <a:prstGeom prst="rect">
            <a:avLst/>
          </a:prstGeom>
        </p:spPr>
      </p:pic>
      <p:pic>
        <p:nvPicPr>
          <p:cNvPr id="4" name="Picture 3">
            <a:extLst>
              <a:ext uri="{FF2B5EF4-FFF2-40B4-BE49-F238E27FC236}">
                <a16:creationId xmlns:a16="http://schemas.microsoft.com/office/drawing/2014/main" id="{63D37FBD-5621-DC1E-382A-808708A61577}"/>
              </a:ext>
            </a:extLst>
          </p:cNvPr>
          <p:cNvPicPr>
            <a:picLocks noChangeAspect="1"/>
          </p:cNvPicPr>
          <p:nvPr/>
        </p:nvPicPr>
        <p:blipFill>
          <a:blip r:embed="rId10"/>
          <a:stretch>
            <a:fillRect/>
          </a:stretch>
        </p:blipFill>
        <p:spPr>
          <a:xfrm>
            <a:off x="5508927" y="929167"/>
            <a:ext cx="2676376" cy="841321"/>
          </a:xfrm>
          <a:prstGeom prst="rect">
            <a:avLst/>
          </a:prstGeom>
        </p:spPr>
      </p:pic>
    </p:spTree>
    <p:extLst>
      <p:ext uri="{BB962C8B-B14F-4D97-AF65-F5344CB8AC3E}">
        <p14:creationId xmlns:p14="http://schemas.microsoft.com/office/powerpoint/2010/main" val="258186225"/>
      </p:ext>
    </p:extLst>
  </p:cSld>
  <p:clrMapOvr>
    <a:masterClrMapping/>
  </p:clrMapOvr>
  <p:transition spd="med">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雨, 自然, 室内&#10;&#10;描述已自动生成">
            <a:extLst>
              <a:ext uri="{FF2B5EF4-FFF2-40B4-BE49-F238E27FC236}">
                <a16:creationId xmlns:a16="http://schemas.microsoft.com/office/drawing/2014/main" id="{6D41B603-3E82-4B35-BB92-D2C52D99FB4C}"/>
              </a:ext>
            </a:extLst>
          </p:cNvPr>
          <p:cNvPicPr>
            <a:picLocks noChangeAspect="1"/>
          </p:cNvPicPr>
          <p:nvPr/>
        </p:nvPicPr>
        <p:blipFill rotWithShape="1">
          <a:blip r:embed="rId2">
            <a:extLst>
              <a:ext uri="{28A0092B-C50C-407E-A947-70E740481C1C}">
                <a14:useLocalDpi xmlns:a14="http://schemas.microsoft.com/office/drawing/2010/main" val="0"/>
              </a:ext>
            </a:extLst>
          </a:blip>
          <a:srcRect t="13306" b="49147"/>
          <a:stretch/>
        </p:blipFill>
        <p:spPr>
          <a:xfrm>
            <a:off x="0" y="10"/>
            <a:ext cx="12191980" cy="6857990"/>
          </a:xfrm>
          <a:prstGeom prst="rect">
            <a:avLst/>
          </a:prstGeom>
        </p:spPr>
      </p:pic>
      <p:pic>
        <p:nvPicPr>
          <p:cNvPr id="14" name="图片 3">
            <a:extLst>
              <a:ext uri="{FF2B5EF4-FFF2-40B4-BE49-F238E27FC236}">
                <a16:creationId xmlns:a16="http://schemas.microsoft.com/office/drawing/2014/main" id="{45EA0DB8-EA06-4296-B051-FECC4574DDAD}"/>
              </a:ext>
            </a:extLst>
          </p:cNvPr>
          <p:cNvPicPr>
            <a:picLocks noChangeAspect="1"/>
          </p:cNvPicPr>
          <p:nvPr/>
        </p:nvPicPr>
        <p:blipFill>
          <a:blip r:embed="rId3"/>
          <a:stretch>
            <a:fillRect/>
          </a:stretch>
        </p:blipFill>
        <p:spPr>
          <a:xfrm flipH="1">
            <a:off x="1406477" y="144137"/>
            <a:ext cx="9995989" cy="4876558"/>
          </a:xfrm>
          <a:prstGeom prst="rect">
            <a:avLst/>
          </a:prstGeom>
        </p:spPr>
      </p:pic>
      <p:pic>
        <p:nvPicPr>
          <p:cNvPr id="5" name="Picture 4">
            <a:extLst>
              <a:ext uri="{FF2B5EF4-FFF2-40B4-BE49-F238E27FC236}">
                <a16:creationId xmlns:a16="http://schemas.microsoft.com/office/drawing/2014/main" id="{2C2AA3B6-DA8E-4E7D-B472-402EF33C361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foregroundMark x1="34936" y1="6754" x2="19071" y2="23460"/>
                        <a14:foregroundMark x1="26282" y1="4265" x2="14103" y2="23341"/>
                        <a14:foregroundMark x1="36058" y1="4858" x2="61859" y2="18957"/>
                        <a14:foregroundMark x1="58173" y1="18128" x2="62660" y2="23460"/>
                        <a14:foregroundMark x1="14423" y1="17891" x2="17788" y2="40047"/>
                        <a14:foregroundMark x1="23558" y1="32109" x2="23397" y2="43246"/>
                        <a14:foregroundMark x1="26282" y1="83649" x2="29167" y2="97156"/>
                        <a14:foregroundMark x1="55128" y1="80924" x2="59295" y2="99526"/>
                        <a14:foregroundMark x1="43109" y1="86256" x2="48878" y2="99763"/>
                        <a14:foregroundMark x1="50801" y1="4621" x2="58333" y2="13033"/>
                        <a14:foregroundMark x1="18429" y1="8886" x2="10577" y2="18365"/>
                        <a14:foregroundMark x1="22115" y1="89455" x2="24519" y2="99763"/>
                        <a14:foregroundMark x1="91346" y1="49882" x2="90865" y2="54502"/>
                        <a14:backgroundMark x1="87340" y1="32464" x2="90224" y2="45142"/>
                      </a14:backgroundRemoval>
                    </a14:imgEffect>
                  </a14:imgLayer>
                </a14:imgProps>
              </a:ext>
            </a:extLst>
          </a:blip>
          <a:stretch>
            <a:fillRect/>
          </a:stretch>
        </p:blipFill>
        <p:spPr>
          <a:xfrm>
            <a:off x="357881" y="1559005"/>
            <a:ext cx="3917741" cy="5298995"/>
          </a:xfrm>
          <a:prstGeom prst="rect">
            <a:avLst/>
          </a:prstGeom>
        </p:spPr>
      </p:pic>
      <p:pic>
        <p:nvPicPr>
          <p:cNvPr id="6" name="Picture 5">
            <a:extLst>
              <a:ext uri="{FF2B5EF4-FFF2-40B4-BE49-F238E27FC236}">
                <a16:creationId xmlns:a16="http://schemas.microsoft.com/office/drawing/2014/main" id="{03CE89AB-E0C8-40FC-8DE5-AB467EBFD757}"/>
              </a:ext>
            </a:extLst>
          </p:cNvPr>
          <p:cNvPicPr>
            <a:picLocks noChangeAspect="1"/>
          </p:cNvPicPr>
          <p:nvPr/>
        </p:nvPicPr>
        <p:blipFill>
          <a:blip r:embed="rId6"/>
          <a:stretch>
            <a:fillRect/>
          </a:stretch>
        </p:blipFill>
        <p:spPr>
          <a:xfrm>
            <a:off x="1812273" y="1559005"/>
            <a:ext cx="9446965" cy="1686711"/>
          </a:xfrm>
          <a:prstGeom prst="rect">
            <a:avLst/>
          </a:prstGeom>
        </p:spPr>
      </p:pic>
      <p:pic>
        <p:nvPicPr>
          <p:cNvPr id="18" name="Picture 4">
            <a:extLst>
              <a:ext uri="{FF2B5EF4-FFF2-40B4-BE49-F238E27FC236}">
                <a16:creationId xmlns:a16="http://schemas.microsoft.com/office/drawing/2014/main" id="{1A291D11-AEDC-4E16-AA09-8F8F8A3CB00B}"/>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722467" y="3587361"/>
            <a:ext cx="886061" cy="1433334"/>
          </a:xfrm>
          <a:prstGeom prst="rect">
            <a:avLst/>
          </a:prstGeom>
        </p:spPr>
      </p:pic>
      <p:pic>
        <p:nvPicPr>
          <p:cNvPr id="19" name="Picture 2">
            <a:extLst>
              <a:ext uri="{FF2B5EF4-FFF2-40B4-BE49-F238E27FC236}">
                <a16:creationId xmlns:a16="http://schemas.microsoft.com/office/drawing/2014/main" id="{42840666-7AE6-4C87-B266-122C0FEDFBA7}"/>
              </a:ext>
            </a:extLst>
          </p:cNvPr>
          <p:cNvPicPr>
            <a:picLocks noChangeAspect="1"/>
          </p:cNvPicPr>
          <p:nvPr/>
        </p:nvPicPr>
        <p:blipFill>
          <a:blip r:embed="rId9"/>
          <a:srcRect/>
          <a:stretch>
            <a:fillRect/>
          </a:stretch>
        </p:blipFill>
        <p:spPr>
          <a:xfrm>
            <a:off x="8533357" y="4037792"/>
            <a:ext cx="3118770" cy="2851076"/>
          </a:xfrm>
          <a:prstGeom prst="rect">
            <a:avLst/>
          </a:prstGeom>
        </p:spPr>
      </p:pic>
      <p:sp>
        <p:nvSpPr>
          <p:cNvPr id="21" name="วงรี 133">
            <a:extLst>
              <a:ext uri="{FF2B5EF4-FFF2-40B4-BE49-F238E27FC236}">
                <a16:creationId xmlns:a16="http://schemas.microsoft.com/office/drawing/2014/main" id="{77FAF5CF-03D6-4353-B0EE-C8E4A7419284}"/>
              </a:ext>
            </a:extLst>
          </p:cNvPr>
          <p:cNvSpPr/>
          <p:nvPr/>
        </p:nvSpPr>
        <p:spPr>
          <a:xfrm flipV="1">
            <a:off x="9154137" y="4433946"/>
            <a:ext cx="322751" cy="259601"/>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th-TH" sz="3733">
              <a:solidFill>
                <a:prstClr val="white"/>
              </a:solidFill>
              <a:latin typeface="FC Onigiri Outline"/>
              <a:cs typeface="FC Onigiri Outline"/>
            </a:endParaRPr>
          </a:p>
        </p:txBody>
      </p:sp>
      <p:sp>
        <p:nvSpPr>
          <p:cNvPr id="22" name="วงรี 134">
            <a:extLst>
              <a:ext uri="{FF2B5EF4-FFF2-40B4-BE49-F238E27FC236}">
                <a16:creationId xmlns:a16="http://schemas.microsoft.com/office/drawing/2014/main" id="{40E7082A-6FE6-494B-B486-206A2114B40D}"/>
              </a:ext>
            </a:extLst>
          </p:cNvPr>
          <p:cNvSpPr/>
          <p:nvPr/>
        </p:nvSpPr>
        <p:spPr>
          <a:xfrm flipV="1">
            <a:off x="9154137" y="3909529"/>
            <a:ext cx="322751" cy="259601"/>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th-TH" sz="3733">
              <a:solidFill>
                <a:prstClr val="white"/>
              </a:solidFill>
              <a:latin typeface="FC Onigiri Outline"/>
              <a:cs typeface="FC Onigiri Outline"/>
            </a:endParaRPr>
          </a:p>
        </p:txBody>
      </p:sp>
      <p:sp>
        <p:nvSpPr>
          <p:cNvPr id="23" name="วงรี 135">
            <a:extLst>
              <a:ext uri="{FF2B5EF4-FFF2-40B4-BE49-F238E27FC236}">
                <a16:creationId xmlns:a16="http://schemas.microsoft.com/office/drawing/2014/main" id="{5149B53F-9DBE-410A-99AB-244B840EDBF5}"/>
              </a:ext>
            </a:extLst>
          </p:cNvPr>
          <p:cNvSpPr/>
          <p:nvPr/>
        </p:nvSpPr>
        <p:spPr>
          <a:xfrm flipV="1">
            <a:off x="9113336" y="3746295"/>
            <a:ext cx="322751" cy="277487"/>
          </a:xfrm>
          <a:prstGeom prst="ellipse">
            <a:avLst/>
          </a:prstGeom>
          <a:solidFill>
            <a:srgbClr val="389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th-TH" sz="3733">
              <a:solidFill>
                <a:prstClr val="white"/>
              </a:solidFill>
              <a:latin typeface="FC Onigiri Outline"/>
              <a:cs typeface="FC Onigiri Outline"/>
            </a:endParaRPr>
          </a:p>
        </p:txBody>
      </p:sp>
      <p:sp>
        <p:nvSpPr>
          <p:cNvPr id="24" name="วงรี 136">
            <a:extLst>
              <a:ext uri="{FF2B5EF4-FFF2-40B4-BE49-F238E27FC236}">
                <a16:creationId xmlns:a16="http://schemas.microsoft.com/office/drawing/2014/main" id="{CC6EE40F-0AFF-4B09-87F9-3F20B759BF63}"/>
              </a:ext>
            </a:extLst>
          </p:cNvPr>
          <p:cNvSpPr/>
          <p:nvPr/>
        </p:nvSpPr>
        <p:spPr>
          <a:xfrm flipV="1">
            <a:off x="9113337" y="4163964"/>
            <a:ext cx="322751" cy="2596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th-TH" sz="3733">
              <a:solidFill>
                <a:prstClr val="white"/>
              </a:solidFill>
              <a:latin typeface="FC Onigiri Outline"/>
              <a:cs typeface="FC Onigiri Outline"/>
            </a:endParaRPr>
          </a:p>
        </p:txBody>
      </p:sp>
      <p:sp>
        <p:nvSpPr>
          <p:cNvPr id="28" name="วงรี 133">
            <a:extLst>
              <a:ext uri="{FF2B5EF4-FFF2-40B4-BE49-F238E27FC236}">
                <a16:creationId xmlns:a16="http://schemas.microsoft.com/office/drawing/2014/main" id="{4918E4B5-ECC7-4944-89FE-E360B823647E}"/>
              </a:ext>
            </a:extLst>
          </p:cNvPr>
          <p:cNvSpPr/>
          <p:nvPr/>
        </p:nvSpPr>
        <p:spPr>
          <a:xfrm flipV="1">
            <a:off x="10133543" y="4545589"/>
            <a:ext cx="322751" cy="259601"/>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th-TH" sz="3733">
              <a:solidFill>
                <a:prstClr val="white"/>
              </a:solidFill>
              <a:latin typeface="FC Onigiri Outline"/>
              <a:cs typeface="FC Onigiri Outline"/>
            </a:endParaRPr>
          </a:p>
        </p:txBody>
      </p:sp>
      <p:sp>
        <p:nvSpPr>
          <p:cNvPr id="29" name="วงรี 134">
            <a:extLst>
              <a:ext uri="{FF2B5EF4-FFF2-40B4-BE49-F238E27FC236}">
                <a16:creationId xmlns:a16="http://schemas.microsoft.com/office/drawing/2014/main" id="{BFDF40C1-892C-4D7F-BE23-8D255499306B}"/>
              </a:ext>
            </a:extLst>
          </p:cNvPr>
          <p:cNvSpPr/>
          <p:nvPr/>
        </p:nvSpPr>
        <p:spPr>
          <a:xfrm flipV="1">
            <a:off x="10133543" y="4021172"/>
            <a:ext cx="322751" cy="259601"/>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th-TH" sz="3733">
              <a:solidFill>
                <a:prstClr val="white"/>
              </a:solidFill>
              <a:latin typeface="FC Onigiri Outline"/>
              <a:cs typeface="FC Onigiri Outline"/>
            </a:endParaRPr>
          </a:p>
        </p:txBody>
      </p:sp>
      <p:sp>
        <p:nvSpPr>
          <p:cNvPr id="30" name="วงรี 135">
            <a:extLst>
              <a:ext uri="{FF2B5EF4-FFF2-40B4-BE49-F238E27FC236}">
                <a16:creationId xmlns:a16="http://schemas.microsoft.com/office/drawing/2014/main" id="{395EDB1C-38C0-40BC-BE17-4E2E7EEEF81C}"/>
              </a:ext>
            </a:extLst>
          </p:cNvPr>
          <p:cNvSpPr/>
          <p:nvPr/>
        </p:nvSpPr>
        <p:spPr>
          <a:xfrm flipV="1">
            <a:off x="10092742" y="3857938"/>
            <a:ext cx="322751" cy="277487"/>
          </a:xfrm>
          <a:prstGeom prst="ellipse">
            <a:avLst/>
          </a:prstGeom>
          <a:solidFill>
            <a:srgbClr val="389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th-TH" sz="3733">
              <a:solidFill>
                <a:prstClr val="white"/>
              </a:solidFill>
              <a:latin typeface="FC Onigiri Outline"/>
              <a:cs typeface="FC Onigiri Outline"/>
            </a:endParaRPr>
          </a:p>
        </p:txBody>
      </p:sp>
      <p:sp>
        <p:nvSpPr>
          <p:cNvPr id="31" name="วงรี 136">
            <a:extLst>
              <a:ext uri="{FF2B5EF4-FFF2-40B4-BE49-F238E27FC236}">
                <a16:creationId xmlns:a16="http://schemas.microsoft.com/office/drawing/2014/main" id="{0859670B-872D-42AA-8146-B50214087379}"/>
              </a:ext>
            </a:extLst>
          </p:cNvPr>
          <p:cNvSpPr/>
          <p:nvPr/>
        </p:nvSpPr>
        <p:spPr>
          <a:xfrm flipV="1">
            <a:off x="10092743" y="4275607"/>
            <a:ext cx="322751" cy="2596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th-TH" sz="3733">
              <a:solidFill>
                <a:prstClr val="white"/>
              </a:solidFill>
              <a:latin typeface="FC Onigiri Outline"/>
              <a:cs typeface="FC Onigiri Outline"/>
            </a:endParaRPr>
          </a:p>
        </p:txBody>
      </p:sp>
      <p:sp>
        <p:nvSpPr>
          <p:cNvPr id="32" name="วงรี 133">
            <a:extLst>
              <a:ext uri="{FF2B5EF4-FFF2-40B4-BE49-F238E27FC236}">
                <a16:creationId xmlns:a16="http://schemas.microsoft.com/office/drawing/2014/main" id="{E36E874F-E7E5-4AFE-892D-A80A6AE50DDE}"/>
              </a:ext>
            </a:extLst>
          </p:cNvPr>
          <p:cNvSpPr/>
          <p:nvPr/>
        </p:nvSpPr>
        <p:spPr>
          <a:xfrm flipV="1">
            <a:off x="11049497" y="4340463"/>
            <a:ext cx="322751" cy="259601"/>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th-TH" sz="3733">
              <a:solidFill>
                <a:prstClr val="white"/>
              </a:solidFill>
              <a:latin typeface="FC Onigiri Outline"/>
              <a:cs typeface="FC Onigiri Outline"/>
            </a:endParaRPr>
          </a:p>
        </p:txBody>
      </p:sp>
      <p:sp>
        <p:nvSpPr>
          <p:cNvPr id="33" name="วงรี 134">
            <a:extLst>
              <a:ext uri="{FF2B5EF4-FFF2-40B4-BE49-F238E27FC236}">
                <a16:creationId xmlns:a16="http://schemas.microsoft.com/office/drawing/2014/main" id="{CFF8EE45-0960-450F-AD85-DA1B17FBB0B4}"/>
              </a:ext>
            </a:extLst>
          </p:cNvPr>
          <p:cNvSpPr/>
          <p:nvPr/>
        </p:nvSpPr>
        <p:spPr>
          <a:xfrm flipV="1">
            <a:off x="11049497" y="3816046"/>
            <a:ext cx="322751" cy="259601"/>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th-TH" sz="3733">
              <a:solidFill>
                <a:prstClr val="white"/>
              </a:solidFill>
              <a:latin typeface="FC Onigiri Outline"/>
              <a:cs typeface="FC Onigiri Outline"/>
            </a:endParaRPr>
          </a:p>
        </p:txBody>
      </p:sp>
      <p:sp>
        <p:nvSpPr>
          <p:cNvPr id="34" name="วงรี 135">
            <a:extLst>
              <a:ext uri="{FF2B5EF4-FFF2-40B4-BE49-F238E27FC236}">
                <a16:creationId xmlns:a16="http://schemas.microsoft.com/office/drawing/2014/main" id="{59BC2C0D-A449-4388-9768-B0180102C361}"/>
              </a:ext>
            </a:extLst>
          </p:cNvPr>
          <p:cNvSpPr/>
          <p:nvPr/>
        </p:nvSpPr>
        <p:spPr>
          <a:xfrm flipV="1">
            <a:off x="11008696" y="3652812"/>
            <a:ext cx="322751" cy="277487"/>
          </a:xfrm>
          <a:prstGeom prst="ellipse">
            <a:avLst/>
          </a:prstGeom>
          <a:solidFill>
            <a:srgbClr val="389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th-TH" sz="3733">
              <a:solidFill>
                <a:prstClr val="white"/>
              </a:solidFill>
              <a:latin typeface="FC Onigiri Outline"/>
              <a:cs typeface="FC Onigiri Outline"/>
            </a:endParaRPr>
          </a:p>
        </p:txBody>
      </p:sp>
      <p:sp>
        <p:nvSpPr>
          <p:cNvPr id="35" name="วงรี 136">
            <a:extLst>
              <a:ext uri="{FF2B5EF4-FFF2-40B4-BE49-F238E27FC236}">
                <a16:creationId xmlns:a16="http://schemas.microsoft.com/office/drawing/2014/main" id="{5F43E051-D4CA-4A7A-81DB-FDE809228C9F}"/>
              </a:ext>
            </a:extLst>
          </p:cNvPr>
          <p:cNvSpPr/>
          <p:nvPr/>
        </p:nvSpPr>
        <p:spPr>
          <a:xfrm flipV="1">
            <a:off x="11008697" y="4070481"/>
            <a:ext cx="322751" cy="2596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th-TH" sz="3733">
              <a:solidFill>
                <a:prstClr val="white"/>
              </a:solidFill>
              <a:latin typeface="FC Onigiri Outline"/>
              <a:cs typeface="FC Onigiri Outline"/>
            </a:endParaRPr>
          </a:p>
        </p:txBody>
      </p:sp>
    </p:spTree>
    <p:extLst>
      <p:ext uri="{BB962C8B-B14F-4D97-AF65-F5344CB8AC3E}">
        <p14:creationId xmlns:p14="http://schemas.microsoft.com/office/powerpoint/2010/main" val="773981773"/>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repeatCount="indefinite" fill="hold" grpId="0" nodeType="withEffect">
                                  <p:stCondLst>
                                    <p:cond delay="0"/>
                                  </p:stCondLst>
                                  <p:endCondLst>
                                    <p:cond evt="onNext" delay="0">
                                      <p:tgtEl>
                                        <p:sldTgt/>
                                      </p:tgtEl>
                                    </p:cond>
                                  </p:endCondLst>
                                  <p:childTnLst>
                                    <p:set>
                                      <p:cBhvr>
                                        <p:cTn id="6" dur="1" fill="hold">
                                          <p:stCondLst>
                                            <p:cond delay="0"/>
                                          </p:stCondLst>
                                        </p:cTn>
                                        <p:tgtEl>
                                          <p:spTgt spid="21"/>
                                        </p:tgtEl>
                                        <p:attrNameLst>
                                          <p:attrName>style.visibility</p:attrName>
                                        </p:attrNameLst>
                                      </p:cBhvr>
                                      <p:to>
                                        <p:strVal val="visible"/>
                                      </p:to>
                                    </p:set>
                                    <p:animEffect transition="in" filter="fade">
                                      <p:cBhvr>
                                        <p:cTn id="7" dur="2000"/>
                                        <p:tgtEl>
                                          <p:spTgt spid="21"/>
                                        </p:tgtEl>
                                      </p:cBhvr>
                                    </p:animEffect>
                                    <p:anim calcmode="lin" valueType="num">
                                      <p:cBhvr>
                                        <p:cTn id="8" dur="2000" fill="hold"/>
                                        <p:tgtEl>
                                          <p:spTgt spid="21"/>
                                        </p:tgtEl>
                                        <p:attrNameLst>
                                          <p:attrName>ppt_x</p:attrName>
                                        </p:attrNameLst>
                                      </p:cBhvr>
                                      <p:tavLst>
                                        <p:tav tm="0">
                                          <p:val>
                                            <p:strVal val="#ppt_x"/>
                                          </p:val>
                                        </p:tav>
                                        <p:tav tm="100000">
                                          <p:val>
                                            <p:strVal val="#ppt_x"/>
                                          </p:val>
                                        </p:tav>
                                      </p:tavLst>
                                    </p:anim>
                                    <p:anim calcmode="lin" valueType="num">
                                      <p:cBhvr>
                                        <p:cTn id="9" dur="2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repeatCount="indefinite" fill="hold" grpId="0" nodeType="withEffect">
                                  <p:stCondLst>
                                    <p:cond delay="0"/>
                                  </p:stCondLst>
                                  <p:endCondLst>
                                    <p:cond evt="onNext" delay="0">
                                      <p:tgtEl>
                                        <p:sldTgt/>
                                      </p:tgtEl>
                                    </p:cond>
                                  </p:endCondLst>
                                  <p:childTnLst>
                                    <p:set>
                                      <p:cBhvr>
                                        <p:cTn id="11" dur="1" fill="hold">
                                          <p:stCondLst>
                                            <p:cond delay="0"/>
                                          </p:stCondLst>
                                        </p:cTn>
                                        <p:tgtEl>
                                          <p:spTgt spid="22"/>
                                        </p:tgtEl>
                                        <p:attrNameLst>
                                          <p:attrName>style.visibility</p:attrName>
                                        </p:attrNameLst>
                                      </p:cBhvr>
                                      <p:to>
                                        <p:strVal val="visible"/>
                                      </p:to>
                                    </p:set>
                                    <p:animEffect transition="in" filter="fade">
                                      <p:cBhvr>
                                        <p:cTn id="12" dur="2000"/>
                                        <p:tgtEl>
                                          <p:spTgt spid="22"/>
                                        </p:tgtEl>
                                      </p:cBhvr>
                                    </p:animEffect>
                                    <p:anim calcmode="lin" valueType="num">
                                      <p:cBhvr>
                                        <p:cTn id="13" dur="2000" fill="hold"/>
                                        <p:tgtEl>
                                          <p:spTgt spid="22"/>
                                        </p:tgtEl>
                                        <p:attrNameLst>
                                          <p:attrName>ppt_x</p:attrName>
                                        </p:attrNameLst>
                                      </p:cBhvr>
                                      <p:tavLst>
                                        <p:tav tm="0">
                                          <p:val>
                                            <p:strVal val="#ppt_x"/>
                                          </p:val>
                                        </p:tav>
                                        <p:tav tm="100000">
                                          <p:val>
                                            <p:strVal val="#ppt_x"/>
                                          </p:val>
                                        </p:tav>
                                      </p:tavLst>
                                    </p:anim>
                                    <p:anim calcmode="lin" valueType="num">
                                      <p:cBhvr>
                                        <p:cTn id="14" dur="2000" fill="hold"/>
                                        <p:tgtEl>
                                          <p:spTgt spid="22"/>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grpId="0" nodeType="withEffect">
                                  <p:stCondLst>
                                    <p:cond delay="0"/>
                                  </p:stCondLst>
                                  <p:endCondLst>
                                    <p:cond evt="onNext" delay="0">
                                      <p:tgtEl>
                                        <p:sldTgt/>
                                      </p:tgtEl>
                                    </p:cond>
                                  </p:endCondLst>
                                  <p:childTnLst>
                                    <p:set>
                                      <p:cBhvr>
                                        <p:cTn id="16" dur="1" fill="hold">
                                          <p:stCondLst>
                                            <p:cond delay="0"/>
                                          </p:stCondLst>
                                        </p:cTn>
                                        <p:tgtEl>
                                          <p:spTgt spid="23"/>
                                        </p:tgtEl>
                                        <p:attrNameLst>
                                          <p:attrName>style.visibility</p:attrName>
                                        </p:attrNameLst>
                                      </p:cBhvr>
                                      <p:to>
                                        <p:strVal val="visible"/>
                                      </p:to>
                                    </p:set>
                                    <p:animEffect transition="in" filter="fade">
                                      <p:cBhvr>
                                        <p:cTn id="17" dur="2000"/>
                                        <p:tgtEl>
                                          <p:spTgt spid="23"/>
                                        </p:tgtEl>
                                      </p:cBhvr>
                                    </p:animEffect>
                                    <p:anim calcmode="lin" valueType="num">
                                      <p:cBhvr>
                                        <p:cTn id="18" dur="2000" fill="hold"/>
                                        <p:tgtEl>
                                          <p:spTgt spid="23"/>
                                        </p:tgtEl>
                                        <p:attrNameLst>
                                          <p:attrName>ppt_x</p:attrName>
                                        </p:attrNameLst>
                                      </p:cBhvr>
                                      <p:tavLst>
                                        <p:tav tm="0">
                                          <p:val>
                                            <p:strVal val="#ppt_x"/>
                                          </p:val>
                                        </p:tav>
                                        <p:tav tm="100000">
                                          <p:val>
                                            <p:strVal val="#ppt_x"/>
                                          </p:val>
                                        </p:tav>
                                      </p:tavLst>
                                    </p:anim>
                                    <p:anim calcmode="lin" valueType="num">
                                      <p:cBhvr>
                                        <p:cTn id="19" dur="2000" fill="hold"/>
                                        <p:tgtEl>
                                          <p:spTgt spid="23"/>
                                        </p:tgtEl>
                                        <p:attrNameLst>
                                          <p:attrName>ppt_y</p:attrName>
                                        </p:attrNameLst>
                                      </p:cBhvr>
                                      <p:tavLst>
                                        <p:tav tm="0">
                                          <p:val>
                                            <p:strVal val="#ppt_y+.1"/>
                                          </p:val>
                                        </p:tav>
                                        <p:tav tm="100000">
                                          <p:val>
                                            <p:strVal val="#ppt_y"/>
                                          </p:val>
                                        </p:tav>
                                      </p:tavLst>
                                    </p:anim>
                                  </p:childTnLst>
                                </p:cTn>
                              </p:par>
                              <p:par>
                                <p:cTn id="20" presetID="42" presetClass="entr" presetSubtype="0" repeatCount="indefinite" fill="hold" grpId="0" nodeType="withEffect">
                                  <p:stCondLst>
                                    <p:cond delay="0"/>
                                  </p:stCondLst>
                                  <p:endCondLst>
                                    <p:cond evt="onNext" delay="0">
                                      <p:tgtEl>
                                        <p:sldTgt/>
                                      </p:tgtEl>
                                    </p:cond>
                                  </p:endCondLst>
                                  <p:childTnLst>
                                    <p:set>
                                      <p:cBhvr>
                                        <p:cTn id="21" dur="1" fill="hold">
                                          <p:stCondLst>
                                            <p:cond delay="0"/>
                                          </p:stCondLst>
                                        </p:cTn>
                                        <p:tgtEl>
                                          <p:spTgt spid="24"/>
                                        </p:tgtEl>
                                        <p:attrNameLst>
                                          <p:attrName>style.visibility</p:attrName>
                                        </p:attrNameLst>
                                      </p:cBhvr>
                                      <p:to>
                                        <p:strVal val="visible"/>
                                      </p:to>
                                    </p:set>
                                    <p:animEffect transition="in" filter="fade">
                                      <p:cBhvr>
                                        <p:cTn id="22" dur="2000"/>
                                        <p:tgtEl>
                                          <p:spTgt spid="24"/>
                                        </p:tgtEl>
                                      </p:cBhvr>
                                    </p:animEffect>
                                    <p:anim calcmode="lin" valueType="num">
                                      <p:cBhvr>
                                        <p:cTn id="23" dur="2000" fill="hold"/>
                                        <p:tgtEl>
                                          <p:spTgt spid="24"/>
                                        </p:tgtEl>
                                        <p:attrNameLst>
                                          <p:attrName>ppt_x</p:attrName>
                                        </p:attrNameLst>
                                      </p:cBhvr>
                                      <p:tavLst>
                                        <p:tav tm="0">
                                          <p:val>
                                            <p:strVal val="#ppt_x"/>
                                          </p:val>
                                        </p:tav>
                                        <p:tav tm="100000">
                                          <p:val>
                                            <p:strVal val="#ppt_x"/>
                                          </p:val>
                                        </p:tav>
                                      </p:tavLst>
                                    </p:anim>
                                    <p:anim calcmode="lin" valueType="num">
                                      <p:cBhvr>
                                        <p:cTn id="24" dur="20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repeatCount="indefinite" fill="hold" grpId="0" nodeType="withEffect">
                                  <p:stCondLst>
                                    <p:cond delay="0"/>
                                  </p:stCondLst>
                                  <p:endCondLst>
                                    <p:cond evt="onNext" delay="0">
                                      <p:tgtEl>
                                        <p:sldTgt/>
                                      </p:tgtEl>
                                    </p:cond>
                                  </p:endCondLst>
                                  <p:childTnLst>
                                    <p:set>
                                      <p:cBhvr>
                                        <p:cTn id="26" dur="1" fill="hold">
                                          <p:stCondLst>
                                            <p:cond delay="0"/>
                                          </p:stCondLst>
                                        </p:cTn>
                                        <p:tgtEl>
                                          <p:spTgt spid="28"/>
                                        </p:tgtEl>
                                        <p:attrNameLst>
                                          <p:attrName>style.visibility</p:attrName>
                                        </p:attrNameLst>
                                      </p:cBhvr>
                                      <p:to>
                                        <p:strVal val="visible"/>
                                      </p:to>
                                    </p:set>
                                    <p:animEffect transition="in" filter="fade">
                                      <p:cBhvr>
                                        <p:cTn id="27" dur="2000"/>
                                        <p:tgtEl>
                                          <p:spTgt spid="28"/>
                                        </p:tgtEl>
                                      </p:cBhvr>
                                    </p:animEffect>
                                    <p:anim calcmode="lin" valueType="num">
                                      <p:cBhvr>
                                        <p:cTn id="28" dur="2000" fill="hold"/>
                                        <p:tgtEl>
                                          <p:spTgt spid="28"/>
                                        </p:tgtEl>
                                        <p:attrNameLst>
                                          <p:attrName>ppt_x</p:attrName>
                                        </p:attrNameLst>
                                      </p:cBhvr>
                                      <p:tavLst>
                                        <p:tav tm="0">
                                          <p:val>
                                            <p:strVal val="#ppt_x"/>
                                          </p:val>
                                        </p:tav>
                                        <p:tav tm="100000">
                                          <p:val>
                                            <p:strVal val="#ppt_x"/>
                                          </p:val>
                                        </p:tav>
                                      </p:tavLst>
                                    </p:anim>
                                    <p:anim calcmode="lin" valueType="num">
                                      <p:cBhvr>
                                        <p:cTn id="29" dur="2000" fill="hold"/>
                                        <p:tgtEl>
                                          <p:spTgt spid="28"/>
                                        </p:tgtEl>
                                        <p:attrNameLst>
                                          <p:attrName>ppt_y</p:attrName>
                                        </p:attrNameLst>
                                      </p:cBhvr>
                                      <p:tavLst>
                                        <p:tav tm="0">
                                          <p:val>
                                            <p:strVal val="#ppt_y+.1"/>
                                          </p:val>
                                        </p:tav>
                                        <p:tav tm="100000">
                                          <p:val>
                                            <p:strVal val="#ppt_y"/>
                                          </p:val>
                                        </p:tav>
                                      </p:tavLst>
                                    </p:anim>
                                  </p:childTnLst>
                                </p:cTn>
                              </p:par>
                              <p:par>
                                <p:cTn id="30" presetID="42" presetClass="entr" presetSubtype="0" repeatCount="indefinite" fill="hold" grpId="0" nodeType="withEffect">
                                  <p:stCondLst>
                                    <p:cond delay="0"/>
                                  </p:stCondLst>
                                  <p:endCondLst>
                                    <p:cond evt="onNext" delay="0">
                                      <p:tgtEl>
                                        <p:sldTgt/>
                                      </p:tgtEl>
                                    </p:cond>
                                  </p:endCondLst>
                                  <p:childTnLst>
                                    <p:set>
                                      <p:cBhvr>
                                        <p:cTn id="31" dur="1" fill="hold">
                                          <p:stCondLst>
                                            <p:cond delay="0"/>
                                          </p:stCondLst>
                                        </p:cTn>
                                        <p:tgtEl>
                                          <p:spTgt spid="29"/>
                                        </p:tgtEl>
                                        <p:attrNameLst>
                                          <p:attrName>style.visibility</p:attrName>
                                        </p:attrNameLst>
                                      </p:cBhvr>
                                      <p:to>
                                        <p:strVal val="visible"/>
                                      </p:to>
                                    </p:set>
                                    <p:animEffect transition="in" filter="fade">
                                      <p:cBhvr>
                                        <p:cTn id="32" dur="2000"/>
                                        <p:tgtEl>
                                          <p:spTgt spid="29"/>
                                        </p:tgtEl>
                                      </p:cBhvr>
                                    </p:animEffect>
                                    <p:anim calcmode="lin" valueType="num">
                                      <p:cBhvr>
                                        <p:cTn id="33" dur="2000" fill="hold"/>
                                        <p:tgtEl>
                                          <p:spTgt spid="29"/>
                                        </p:tgtEl>
                                        <p:attrNameLst>
                                          <p:attrName>ppt_x</p:attrName>
                                        </p:attrNameLst>
                                      </p:cBhvr>
                                      <p:tavLst>
                                        <p:tav tm="0">
                                          <p:val>
                                            <p:strVal val="#ppt_x"/>
                                          </p:val>
                                        </p:tav>
                                        <p:tav tm="100000">
                                          <p:val>
                                            <p:strVal val="#ppt_x"/>
                                          </p:val>
                                        </p:tav>
                                      </p:tavLst>
                                    </p:anim>
                                    <p:anim calcmode="lin" valueType="num">
                                      <p:cBhvr>
                                        <p:cTn id="34" dur="2000" fill="hold"/>
                                        <p:tgtEl>
                                          <p:spTgt spid="29"/>
                                        </p:tgtEl>
                                        <p:attrNameLst>
                                          <p:attrName>ppt_y</p:attrName>
                                        </p:attrNameLst>
                                      </p:cBhvr>
                                      <p:tavLst>
                                        <p:tav tm="0">
                                          <p:val>
                                            <p:strVal val="#ppt_y+.1"/>
                                          </p:val>
                                        </p:tav>
                                        <p:tav tm="100000">
                                          <p:val>
                                            <p:strVal val="#ppt_y"/>
                                          </p:val>
                                        </p:tav>
                                      </p:tavLst>
                                    </p:anim>
                                  </p:childTnLst>
                                </p:cTn>
                              </p:par>
                              <p:par>
                                <p:cTn id="35" presetID="42" presetClass="entr" presetSubtype="0" repeatCount="indefinite" fill="hold" grpId="0" nodeType="withEffect">
                                  <p:stCondLst>
                                    <p:cond delay="0"/>
                                  </p:stCondLst>
                                  <p:endCondLst>
                                    <p:cond evt="onNext" delay="0">
                                      <p:tgtEl>
                                        <p:sldTgt/>
                                      </p:tgtEl>
                                    </p:cond>
                                  </p:endCondLst>
                                  <p:childTnLst>
                                    <p:set>
                                      <p:cBhvr>
                                        <p:cTn id="36" dur="1" fill="hold">
                                          <p:stCondLst>
                                            <p:cond delay="0"/>
                                          </p:stCondLst>
                                        </p:cTn>
                                        <p:tgtEl>
                                          <p:spTgt spid="30"/>
                                        </p:tgtEl>
                                        <p:attrNameLst>
                                          <p:attrName>style.visibility</p:attrName>
                                        </p:attrNameLst>
                                      </p:cBhvr>
                                      <p:to>
                                        <p:strVal val="visible"/>
                                      </p:to>
                                    </p:set>
                                    <p:animEffect transition="in" filter="fade">
                                      <p:cBhvr>
                                        <p:cTn id="37" dur="2000"/>
                                        <p:tgtEl>
                                          <p:spTgt spid="30"/>
                                        </p:tgtEl>
                                      </p:cBhvr>
                                    </p:animEffect>
                                    <p:anim calcmode="lin" valueType="num">
                                      <p:cBhvr>
                                        <p:cTn id="38" dur="2000" fill="hold"/>
                                        <p:tgtEl>
                                          <p:spTgt spid="30"/>
                                        </p:tgtEl>
                                        <p:attrNameLst>
                                          <p:attrName>ppt_x</p:attrName>
                                        </p:attrNameLst>
                                      </p:cBhvr>
                                      <p:tavLst>
                                        <p:tav tm="0">
                                          <p:val>
                                            <p:strVal val="#ppt_x"/>
                                          </p:val>
                                        </p:tav>
                                        <p:tav tm="100000">
                                          <p:val>
                                            <p:strVal val="#ppt_x"/>
                                          </p:val>
                                        </p:tav>
                                      </p:tavLst>
                                    </p:anim>
                                    <p:anim calcmode="lin" valueType="num">
                                      <p:cBhvr>
                                        <p:cTn id="39" dur="2000" fill="hold"/>
                                        <p:tgtEl>
                                          <p:spTgt spid="30"/>
                                        </p:tgtEl>
                                        <p:attrNameLst>
                                          <p:attrName>ppt_y</p:attrName>
                                        </p:attrNameLst>
                                      </p:cBhvr>
                                      <p:tavLst>
                                        <p:tav tm="0">
                                          <p:val>
                                            <p:strVal val="#ppt_y+.1"/>
                                          </p:val>
                                        </p:tav>
                                        <p:tav tm="100000">
                                          <p:val>
                                            <p:strVal val="#ppt_y"/>
                                          </p:val>
                                        </p:tav>
                                      </p:tavLst>
                                    </p:anim>
                                  </p:childTnLst>
                                </p:cTn>
                              </p:par>
                              <p:par>
                                <p:cTn id="40" presetID="42" presetClass="entr" presetSubtype="0" repeatCount="indefinite" fill="hold" grpId="0" nodeType="withEffect">
                                  <p:stCondLst>
                                    <p:cond delay="0"/>
                                  </p:stCondLst>
                                  <p:endCondLst>
                                    <p:cond evt="onNext" delay="0">
                                      <p:tgtEl>
                                        <p:sldTgt/>
                                      </p:tgtEl>
                                    </p:cond>
                                  </p:endCondLst>
                                  <p:childTnLst>
                                    <p:set>
                                      <p:cBhvr>
                                        <p:cTn id="41" dur="1" fill="hold">
                                          <p:stCondLst>
                                            <p:cond delay="0"/>
                                          </p:stCondLst>
                                        </p:cTn>
                                        <p:tgtEl>
                                          <p:spTgt spid="31"/>
                                        </p:tgtEl>
                                        <p:attrNameLst>
                                          <p:attrName>style.visibility</p:attrName>
                                        </p:attrNameLst>
                                      </p:cBhvr>
                                      <p:to>
                                        <p:strVal val="visible"/>
                                      </p:to>
                                    </p:set>
                                    <p:animEffect transition="in" filter="fade">
                                      <p:cBhvr>
                                        <p:cTn id="42" dur="2000"/>
                                        <p:tgtEl>
                                          <p:spTgt spid="31"/>
                                        </p:tgtEl>
                                      </p:cBhvr>
                                    </p:animEffect>
                                    <p:anim calcmode="lin" valueType="num">
                                      <p:cBhvr>
                                        <p:cTn id="43" dur="2000" fill="hold"/>
                                        <p:tgtEl>
                                          <p:spTgt spid="31"/>
                                        </p:tgtEl>
                                        <p:attrNameLst>
                                          <p:attrName>ppt_x</p:attrName>
                                        </p:attrNameLst>
                                      </p:cBhvr>
                                      <p:tavLst>
                                        <p:tav tm="0">
                                          <p:val>
                                            <p:strVal val="#ppt_x"/>
                                          </p:val>
                                        </p:tav>
                                        <p:tav tm="100000">
                                          <p:val>
                                            <p:strVal val="#ppt_x"/>
                                          </p:val>
                                        </p:tav>
                                      </p:tavLst>
                                    </p:anim>
                                    <p:anim calcmode="lin" valueType="num">
                                      <p:cBhvr>
                                        <p:cTn id="44" dur="2000" fill="hold"/>
                                        <p:tgtEl>
                                          <p:spTgt spid="31"/>
                                        </p:tgtEl>
                                        <p:attrNameLst>
                                          <p:attrName>ppt_y</p:attrName>
                                        </p:attrNameLst>
                                      </p:cBhvr>
                                      <p:tavLst>
                                        <p:tav tm="0">
                                          <p:val>
                                            <p:strVal val="#ppt_y+.1"/>
                                          </p:val>
                                        </p:tav>
                                        <p:tav tm="100000">
                                          <p:val>
                                            <p:strVal val="#ppt_y"/>
                                          </p:val>
                                        </p:tav>
                                      </p:tavLst>
                                    </p:anim>
                                  </p:childTnLst>
                                </p:cTn>
                              </p:par>
                              <p:par>
                                <p:cTn id="45" presetID="42" presetClass="entr" presetSubtype="0" repeatCount="indefinite" fill="hold" grpId="0" nodeType="withEffect">
                                  <p:stCondLst>
                                    <p:cond delay="0"/>
                                  </p:stCondLst>
                                  <p:endCondLst>
                                    <p:cond evt="onNext" delay="0">
                                      <p:tgtEl>
                                        <p:sldTgt/>
                                      </p:tgtEl>
                                    </p:cond>
                                  </p:endCondLst>
                                  <p:childTnLst>
                                    <p:set>
                                      <p:cBhvr>
                                        <p:cTn id="46" dur="1" fill="hold">
                                          <p:stCondLst>
                                            <p:cond delay="0"/>
                                          </p:stCondLst>
                                        </p:cTn>
                                        <p:tgtEl>
                                          <p:spTgt spid="32"/>
                                        </p:tgtEl>
                                        <p:attrNameLst>
                                          <p:attrName>style.visibility</p:attrName>
                                        </p:attrNameLst>
                                      </p:cBhvr>
                                      <p:to>
                                        <p:strVal val="visible"/>
                                      </p:to>
                                    </p:set>
                                    <p:animEffect transition="in" filter="fade">
                                      <p:cBhvr>
                                        <p:cTn id="47" dur="2000"/>
                                        <p:tgtEl>
                                          <p:spTgt spid="32"/>
                                        </p:tgtEl>
                                      </p:cBhvr>
                                    </p:animEffect>
                                    <p:anim calcmode="lin" valueType="num">
                                      <p:cBhvr>
                                        <p:cTn id="48" dur="2000" fill="hold"/>
                                        <p:tgtEl>
                                          <p:spTgt spid="32"/>
                                        </p:tgtEl>
                                        <p:attrNameLst>
                                          <p:attrName>ppt_x</p:attrName>
                                        </p:attrNameLst>
                                      </p:cBhvr>
                                      <p:tavLst>
                                        <p:tav tm="0">
                                          <p:val>
                                            <p:strVal val="#ppt_x"/>
                                          </p:val>
                                        </p:tav>
                                        <p:tav tm="100000">
                                          <p:val>
                                            <p:strVal val="#ppt_x"/>
                                          </p:val>
                                        </p:tav>
                                      </p:tavLst>
                                    </p:anim>
                                    <p:anim calcmode="lin" valueType="num">
                                      <p:cBhvr>
                                        <p:cTn id="49" dur="2000" fill="hold"/>
                                        <p:tgtEl>
                                          <p:spTgt spid="32"/>
                                        </p:tgtEl>
                                        <p:attrNameLst>
                                          <p:attrName>ppt_y</p:attrName>
                                        </p:attrNameLst>
                                      </p:cBhvr>
                                      <p:tavLst>
                                        <p:tav tm="0">
                                          <p:val>
                                            <p:strVal val="#ppt_y+.1"/>
                                          </p:val>
                                        </p:tav>
                                        <p:tav tm="100000">
                                          <p:val>
                                            <p:strVal val="#ppt_y"/>
                                          </p:val>
                                        </p:tav>
                                      </p:tavLst>
                                    </p:anim>
                                  </p:childTnLst>
                                </p:cTn>
                              </p:par>
                              <p:par>
                                <p:cTn id="50" presetID="42" presetClass="entr" presetSubtype="0" repeatCount="indefinite" fill="hold" grpId="0" nodeType="withEffect">
                                  <p:stCondLst>
                                    <p:cond delay="0"/>
                                  </p:stCondLst>
                                  <p:endCondLst>
                                    <p:cond evt="onNext" delay="0">
                                      <p:tgtEl>
                                        <p:sldTgt/>
                                      </p:tgtEl>
                                    </p:cond>
                                  </p:endCondLst>
                                  <p:childTnLst>
                                    <p:set>
                                      <p:cBhvr>
                                        <p:cTn id="51" dur="1" fill="hold">
                                          <p:stCondLst>
                                            <p:cond delay="0"/>
                                          </p:stCondLst>
                                        </p:cTn>
                                        <p:tgtEl>
                                          <p:spTgt spid="33"/>
                                        </p:tgtEl>
                                        <p:attrNameLst>
                                          <p:attrName>style.visibility</p:attrName>
                                        </p:attrNameLst>
                                      </p:cBhvr>
                                      <p:to>
                                        <p:strVal val="visible"/>
                                      </p:to>
                                    </p:set>
                                    <p:animEffect transition="in" filter="fade">
                                      <p:cBhvr>
                                        <p:cTn id="52" dur="2000"/>
                                        <p:tgtEl>
                                          <p:spTgt spid="33"/>
                                        </p:tgtEl>
                                      </p:cBhvr>
                                    </p:animEffect>
                                    <p:anim calcmode="lin" valueType="num">
                                      <p:cBhvr>
                                        <p:cTn id="53" dur="2000" fill="hold"/>
                                        <p:tgtEl>
                                          <p:spTgt spid="33"/>
                                        </p:tgtEl>
                                        <p:attrNameLst>
                                          <p:attrName>ppt_x</p:attrName>
                                        </p:attrNameLst>
                                      </p:cBhvr>
                                      <p:tavLst>
                                        <p:tav tm="0">
                                          <p:val>
                                            <p:strVal val="#ppt_x"/>
                                          </p:val>
                                        </p:tav>
                                        <p:tav tm="100000">
                                          <p:val>
                                            <p:strVal val="#ppt_x"/>
                                          </p:val>
                                        </p:tav>
                                      </p:tavLst>
                                    </p:anim>
                                    <p:anim calcmode="lin" valueType="num">
                                      <p:cBhvr>
                                        <p:cTn id="54" dur="2000" fill="hold"/>
                                        <p:tgtEl>
                                          <p:spTgt spid="33"/>
                                        </p:tgtEl>
                                        <p:attrNameLst>
                                          <p:attrName>ppt_y</p:attrName>
                                        </p:attrNameLst>
                                      </p:cBhvr>
                                      <p:tavLst>
                                        <p:tav tm="0">
                                          <p:val>
                                            <p:strVal val="#ppt_y+.1"/>
                                          </p:val>
                                        </p:tav>
                                        <p:tav tm="100000">
                                          <p:val>
                                            <p:strVal val="#ppt_y"/>
                                          </p:val>
                                        </p:tav>
                                      </p:tavLst>
                                    </p:anim>
                                  </p:childTnLst>
                                </p:cTn>
                              </p:par>
                              <p:par>
                                <p:cTn id="55" presetID="42" presetClass="entr" presetSubtype="0" repeatCount="indefinite" fill="hold" grpId="0" nodeType="withEffect">
                                  <p:stCondLst>
                                    <p:cond delay="0"/>
                                  </p:stCondLst>
                                  <p:endCondLst>
                                    <p:cond evt="onNext" delay="0">
                                      <p:tgtEl>
                                        <p:sldTgt/>
                                      </p:tgtEl>
                                    </p:cond>
                                  </p:endCondLst>
                                  <p:childTnLst>
                                    <p:set>
                                      <p:cBhvr>
                                        <p:cTn id="56" dur="1" fill="hold">
                                          <p:stCondLst>
                                            <p:cond delay="0"/>
                                          </p:stCondLst>
                                        </p:cTn>
                                        <p:tgtEl>
                                          <p:spTgt spid="34"/>
                                        </p:tgtEl>
                                        <p:attrNameLst>
                                          <p:attrName>style.visibility</p:attrName>
                                        </p:attrNameLst>
                                      </p:cBhvr>
                                      <p:to>
                                        <p:strVal val="visible"/>
                                      </p:to>
                                    </p:set>
                                    <p:animEffect transition="in" filter="fade">
                                      <p:cBhvr>
                                        <p:cTn id="57" dur="2000"/>
                                        <p:tgtEl>
                                          <p:spTgt spid="34"/>
                                        </p:tgtEl>
                                      </p:cBhvr>
                                    </p:animEffect>
                                    <p:anim calcmode="lin" valueType="num">
                                      <p:cBhvr>
                                        <p:cTn id="58" dur="2000" fill="hold"/>
                                        <p:tgtEl>
                                          <p:spTgt spid="34"/>
                                        </p:tgtEl>
                                        <p:attrNameLst>
                                          <p:attrName>ppt_x</p:attrName>
                                        </p:attrNameLst>
                                      </p:cBhvr>
                                      <p:tavLst>
                                        <p:tav tm="0">
                                          <p:val>
                                            <p:strVal val="#ppt_x"/>
                                          </p:val>
                                        </p:tav>
                                        <p:tav tm="100000">
                                          <p:val>
                                            <p:strVal val="#ppt_x"/>
                                          </p:val>
                                        </p:tav>
                                      </p:tavLst>
                                    </p:anim>
                                    <p:anim calcmode="lin" valueType="num">
                                      <p:cBhvr>
                                        <p:cTn id="59" dur="2000" fill="hold"/>
                                        <p:tgtEl>
                                          <p:spTgt spid="34"/>
                                        </p:tgtEl>
                                        <p:attrNameLst>
                                          <p:attrName>ppt_y</p:attrName>
                                        </p:attrNameLst>
                                      </p:cBhvr>
                                      <p:tavLst>
                                        <p:tav tm="0">
                                          <p:val>
                                            <p:strVal val="#ppt_y+.1"/>
                                          </p:val>
                                        </p:tav>
                                        <p:tav tm="100000">
                                          <p:val>
                                            <p:strVal val="#ppt_y"/>
                                          </p:val>
                                        </p:tav>
                                      </p:tavLst>
                                    </p:anim>
                                  </p:childTnLst>
                                </p:cTn>
                              </p:par>
                              <p:par>
                                <p:cTn id="60" presetID="42" presetClass="entr" presetSubtype="0" repeatCount="indefinite" fill="hold" grpId="0" nodeType="withEffect">
                                  <p:stCondLst>
                                    <p:cond delay="0"/>
                                  </p:stCondLst>
                                  <p:endCondLst>
                                    <p:cond evt="onNext" delay="0">
                                      <p:tgtEl>
                                        <p:sldTgt/>
                                      </p:tgtEl>
                                    </p:cond>
                                  </p:endCondLst>
                                  <p:childTnLst>
                                    <p:set>
                                      <p:cBhvr>
                                        <p:cTn id="61" dur="1" fill="hold">
                                          <p:stCondLst>
                                            <p:cond delay="0"/>
                                          </p:stCondLst>
                                        </p:cTn>
                                        <p:tgtEl>
                                          <p:spTgt spid="35"/>
                                        </p:tgtEl>
                                        <p:attrNameLst>
                                          <p:attrName>style.visibility</p:attrName>
                                        </p:attrNameLst>
                                      </p:cBhvr>
                                      <p:to>
                                        <p:strVal val="visible"/>
                                      </p:to>
                                    </p:set>
                                    <p:animEffect transition="in" filter="fade">
                                      <p:cBhvr>
                                        <p:cTn id="62" dur="2000"/>
                                        <p:tgtEl>
                                          <p:spTgt spid="35"/>
                                        </p:tgtEl>
                                      </p:cBhvr>
                                    </p:animEffect>
                                    <p:anim calcmode="lin" valueType="num">
                                      <p:cBhvr>
                                        <p:cTn id="63" dur="2000" fill="hold"/>
                                        <p:tgtEl>
                                          <p:spTgt spid="35"/>
                                        </p:tgtEl>
                                        <p:attrNameLst>
                                          <p:attrName>ppt_x</p:attrName>
                                        </p:attrNameLst>
                                      </p:cBhvr>
                                      <p:tavLst>
                                        <p:tav tm="0">
                                          <p:val>
                                            <p:strVal val="#ppt_x"/>
                                          </p:val>
                                        </p:tav>
                                        <p:tav tm="100000">
                                          <p:val>
                                            <p:strVal val="#ppt_x"/>
                                          </p:val>
                                        </p:tav>
                                      </p:tavLst>
                                    </p:anim>
                                    <p:anim calcmode="lin" valueType="num">
                                      <p:cBhvr>
                                        <p:cTn id="64" dur="2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8" grpId="0" animBg="1"/>
      <p:bldP spid="29" grpId="0" animBg="1"/>
      <p:bldP spid="30" grpId="0" animBg="1"/>
      <p:bldP spid="31" grpId="0" animBg="1"/>
      <p:bldP spid="32" grpId="0" animBg="1"/>
      <p:bldP spid="33" grpId="0" animBg="1"/>
      <p:bldP spid="34" grpId="0" animBg="1"/>
      <p:bldP spid="3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513511-5FD4-416A-92FB-D9C1C61CE667}"/>
              </a:ext>
            </a:extLst>
          </p:cNvPr>
          <p:cNvPicPr>
            <a:picLocks noChangeAspect="1"/>
          </p:cNvPicPr>
          <p:nvPr/>
        </p:nvPicPr>
        <p:blipFill>
          <a:blip r:embed="rId2"/>
          <a:stretch>
            <a:fillRect/>
          </a:stretch>
        </p:blipFill>
        <p:spPr>
          <a:xfrm>
            <a:off x="0" y="-1"/>
            <a:ext cx="12192000" cy="6858657"/>
          </a:xfrm>
          <a:prstGeom prst="rect">
            <a:avLst/>
          </a:prstGeom>
        </p:spPr>
      </p:pic>
      <p:pic>
        <p:nvPicPr>
          <p:cNvPr id="4" name="Picture 3">
            <a:extLst>
              <a:ext uri="{FF2B5EF4-FFF2-40B4-BE49-F238E27FC236}">
                <a16:creationId xmlns:a16="http://schemas.microsoft.com/office/drawing/2014/main" id="{5BDF2F2C-3706-4323-83F6-1669E24B70BF}"/>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452153" y="3068407"/>
            <a:ext cx="2877283" cy="3789593"/>
          </a:xfrm>
          <a:prstGeom prst="rect">
            <a:avLst/>
          </a:prstGeom>
        </p:spPr>
      </p:pic>
      <p:pic>
        <p:nvPicPr>
          <p:cNvPr id="8" name="Picture 6">
            <a:extLst>
              <a:ext uri="{FF2B5EF4-FFF2-40B4-BE49-F238E27FC236}">
                <a16:creationId xmlns:a16="http://schemas.microsoft.com/office/drawing/2014/main" id="{2489E47A-BA0C-4EFC-BD2B-D57FEC0C9AE3}"/>
              </a:ext>
            </a:extLst>
          </p:cNvPr>
          <p:cNvPicPr>
            <a:picLocks noChangeAspect="1"/>
          </p:cNvPicPr>
          <p:nvPr/>
        </p:nvPicPr>
        <p:blipFill rotWithShape="1">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t="-1" b="-2286"/>
          <a:stretch/>
        </p:blipFill>
        <p:spPr>
          <a:xfrm flipH="1">
            <a:off x="661126" y="827198"/>
            <a:ext cx="3214196" cy="6330161"/>
          </a:xfrm>
          <a:prstGeom prst="rect">
            <a:avLst/>
          </a:prstGeom>
        </p:spPr>
      </p:pic>
      <p:sp>
        <p:nvSpPr>
          <p:cNvPr id="12" name="Rectangle: Rounded Corners 11">
            <a:extLst>
              <a:ext uri="{FF2B5EF4-FFF2-40B4-BE49-F238E27FC236}">
                <a16:creationId xmlns:a16="http://schemas.microsoft.com/office/drawing/2014/main" id="{CD1D8619-C32E-83CB-560B-DF22BF06DC90}"/>
              </a:ext>
            </a:extLst>
          </p:cNvPr>
          <p:cNvSpPr/>
          <p:nvPr/>
        </p:nvSpPr>
        <p:spPr>
          <a:xfrm>
            <a:off x="2905760" y="1270000"/>
            <a:ext cx="8503920" cy="1554480"/>
          </a:xfrm>
          <a:prstGeom prst="roundRect">
            <a:avLst/>
          </a:prstGeom>
          <a:ln w="76200">
            <a:solidFill>
              <a:srgbClr val="215968"/>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002060"/>
                </a:solidFill>
              </a:rPr>
              <a:t>2. MỘT SỐ VÍ DỤ VỀ BIẾN ĐỔI HÓA HỌC TRONG CUỘC SỐNG</a:t>
            </a:r>
          </a:p>
        </p:txBody>
      </p:sp>
    </p:spTree>
    <p:extLst>
      <p:ext uri="{BB962C8B-B14F-4D97-AF65-F5344CB8AC3E}">
        <p14:creationId xmlns:p14="http://schemas.microsoft.com/office/powerpoint/2010/main" val="795175234"/>
      </p:ext>
    </p:extLst>
  </p:cSld>
  <p:clrMapOvr>
    <a:masterClrMapping/>
  </p:clrMapOvr>
  <p:transition spd="med">
    <p:wipe/>
  </p:transition>
</p:sld>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2089</TotalTime>
  <Words>813</Words>
  <Application>Microsoft Office PowerPoint</Application>
  <PresentationFormat>Widescreen</PresentationFormat>
  <Paragraphs>66</Paragraphs>
  <Slides>27</Slides>
  <Notes>11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27</vt:i4>
      </vt:variant>
    </vt:vector>
  </HeadingPairs>
  <TitlesOfParts>
    <vt:vector size="36" baseType="lpstr">
      <vt:lpstr>等线</vt:lpstr>
      <vt:lpstr>Arial</vt:lpstr>
      <vt:lpstr>Calibri</vt:lpstr>
      <vt:lpstr>Calibri Light</vt:lpstr>
      <vt:lpstr>Cambria</vt:lpstr>
      <vt:lpstr>FC Onigiri Outline</vt:lpstr>
      <vt:lpstr>Times New Roman</vt:lpstr>
      <vt:lpstr>1_Office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thaom</dc:creator>
  <dc:description>9Slide.vn</dc:description>
  <cp:lastModifiedBy>Thao Dao Thi Thu</cp:lastModifiedBy>
  <cp:revision>102</cp:revision>
  <dcterms:created xsi:type="dcterms:W3CDTF">2021-12-12T17:02:47Z</dcterms:created>
  <dcterms:modified xsi:type="dcterms:W3CDTF">2024-10-11T08:06:30Z</dcterms:modified>
  <cp:category>9Slide.vn</cp:category>
</cp:coreProperties>
</file>