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8" r:id="rId3"/>
    <p:sldId id="300" r:id="rId4"/>
    <p:sldId id="256" r:id="rId5"/>
    <p:sldId id="257" r:id="rId6"/>
    <p:sldId id="282" r:id="rId7"/>
    <p:sldId id="287" r:id="rId8"/>
    <p:sldId id="292" r:id="rId9"/>
    <p:sldId id="294" r:id="rId10"/>
    <p:sldId id="302" r:id="rId11"/>
    <p:sldId id="296" r:id="rId12"/>
    <p:sldId id="297" r:id="rId13"/>
    <p:sldId id="288" r:id="rId14"/>
    <p:sldId id="286" r:id="rId15"/>
    <p:sldId id="290" r:id="rId16"/>
    <p:sldId id="289" r:id="rId17"/>
    <p:sldId id="303" r:id="rId18"/>
    <p:sldId id="305" r:id="rId19"/>
    <p:sldId id="304" r:id="rId20"/>
    <p:sldId id="281" r:id="rId21"/>
    <p:sldId id="306" r:id="rId22"/>
  </p:sldIdLst>
  <p:sldSz cx="12192000" cy="6858000"/>
  <p:notesSz cx="6858000" cy="9144000"/>
  <p:embeddedFontLst>
    <p:embeddedFont>
      <p:font typeface="#9Slide07 HoneyCream" pitchFamily="2" charset="-93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Segoe Print" panose="02000600000000000000" pitchFamily="2" charset="0"/>
      <p:regular r:id="rId38"/>
      <p:bold r:id="rId39"/>
    </p:embeddedFont>
    <p:embeddedFont>
      <p:font typeface="Vogue-ExtraBold" panose="020B0500000000000000" charset="-93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4182" autoAdjust="0"/>
  </p:normalViewPr>
  <p:slideViewPr>
    <p:cSldViewPr snapToGrid="0">
      <p:cViewPr>
        <p:scale>
          <a:sx n="33" d="100"/>
          <a:sy n="33" d="100"/>
        </p:scale>
        <p:origin x="2289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thằng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70FA1D9-F108-6CD6-5AE3-8104BA9F097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3356804-1D46-5A45-E180-EB277D78F9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80915" y="629919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2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-873073" y="1158106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095014" y="1314247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223015" y="2923839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-873073" y="2724150"/>
            <a:ext cx="3775930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163208" y="4207389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6592700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13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Hãy</a:t>
              </a:r>
              <a:r>
                <a:rPr lang="en-US" sz="3800" b="1" dirty="0">
                  <a:latin typeface="Cambria" panose="02040503050406030204" pitchFamily="18" charset="0"/>
                </a:rPr>
                <a:t> chia </a:t>
              </a:r>
              <a:r>
                <a:rPr lang="en-US" sz="3800" b="1" dirty="0" err="1">
                  <a:latin typeface="Cambria" panose="02040503050406030204" pitchFamily="18" charset="0"/>
                </a:rPr>
                <a:t>sẻ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những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điều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bạn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được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biết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về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danh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từ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người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thân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của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mình</a:t>
              </a:r>
              <a:r>
                <a:rPr lang="en-US" sz="38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Chuẩn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bị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học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nhé</a:t>
              </a:r>
              <a:r>
                <a:rPr lang="en-US" sz="3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560" y="1730924"/>
            <a:ext cx="7799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815069" y="1635262"/>
            <a:ext cx="10813051" cy="2647178"/>
            <a:chOff x="139984" y="2394202"/>
            <a:chExt cx="10680933" cy="88651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139984" y="2572833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đồ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582640" y="2165390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733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3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210</TotalTime>
  <Words>643</Words>
  <Application>Microsoft Office PowerPoint</Application>
  <PresentationFormat>Widescreen</PresentationFormat>
  <Paragraphs>68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Microsoft YaHei</vt:lpstr>
      <vt:lpstr>Cambria</vt:lpstr>
      <vt:lpstr>Microsoft YaHei</vt:lpstr>
      <vt:lpstr>SVN-Newton</vt:lpstr>
      <vt:lpstr>Arial</vt:lpstr>
      <vt:lpstr>Calibri</vt:lpstr>
      <vt:lpstr>Vogue-ExtraBold</vt:lpstr>
      <vt:lpstr>Times New Roman</vt:lpstr>
      <vt:lpstr>#9Slide07 HoneyCream</vt:lpstr>
      <vt:lpstr>Segoe Print</vt:lpstr>
      <vt:lpstr>Calibri Light</vt:lpstr>
      <vt:lpstr>SVN-Ready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ASUS</dc:creator>
  <cp:keywords>MNT;MANGNONTEAM</cp:keywords>
  <dc:description>9Slide.vn</dc:description>
  <cp:lastModifiedBy>Hanh</cp:lastModifiedBy>
  <cp:revision>13</cp:revision>
  <dcterms:created xsi:type="dcterms:W3CDTF">2023-06-16T08:43:46Z</dcterms:created>
  <dcterms:modified xsi:type="dcterms:W3CDTF">2024-08-07T08:33:30Z</dcterms:modified>
  <cp:category>9Slide.vn</cp:category>
  <cp:version>MT50</cp:version>
</cp:coreProperties>
</file>