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9" r:id="rId2"/>
    <p:sldMasterId id="2147483681" r:id="rId3"/>
  </p:sldMasterIdLst>
  <p:notesMasterIdLst>
    <p:notesMasterId r:id="rId34"/>
  </p:notesMasterIdLst>
  <p:sldIdLst>
    <p:sldId id="260" r:id="rId4"/>
    <p:sldId id="276" r:id="rId5"/>
    <p:sldId id="277" r:id="rId6"/>
    <p:sldId id="259" r:id="rId7"/>
    <p:sldId id="257" r:id="rId8"/>
    <p:sldId id="264" r:id="rId9"/>
    <p:sldId id="261" r:id="rId10"/>
    <p:sldId id="265" r:id="rId11"/>
    <p:sldId id="263" r:id="rId12"/>
    <p:sldId id="262" r:id="rId13"/>
    <p:sldId id="267" r:id="rId14"/>
    <p:sldId id="268" r:id="rId15"/>
    <p:sldId id="282" r:id="rId16"/>
    <p:sldId id="284" r:id="rId17"/>
    <p:sldId id="269" r:id="rId18"/>
    <p:sldId id="270" r:id="rId19"/>
    <p:sldId id="271" r:id="rId20"/>
    <p:sldId id="272" r:id="rId21"/>
    <p:sldId id="273" r:id="rId22"/>
    <p:sldId id="274" r:id="rId23"/>
    <p:sldId id="318" r:id="rId24"/>
    <p:sldId id="313" r:id="rId25"/>
    <p:sldId id="289" r:id="rId26"/>
    <p:sldId id="285" r:id="rId27"/>
    <p:sldId id="275" r:id="rId28"/>
    <p:sldId id="320" r:id="rId29"/>
    <p:sldId id="287" r:id="rId30"/>
    <p:sldId id="280" r:id="rId31"/>
    <p:sldId id="279" r:id="rId32"/>
    <p:sldId id="278" r:id="rId33"/>
  </p:sldIdLst>
  <p:sldSz cx="12192000" cy="6858000"/>
  <p:notesSz cx="6858000" cy="9144000"/>
  <p:embeddedFontLst>
    <p:embeddedFont>
      <p:font typeface="等线" panose="02010600030101010101" pitchFamily="2" charset="-122"/>
      <p:regular r:id="rId35"/>
      <p:bold r:id="rId36"/>
    </p:embeddedFont>
    <p:embeddedFont>
      <p:font typeface="等线 Light" panose="02010600030101010101" pitchFamily="2" charset="-122"/>
      <p:regular r:id="rId37"/>
    </p:embeddedFont>
    <p:embeddedFont>
      <p:font typeface="#9Slide05 FS Blonde Script" panose="020B0604020202020204" charset="0"/>
      <p:italic r:id="rId38"/>
    </p:embeddedFont>
    <p:embeddedFont>
      <p:font typeface="#9Slide05 SVNHollycakes" panose="020B0604020202020204" charset="0"/>
      <p:regular r:id="rId39"/>
    </p:embeddedFont>
    <p:embeddedFont>
      <p:font typeface="#9Slide05 VL Fadilla" panose="020B0604020202020204" charset="-93"/>
      <p:regular r:id="rId40"/>
    </p:embeddedFont>
    <p:embeddedFont>
      <p:font typeface="#9Slide07 HoneyCream" panose="020B0604020202020204" charset="-93"/>
      <p:regular r:id="rId41"/>
    </p:embeddedFont>
    <p:embeddedFont>
      <p:font typeface="#9Slide07 IcielCadena" panose="020B0604020202020204" charset="-93"/>
      <p:bold r:id="rId42"/>
    </p:embeddedFont>
    <p:embeddedFont>
      <p:font typeface="#9Slide07 IcielPony" panose="020B0604020202020204" charset="-93"/>
      <p:regular r:id="rId43"/>
    </p:embeddedFont>
    <p:embeddedFont>
      <p:font typeface="#9Slide07 SVNCinnamoncake" panose="02000000000000000000"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panose="02040503050406030204" pitchFamily="18" charset="0"/>
      <p:regular r:id="rId51"/>
      <p:bold r:id="rId52"/>
      <p:italic r:id="rId53"/>
      <p:boldItalic r:id="rId54"/>
    </p:embeddedFont>
    <p:embeddedFont>
      <p:font typeface="Microsoft YaHei" panose="020B0503020204020204" pitchFamily="34" charset="-122"/>
      <p:regular r:id="rId55"/>
      <p:bold r:id="rId56"/>
    </p:embeddedFont>
    <p:embeddedFont>
      <p:font typeface="SimSun" panose="02010600030101010101" pitchFamily="2" charset="-122"/>
      <p:regular r:id="rId57"/>
    </p:embeddedFont>
    <p:embeddedFont>
      <p:font typeface="SVN-Poky's" panose="020B0604020202020204" charset="0"/>
      <p:regular r:id="rId58"/>
    </p:embeddedFont>
    <p:embeddedFont>
      <p:font typeface="UVN Bach Dang" panose="020B060402020202020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
      <p:font typeface="VNI-Commerce" panose="020B0604020202020204"/>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CC33"/>
    <a:srgbClr val="FF33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182" autoAdjust="0"/>
  </p:normalViewPr>
  <p:slideViewPr>
    <p:cSldViewPr snapToGrid="0">
      <p:cViewPr varScale="1">
        <p:scale>
          <a:sx n="52" d="100"/>
          <a:sy n="52" d="100"/>
        </p:scale>
        <p:origin x="14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font" Target="fonts/font29.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font" Target="fonts/font2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7.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C80A4-0402-4A36-8B7B-E5B595FACD8F}" type="datetimeFigureOut">
              <a:rPr lang="en-US" smtClean="0"/>
              <a:t>9/2/2023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3AC5A-29CC-45E9-B7CB-21CF2CDCE6A1}" type="slidenum">
              <a:rPr lang="en-US" smtClean="0"/>
              <a:t>‹#›</a:t>
            </a:fld>
            <a:endParaRPr lang="en-US"/>
          </a:p>
        </p:txBody>
      </p:sp>
    </p:spTree>
    <p:extLst>
      <p:ext uri="{BB962C8B-B14F-4D97-AF65-F5344CB8AC3E}">
        <p14:creationId xmlns:p14="http://schemas.microsoft.com/office/powerpoint/2010/main" val="181524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Xem tranh chủ</a:t>
            </a:r>
            <a:r>
              <a:rPr lang="vi-VN" baseline="0" dirty="0"/>
              <a:t> điểm và nêu nd tranh:</a:t>
            </a:r>
          </a:p>
          <a:p>
            <a:pPr rtl="0"/>
            <a:r>
              <a:rPr lang="vi-VN" sz="1200" b="0" i="0" u="none" strike="noStrike" kern="1200" dirty="0">
                <a:solidFill>
                  <a:schemeClr val="tx1"/>
                </a:solidFill>
                <a:effectLst/>
                <a:latin typeface="+mn-lt"/>
                <a:ea typeface="+mn-ea"/>
                <a:cs typeface="+mn-cs"/>
              </a:rPr>
              <a:t>(( Tranh vẽ các bạn nhỏ đang đứng trong một vườn cây rộng với nhiều loại cây. Mỗi cây có một kích thước khác nhau: cao, thấp ,to, nhỏ. Một loại lá thậm chí màu sắc cũng không giống nhau:</a:t>
            </a:r>
            <a:r>
              <a:rPr lang="vi-VN" sz="1200" b="0" i="0" u="none" strike="noStrike" kern="1200" baseline="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rPr>
              <a:t>cây lá vàng, cây lá đỏ, cây lá tím, cây lá xanh. các bạn nhỏ đang đứng để chụp ảnh, mỗi bạn tạo một dáng không ai giống ai . sự khác biệt giữa các bạn nhỏ và giữa các loại cây cối trong tranh mang ý nghĩa tượng trưng cho mỗi người một vẻ - là tên của chủ điểm đầu tiên ))</a:t>
            </a:r>
            <a:endParaRPr lang="vi-VN" b="0" dirty="0">
              <a:effectLst/>
            </a:endParaRPr>
          </a:p>
          <a:p>
            <a:br>
              <a:rPr lang="vi-VN" dirty="0"/>
            </a:br>
            <a:endParaRPr lang="vi-VN" dirty="0"/>
          </a:p>
        </p:txBody>
      </p:sp>
      <p:sp>
        <p:nvSpPr>
          <p:cNvPr id="4" name="Slide Number Placeholder 3"/>
          <p:cNvSpPr>
            <a:spLocks noGrp="1"/>
          </p:cNvSpPr>
          <p:nvPr>
            <p:ph type="sldNum" sz="quarter" idx="10"/>
          </p:nvPr>
        </p:nvSpPr>
        <p:spPr/>
        <p:txBody>
          <a:bodyPr/>
          <a:lstStyle/>
          <a:p>
            <a:fld id="{23D3AC5A-29CC-45E9-B7CB-21CF2CDCE6A1}" type="slidenum">
              <a:rPr lang="en-US" smtClean="0"/>
              <a:t>4</a:t>
            </a:fld>
            <a:endParaRPr lang="en-US"/>
          </a:p>
        </p:txBody>
      </p:sp>
    </p:spTree>
    <p:extLst>
      <p:ext uri="{BB962C8B-B14F-4D97-AF65-F5344CB8AC3E}">
        <p14:creationId xmlns:p14="http://schemas.microsoft.com/office/powerpoint/2010/main" val="3293845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a:ln/>
        </p:spPr>
      </p:sp>
      <p:sp>
        <p:nvSpPr>
          <p:cNvPr id="76803" name="备注占位符 2"/>
          <p:cNvSpPr>
            <a:spLocks noGrp="1"/>
          </p:cNvSpPr>
          <p:nvPr>
            <p:ph type="body" idx="1"/>
          </p:nvPr>
        </p:nvSpPr>
        <p:spPr>
          <a:noFill/>
        </p:spPr>
        <p:txBody>
          <a:bodyPr/>
          <a:lstStyle/>
          <a:p>
            <a:endParaRPr lang="zh-CN" altLang="en-US"/>
          </a:p>
        </p:txBody>
      </p:sp>
      <p:sp>
        <p:nvSpPr>
          <p:cNvPr id="76804" name="灯片编号占位符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E219E5-D088-4886-8D64-12086AE984D9}"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5235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幻灯片图像占位符 1"/>
          <p:cNvSpPr>
            <a:spLocks noGrp="1" noRot="1" noChangeAspect="1" noTextEdit="1"/>
          </p:cNvSpPr>
          <p:nvPr>
            <p:ph type="sldImg"/>
          </p:nvPr>
        </p:nvSpPr>
        <p:spPr>
          <a:ln/>
        </p:spPr>
      </p:sp>
      <p:sp>
        <p:nvSpPr>
          <p:cNvPr id="1617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17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I-Commerce" pitchFamily="2" charset="0"/>
                <a:cs typeface="Arial" panose="020B0604020202020204" pitchFamily="34" charset="0"/>
              </a:defRPr>
            </a:lvl1pPr>
            <a:lvl2pPr marL="742950" indent="-285750">
              <a:defRPr>
                <a:solidFill>
                  <a:schemeClr val="tx1"/>
                </a:solidFill>
                <a:latin typeface="VNI-Commerce" pitchFamily="2" charset="0"/>
                <a:cs typeface="Arial" panose="020B0604020202020204" pitchFamily="34" charset="0"/>
              </a:defRPr>
            </a:lvl2pPr>
            <a:lvl3pPr marL="1143000" indent="-228600">
              <a:defRPr>
                <a:solidFill>
                  <a:schemeClr val="tx1"/>
                </a:solidFill>
                <a:latin typeface="VNI-Commerce" pitchFamily="2" charset="0"/>
                <a:cs typeface="Arial" panose="020B0604020202020204" pitchFamily="34" charset="0"/>
              </a:defRPr>
            </a:lvl3pPr>
            <a:lvl4pPr marL="1600200" indent="-228600">
              <a:defRPr>
                <a:solidFill>
                  <a:schemeClr val="tx1"/>
                </a:solidFill>
                <a:latin typeface="VNI-Commerce" pitchFamily="2" charset="0"/>
                <a:cs typeface="Arial" panose="020B0604020202020204" pitchFamily="34" charset="0"/>
              </a:defRPr>
            </a:lvl4pPr>
            <a:lvl5pPr marL="2057400" indent="-228600">
              <a:defRPr>
                <a:solidFill>
                  <a:schemeClr val="tx1"/>
                </a:solidFill>
                <a:latin typeface="VNI-Commerce"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Commerce"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Commerce"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Commerce"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Commerce"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AA25E4-DA70-4705-AF09-436CF84E6466}"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810281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Xem tranh </a:t>
            </a:r>
            <a:r>
              <a:rPr lang="vi-VN" baseline="0" dirty="0"/>
              <a:t>và nêu nd minh họa bức tranh bài học:</a:t>
            </a:r>
          </a:p>
          <a:p>
            <a:pPr rtl="0"/>
            <a:r>
              <a:rPr lang="vi-VN" sz="1200" b="0" i="0" u="none" strike="noStrike" kern="1200" dirty="0">
                <a:solidFill>
                  <a:schemeClr val="tx1"/>
                </a:solidFill>
                <a:effectLst/>
                <a:latin typeface="+mn-lt"/>
                <a:ea typeface="+mn-ea"/>
                <a:cs typeface="+mn-cs"/>
              </a:rPr>
              <a:t>((Tranh vẽ cảnh các bạn nhỏ đang ngân nga hát. các bạn không hề giống nhau: bạn cao, bạn thấ,p bạn gầy, bạn béo ,bạn tóc ngắn ,bạn tóc dài và dù không nghe thấy các bạn nói hay hát chúng ta cũng đoán được giọng của các bạn cũng sẽ khác nhau . những sự khác biệt đó có thể nhìn thấy rất rõ, nhưng không hề ảnh hưởng đến sự gắn kết của các bạn nhỏ cũng như không làm cho bức tranh mất cân đối hoặc giảm đi vẻ đẹp đẽ của chúng. mỗi người một vẻ nhưng khi hòa quyện lại vô cùng thống nhất và gắn kết có lẽ đó chính là nội dung mà bức tranh muốn truyền tải)</a:t>
            </a:r>
            <a:endParaRPr lang="vi-VN" b="0" dirty="0">
              <a:effectLst/>
            </a:endParaRPr>
          </a:p>
          <a:p>
            <a:endParaRPr lang="vi-VN" dirty="0"/>
          </a:p>
        </p:txBody>
      </p:sp>
      <p:sp>
        <p:nvSpPr>
          <p:cNvPr id="4" name="Slide Number Placeholder 3"/>
          <p:cNvSpPr>
            <a:spLocks noGrp="1"/>
          </p:cNvSpPr>
          <p:nvPr>
            <p:ph type="sldNum" sz="quarter" idx="10"/>
          </p:nvPr>
        </p:nvSpPr>
        <p:spPr/>
        <p:txBody>
          <a:bodyPr/>
          <a:lstStyle/>
          <a:p>
            <a:fld id="{23D3AC5A-29CC-45E9-B7CB-21CF2CDCE6A1}" type="slidenum">
              <a:rPr lang="en-US" smtClean="0"/>
              <a:t>6</a:t>
            </a:fld>
            <a:endParaRPr lang="en-US"/>
          </a:p>
        </p:txBody>
      </p:sp>
    </p:spTree>
    <p:extLst>
      <p:ext uri="{BB962C8B-B14F-4D97-AF65-F5344CB8AC3E}">
        <p14:creationId xmlns:p14="http://schemas.microsoft.com/office/powerpoint/2010/main" val="3962866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accent1">
                    <a:lumMod val="75000"/>
                  </a:schemeClr>
                </a:solidFill>
                <a:latin typeface="UTM Avo" panose="02040603050506020204" pitchFamily="18" charset="0"/>
              </a:rPr>
              <a:t>Chẳng</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giọng</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nào</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giống</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nhau</a:t>
            </a:r>
            <a:r>
              <a:rPr lang="en-US" sz="1200" b="1" dirty="0">
                <a:solidFill>
                  <a:schemeClr val="accent1">
                    <a:lumMod val="75000"/>
                  </a:schemeClr>
                </a:solidFill>
                <a:latin typeface="UTM Avo" panose="020406030505060202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lumMod val="75000"/>
                </a:schemeClr>
              </a:solidFill>
              <a:latin typeface="UTM Avo" panose="02040603050506020204" pitchFamily="18" charset="0"/>
            </a:endParaRPr>
          </a:p>
          <a:p>
            <a:r>
              <a:rPr lang="en-US" sz="1200" b="1" dirty="0" err="1">
                <a:solidFill>
                  <a:schemeClr val="accent1">
                    <a:lumMod val="75000"/>
                  </a:schemeClr>
                </a:solidFill>
                <a:latin typeface="UTM Avo" panose="02040603050506020204" pitchFamily="18" charset="0"/>
              </a:rPr>
              <a:t>Có</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bạn</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thích</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đứng</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đầu</a:t>
            </a:r>
            <a:endParaRPr lang="en-US" sz="1200" b="1" dirty="0">
              <a:solidFill>
                <a:schemeClr val="accent1">
                  <a:lumMod val="75000"/>
                </a:schemeClr>
              </a:solidFill>
              <a:latin typeface="UTM Avo" panose="02040603050506020204" pitchFamily="18" charset="0"/>
            </a:endParaRPr>
          </a:p>
          <a:p>
            <a:r>
              <a:rPr lang="en-US" sz="1200" b="1" dirty="0" err="1">
                <a:solidFill>
                  <a:schemeClr val="accent1">
                    <a:lumMod val="75000"/>
                  </a:schemeClr>
                </a:solidFill>
                <a:latin typeface="UTM Avo" panose="02040603050506020204" pitchFamily="18" charset="0"/>
              </a:rPr>
              <a:t>Có</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bạn</a:t>
            </a:r>
            <a:r>
              <a:rPr lang="en-US" sz="1200" b="1" dirty="0">
                <a:solidFill>
                  <a:schemeClr val="accent1">
                    <a:lumMod val="75000"/>
                  </a:schemeClr>
                </a:solidFill>
                <a:latin typeface="UTM Avo" panose="02040603050506020204" pitchFamily="18" charset="0"/>
              </a:rPr>
              <a:t> hay </a:t>
            </a:r>
            <a:r>
              <a:rPr lang="en-US" sz="1200" b="1" dirty="0" err="1">
                <a:solidFill>
                  <a:schemeClr val="accent1">
                    <a:lumMod val="75000"/>
                  </a:schemeClr>
                </a:solidFill>
                <a:latin typeface="UTM Avo" panose="02040603050506020204" pitchFamily="18" charset="0"/>
              </a:rPr>
              <a:t>giận</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dỗi</a:t>
            </a:r>
            <a:endParaRPr lang="en-US" sz="1200" b="1" dirty="0">
              <a:solidFill>
                <a:schemeClr val="accent1">
                  <a:lumMod val="75000"/>
                </a:schemeClr>
              </a:solidFill>
              <a:latin typeface="UTM Avo" panose="02040603050506020204" pitchFamily="18" charset="0"/>
            </a:endParaRPr>
          </a:p>
          <a:p>
            <a:r>
              <a:rPr lang="en-US" sz="1200" b="1" dirty="0" err="1">
                <a:solidFill>
                  <a:schemeClr val="accent1">
                    <a:lumMod val="75000"/>
                  </a:schemeClr>
                </a:solidFill>
                <a:latin typeface="UTM Avo" panose="02040603050506020204" pitchFamily="18" charset="0"/>
              </a:rPr>
              <a:t>Có</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bạn</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thích</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thay</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đổi</a:t>
            </a:r>
            <a:r>
              <a:rPr lang="en-US" sz="1200" b="1" dirty="0">
                <a:solidFill>
                  <a:schemeClr val="accent1">
                    <a:lumMod val="75000"/>
                  </a:schemeClr>
                </a:solidFill>
                <a:latin typeface="UTM Avo" panose="02040603050506020204" pitchFamily="18" charset="0"/>
              </a:rPr>
              <a:t> </a:t>
            </a:r>
          </a:p>
          <a:p>
            <a:r>
              <a:rPr lang="en-US" sz="1200" b="1" dirty="0" err="1">
                <a:solidFill>
                  <a:schemeClr val="accent1">
                    <a:lumMod val="75000"/>
                  </a:schemeClr>
                </a:solidFill>
                <a:latin typeface="UTM Avo" panose="02040603050506020204" pitchFamily="18" charset="0"/>
              </a:rPr>
              <a:t>Có</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bạn</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nhiều</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ước</a:t>
            </a:r>
            <a:r>
              <a:rPr lang="en-US" sz="1200" b="1" dirty="0">
                <a:solidFill>
                  <a:schemeClr val="accent1">
                    <a:lumMod val="75000"/>
                  </a:schemeClr>
                </a:solidFill>
                <a:latin typeface="UTM Avo" panose="02040603050506020204" pitchFamily="18" charset="0"/>
              </a:rPr>
              <a:t> </a:t>
            </a:r>
            <a:r>
              <a:rPr lang="en-US" sz="1200" b="1" dirty="0" err="1">
                <a:solidFill>
                  <a:schemeClr val="accent1">
                    <a:lumMod val="75000"/>
                  </a:schemeClr>
                </a:solidFill>
                <a:latin typeface="UTM Avo" panose="02040603050506020204" pitchFamily="18" charset="0"/>
              </a:rPr>
              <a:t>mơ</a:t>
            </a:r>
            <a:r>
              <a:rPr lang="en-US" sz="1200" b="1" dirty="0">
                <a:solidFill>
                  <a:schemeClr val="accent1">
                    <a:lumMod val="75000"/>
                  </a:schemeClr>
                </a:solidFill>
                <a:latin typeface="UTM Avo" panose="020406030505060202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lumMod val="75000"/>
                </a:schemeClr>
              </a:solidFill>
              <a:latin typeface="UTM Avo" panose="02040603050506020204" pitchFamily="18" charset="0"/>
            </a:endParaRPr>
          </a:p>
          <a:p>
            <a:endParaRPr lang="vi-VN" dirty="0"/>
          </a:p>
        </p:txBody>
      </p:sp>
      <p:sp>
        <p:nvSpPr>
          <p:cNvPr id="4" name="Slide Number Placeholder 3"/>
          <p:cNvSpPr>
            <a:spLocks noGrp="1"/>
          </p:cNvSpPr>
          <p:nvPr>
            <p:ph type="sldNum" sz="quarter" idx="10"/>
          </p:nvPr>
        </p:nvSpPr>
        <p:spPr/>
        <p:txBody>
          <a:bodyPr/>
          <a:lstStyle/>
          <a:p>
            <a:fld id="{23D3AC5A-29CC-45E9-B7CB-21CF2CDCE6A1}" type="slidenum">
              <a:rPr lang="en-US" smtClean="0"/>
              <a:t>16</a:t>
            </a:fld>
            <a:endParaRPr lang="en-US"/>
          </a:p>
        </p:txBody>
      </p:sp>
    </p:spTree>
    <p:extLst>
      <p:ext uri="{BB962C8B-B14F-4D97-AF65-F5344CB8AC3E}">
        <p14:creationId xmlns:p14="http://schemas.microsoft.com/office/powerpoint/2010/main" val="3435727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err="1">
                <a:solidFill>
                  <a:srgbClr val="0070C0"/>
                </a:solidFill>
                <a:latin typeface="UTM Aptima" panose="02040603050506020204" pitchFamily="18" charset="0"/>
              </a:rPr>
              <a:t>Bạn</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nhỏ</a:t>
            </a:r>
            <a:r>
              <a:rPr lang="en-US" sz="1200" b="1" dirty="0">
                <a:solidFill>
                  <a:srgbClr val="0070C0"/>
                </a:solidFill>
                <a:latin typeface="UTM Aptima" panose="02040603050506020204" pitchFamily="18" charset="0"/>
              </a:rPr>
              <a:t> lo </a:t>
            </a:r>
            <a:r>
              <a:rPr lang="en-US" sz="1200" b="1" dirty="0" err="1">
                <a:solidFill>
                  <a:srgbClr val="0070C0"/>
                </a:solidFill>
                <a:latin typeface="UTM Aptima" panose="02040603050506020204" pitchFamily="18" charset="0"/>
              </a:rPr>
              <a:t>lắng</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rằng</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nếu</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khác</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nhau</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nhiều</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như</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thế</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liệu</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các</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bạn</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ấy</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có</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cách</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xa</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nhau</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không</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thể</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gắn</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kết</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không</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thể</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làm</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việc</a:t>
            </a:r>
            <a:r>
              <a:rPr lang="en-US" sz="1200" b="1" dirty="0">
                <a:solidFill>
                  <a:srgbClr val="0070C0"/>
                </a:solidFill>
                <a:latin typeface="UTM Aptima" panose="02040603050506020204" pitchFamily="18" charset="0"/>
              </a:rPr>
              <a:t> </a:t>
            </a:r>
          </a:p>
          <a:p>
            <a:pPr algn="l"/>
            <a:r>
              <a:rPr lang="en-US" sz="1200" b="1" dirty="0" err="1">
                <a:solidFill>
                  <a:srgbClr val="0070C0"/>
                </a:solidFill>
                <a:latin typeface="UTM Aptima" panose="02040603050506020204" pitchFamily="18" charset="0"/>
              </a:rPr>
              <a:t>cùng</a:t>
            </a:r>
            <a:r>
              <a:rPr lang="en-US" sz="1200" b="1" dirty="0">
                <a:solidFill>
                  <a:srgbClr val="0070C0"/>
                </a:solidFill>
                <a:latin typeface="UTM Aptima" panose="02040603050506020204" pitchFamily="18" charset="0"/>
              </a:rPr>
              <a:t> </a:t>
            </a:r>
            <a:r>
              <a:rPr lang="en-US" sz="1200" b="1" dirty="0" err="1">
                <a:solidFill>
                  <a:srgbClr val="0070C0"/>
                </a:solidFill>
                <a:latin typeface="UTM Aptima" panose="02040603050506020204" pitchFamily="18" charset="0"/>
              </a:rPr>
              <a:t>nhau</a:t>
            </a:r>
            <a:r>
              <a:rPr lang="en-US" sz="1200" b="1" dirty="0">
                <a:solidFill>
                  <a:srgbClr val="0070C0"/>
                </a:solidFill>
                <a:latin typeface="UTM Aptima" panose="02040603050506020204" pitchFamily="18" charset="0"/>
              </a:rPr>
              <a:t>,…)</a:t>
            </a:r>
          </a:p>
          <a:p>
            <a:endParaRPr lang="vi-VN" dirty="0"/>
          </a:p>
        </p:txBody>
      </p:sp>
      <p:sp>
        <p:nvSpPr>
          <p:cNvPr id="4" name="Slide Number Placeholder 3"/>
          <p:cNvSpPr>
            <a:spLocks noGrp="1"/>
          </p:cNvSpPr>
          <p:nvPr>
            <p:ph type="sldNum" sz="quarter" idx="10"/>
          </p:nvPr>
        </p:nvSpPr>
        <p:spPr/>
        <p:txBody>
          <a:bodyPr/>
          <a:lstStyle/>
          <a:p>
            <a:fld id="{23D3AC5A-29CC-45E9-B7CB-21CF2CDCE6A1}" type="slidenum">
              <a:rPr lang="en-US" smtClean="0"/>
              <a:t>17</a:t>
            </a:fld>
            <a:endParaRPr lang="en-US"/>
          </a:p>
        </p:txBody>
      </p:sp>
    </p:spTree>
    <p:extLst>
      <p:ext uri="{BB962C8B-B14F-4D97-AF65-F5344CB8AC3E}">
        <p14:creationId xmlns:p14="http://schemas.microsoft.com/office/powerpoint/2010/main" val="204695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err="1">
                <a:solidFill>
                  <a:srgbClr val="002060"/>
                </a:solidFill>
                <a:latin typeface="UTM Aptima" panose="02040603050506020204" pitchFamily="18" charset="0"/>
              </a:rPr>
              <a:t>Bạn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nhỏ</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nhận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ra</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mỗi</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bông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hoa</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có</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một</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màu</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sắc</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riêng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nhưng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bông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nào</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cũng</a:t>
            </a:r>
            <a:r>
              <a:rPr lang="en-US" sz="1200" b="1" dirty="0">
                <a:solidFill>
                  <a:srgbClr val="002060"/>
                </a:solidFill>
                <a:latin typeface="UTM Aptima" panose="02040603050506020204" pitchFamily="18" charset="0"/>
              </a:rPr>
              <a:t> lung </a:t>
            </a:r>
            <a:r>
              <a:rPr lang="en-US" sz="1200" b="1" dirty="0" err="1">
                <a:solidFill>
                  <a:srgbClr val="002060"/>
                </a:solidFill>
                <a:latin typeface="UTM Aptima" panose="02040603050506020204" pitchFamily="18" charset="0"/>
              </a:rPr>
              <a:t>linh</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cũng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đẹp</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Giống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như</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các</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bạn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ấy</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mỗi</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bạn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nhỏ</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đều</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khác</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nhau</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nhưng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bạn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nào</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cũng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đáng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yêu</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đáng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mến</a:t>
            </a:r>
            <a:r>
              <a:rPr lang="en-US" sz="1200" b="1" dirty="0">
                <a:solidFill>
                  <a:srgbClr val="002060"/>
                </a:solidFill>
                <a:latin typeface="UTM Aptima" panose="02040603050506020204" pitchFamily="18" charset="0"/>
              </a:rPr>
              <a:t>.</a:t>
            </a:r>
          </a:p>
          <a:p>
            <a:pPr algn="l"/>
            <a:endParaRPr lang="vi-VN" dirty="0"/>
          </a:p>
        </p:txBody>
      </p:sp>
      <p:sp>
        <p:nvSpPr>
          <p:cNvPr id="4" name="Slide Number Placeholder 3"/>
          <p:cNvSpPr>
            <a:spLocks noGrp="1"/>
          </p:cNvSpPr>
          <p:nvPr>
            <p:ph type="sldNum" sz="quarter" idx="10"/>
          </p:nvPr>
        </p:nvSpPr>
        <p:spPr/>
        <p:txBody>
          <a:bodyPr/>
          <a:lstStyle/>
          <a:p>
            <a:fld id="{23D3AC5A-29CC-45E9-B7CB-21CF2CDCE6A1}" type="slidenum">
              <a:rPr lang="en-US" smtClean="0"/>
              <a:t>18</a:t>
            </a:fld>
            <a:endParaRPr lang="en-US"/>
          </a:p>
        </p:txBody>
      </p:sp>
    </p:spTree>
    <p:extLst>
      <p:ext uri="{BB962C8B-B14F-4D97-AF65-F5344CB8AC3E}">
        <p14:creationId xmlns:p14="http://schemas.microsoft.com/office/powerpoint/2010/main" val="410641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Trong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cuộc</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sống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mỗi</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người</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có</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một</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vẻ</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riêng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nhưng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điều</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đó</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không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làm</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cho</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chúng</a:t>
            </a:r>
            <a:r>
              <a:rPr lang="en-US" sz="1200" b="1" dirty="0">
                <a:solidFill>
                  <a:srgbClr val="002060"/>
                </a:solidFill>
                <a:latin typeface="UTM Aptima" panose="02040603050506020204" pitchFamily="18" charset="0"/>
              </a:rPr>
              <a:t> ta </a:t>
            </a:r>
            <a:r>
              <a:rPr lang="en-US" sz="1200" b="1" dirty="0" err="1">
                <a:solidFill>
                  <a:srgbClr val="002060"/>
                </a:solidFill>
                <a:latin typeface="UTM Aptima" panose="02040603050506020204" pitchFamily="18" charset="0"/>
              </a:rPr>
              <a:t>xa</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nhau</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mà</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bổ</a:t>
            </a:r>
            <a:r>
              <a:rPr lang="en-US" sz="1200" b="1" dirty="0">
                <a:solidFill>
                  <a:srgbClr val="002060"/>
                </a:solidFill>
                <a:latin typeface="UTM Aptima" panose="02040603050506020204" pitchFamily="18" charset="0"/>
              </a:rPr>
              <a:t> sung, </a:t>
            </a:r>
            <a:r>
              <a:rPr lang="en-US" sz="1200" b="1" dirty="0" err="1">
                <a:solidFill>
                  <a:srgbClr val="002060"/>
                </a:solidFill>
                <a:latin typeface="UTM Aptima" panose="02040603050506020204" pitchFamily="18" charset="0"/>
              </a:rPr>
              <a:t>hòa</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quyện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với</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nhau</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tạo</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thành</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một</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tập</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thể</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đa</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dạng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mà</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thống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nhất</a:t>
            </a:r>
            <a:r>
              <a:rPr lang="en-US" sz="1200" b="1" dirty="0">
                <a:solidFill>
                  <a:srgbClr val="002060"/>
                </a:solidFill>
                <a:latin typeface="UTM Aptima" panose="02040603050506020204" pitchFamily="18" charset="0"/>
              </a:rPr>
              <a:t>.</a:t>
            </a:r>
          </a:p>
          <a:p>
            <a:pPr algn="just"/>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Trong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lớp</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học</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điều</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kì</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diệu</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thể</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hiện</a:t>
            </a:r>
            <a:r>
              <a:rPr lang="en-US" sz="1200" b="1" dirty="0">
                <a:solidFill>
                  <a:srgbClr val="002060"/>
                </a:solidFill>
                <a:latin typeface="UTM Aptima" panose="02040603050506020204" pitchFamily="18" charset="0"/>
              </a:rPr>
              <a:t> qua </a:t>
            </a:r>
            <a:r>
              <a:rPr lang="en-US" sz="1200" b="1" dirty="0" err="1">
                <a:solidFill>
                  <a:srgbClr val="002060"/>
                </a:solidFill>
                <a:latin typeface="UTM Aptima" panose="02040603050506020204" pitchFamily="18" charset="0"/>
              </a:rPr>
              <a:t>mỗi</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bạn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đều</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có</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một</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vẻ</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khác</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nhau</a:t>
            </a:r>
            <a:r>
              <a:rPr lang="en-US" sz="1200" b="1" dirty="0">
                <a:solidFill>
                  <a:srgbClr val="002060"/>
                </a:solidFill>
                <a:latin typeface="UTM Aptima" panose="02040603050506020204" pitchFamily="18" charset="0"/>
              </a:rPr>
              <a:t> ( </a:t>
            </a:r>
            <a:r>
              <a:rPr lang="en-US" sz="1200" b="1" dirty="0" err="1">
                <a:solidFill>
                  <a:srgbClr val="002060"/>
                </a:solidFill>
                <a:latin typeface="UTM Aptima" panose="02040603050506020204" pitchFamily="18" charset="0"/>
              </a:rPr>
              <a:t>bạn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cao</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bạn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gầy</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bạn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vui</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tính</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bạn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nhút</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nhát</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nhưng</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khi</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hòa</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vào</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một</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tập</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thể</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lớp</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các</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bạn</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bổ</a:t>
            </a:r>
            <a:r>
              <a:rPr lang="en-US" sz="1200" b="1" dirty="0">
                <a:solidFill>
                  <a:srgbClr val="002060"/>
                </a:solidFill>
                <a:latin typeface="UTM Aptima" panose="02040603050506020204" pitchFamily="18" charset="0"/>
              </a:rPr>
              <a:t> sung, </a:t>
            </a:r>
            <a:r>
              <a:rPr lang="en-US" sz="1200" b="1" dirty="0" err="1">
                <a:solidFill>
                  <a:srgbClr val="002060"/>
                </a:solidFill>
                <a:latin typeface="UTM Aptima" panose="02040603050506020204" pitchFamily="18" charset="0"/>
              </a:rPr>
              <a:t>hỗ</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trợ</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cho</a:t>
            </a:r>
            <a:r>
              <a:rPr lang="en-US" sz="1200" b="1" dirty="0">
                <a:solidFill>
                  <a:srgbClr val="002060"/>
                </a:solidFill>
                <a:latin typeface="UTM Aptima" panose="02040603050506020204" pitchFamily="18" charset="0"/>
              </a:rPr>
              <a:t> </a:t>
            </a:r>
            <a:r>
              <a:rPr lang="en-US" sz="1200" b="1" dirty="0" err="1">
                <a:solidFill>
                  <a:srgbClr val="002060"/>
                </a:solidFill>
                <a:latin typeface="UTM Aptima" panose="02040603050506020204" pitchFamily="18" charset="0"/>
              </a:rPr>
              <a:t>nhau</a:t>
            </a:r>
            <a:r>
              <a:rPr lang="en-US" sz="1200" b="1" dirty="0">
                <a:solidFill>
                  <a:srgbClr val="002060"/>
                </a:solidFill>
                <a:latin typeface="UTM Aptima" panose="02040603050506020204" pitchFamily="18" charset="0"/>
              </a:rPr>
              <a:t>.</a:t>
            </a:r>
          </a:p>
          <a:p>
            <a:endParaRPr lang="vi-VN" dirty="0"/>
          </a:p>
        </p:txBody>
      </p:sp>
      <p:sp>
        <p:nvSpPr>
          <p:cNvPr id="4" name="Slide Number Placeholder 3"/>
          <p:cNvSpPr>
            <a:spLocks noGrp="1"/>
          </p:cNvSpPr>
          <p:nvPr>
            <p:ph type="sldNum" sz="quarter" idx="10"/>
          </p:nvPr>
        </p:nvSpPr>
        <p:spPr/>
        <p:txBody>
          <a:bodyPr/>
          <a:lstStyle/>
          <a:p>
            <a:fld id="{23D3AC5A-29CC-45E9-B7CB-21CF2CDCE6A1}" type="slidenum">
              <a:rPr lang="en-US" smtClean="0"/>
              <a:t>20</a:t>
            </a:fld>
            <a:endParaRPr lang="en-US"/>
          </a:p>
        </p:txBody>
      </p:sp>
    </p:spTree>
    <p:extLst>
      <p:ext uri="{BB962C8B-B14F-4D97-AF65-F5344CB8AC3E}">
        <p14:creationId xmlns:p14="http://schemas.microsoft.com/office/powerpoint/2010/main" val="1622528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23D3AC5A-29CC-45E9-B7CB-21CF2CDCE6A1}" type="slidenum">
              <a:rPr lang="en-US" smtClean="0"/>
              <a:t>23</a:t>
            </a:fld>
            <a:endParaRPr lang="en-US"/>
          </a:p>
        </p:txBody>
      </p:sp>
    </p:spTree>
    <p:extLst>
      <p:ext uri="{BB962C8B-B14F-4D97-AF65-F5344CB8AC3E}">
        <p14:creationId xmlns:p14="http://schemas.microsoft.com/office/powerpoint/2010/main" val="50721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23D3AC5A-29CC-45E9-B7CB-21CF2CDCE6A1}" type="slidenum">
              <a:rPr lang="en-US" smtClean="0"/>
              <a:t>26</a:t>
            </a:fld>
            <a:endParaRPr lang="en-US"/>
          </a:p>
        </p:txBody>
      </p:sp>
    </p:spTree>
    <p:extLst>
      <p:ext uri="{BB962C8B-B14F-4D97-AF65-F5344CB8AC3E}">
        <p14:creationId xmlns:p14="http://schemas.microsoft.com/office/powerpoint/2010/main" val="1274940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nl-NL" sz="1200" dirty="0">
                <a:latin typeface="Arial" panose="020B0604020202020204" pitchFamily="34" charset="0"/>
                <a:ea typeface="Verdana" panose="020B0604030504040204" pitchFamily="34" charset="0"/>
                <a:cs typeface="Arial" panose="020B0604020202020204" pitchFamily="34" charset="0"/>
              </a:rPr>
              <a:t>(vẻ khác hoặc nổi bật so với các thành viên còn lại trong gia đình), những đặc điểm tích cực.</a:t>
            </a:r>
            <a:endParaRPr lang="vi-VN" dirty="0"/>
          </a:p>
        </p:txBody>
      </p:sp>
      <p:sp>
        <p:nvSpPr>
          <p:cNvPr id="4" name="Chỗ dành sẵn cho Số hiệu Bản chiếu 3"/>
          <p:cNvSpPr>
            <a:spLocks noGrp="1"/>
          </p:cNvSpPr>
          <p:nvPr>
            <p:ph type="sldNum" sz="quarter" idx="5"/>
          </p:nvPr>
        </p:nvSpPr>
        <p:spPr/>
        <p:txBody>
          <a:bodyPr/>
          <a:lstStyle/>
          <a:p>
            <a:fld id="{A353168D-30D7-4819-A509-058CA99F24FC}" type="slidenum">
              <a:rPr lang="en-US" smtClean="0"/>
              <a:t>27</a:t>
            </a:fld>
            <a:endParaRPr lang="en-US"/>
          </a:p>
        </p:txBody>
      </p:sp>
    </p:spTree>
    <p:extLst>
      <p:ext uri="{BB962C8B-B14F-4D97-AF65-F5344CB8AC3E}">
        <p14:creationId xmlns:p14="http://schemas.microsoft.com/office/powerpoint/2010/main" val="195271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82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AB21C8DC-F021-413E-B432-B1AF24D35F76}" type="datetimeFigureOut">
              <a:rPr lang="en-US"/>
              <a:pPr>
                <a:defRPr/>
              </a:pPr>
              <a:t>9/2/2023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VNI-Commerce" pitchFamily="2" charset="0"/>
              </a:defRPr>
            </a:lvl1pPr>
          </a:lstStyle>
          <a:p>
            <a:fld id="{BB7301A1-06CF-47FC-8B80-34A704B36206}" type="slidenum">
              <a:rPr lang="en-US" altLang="en-US"/>
              <a:pPr/>
              <a:t>‹#›</a:t>
            </a:fld>
            <a:endParaRPr lang="en-US" altLang="en-US"/>
          </a:p>
        </p:txBody>
      </p:sp>
    </p:spTree>
    <p:extLst>
      <p:ext uri="{BB962C8B-B14F-4D97-AF65-F5344CB8AC3E}">
        <p14:creationId xmlns:p14="http://schemas.microsoft.com/office/powerpoint/2010/main" val="335340329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2AEEBBEB-80DC-4DC8-9861-EE84280F7852}" type="datetimeFigureOut">
              <a:rPr lang="en-US"/>
              <a:pPr>
                <a:defRPr/>
              </a:pPr>
              <a:t>9/2/2023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VNI-Commerce" pitchFamily="2" charset="0"/>
              </a:defRPr>
            </a:lvl1pPr>
          </a:lstStyle>
          <a:p>
            <a:fld id="{1F3FB970-ECB0-482D-9B9A-90E006385718}" type="slidenum">
              <a:rPr lang="en-US" altLang="en-US"/>
              <a:pPr/>
              <a:t>‹#›</a:t>
            </a:fld>
            <a:endParaRPr lang="en-US" altLang="en-US"/>
          </a:p>
        </p:txBody>
      </p:sp>
    </p:spTree>
    <p:extLst>
      <p:ext uri="{BB962C8B-B14F-4D97-AF65-F5344CB8AC3E}">
        <p14:creationId xmlns:p14="http://schemas.microsoft.com/office/powerpoint/2010/main" val="227758200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6"/>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6"/>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17405D6E-D9C1-4A76-BABA-B610BE66B6D1}" type="datetimeFigureOut">
              <a:rPr lang="en-US"/>
              <a:pPr>
                <a:defRPr/>
              </a:pPr>
              <a:t>9/2/2023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VNI-Commerce" pitchFamily="2" charset="0"/>
              </a:defRPr>
            </a:lvl1pPr>
          </a:lstStyle>
          <a:p>
            <a:fld id="{A878E44F-F86B-4483-A34E-6F73B26F9A42}" type="slidenum">
              <a:rPr lang="en-US" altLang="en-US"/>
              <a:pPr/>
              <a:t>‹#›</a:t>
            </a:fld>
            <a:endParaRPr lang="en-US" altLang="en-US"/>
          </a:p>
        </p:txBody>
      </p:sp>
    </p:spTree>
    <p:extLst>
      <p:ext uri="{BB962C8B-B14F-4D97-AF65-F5344CB8AC3E}">
        <p14:creationId xmlns:p14="http://schemas.microsoft.com/office/powerpoint/2010/main" val="69356947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1"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6A62AFA4-F15D-48F7-995B-D6719B442863}" type="datetimeFigureOut">
              <a:rPr lang="en-US"/>
              <a:pPr>
                <a:defRPr/>
              </a:pPr>
              <a:t>9/2/2023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VNI-Commerce" pitchFamily="2" charset="0"/>
              </a:defRPr>
            </a:lvl1pPr>
          </a:lstStyle>
          <a:p>
            <a:fld id="{3F71A468-3A52-4111-AA7C-5C7D30A9D9FE}" type="slidenum">
              <a:rPr lang="en-US" altLang="en-US"/>
              <a:pPr/>
              <a:t>‹#›</a:t>
            </a:fld>
            <a:endParaRPr lang="en-US" altLang="en-US"/>
          </a:p>
        </p:txBody>
      </p:sp>
    </p:spTree>
    <p:extLst>
      <p:ext uri="{BB962C8B-B14F-4D97-AF65-F5344CB8AC3E}">
        <p14:creationId xmlns:p14="http://schemas.microsoft.com/office/powerpoint/2010/main" val="331322534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22AAB90D-55CB-4881-92BD-EBFF5A955266}" type="datetimeFigureOut">
              <a:rPr lang="en-US"/>
              <a:pPr>
                <a:defRPr/>
              </a:pPr>
              <a:t>9/2/2023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VNI-Commerce" pitchFamily="2" charset="0"/>
              </a:defRPr>
            </a:lvl1pPr>
          </a:lstStyle>
          <a:p>
            <a:fld id="{91B0A823-6CCF-4B09-9D89-9D38A52D105C}" type="slidenum">
              <a:rPr lang="en-US" altLang="en-US"/>
              <a:pPr/>
              <a:t>‹#›</a:t>
            </a:fld>
            <a:endParaRPr lang="en-US" altLang="en-US"/>
          </a:p>
        </p:txBody>
      </p:sp>
    </p:spTree>
    <p:extLst>
      <p:ext uri="{BB962C8B-B14F-4D97-AF65-F5344CB8AC3E}">
        <p14:creationId xmlns:p14="http://schemas.microsoft.com/office/powerpoint/2010/main" val="373811442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F6A0841E-8631-4D44-999F-32FCCCED9414}" type="datetimeFigureOut">
              <a:rPr lang="en-US"/>
              <a:pPr>
                <a:defRPr/>
              </a:pPr>
              <a:t>9/2/2023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VNI-Commerce" pitchFamily="2" charset="0"/>
              </a:defRPr>
            </a:lvl1pPr>
          </a:lstStyle>
          <a:p>
            <a:fld id="{8B73BB1D-D265-47E8-BC5B-080F09379E27}" type="slidenum">
              <a:rPr lang="en-US" altLang="en-US"/>
              <a:pPr/>
              <a:t>‹#›</a:t>
            </a:fld>
            <a:endParaRPr lang="en-US" altLang="en-US"/>
          </a:p>
        </p:txBody>
      </p:sp>
    </p:spTree>
    <p:extLst>
      <p:ext uri="{BB962C8B-B14F-4D97-AF65-F5344CB8AC3E}">
        <p14:creationId xmlns:p14="http://schemas.microsoft.com/office/powerpoint/2010/main" val="166028433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BE271BCB-49FD-4D7E-A56D-A4BB839778C7}" type="datetimeFigureOut">
              <a:rPr lang="en-US"/>
              <a:pPr>
                <a:defRPr/>
              </a:pPr>
              <a:t>9/2/2023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VNI-Commerce" pitchFamily="2" charset="0"/>
              </a:defRPr>
            </a:lvl1pPr>
          </a:lstStyle>
          <a:p>
            <a:fld id="{54B47D04-5733-4935-B90A-E80DDB5AA930}" type="slidenum">
              <a:rPr lang="en-US" altLang="en-US"/>
              <a:pPr/>
              <a:t>‹#›</a:t>
            </a:fld>
            <a:endParaRPr lang="en-US" altLang="en-US"/>
          </a:p>
        </p:txBody>
      </p:sp>
    </p:spTree>
    <p:extLst>
      <p:ext uri="{BB962C8B-B14F-4D97-AF65-F5344CB8AC3E}">
        <p14:creationId xmlns:p14="http://schemas.microsoft.com/office/powerpoint/2010/main" val="63214070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6B8F551F-6B78-4C38-BCB1-CD6AB7A3D0BC}" type="datetimeFigureOut">
              <a:rPr lang="en-US"/>
              <a:pPr>
                <a:defRPr/>
              </a:pPr>
              <a:t>9/2/2023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VNI-Commerce" pitchFamily="2" charset="0"/>
              </a:defRPr>
            </a:lvl1pPr>
          </a:lstStyle>
          <a:p>
            <a:fld id="{85EA5ECF-1A00-47B5-BB69-B4F2332B9FCC}" type="slidenum">
              <a:rPr lang="en-US" altLang="en-US"/>
              <a:pPr/>
              <a:t>‹#›</a:t>
            </a:fld>
            <a:endParaRPr lang="en-US" altLang="en-US"/>
          </a:p>
        </p:txBody>
      </p:sp>
    </p:spTree>
    <p:extLst>
      <p:ext uri="{BB962C8B-B14F-4D97-AF65-F5344CB8AC3E}">
        <p14:creationId xmlns:p14="http://schemas.microsoft.com/office/powerpoint/2010/main" val="212979835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AA1E02BF-056A-4AC5-9994-576CAB7C5958}" type="datetimeFigureOut">
              <a:rPr lang="en-US"/>
              <a:pPr>
                <a:defRPr/>
              </a:pPr>
              <a:t>9/2/2023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VNI-Commerce" pitchFamily="2" charset="0"/>
              </a:defRPr>
            </a:lvl1pPr>
          </a:lstStyle>
          <a:p>
            <a:fld id="{54FBFBD0-0149-473C-964C-5FFBFA8A4112}" type="slidenum">
              <a:rPr lang="en-US" altLang="en-US"/>
              <a:pPr/>
              <a:t>‹#›</a:t>
            </a:fld>
            <a:endParaRPr lang="en-US" altLang="en-US"/>
          </a:p>
        </p:txBody>
      </p:sp>
    </p:spTree>
    <p:extLst>
      <p:ext uri="{BB962C8B-B14F-4D97-AF65-F5344CB8AC3E}">
        <p14:creationId xmlns:p14="http://schemas.microsoft.com/office/powerpoint/2010/main" val="8782807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7D286F51-F702-4C06-B350-7802A370AD40}" type="datetimeFigureOut">
              <a:rPr lang="en-US"/>
              <a:pPr>
                <a:defRPr/>
              </a:pPr>
              <a:t>9/2/2023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VNI-Commerce" pitchFamily="2" charset="0"/>
              </a:defRPr>
            </a:lvl1pPr>
          </a:lstStyle>
          <a:p>
            <a:fld id="{9471A95C-3E67-470C-B678-6F0B9B515877}" type="slidenum">
              <a:rPr lang="en-US" altLang="en-US"/>
              <a:pPr/>
              <a:t>‹#›</a:t>
            </a:fld>
            <a:endParaRPr lang="en-US" altLang="en-US"/>
          </a:p>
        </p:txBody>
      </p:sp>
    </p:spTree>
    <p:extLst>
      <p:ext uri="{BB962C8B-B14F-4D97-AF65-F5344CB8AC3E}">
        <p14:creationId xmlns:p14="http://schemas.microsoft.com/office/powerpoint/2010/main" val="114628737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45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760"/>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1" cy="1655762"/>
          </a:xfrm>
        </p:spPr>
        <p:txBody>
          <a:bodyPr/>
          <a:lstStyle>
            <a:lvl1pPr marL="0" indent="0" algn="ctr">
              <a:buNone/>
              <a:defRPr sz="2304"/>
            </a:lvl1pPr>
            <a:lvl2pPr marL="438912" indent="0" algn="ctr">
              <a:buNone/>
              <a:defRPr sz="1920"/>
            </a:lvl2pPr>
            <a:lvl3pPr marL="877824" indent="0" algn="ctr">
              <a:buNone/>
              <a:defRPr sz="1728"/>
            </a:lvl3pPr>
            <a:lvl4pPr marL="1316736" indent="0" algn="ctr">
              <a:buNone/>
              <a:defRPr sz="1536"/>
            </a:lvl4pPr>
            <a:lvl5pPr marL="1755648" indent="0" algn="ctr">
              <a:buNone/>
              <a:defRPr sz="1536"/>
            </a:lvl5pPr>
            <a:lvl6pPr marL="2194560" indent="0" algn="ctr">
              <a:buNone/>
              <a:defRPr sz="1536"/>
            </a:lvl6pPr>
            <a:lvl7pPr marL="2633472" indent="0" algn="ctr">
              <a:buNone/>
              <a:defRPr sz="1536"/>
            </a:lvl7pPr>
            <a:lvl8pPr marL="3072384" indent="0" algn="ctr">
              <a:buNone/>
              <a:defRPr sz="1536"/>
            </a:lvl8pPr>
            <a:lvl9pPr marL="3511296" indent="0" algn="ctr">
              <a:buNone/>
              <a:defRPr sz="153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A2A69C9D-78A6-4BEB-AEA4-D9D286CBC51E}" type="datetimeFigureOut">
              <a:rPr lang="zh-CN" altLang="en-US"/>
              <a:pPr>
                <a:defRPr/>
              </a:pPr>
              <a:t>2023/9/2</a:t>
            </a:fld>
            <a:endParaRPr lang="zh-CN" altLang="en-US"/>
          </a:p>
        </p:txBody>
      </p:sp>
      <p:sp>
        <p:nvSpPr>
          <p:cNvPr id="5" name="Footer Placeholder 4"/>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6" name="Slide Number Placeholder 5"/>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D333D62B-7575-4DE2-9FB8-36AC185AE459}" type="slidenum">
              <a:rPr lang="zh-CN" altLang="en-US"/>
              <a:pPr>
                <a:defRPr/>
              </a:pPr>
              <a:t>‹#›</a:t>
            </a:fld>
            <a:endParaRPr lang="zh-CN" altLang="en-US"/>
          </a:p>
        </p:txBody>
      </p:sp>
    </p:spTree>
    <p:extLst>
      <p:ext uri="{BB962C8B-B14F-4D97-AF65-F5344CB8AC3E}">
        <p14:creationId xmlns:p14="http://schemas.microsoft.com/office/powerpoint/2010/main" val="1294356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272AC227-4544-4395-9124-228DB4C6B3F9}" type="datetimeFigureOut">
              <a:rPr lang="zh-CN" altLang="en-US"/>
              <a:pPr>
                <a:defRPr/>
              </a:pPr>
              <a:t>2023/9/2</a:t>
            </a:fld>
            <a:endParaRPr lang="zh-CN" altLang="en-US"/>
          </a:p>
        </p:txBody>
      </p:sp>
      <p:sp>
        <p:nvSpPr>
          <p:cNvPr id="5" name="Footer Placeholder 4"/>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6" name="Slide Number Placeholder 5"/>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246CF914-3AC3-44EE-8FE0-3DE0F1609DDC}" type="slidenum">
              <a:rPr lang="zh-CN" altLang="en-US"/>
              <a:pPr>
                <a:defRPr/>
              </a:pPr>
              <a:t>‹#›</a:t>
            </a:fld>
            <a:endParaRPr lang="zh-CN" altLang="en-US"/>
          </a:p>
        </p:txBody>
      </p:sp>
    </p:spTree>
    <p:extLst>
      <p:ext uri="{BB962C8B-B14F-4D97-AF65-F5344CB8AC3E}">
        <p14:creationId xmlns:p14="http://schemas.microsoft.com/office/powerpoint/2010/main" val="3179740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760"/>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304">
                <a:solidFill>
                  <a:schemeClr val="tx1">
                    <a:tint val="75000"/>
                  </a:schemeClr>
                </a:solidFill>
              </a:defRPr>
            </a:lvl1pPr>
            <a:lvl2pPr marL="438912" indent="0">
              <a:buNone/>
              <a:defRPr sz="1920">
                <a:solidFill>
                  <a:schemeClr val="tx1">
                    <a:tint val="75000"/>
                  </a:schemeClr>
                </a:solidFill>
              </a:defRPr>
            </a:lvl2pPr>
            <a:lvl3pPr marL="877824" indent="0">
              <a:buNone/>
              <a:defRPr sz="1728">
                <a:solidFill>
                  <a:schemeClr val="tx1">
                    <a:tint val="75000"/>
                  </a:schemeClr>
                </a:solidFill>
              </a:defRPr>
            </a:lvl3pPr>
            <a:lvl4pPr marL="1316736" indent="0">
              <a:buNone/>
              <a:defRPr sz="1536">
                <a:solidFill>
                  <a:schemeClr val="tx1">
                    <a:tint val="75000"/>
                  </a:schemeClr>
                </a:solidFill>
              </a:defRPr>
            </a:lvl4pPr>
            <a:lvl5pPr marL="1755648" indent="0">
              <a:buNone/>
              <a:defRPr sz="1536">
                <a:solidFill>
                  <a:schemeClr val="tx1">
                    <a:tint val="75000"/>
                  </a:schemeClr>
                </a:solidFill>
              </a:defRPr>
            </a:lvl5pPr>
            <a:lvl6pPr marL="2194560" indent="0">
              <a:buNone/>
              <a:defRPr sz="1536">
                <a:solidFill>
                  <a:schemeClr val="tx1">
                    <a:tint val="75000"/>
                  </a:schemeClr>
                </a:solidFill>
              </a:defRPr>
            </a:lvl6pPr>
            <a:lvl7pPr marL="2633472" indent="0">
              <a:buNone/>
              <a:defRPr sz="1536">
                <a:solidFill>
                  <a:schemeClr val="tx1">
                    <a:tint val="75000"/>
                  </a:schemeClr>
                </a:solidFill>
              </a:defRPr>
            </a:lvl7pPr>
            <a:lvl8pPr marL="3072384" indent="0">
              <a:buNone/>
              <a:defRPr sz="1536">
                <a:solidFill>
                  <a:schemeClr val="tx1">
                    <a:tint val="75000"/>
                  </a:schemeClr>
                </a:solidFill>
              </a:defRPr>
            </a:lvl8pPr>
            <a:lvl9pPr marL="3511296" indent="0">
              <a:buNone/>
              <a:defRPr sz="153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DE77144C-02B9-4190-817F-EA3B37EBDC83}" type="datetimeFigureOut">
              <a:rPr lang="zh-CN" altLang="en-US"/>
              <a:pPr>
                <a:defRPr/>
              </a:pPr>
              <a:t>2023/9/2</a:t>
            </a:fld>
            <a:endParaRPr lang="zh-CN" altLang="en-US"/>
          </a:p>
        </p:txBody>
      </p:sp>
      <p:sp>
        <p:nvSpPr>
          <p:cNvPr id="5" name="Footer Placeholder 4"/>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6" name="Slide Number Placeholder 5"/>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B120F96A-1B0E-4DB0-BF44-5AE0C02C80EA}" type="slidenum">
              <a:rPr lang="zh-CN" altLang="en-US"/>
              <a:pPr>
                <a:defRPr/>
              </a:pPr>
              <a:t>‹#›</a:t>
            </a:fld>
            <a:endParaRPr lang="zh-CN" altLang="en-US"/>
          </a:p>
        </p:txBody>
      </p:sp>
    </p:spTree>
    <p:extLst>
      <p:ext uri="{BB962C8B-B14F-4D97-AF65-F5344CB8AC3E}">
        <p14:creationId xmlns:p14="http://schemas.microsoft.com/office/powerpoint/2010/main" val="4161251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91B701F4-620E-4332-AC28-364391F5CF46}" type="datetimeFigureOut">
              <a:rPr lang="zh-CN" altLang="en-US"/>
              <a:pPr>
                <a:defRPr/>
              </a:pPr>
              <a:t>2023/9/2</a:t>
            </a:fld>
            <a:endParaRPr lang="zh-CN" altLang="en-US"/>
          </a:p>
        </p:txBody>
      </p:sp>
      <p:sp>
        <p:nvSpPr>
          <p:cNvPr id="6" name="Footer Placeholder 5"/>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7" name="Slide Number Placeholder 6"/>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5EA4405E-04FC-450A-8EC6-D6BE9E871995}" type="slidenum">
              <a:rPr lang="zh-CN" altLang="en-US"/>
              <a:pPr>
                <a:defRPr/>
              </a:pPr>
              <a:t>‹#›</a:t>
            </a:fld>
            <a:endParaRPr lang="zh-CN" altLang="en-US"/>
          </a:p>
        </p:txBody>
      </p:sp>
    </p:spTree>
    <p:extLst>
      <p:ext uri="{BB962C8B-B14F-4D97-AF65-F5344CB8AC3E}">
        <p14:creationId xmlns:p14="http://schemas.microsoft.com/office/powerpoint/2010/main" val="2193724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04" b="1"/>
            </a:lvl1pPr>
            <a:lvl2pPr marL="438912" indent="0">
              <a:buNone/>
              <a:defRPr sz="1920" b="1"/>
            </a:lvl2pPr>
            <a:lvl3pPr marL="877824" indent="0">
              <a:buNone/>
              <a:defRPr sz="1728" b="1"/>
            </a:lvl3pPr>
            <a:lvl4pPr marL="1316736" indent="0">
              <a:buNone/>
              <a:defRPr sz="1536" b="1"/>
            </a:lvl4pPr>
            <a:lvl5pPr marL="1755648" indent="0">
              <a:buNone/>
              <a:defRPr sz="1536" b="1"/>
            </a:lvl5pPr>
            <a:lvl6pPr marL="2194560" indent="0">
              <a:buNone/>
              <a:defRPr sz="1536" b="1"/>
            </a:lvl6pPr>
            <a:lvl7pPr marL="2633472" indent="0">
              <a:buNone/>
              <a:defRPr sz="1536" b="1"/>
            </a:lvl7pPr>
            <a:lvl8pPr marL="3072384" indent="0">
              <a:buNone/>
              <a:defRPr sz="1536" b="1"/>
            </a:lvl8pPr>
            <a:lvl9pPr marL="3511296" indent="0">
              <a:buNone/>
              <a:defRPr sz="1536"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04" b="1"/>
            </a:lvl1pPr>
            <a:lvl2pPr marL="438912" indent="0">
              <a:buNone/>
              <a:defRPr sz="1920" b="1"/>
            </a:lvl2pPr>
            <a:lvl3pPr marL="877824" indent="0">
              <a:buNone/>
              <a:defRPr sz="1728" b="1"/>
            </a:lvl3pPr>
            <a:lvl4pPr marL="1316736" indent="0">
              <a:buNone/>
              <a:defRPr sz="1536" b="1"/>
            </a:lvl4pPr>
            <a:lvl5pPr marL="1755648" indent="0">
              <a:buNone/>
              <a:defRPr sz="1536" b="1"/>
            </a:lvl5pPr>
            <a:lvl6pPr marL="2194560" indent="0">
              <a:buNone/>
              <a:defRPr sz="1536" b="1"/>
            </a:lvl6pPr>
            <a:lvl7pPr marL="2633472" indent="0">
              <a:buNone/>
              <a:defRPr sz="1536" b="1"/>
            </a:lvl7pPr>
            <a:lvl8pPr marL="3072384" indent="0">
              <a:buNone/>
              <a:defRPr sz="1536" b="1"/>
            </a:lvl8pPr>
            <a:lvl9pPr marL="3511296" indent="0">
              <a:buNone/>
              <a:defRPr sz="1536"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73D2B828-5219-4DE7-BF92-179A4F35E434}" type="datetimeFigureOut">
              <a:rPr lang="zh-CN" altLang="en-US"/>
              <a:pPr>
                <a:defRPr/>
              </a:pPr>
              <a:t>2023/9/2</a:t>
            </a:fld>
            <a:endParaRPr lang="zh-CN" altLang="en-US"/>
          </a:p>
        </p:txBody>
      </p:sp>
      <p:sp>
        <p:nvSpPr>
          <p:cNvPr id="8" name="Footer Placeholder 7"/>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9" name="Slide Number Placeholder 8"/>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27A10607-DD16-42D6-9162-672AA8A460C3}" type="slidenum">
              <a:rPr lang="zh-CN" altLang="en-US"/>
              <a:pPr>
                <a:defRPr/>
              </a:pPr>
              <a:t>‹#›</a:t>
            </a:fld>
            <a:endParaRPr lang="zh-CN" altLang="en-US"/>
          </a:p>
        </p:txBody>
      </p:sp>
    </p:spTree>
    <p:extLst>
      <p:ext uri="{BB962C8B-B14F-4D97-AF65-F5344CB8AC3E}">
        <p14:creationId xmlns:p14="http://schemas.microsoft.com/office/powerpoint/2010/main" val="2200566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7AC8E6E4-71D4-43B4-A44C-F471F072AEA6}" type="datetimeFigureOut">
              <a:rPr lang="zh-CN" altLang="en-US"/>
              <a:pPr>
                <a:defRPr/>
              </a:pPr>
              <a:t>2023/9/2</a:t>
            </a:fld>
            <a:endParaRPr lang="zh-CN" altLang="en-US"/>
          </a:p>
        </p:txBody>
      </p:sp>
      <p:sp>
        <p:nvSpPr>
          <p:cNvPr id="4" name="Footer Placeholder 3"/>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5" name="Slide Number Placeholder 4"/>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89FB070C-FF8E-4617-8B2D-63DD136FF123}" type="slidenum">
              <a:rPr lang="zh-CN" altLang="en-US"/>
              <a:pPr>
                <a:defRPr/>
              </a:pPr>
              <a:t>‹#›</a:t>
            </a:fld>
            <a:endParaRPr lang="zh-CN" altLang="en-US"/>
          </a:p>
        </p:txBody>
      </p:sp>
    </p:spTree>
    <p:extLst>
      <p:ext uri="{BB962C8B-B14F-4D97-AF65-F5344CB8AC3E}">
        <p14:creationId xmlns:p14="http://schemas.microsoft.com/office/powerpoint/2010/main" val="1934387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AFA9803B-60E1-47D0-B0D5-944C7488AB54}" type="datetimeFigureOut">
              <a:rPr lang="zh-CN" altLang="en-US"/>
              <a:pPr>
                <a:defRPr/>
              </a:pPr>
              <a:t>2023/9/2</a:t>
            </a:fld>
            <a:endParaRPr lang="zh-CN" altLang="en-US"/>
          </a:p>
        </p:txBody>
      </p:sp>
      <p:sp>
        <p:nvSpPr>
          <p:cNvPr id="3" name="Footer Placeholder 2"/>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4" name="Slide Number Placeholder 3"/>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B3491243-4D32-4C16-BF87-F47824393F66}" type="slidenum">
              <a:rPr lang="zh-CN" altLang="en-US"/>
              <a:pPr>
                <a:defRPr/>
              </a:pPr>
              <a:t>‹#›</a:t>
            </a:fld>
            <a:endParaRPr lang="zh-CN" altLang="en-US"/>
          </a:p>
        </p:txBody>
      </p:sp>
    </p:spTree>
    <p:extLst>
      <p:ext uri="{BB962C8B-B14F-4D97-AF65-F5344CB8AC3E}">
        <p14:creationId xmlns:p14="http://schemas.microsoft.com/office/powerpoint/2010/main" val="2586515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72"/>
            </a:lvl1pPr>
          </a:lstStyle>
          <a:p>
            <a:r>
              <a:rPr lang="en-US"/>
              <a:t>Click to edit Master title style</a:t>
            </a:r>
            <a:endParaRPr lang="en-US" dirty="0"/>
          </a:p>
        </p:txBody>
      </p:sp>
      <p:sp>
        <p:nvSpPr>
          <p:cNvPr id="3" name="Content Placeholder 2"/>
          <p:cNvSpPr>
            <a:spLocks noGrp="1"/>
          </p:cNvSpPr>
          <p:nvPr>
            <p:ph idx="1"/>
          </p:nvPr>
        </p:nvSpPr>
        <p:spPr>
          <a:xfrm>
            <a:off x="5183189" y="987427"/>
            <a:ext cx="6172200" cy="4873625"/>
          </a:xfrm>
        </p:spPr>
        <p:txBody>
          <a:bodyPr/>
          <a:lstStyle>
            <a:lvl1pPr>
              <a:defRPr sz="3072"/>
            </a:lvl1pPr>
            <a:lvl2pPr>
              <a:defRPr sz="2688"/>
            </a:lvl2pPr>
            <a:lvl3pPr>
              <a:defRPr sz="2304"/>
            </a:lvl3pPr>
            <a:lvl4pPr>
              <a:defRPr sz="1920"/>
            </a:lvl4pPr>
            <a:lvl5pPr>
              <a:defRPr sz="1920"/>
            </a:lvl5pPr>
            <a:lvl6pPr>
              <a:defRPr sz="1920"/>
            </a:lvl6pPr>
            <a:lvl7pPr>
              <a:defRPr sz="1920"/>
            </a:lvl7pPr>
            <a:lvl8pPr>
              <a:defRPr sz="1920"/>
            </a:lvl8pPr>
            <a:lvl9pPr>
              <a:defRPr sz="192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36"/>
            </a:lvl1pPr>
            <a:lvl2pPr marL="438912" indent="0">
              <a:buNone/>
              <a:defRPr sz="1344"/>
            </a:lvl2pPr>
            <a:lvl3pPr marL="877824" indent="0">
              <a:buNone/>
              <a:defRPr sz="1152"/>
            </a:lvl3pPr>
            <a:lvl4pPr marL="1316736" indent="0">
              <a:buNone/>
              <a:defRPr sz="960"/>
            </a:lvl4pPr>
            <a:lvl5pPr marL="1755648" indent="0">
              <a:buNone/>
              <a:defRPr sz="960"/>
            </a:lvl5pPr>
            <a:lvl6pPr marL="2194560" indent="0">
              <a:buNone/>
              <a:defRPr sz="960"/>
            </a:lvl6pPr>
            <a:lvl7pPr marL="2633472" indent="0">
              <a:buNone/>
              <a:defRPr sz="960"/>
            </a:lvl7pPr>
            <a:lvl8pPr marL="3072384" indent="0">
              <a:buNone/>
              <a:defRPr sz="960"/>
            </a:lvl8pPr>
            <a:lvl9pPr marL="3511296"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664392D3-14AA-456A-9DF8-CFFF24103104}" type="datetimeFigureOut">
              <a:rPr lang="zh-CN" altLang="en-US"/>
              <a:pPr>
                <a:defRPr/>
              </a:pPr>
              <a:t>2023/9/2</a:t>
            </a:fld>
            <a:endParaRPr lang="zh-CN" altLang="en-US"/>
          </a:p>
        </p:txBody>
      </p:sp>
      <p:sp>
        <p:nvSpPr>
          <p:cNvPr id="6" name="Footer Placeholder 5"/>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7" name="Slide Number Placeholder 6"/>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09951071-4AEF-4BD4-98C7-B1D6882F1002}" type="slidenum">
              <a:rPr lang="zh-CN" altLang="en-US"/>
              <a:pPr>
                <a:defRPr/>
              </a:pPr>
              <a:t>‹#›</a:t>
            </a:fld>
            <a:endParaRPr lang="zh-CN" altLang="en-US"/>
          </a:p>
        </p:txBody>
      </p:sp>
    </p:spTree>
    <p:extLst>
      <p:ext uri="{BB962C8B-B14F-4D97-AF65-F5344CB8AC3E}">
        <p14:creationId xmlns:p14="http://schemas.microsoft.com/office/powerpoint/2010/main" val="3470012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7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7"/>
            <a:ext cx="6172200" cy="4873625"/>
          </a:xfrm>
        </p:spPr>
        <p:txBody>
          <a:bodyPr rtlCol="0">
            <a:normAutofit/>
          </a:bodyPr>
          <a:lstStyle>
            <a:lvl1pPr marL="0" indent="0">
              <a:buNone/>
              <a:defRPr sz="3072"/>
            </a:lvl1pPr>
            <a:lvl2pPr marL="438912" indent="0">
              <a:buNone/>
              <a:defRPr sz="2688"/>
            </a:lvl2pPr>
            <a:lvl3pPr marL="877824" indent="0">
              <a:buNone/>
              <a:defRPr sz="2304"/>
            </a:lvl3pPr>
            <a:lvl4pPr marL="1316736" indent="0">
              <a:buNone/>
              <a:defRPr sz="1920"/>
            </a:lvl4pPr>
            <a:lvl5pPr marL="1755648" indent="0">
              <a:buNone/>
              <a:defRPr sz="1920"/>
            </a:lvl5pPr>
            <a:lvl6pPr marL="2194560" indent="0">
              <a:buNone/>
              <a:defRPr sz="1920"/>
            </a:lvl6pPr>
            <a:lvl7pPr marL="2633472" indent="0">
              <a:buNone/>
              <a:defRPr sz="1920"/>
            </a:lvl7pPr>
            <a:lvl8pPr marL="3072384" indent="0">
              <a:buNone/>
              <a:defRPr sz="1920"/>
            </a:lvl8pPr>
            <a:lvl9pPr marL="3511296" indent="0">
              <a:buNone/>
              <a:defRPr sz="192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36"/>
            </a:lvl1pPr>
            <a:lvl2pPr marL="438912" indent="0">
              <a:buNone/>
              <a:defRPr sz="1344"/>
            </a:lvl2pPr>
            <a:lvl3pPr marL="877824" indent="0">
              <a:buNone/>
              <a:defRPr sz="1152"/>
            </a:lvl3pPr>
            <a:lvl4pPr marL="1316736" indent="0">
              <a:buNone/>
              <a:defRPr sz="960"/>
            </a:lvl4pPr>
            <a:lvl5pPr marL="1755648" indent="0">
              <a:buNone/>
              <a:defRPr sz="960"/>
            </a:lvl5pPr>
            <a:lvl6pPr marL="2194560" indent="0">
              <a:buNone/>
              <a:defRPr sz="960"/>
            </a:lvl6pPr>
            <a:lvl7pPr marL="2633472" indent="0">
              <a:buNone/>
              <a:defRPr sz="960"/>
            </a:lvl7pPr>
            <a:lvl8pPr marL="3072384" indent="0">
              <a:buNone/>
              <a:defRPr sz="960"/>
            </a:lvl8pPr>
            <a:lvl9pPr marL="3511296"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3CC82766-0992-4A2E-A618-177A6F9F4E23}" type="datetimeFigureOut">
              <a:rPr lang="zh-CN" altLang="en-US"/>
              <a:pPr>
                <a:defRPr/>
              </a:pPr>
              <a:t>2023/9/2</a:t>
            </a:fld>
            <a:endParaRPr lang="zh-CN" altLang="en-US"/>
          </a:p>
        </p:txBody>
      </p:sp>
      <p:sp>
        <p:nvSpPr>
          <p:cNvPr id="6" name="Footer Placeholder 5"/>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7" name="Slide Number Placeholder 6"/>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C0C81127-8C75-4AC2-A0DA-48245255B2A8}" type="slidenum">
              <a:rPr lang="zh-CN" altLang="en-US"/>
              <a:pPr>
                <a:defRPr/>
              </a:pPr>
              <a:t>‹#›</a:t>
            </a:fld>
            <a:endParaRPr lang="zh-CN" altLang="en-US"/>
          </a:p>
        </p:txBody>
      </p:sp>
    </p:spTree>
    <p:extLst>
      <p:ext uri="{BB962C8B-B14F-4D97-AF65-F5344CB8AC3E}">
        <p14:creationId xmlns:p14="http://schemas.microsoft.com/office/powerpoint/2010/main" val="1014183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CC6BE898-3B17-409E-9461-C853193AA6C1}" type="datetimeFigureOut">
              <a:rPr lang="zh-CN" altLang="en-US"/>
              <a:pPr>
                <a:defRPr/>
              </a:pPr>
              <a:t>2023/9/2</a:t>
            </a:fld>
            <a:endParaRPr lang="zh-CN" altLang="en-US"/>
          </a:p>
        </p:txBody>
      </p:sp>
      <p:sp>
        <p:nvSpPr>
          <p:cNvPr id="5" name="Footer Placeholder 4"/>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6" name="Slide Number Placeholder 5"/>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9A4BC48F-B964-4A6D-BDED-C87770C2946F}" type="slidenum">
              <a:rPr lang="zh-CN" altLang="en-US"/>
              <a:pPr>
                <a:defRPr/>
              </a:pPr>
              <a:t>‹#›</a:t>
            </a:fld>
            <a:endParaRPr lang="zh-CN" altLang="en-US"/>
          </a:p>
        </p:txBody>
      </p:sp>
    </p:spTree>
    <p:extLst>
      <p:ext uri="{BB962C8B-B14F-4D97-AF65-F5344CB8AC3E}">
        <p14:creationId xmlns:p14="http://schemas.microsoft.com/office/powerpoint/2010/main" val="929864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400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3EFEA323-3DF1-43DD-BCF4-D32C930A86A6}" type="datetimeFigureOut">
              <a:rPr lang="zh-CN" altLang="en-US"/>
              <a:pPr>
                <a:defRPr/>
              </a:pPr>
              <a:t>2023/9/2</a:t>
            </a:fld>
            <a:endParaRPr lang="zh-CN" altLang="en-US"/>
          </a:p>
        </p:txBody>
      </p:sp>
      <p:sp>
        <p:nvSpPr>
          <p:cNvPr id="5" name="Footer Placeholder 4"/>
          <p:cNvSpPr>
            <a:spLocks noGrp="1"/>
          </p:cNvSpPr>
          <p:nvPr>
            <p:ph type="ftr" sz="quarter" idx="11"/>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endParaRPr lang="zh-CN" altLang="en-US"/>
          </a:p>
        </p:txBody>
      </p:sp>
      <p:sp>
        <p:nvSpPr>
          <p:cNvPr id="6" name="Slide Number Placeholder 5"/>
          <p:cNvSpPr>
            <a:spLocks noGrp="1"/>
          </p:cNvSpPr>
          <p:nvPr>
            <p:ph type="sldNum" sz="quarter" idx="12"/>
          </p:nvPr>
        </p:nvSpPr>
        <p:spPr/>
        <p:txBody>
          <a:bodyPr/>
          <a:lstStyle>
            <a:lvl1pPr defTabSz="870966" eaLnBrk="1" fontAlgn="auto" hangingPunct="1">
              <a:spcBef>
                <a:spcPts val="0"/>
              </a:spcBef>
              <a:spcAft>
                <a:spcPts val="0"/>
              </a:spcAft>
              <a:defRPr>
                <a:solidFill>
                  <a:prstClr val="black">
                    <a:tint val="75000"/>
                  </a:prstClr>
                </a:solidFill>
                <a:latin typeface="Calibri"/>
              </a:defRPr>
            </a:lvl1pPr>
          </a:lstStyle>
          <a:p>
            <a:pPr>
              <a:defRPr/>
            </a:pPr>
            <a:fld id="{CF3338D5-E1B5-4457-A3A9-E41EC82E7865}" type="slidenum">
              <a:rPr lang="zh-CN" altLang="en-US"/>
              <a:pPr>
                <a:defRPr/>
              </a:pPr>
              <a:t>‹#›</a:t>
            </a:fld>
            <a:endParaRPr lang="zh-CN" altLang="en-US"/>
          </a:p>
        </p:txBody>
      </p:sp>
    </p:spTree>
    <p:extLst>
      <p:ext uri="{BB962C8B-B14F-4D97-AF65-F5344CB8AC3E}">
        <p14:creationId xmlns:p14="http://schemas.microsoft.com/office/powerpoint/2010/main" val="3223685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18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Tree>
    <p:extLst>
      <p:ext uri="{BB962C8B-B14F-4D97-AF65-F5344CB8AC3E}">
        <p14:creationId xmlns:p14="http://schemas.microsoft.com/office/powerpoint/2010/main" val="345447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80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EF93-0D3D-79D8-0D29-594ECBEBC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E49F3D-8631-FF00-FDB0-DB6B02E2A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C7F182-BF08-F0F1-0517-E5E7320E7D2F}"/>
              </a:ext>
            </a:extLst>
          </p:cNvPr>
          <p:cNvSpPr>
            <a:spLocks noGrp="1"/>
          </p:cNvSpPr>
          <p:nvPr>
            <p:ph type="dt" sz="half" idx="10"/>
          </p:nvPr>
        </p:nvSpPr>
        <p:spPr/>
        <p:txBody>
          <a:bodyPr/>
          <a:lstStyle/>
          <a:p>
            <a:fld id="{3C44E6E6-66EA-4261-BC32-F98BF6CC210C}" type="datetimeFigureOut">
              <a:rPr lang="en-US" smtClean="0"/>
              <a:t>9/2/2023</a:t>
            </a:fld>
            <a:endParaRPr lang="en-US"/>
          </a:p>
        </p:txBody>
      </p:sp>
      <p:sp>
        <p:nvSpPr>
          <p:cNvPr id="5" name="Footer Placeholder 4">
            <a:extLst>
              <a:ext uri="{FF2B5EF4-FFF2-40B4-BE49-F238E27FC236}">
                <a16:creationId xmlns:a16="http://schemas.microsoft.com/office/drawing/2014/main" id="{9B018EE8-C8B9-0597-E3AB-C491AF75E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96DC3-A6C3-8212-AFB7-361D2D5FDA8C}"/>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a:extLst>
              <a:ext uri="{FF2B5EF4-FFF2-40B4-BE49-F238E27FC236}">
                <a16:creationId xmlns:a16="http://schemas.microsoft.com/office/drawing/2014/main" id="{CCCDDFB5-7A48-B253-5B8B-A45801403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847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76022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fld id="{E35FAFCC-0F80-430C-B40B-6625751F7A72}" type="datetimeFigureOut">
              <a:rPr lang="en-US"/>
              <a:pPr>
                <a:defRPr/>
              </a:pPr>
              <a:t>9/2/2023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VNI-Commerce" pitchFamily="2" charset="0"/>
              </a:defRPr>
            </a:lvl1pPr>
          </a:lstStyle>
          <a:p>
            <a:fld id="{2BA02825-D8A6-43B6-B854-86C9C7E9504D}" type="slidenum">
              <a:rPr lang="en-US" altLang="en-US"/>
              <a:pPr/>
              <a:t>‹#›</a:t>
            </a:fld>
            <a:endParaRPr lang="en-US" altLang="en-US"/>
          </a:p>
        </p:txBody>
      </p:sp>
    </p:spTree>
    <p:extLst>
      <p:ext uri="{BB962C8B-B14F-4D97-AF65-F5344CB8AC3E}">
        <p14:creationId xmlns:p14="http://schemas.microsoft.com/office/powerpoint/2010/main" val="25823991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1">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801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3" r:id="rId7"/>
    <p:sldLayoutId id="214748369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1025"/>
          <p:cNvSpPr>
            <a:spLocks noGrp="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1026"/>
          <p:cNvSpPr>
            <a:spLocks noGrp="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Date Placeholder 1027"/>
          <p:cNvSpPr>
            <a:spLocks noGrp="1"/>
          </p:cNvSpPr>
          <p:nvPr>
            <p:ph type="dt" sz="half" idx="2"/>
          </p:nvPr>
        </p:nvSpPr>
        <p:spPr>
          <a:xfrm>
            <a:off x="610306" y="6245225"/>
            <a:ext cx="2843389" cy="476250"/>
          </a:xfrm>
          <a:prstGeom prst="rect">
            <a:avLst/>
          </a:prstGeom>
          <a:noFill/>
          <a:ln w="9525">
            <a:noFill/>
          </a:ln>
        </p:spPr>
        <p:txBody>
          <a:bodyPr/>
          <a:lstStyle>
            <a:lvl1pPr eaLnBrk="1" fontAlgn="auto" hangingPunct="1">
              <a:spcBef>
                <a:spcPts val="0"/>
              </a:spcBef>
              <a:spcAft>
                <a:spcPts val="0"/>
              </a:spcAft>
              <a:defRPr sz="1400">
                <a:solidFill>
                  <a:srgbClr val="000000"/>
                </a:solidFill>
                <a:latin typeface="Arial"/>
                <a:cs typeface="+mn-cs"/>
              </a:defRPr>
            </a:lvl1pPr>
          </a:lstStyle>
          <a:p>
            <a:pPr>
              <a:defRPr/>
            </a:pPr>
            <a:fld id="{8BBC7F7B-829C-4954-907B-9902AA3EA01C}" type="datetimeFigureOut">
              <a:rPr lang="en-US"/>
              <a:pPr>
                <a:defRPr/>
              </a:pPr>
              <a:t>9/2/2023</a:t>
            </a:fld>
            <a:endParaRPr lang="en-US"/>
          </a:p>
        </p:txBody>
      </p:sp>
      <p:sp>
        <p:nvSpPr>
          <p:cNvPr id="1029" name="Footer Placeholder 1028"/>
          <p:cNvSpPr>
            <a:spLocks noGrp="1"/>
          </p:cNvSpPr>
          <p:nvPr>
            <p:ph type="ftr" sz="quarter" idx="3"/>
          </p:nvPr>
        </p:nvSpPr>
        <p:spPr>
          <a:xfrm>
            <a:off x="4166306" y="6245225"/>
            <a:ext cx="3859389" cy="476250"/>
          </a:xfrm>
          <a:prstGeom prst="rect">
            <a:avLst/>
          </a:prstGeom>
          <a:noFill/>
          <a:ln w="9525">
            <a:noFill/>
          </a:ln>
        </p:spPr>
        <p:txBody>
          <a:bodyPr/>
          <a:lstStyle>
            <a:lvl1pPr algn="ctr" eaLnBrk="1" fontAlgn="auto" hangingPunct="1">
              <a:spcBef>
                <a:spcPts val="0"/>
              </a:spcBef>
              <a:spcAft>
                <a:spcPts val="0"/>
              </a:spcAft>
              <a:defRPr sz="1400">
                <a:solidFill>
                  <a:srgbClr val="000000"/>
                </a:solidFill>
                <a:latin typeface="Arial"/>
                <a:cs typeface="+mn-cs"/>
              </a:defRPr>
            </a:lvl1pPr>
          </a:lstStyle>
          <a:p>
            <a:pPr>
              <a:defRPr/>
            </a:pPr>
            <a:endParaRPr lang="en-US"/>
          </a:p>
        </p:txBody>
      </p:sp>
      <p:sp>
        <p:nvSpPr>
          <p:cNvPr id="1030" name="Slide Number Placeholder 1029"/>
          <p:cNvSpPr>
            <a:spLocks noGrp="1"/>
          </p:cNvSpPr>
          <p:nvPr>
            <p:ph type="sldNum" sz="quarter" idx="4"/>
          </p:nvPr>
        </p:nvSpPr>
        <p:spPr>
          <a:xfrm>
            <a:off x="8738306" y="6245225"/>
            <a:ext cx="2843389" cy="476250"/>
          </a:xfrm>
          <a:prstGeom prst="rect">
            <a:avLst/>
          </a:prstGeom>
          <a:noFill/>
          <a:ln w="9525">
            <a:noFill/>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739A674A-8F4A-4B6E-B520-B853D8BA606C}" type="slidenum">
              <a:rPr lang="en-US" altLang="en-US"/>
              <a:pPr/>
              <a:t>‹#›</a:t>
            </a:fld>
            <a:endParaRPr lang="en-US" altLang="en-US"/>
          </a:p>
        </p:txBody>
      </p:sp>
    </p:spTree>
    <p:extLst>
      <p:ext uri="{BB962C8B-B14F-4D97-AF65-F5344CB8AC3E}">
        <p14:creationId xmlns:p14="http://schemas.microsoft.com/office/powerpoint/2010/main" val="409279953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Arial" pitchFamily="34" charset="0"/>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Arial" pitchFamily="34" charset="0"/>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Arial" pitchFamily="34" charset="0"/>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Arial" pitchFamily="34" charset="0"/>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Arial" pitchFamily="34" charset="0"/>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Arial" pitchFamily="34" charset="0"/>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376" y="365126"/>
            <a:ext cx="1051524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376" y="1825625"/>
            <a:ext cx="1051524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376" y="6356351"/>
            <a:ext cx="2743323" cy="365125"/>
          </a:xfrm>
          <a:prstGeom prst="rect">
            <a:avLst/>
          </a:prstGeom>
        </p:spPr>
        <p:txBody>
          <a:bodyPr vert="horz" lIns="91440" tIns="45720" rIns="91440" bIns="45720" rtlCol="0" anchor="ctr"/>
          <a:lstStyle>
            <a:lvl1pPr algn="l">
              <a:defRPr sz="1152">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094" y="6356351"/>
            <a:ext cx="4115813" cy="365125"/>
          </a:xfrm>
          <a:prstGeom prst="rect">
            <a:avLst/>
          </a:prstGeom>
        </p:spPr>
        <p:txBody>
          <a:bodyPr vert="horz" lIns="91440" tIns="45720" rIns="91440" bIns="45720" rtlCol="0" anchor="ctr"/>
          <a:lstStyle>
            <a:lvl1pPr algn="ctr">
              <a:defRPr sz="1152">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301" y="6356351"/>
            <a:ext cx="2743323" cy="365125"/>
          </a:xfrm>
          <a:prstGeom prst="rect">
            <a:avLst/>
          </a:prstGeom>
        </p:spPr>
        <p:txBody>
          <a:bodyPr vert="horz" lIns="91440" tIns="45720" rIns="91440" bIns="45720" rtlCol="0" anchor="ctr"/>
          <a:lstStyle>
            <a:lvl1pPr algn="r">
              <a:defRPr sz="1152">
                <a:solidFill>
                  <a:schemeClr val="tx1">
                    <a:tint val="75000"/>
                  </a:schemeClr>
                </a:solidFill>
              </a:defRPr>
            </a:lvl1pPr>
          </a:lstStyle>
          <a:p>
            <a:pPr>
              <a:defRPr/>
            </a:pPr>
            <a:fld id="{21851D1B-9184-43C0-B620-8696EE7BE9CD}" type="slidenum">
              <a:rPr lang="en-US" altLang="en-US"/>
              <a:pPr>
                <a:defRPr/>
              </a:pPr>
              <a:t>‹#›</a:t>
            </a:fld>
            <a:endParaRPr lang="en-US" altLang="en-US"/>
          </a:p>
        </p:txBody>
      </p:sp>
      <p:sp>
        <p:nvSpPr>
          <p:cNvPr id="7" name="文本框 6"/>
          <p:cNvSpPr txBox="1"/>
          <p:nvPr userDrawn="1"/>
        </p:nvSpPr>
        <p:spPr>
          <a:xfrm>
            <a:off x="4318001" y="2971800"/>
            <a:ext cx="3556000" cy="229870"/>
          </a:xfrm>
          <a:prstGeom prst="rect">
            <a:avLst/>
          </a:prstGeom>
          <a:noFill/>
        </p:spPr>
        <p:txBody>
          <a:bodyPr>
            <a:spAutoFit/>
          </a:bodyPr>
          <a:lstStyle/>
          <a:p>
            <a:pPr defTabSz="435483" eaLnBrk="1" fontAlgn="auto" hangingPunct="1">
              <a:spcBef>
                <a:spcPts val="0"/>
              </a:spcBef>
              <a:spcAft>
                <a:spcPts val="0"/>
              </a:spcAft>
              <a:defRPr/>
            </a:pPr>
            <a:r>
              <a:rPr lang="zh-CN" altLang="en-US" sz="286" dirty="0">
                <a:solidFill>
                  <a:prstClr val="white">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286" dirty="0">
                <a:solidFill>
                  <a:prstClr val="white">
                    <a:alpha val="0"/>
                  </a:prstClr>
                </a:solidFill>
                <a:latin typeface="微软雅黑" panose="020B0503020204020204" pitchFamily="34" charset="-122"/>
                <a:ea typeface="微软雅黑" panose="020B0503020204020204" pitchFamily="34" charset="-122"/>
                <a:sym typeface="+mn-ea"/>
              </a:rPr>
              <a:t>PPT</a:t>
            </a:r>
            <a:r>
              <a:rPr lang="zh-CN" altLang="en-US" sz="286" dirty="0">
                <a:solidFill>
                  <a:prstClr val="white">
                    <a:alpha val="0"/>
                  </a:prst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35483" eaLnBrk="1" fontAlgn="auto" hangingPunct="1">
              <a:spcBef>
                <a:spcPts val="0"/>
              </a:spcBef>
              <a:spcAft>
                <a:spcPts val="0"/>
              </a:spcAft>
              <a:defRPr/>
            </a:pPr>
            <a:r>
              <a:rPr lang="en-US" altLang="zh-CN" sz="572" dirty="0">
                <a:solidFill>
                  <a:prstClr val="white">
                    <a:alpha val="0"/>
                  </a:prst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424518003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spd="slow">
    <p:push dir="u"/>
  </p:transition>
  <p:txStyles>
    <p:titleStyle>
      <a:lvl1pPr algn="l" defTabSz="876300" rtl="0" eaLnBrk="0" fontAlgn="base" hangingPunct="0">
        <a:lnSpc>
          <a:spcPct val="90000"/>
        </a:lnSpc>
        <a:spcBef>
          <a:spcPct val="0"/>
        </a:spcBef>
        <a:spcAft>
          <a:spcPct val="0"/>
        </a:spcAft>
        <a:defRPr sz="4200" kern="1200">
          <a:solidFill>
            <a:schemeClr val="tx1"/>
          </a:solidFill>
          <a:latin typeface="+mj-lt"/>
          <a:ea typeface="+mj-ea"/>
          <a:cs typeface="+mj-cs"/>
        </a:defRPr>
      </a:lvl1pPr>
      <a:lvl2pPr algn="l" defTabSz="876300" rtl="0" eaLnBrk="0" fontAlgn="base" hangingPunct="0">
        <a:lnSpc>
          <a:spcPct val="90000"/>
        </a:lnSpc>
        <a:spcBef>
          <a:spcPct val="0"/>
        </a:spcBef>
        <a:spcAft>
          <a:spcPct val="0"/>
        </a:spcAft>
        <a:defRPr sz="4200">
          <a:solidFill>
            <a:schemeClr val="tx1"/>
          </a:solidFill>
          <a:latin typeface="Calibri Light" panose="020F0302020204030204" pitchFamily="34" charset="0"/>
        </a:defRPr>
      </a:lvl2pPr>
      <a:lvl3pPr algn="l" defTabSz="876300" rtl="0" eaLnBrk="0" fontAlgn="base" hangingPunct="0">
        <a:lnSpc>
          <a:spcPct val="90000"/>
        </a:lnSpc>
        <a:spcBef>
          <a:spcPct val="0"/>
        </a:spcBef>
        <a:spcAft>
          <a:spcPct val="0"/>
        </a:spcAft>
        <a:defRPr sz="4200">
          <a:solidFill>
            <a:schemeClr val="tx1"/>
          </a:solidFill>
          <a:latin typeface="Calibri Light" panose="020F0302020204030204" pitchFamily="34" charset="0"/>
        </a:defRPr>
      </a:lvl3pPr>
      <a:lvl4pPr algn="l" defTabSz="876300" rtl="0" eaLnBrk="0" fontAlgn="base" hangingPunct="0">
        <a:lnSpc>
          <a:spcPct val="90000"/>
        </a:lnSpc>
        <a:spcBef>
          <a:spcPct val="0"/>
        </a:spcBef>
        <a:spcAft>
          <a:spcPct val="0"/>
        </a:spcAft>
        <a:defRPr sz="4200">
          <a:solidFill>
            <a:schemeClr val="tx1"/>
          </a:solidFill>
          <a:latin typeface="Calibri Light" panose="020F0302020204030204" pitchFamily="34" charset="0"/>
        </a:defRPr>
      </a:lvl4pPr>
      <a:lvl5pPr algn="l" defTabSz="876300" rtl="0" eaLnBrk="0" fontAlgn="base" hangingPunct="0">
        <a:lnSpc>
          <a:spcPct val="90000"/>
        </a:lnSpc>
        <a:spcBef>
          <a:spcPct val="0"/>
        </a:spcBef>
        <a:spcAft>
          <a:spcPct val="0"/>
        </a:spcAft>
        <a:defRPr sz="4200">
          <a:solidFill>
            <a:schemeClr val="tx1"/>
          </a:solidFill>
          <a:latin typeface="Calibri Light" panose="020F0302020204030204" pitchFamily="34" charset="0"/>
        </a:defRPr>
      </a:lvl5pPr>
      <a:lvl6pPr marL="457200" algn="l" defTabSz="876300" rtl="0" fontAlgn="base">
        <a:lnSpc>
          <a:spcPct val="90000"/>
        </a:lnSpc>
        <a:spcBef>
          <a:spcPct val="0"/>
        </a:spcBef>
        <a:spcAft>
          <a:spcPct val="0"/>
        </a:spcAft>
        <a:defRPr sz="4200">
          <a:solidFill>
            <a:schemeClr val="tx1"/>
          </a:solidFill>
          <a:latin typeface="Calibri Light" panose="020F0302020204030204" pitchFamily="34" charset="0"/>
        </a:defRPr>
      </a:lvl6pPr>
      <a:lvl7pPr marL="914400" algn="l" defTabSz="876300" rtl="0" fontAlgn="base">
        <a:lnSpc>
          <a:spcPct val="90000"/>
        </a:lnSpc>
        <a:spcBef>
          <a:spcPct val="0"/>
        </a:spcBef>
        <a:spcAft>
          <a:spcPct val="0"/>
        </a:spcAft>
        <a:defRPr sz="4200">
          <a:solidFill>
            <a:schemeClr val="tx1"/>
          </a:solidFill>
          <a:latin typeface="Calibri Light" panose="020F0302020204030204" pitchFamily="34" charset="0"/>
        </a:defRPr>
      </a:lvl7pPr>
      <a:lvl8pPr marL="1371600" algn="l" defTabSz="876300" rtl="0" fontAlgn="base">
        <a:lnSpc>
          <a:spcPct val="90000"/>
        </a:lnSpc>
        <a:spcBef>
          <a:spcPct val="0"/>
        </a:spcBef>
        <a:spcAft>
          <a:spcPct val="0"/>
        </a:spcAft>
        <a:defRPr sz="4200">
          <a:solidFill>
            <a:schemeClr val="tx1"/>
          </a:solidFill>
          <a:latin typeface="Calibri Light" panose="020F0302020204030204" pitchFamily="34" charset="0"/>
        </a:defRPr>
      </a:lvl8pPr>
      <a:lvl9pPr marL="1828800" algn="l" defTabSz="876300" rtl="0" fontAlgn="base">
        <a:lnSpc>
          <a:spcPct val="90000"/>
        </a:lnSpc>
        <a:spcBef>
          <a:spcPct val="0"/>
        </a:spcBef>
        <a:spcAft>
          <a:spcPct val="0"/>
        </a:spcAft>
        <a:defRPr sz="4200">
          <a:solidFill>
            <a:schemeClr val="tx1"/>
          </a:solidFill>
          <a:latin typeface="Calibri Light" panose="020F0302020204030204" pitchFamily="34" charset="0"/>
        </a:defRPr>
      </a:lvl9pPr>
    </p:titleStyle>
    <p:bodyStyle>
      <a:lvl1pPr marL="219075" indent="-219075" algn="l" defTabSz="876300" rtl="0" eaLnBrk="0" fontAlgn="base" hangingPunct="0">
        <a:lnSpc>
          <a:spcPct val="90000"/>
        </a:lnSpc>
        <a:spcBef>
          <a:spcPts val="963"/>
        </a:spcBef>
        <a:spcAft>
          <a:spcPct val="0"/>
        </a:spcAft>
        <a:buFont typeface="Arial" panose="020B0604020202020204" pitchFamily="34" charset="0"/>
        <a:buChar char="•"/>
        <a:defRPr sz="2600" kern="1200">
          <a:solidFill>
            <a:schemeClr val="tx1"/>
          </a:solidFill>
          <a:latin typeface="+mn-lt"/>
          <a:ea typeface="+mn-ea"/>
          <a:cs typeface="+mn-cs"/>
        </a:defRPr>
      </a:lvl1pPr>
      <a:lvl2pPr marL="657225" indent="-219075" algn="l" defTabSz="876300" rtl="0" eaLnBrk="0" fontAlgn="base" hangingPunct="0">
        <a:lnSpc>
          <a:spcPct val="90000"/>
        </a:lnSpc>
        <a:spcBef>
          <a:spcPts val="475"/>
        </a:spcBef>
        <a:spcAft>
          <a:spcPct val="0"/>
        </a:spcAft>
        <a:buFont typeface="Arial" panose="020B0604020202020204" pitchFamily="34" charset="0"/>
        <a:buChar char="•"/>
        <a:defRPr sz="2300" kern="1200">
          <a:solidFill>
            <a:schemeClr val="tx1"/>
          </a:solidFill>
          <a:latin typeface="+mn-lt"/>
          <a:ea typeface="+mn-ea"/>
          <a:cs typeface="+mn-cs"/>
        </a:defRPr>
      </a:lvl2pPr>
      <a:lvl3pPr marL="1096963" indent="-219075" algn="l" defTabSz="876300" rtl="0" eaLnBrk="0" fontAlgn="base" hangingPunct="0">
        <a:lnSpc>
          <a:spcPct val="90000"/>
        </a:lnSpc>
        <a:spcBef>
          <a:spcPts val="475"/>
        </a:spcBef>
        <a:spcAft>
          <a:spcPct val="0"/>
        </a:spcAft>
        <a:buFont typeface="Arial" panose="020B0604020202020204" pitchFamily="34" charset="0"/>
        <a:buChar char="•"/>
        <a:defRPr sz="1900" kern="1200">
          <a:solidFill>
            <a:schemeClr val="tx1"/>
          </a:solidFill>
          <a:latin typeface="+mn-lt"/>
          <a:ea typeface="+mn-ea"/>
          <a:cs typeface="+mn-cs"/>
        </a:defRPr>
      </a:lvl3pPr>
      <a:lvl4pPr marL="1535113" indent="-219075" algn="l" defTabSz="876300"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mn-ea"/>
          <a:cs typeface="+mn-cs"/>
        </a:defRPr>
      </a:lvl4pPr>
      <a:lvl5pPr marL="1974850" indent="-219075" algn="l" defTabSz="876300"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mn-ea"/>
          <a:cs typeface="+mn-cs"/>
        </a:defRPr>
      </a:lvl5pPr>
      <a:lvl6pPr marL="2414016" indent="-219456" algn="l" defTabSz="877824" rtl="0" eaLnBrk="1" latinLnBrk="0" hangingPunct="1">
        <a:lnSpc>
          <a:spcPct val="90000"/>
        </a:lnSpc>
        <a:spcBef>
          <a:spcPts val="480"/>
        </a:spcBef>
        <a:buFont typeface="Arial" panose="020B0604020202020204" pitchFamily="34" charset="0"/>
        <a:buChar char="•"/>
        <a:defRPr sz="1728" kern="1200">
          <a:solidFill>
            <a:schemeClr val="tx1"/>
          </a:solidFill>
          <a:latin typeface="+mn-lt"/>
          <a:ea typeface="+mn-ea"/>
          <a:cs typeface="+mn-cs"/>
        </a:defRPr>
      </a:lvl6pPr>
      <a:lvl7pPr marL="2852928" indent="-219456" algn="l" defTabSz="877824" rtl="0" eaLnBrk="1" latinLnBrk="0" hangingPunct="1">
        <a:lnSpc>
          <a:spcPct val="90000"/>
        </a:lnSpc>
        <a:spcBef>
          <a:spcPts val="480"/>
        </a:spcBef>
        <a:buFont typeface="Arial" panose="020B0604020202020204" pitchFamily="34" charset="0"/>
        <a:buChar char="•"/>
        <a:defRPr sz="1728" kern="1200">
          <a:solidFill>
            <a:schemeClr val="tx1"/>
          </a:solidFill>
          <a:latin typeface="+mn-lt"/>
          <a:ea typeface="+mn-ea"/>
          <a:cs typeface="+mn-cs"/>
        </a:defRPr>
      </a:lvl7pPr>
      <a:lvl8pPr marL="3291840" indent="-219456" algn="l" defTabSz="877824" rtl="0" eaLnBrk="1" latinLnBrk="0" hangingPunct="1">
        <a:lnSpc>
          <a:spcPct val="90000"/>
        </a:lnSpc>
        <a:spcBef>
          <a:spcPts val="480"/>
        </a:spcBef>
        <a:buFont typeface="Arial" panose="020B0604020202020204" pitchFamily="34" charset="0"/>
        <a:buChar char="•"/>
        <a:defRPr sz="1728" kern="1200">
          <a:solidFill>
            <a:schemeClr val="tx1"/>
          </a:solidFill>
          <a:latin typeface="+mn-lt"/>
          <a:ea typeface="+mn-ea"/>
          <a:cs typeface="+mn-cs"/>
        </a:defRPr>
      </a:lvl8pPr>
      <a:lvl9pPr marL="3730752" indent="-219456" algn="l" defTabSz="877824" rtl="0" eaLnBrk="1" latinLnBrk="0" hangingPunct="1">
        <a:lnSpc>
          <a:spcPct val="90000"/>
        </a:lnSpc>
        <a:spcBef>
          <a:spcPts val="480"/>
        </a:spcBef>
        <a:buFont typeface="Arial" panose="020B0604020202020204" pitchFamily="34" charset="0"/>
        <a:buChar char="•"/>
        <a:defRPr sz="1728" kern="1200">
          <a:solidFill>
            <a:schemeClr val="tx1"/>
          </a:solidFill>
          <a:latin typeface="+mn-lt"/>
          <a:ea typeface="+mn-ea"/>
          <a:cs typeface="+mn-cs"/>
        </a:defRPr>
      </a:lvl9pPr>
    </p:bodyStyle>
    <p:otherStyle>
      <a:defPPr>
        <a:defRPr lang="en-US"/>
      </a:defPPr>
      <a:lvl1pPr marL="0" algn="l" defTabSz="877824" rtl="0" eaLnBrk="1" latinLnBrk="0" hangingPunct="1">
        <a:defRPr sz="1728" kern="1200">
          <a:solidFill>
            <a:schemeClr val="tx1"/>
          </a:solidFill>
          <a:latin typeface="+mn-lt"/>
          <a:ea typeface="+mn-ea"/>
          <a:cs typeface="+mn-cs"/>
        </a:defRPr>
      </a:lvl1pPr>
      <a:lvl2pPr marL="438912" algn="l" defTabSz="877824" rtl="0" eaLnBrk="1" latinLnBrk="0" hangingPunct="1">
        <a:defRPr sz="1728" kern="1200">
          <a:solidFill>
            <a:schemeClr val="tx1"/>
          </a:solidFill>
          <a:latin typeface="+mn-lt"/>
          <a:ea typeface="+mn-ea"/>
          <a:cs typeface="+mn-cs"/>
        </a:defRPr>
      </a:lvl2pPr>
      <a:lvl3pPr marL="877824" algn="l" defTabSz="877824" rtl="0" eaLnBrk="1" latinLnBrk="0" hangingPunct="1">
        <a:defRPr sz="1728" kern="1200">
          <a:solidFill>
            <a:schemeClr val="tx1"/>
          </a:solidFill>
          <a:latin typeface="+mn-lt"/>
          <a:ea typeface="+mn-ea"/>
          <a:cs typeface="+mn-cs"/>
        </a:defRPr>
      </a:lvl3pPr>
      <a:lvl4pPr marL="1316736" algn="l" defTabSz="877824" rtl="0" eaLnBrk="1" latinLnBrk="0" hangingPunct="1">
        <a:defRPr sz="1728" kern="1200">
          <a:solidFill>
            <a:schemeClr val="tx1"/>
          </a:solidFill>
          <a:latin typeface="+mn-lt"/>
          <a:ea typeface="+mn-ea"/>
          <a:cs typeface="+mn-cs"/>
        </a:defRPr>
      </a:lvl4pPr>
      <a:lvl5pPr marL="1755648" algn="l" defTabSz="877824" rtl="0" eaLnBrk="1" latinLnBrk="0" hangingPunct="1">
        <a:defRPr sz="1728" kern="1200">
          <a:solidFill>
            <a:schemeClr val="tx1"/>
          </a:solidFill>
          <a:latin typeface="+mn-lt"/>
          <a:ea typeface="+mn-ea"/>
          <a:cs typeface="+mn-cs"/>
        </a:defRPr>
      </a:lvl5pPr>
      <a:lvl6pPr marL="2194560" algn="l" defTabSz="877824" rtl="0" eaLnBrk="1" latinLnBrk="0" hangingPunct="1">
        <a:defRPr sz="1728" kern="1200">
          <a:solidFill>
            <a:schemeClr val="tx1"/>
          </a:solidFill>
          <a:latin typeface="+mn-lt"/>
          <a:ea typeface="+mn-ea"/>
          <a:cs typeface="+mn-cs"/>
        </a:defRPr>
      </a:lvl6pPr>
      <a:lvl7pPr marL="2633472" algn="l" defTabSz="877824" rtl="0" eaLnBrk="1" latinLnBrk="0" hangingPunct="1">
        <a:defRPr sz="1728" kern="1200">
          <a:solidFill>
            <a:schemeClr val="tx1"/>
          </a:solidFill>
          <a:latin typeface="+mn-lt"/>
          <a:ea typeface="+mn-ea"/>
          <a:cs typeface="+mn-cs"/>
        </a:defRPr>
      </a:lvl7pPr>
      <a:lvl8pPr marL="3072384" algn="l" defTabSz="877824" rtl="0" eaLnBrk="1" latinLnBrk="0" hangingPunct="1">
        <a:defRPr sz="1728" kern="1200">
          <a:solidFill>
            <a:schemeClr val="tx1"/>
          </a:solidFill>
          <a:latin typeface="+mn-lt"/>
          <a:ea typeface="+mn-ea"/>
          <a:cs typeface="+mn-cs"/>
        </a:defRPr>
      </a:lvl8pPr>
      <a:lvl9pPr marL="3511296" algn="l" defTabSz="877824" rtl="0" eaLnBrk="1" latinLnBrk="0" hangingPunct="1">
        <a:defRPr sz="17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1.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5.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7.wdp"/><Relationship Id="rId4" Type="http://schemas.openxmlformats.org/officeDocument/2006/relationships/image" Target="../media/image12.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70410" y="231602"/>
            <a:ext cx="11395880" cy="4135682"/>
          </a:xfrm>
          <a:prstGeom prst="rect">
            <a:avLst/>
          </a:prstGeom>
        </p:spPr>
      </p:pic>
      <p:sp>
        <p:nvSpPr>
          <p:cNvPr id="3" name="TextBox 2">
            <a:extLst>
              <a:ext uri="{FF2B5EF4-FFF2-40B4-BE49-F238E27FC236}">
                <a16:creationId xmlns:a16="http://schemas.microsoft.com/office/drawing/2014/main" id="{96503D2D-B6DF-58AD-C52E-8E36FBD4B906}"/>
              </a:ext>
            </a:extLst>
          </p:cNvPr>
          <p:cNvSpPr txBox="1"/>
          <p:nvPr/>
        </p:nvSpPr>
        <p:spPr>
          <a:xfrm>
            <a:off x="721895" y="1370576"/>
            <a:ext cx="970547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err="1">
                <a:ln w="19050">
                  <a:solidFill>
                    <a:schemeClr val="bg1">
                      <a:lumMod val="10000"/>
                    </a:schemeClr>
                  </a:solidFill>
                </a:ln>
                <a:solidFill>
                  <a:srgbClr val="00CC00"/>
                </a:solidFill>
                <a:latin typeface="#9Slide05 FS Blonde Script" panose="03000503000000000000" pitchFamily="65" charset="0"/>
              </a:rPr>
              <a:t>Luyện</a:t>
            </a:r>
            <a:r>
              <a:rPr lang="en-US" sz="10000" b="1">
                <a:ln w="19050">
                  <a:solidFill>
                    <a:schemeClr val="bg1">
                      <a:lumMod val="10000"/>
                    </a:schemeClr>
                  </a:solidFill>
                </a:ln>
                <a:solidFill>
                  <a:srgbClr val="00CC00"/>
                </a:solidFill>
                <a:latin typeface="#9Slide05 FS Blonde Script" panose="03000503000000000000" pitchFamily="65" charset="0"/>
              </a:rPr>
              <a:t> đọc theo khổ</a:t>
            </a:r>
            <a:endParaRPr kumimoji="0" lang="en-US" sz="10000" b="1" i="0" u="none" strike="noStrike" kern="1200" cap="none" spc="0" normalizeH="0" baseline="0" noProof="0" dirty="0">
              <a:ln w="19050">
                <a:solidFill>
                  <a:schemeClr val="bg1">
                    <a:lumMod val="10000"/>
                  </a:schemeClr>
                </a:solidFill>
              </a:ln>
              <a:solidFill>
                <a:srgbClr val="00CC00"/>
              </a:solidFill>
              <a:effectLst/>
              <a:uLnTx/>
              <a:uFillTx/>
              <a:latin typeface="#9Slide05 FS Blonde Script" panose="03000503000000000000" pitchFamily="65" charset="0"/>
            </a:endParaRPr>
          </a:p>
        </p:txBody>
      </p:sp>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dirty="0" err="1">
                <a:solidFill>
                  <a:srgbClr val="C00000"/>
                </a:solidFill>
                <a:latin typeface="UTM Avo" panose="02040603050506020204" pitchFamily="18" charset="0"/>
              </a:rPr>
              <a:t>Bạn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có</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thấy</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lạ</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không</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Mỗi</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đứa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mình</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một</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khác</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Cùng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ngân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câu</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hát</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Chẳng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giọng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nào</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giống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nhau</a:t>
            </a:r>
            <a:r>
              <a:rPr lang="en-US" sz="2800" b="1" dirty="0">
                <a:solidFill>
                  <a:srgbClr val="C00000"/>
                </a:solidFill>
                <a:latin typeface="UTM Avo" panose="02040603050506020204" pitchFamily="18" charset="0"/>
              </a:rPr>
              <a:t>.</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Có bạn thích đứng đầu</a:t>
            </a:r>
          </a:p>
          <a:p>
            <a:r>
              <a:rPr lang="en-US" sz="2800" b="1">
                <a:solidFill>
                  <a:schemeClr val="accent1">
                    <a:lumMod val="75000"/>
                  </a:schemeClr>
                </a:solidFill>
                <a:latin typeface="UTM Avo" panose="02040603050506020204" pitchFamily="18" charset="0"/>
              </a:rPr>
              <a:t>Có bạn hay giận dỗi</a:t>
            </a:r>
          </a:p>
          <a:p>
            <a:r>
              <a:rPr lang="en-US" sz="2800" b="1">
                <a:solidFill>
                  <a:schemeClr val="accent1">
                    <a:lumMod val="75000"/>
                  </a:schemeClr>
                </a:solidFill>
                <a:latin typeface="UTM Avo" panose="02040603050506020204" pitchFamily="18" charset="0"/>
              </a:rPr>
              <a:t>Có bạn thích thay đổi </a:t>
            </a:r>
          </a:p>
          <a:p>
            <a:r>
              <a:rPr lang="en-US" sz="2800" b="1">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rgbClr val="33CC33"/>
                </a:solidFill>
                <a:latin typeface="UTM Avo" panose="02040603050506020204" pitchFamily="18" charset="0"/>
              </a:rPr>
              <a:t>Bạn có nghĩ vu vơ</a:t>
            </a:r>
          </a:p>
          <a:p>
            <a:r>
              <a:rPr lang="en-US" sz="2800" b="1">
                <a:solidFill>
                  <a:srgbClr val="33CC33"/>
                </a:solidFill>
                <a:latin typeface="UTM Avo" panose="02040603050506020204" pitchFamily="18" charset="0"/>
              </a:rPr>
              <a:t>Mình khác nhau nhiều thế</a:t>
            </a:r>
          </a:p>
          <a:p>
            <a:r>
              <a:rPr lang="en-US" sz="2800" b="1">
                <a:solidFill>
                  <a:srgbClr val="33CC33"/>
                </a:solidFill>
                <a:latin typeface="UTM Avo" panose="02040603050506020204" pitchFamily="18" charset="0"/>
              </a:rPr>
              <a:t>Nếu mỗi người một vẻ</a:t>
            </a:r>
          </a:p>
          <a:p>
            <a:r>
              <a:rPr lang="en-US" sz="2800" b="1">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a:solidFill>
                  <a:srgbClr val="FF6600"/>
                </a:solidFill>
                <a:latin typeface="UTM Avo" panose="02040603050506020204" pitchFamily="18" charset="0"/>
              </a:rPr>
              <a:t>Cũng giống như chúng mình</a:t>
            </a:r>
          </a:p>
          <a:p>
            <a:r>
              <a:rPr lang="en-US" sz="2800" b="1">
                <a:solidFill>
                  <a:srgbClr val="FF6600"/>
                </a:solidFill>
                <a:latin typeface="UTM Avo" panose="02040603050506020204" pitchFamily="18" charset="0"/>
              </a:rPr>
              <a:t>Ai cũng đều đáng mến</a:t>
            </a:r>
          </a:p>
          <a:p>
            <a:r>
              <a:rPr lang="en-US" sz="2800" b="1">
                <a:solidFill>
                  <a:srgbClr val="FF6600"/>
                </a:solidFill>
                <a:latin typeface="UTM Avo" panose="02040603050506020204" pitchFamily="18" charset="0"/>
              </a:rPr>
              <a:t>Và khi giọng hòa quyện</a:t>
            </a:r>
          </a:p>
          <a:p>
            <a:r>
              <a:rPr lang="en-US" sz="2800" b="1">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Tree>
    <p:extLst>
      <p:ext uri="{BB962C8B-B14F-4D97-AF65-F5344CB8AC3E}">
        <p14:creationId xmlns:p14="http://schemas.microsoft.com/office/powerpoint/2010/main" val="1799059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0" name="Google Shape;1483;p40"/>
          <p:cNvSpPr txBox="1">
            <a:spLocks/>
          </p:cNvSpPr>
          <p:nvPr/>
        </p:nvSpPr>
        <p:spPr>
          <a:xfrm>
            <a:off x="4468630" y="415510"/>
            <a:ext cx="5549429"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5400" b="1" kern="0" dirty="0">
                <a:latin typeface="#9Slide07 SVNCinnamoncake" panose="02000000000000000000" pitchFamily="2" charset="0"/>
              </a:rPr>
              <a:t>LUYỆN ĐỌC TỪ KHÓ</a:t>
            </a:r>
          </a:p>
        </p:txBody>
      </p:sp>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0070C0"/>
                </a:solidFill>
                <a:latin typeface="UTM Avo" panose="02040603050506020204" pitchFamily="18" charset="0"/>
              </a:rPr>
              <a:t>lạ</a:t>
            </a:r>
            <a:endParaRPr sz="3600" b="1" dirty="0">
              <a:solidFill>
                <a:srgbClr val="0070C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lung </a:t>
            </a:r>
            <a:r>
              <a:rPr lang="en-US" sz="3600" b="1" dirty="0" err="1">
                <a:solidFill>
                  <a:schemeClr val="accent2">
                    <a:lumMod val="75000"/>
                  </a:schemeClr>
                </a:solidFill>
                <a:latin typeface="UTM Avo" panose="02040603050506020204" pitchFamily="18" charset="0"/>
              </a:rPr>
              <a:t>linh</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FF0066"/>
                </a:solidFill>
                <a:latin typeface="UTM Avo" panose="02040603050506020204" pitchFamily="18" charset="0"/>
              </a:rPr>
              <a:t>liệu</a:t>
            </a:r>
            <a:endParaRPr sz="3600" b="1" dirty="0">
              <a:solidFill>
                <a:srgbClr val="FF0066"/>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00CC00"/>
                </a:solidFill>
                <a:latin typeface="UTM Avo" panose="02040603050506020204" pitchFamily="18" charset="0"/>
              </a:rPr>
              <a:t>vang</a:t>
            </a:r>
            <a:r>
              <a:rPr lang="en-US" sz="3600" b="1" dirty="0">
                <a:solidFill>
                  <a:srgbClr val="00CC00"/>
                </a:solidFill>
                <a:latin typeface="UTM Avo" panose="02040603050506020204" pitchFamily="18" charset="0"/>
              </a:rPr>
              <a:t> </a:t>
            </a:r>
            <a:r>
              <a:rPr lang="en-US" sz="3600" b="1" dirty="0" err="1">
                <a:solidFill>
                  <a:srgbClr val="00CC00"/>
                </a:solidFill>
                <a:latin typeface="UTM Avo" panose="02040603050506020204" pitchFamily="18" charset="0"/>
              </a:rPr>
              <a:t>lừng</a:t>
            </a:r>
            <a:endParaRPr sz="3600" b="1" dirty="0">
              <a:solidFill>
                <a:srgbClr val="00CC00"/>
              </a:solidFill>
              <a:latin typeface="UTM Avo" panose="0204060305050602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11448" y="1312495"/>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83;p40"/>
          <p:cNvSpPr txBox="1">
            <a:spLocks/>
          </p:cNvSpPr>
          <p:nvPr/>
        </p:nvSpPr>
        <p:spPr>
          <a:xfrm>
            <a:off x="4468629" y="394529"/>
            <a:ext cx="5549429"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5400" b="1" kern="0" dirty="0">
              <a:latin typeface="#9Slide07 SVNCinnamoncake" panose="02000000000000000000" pitchFamily="2" charset="0"/>
            </a:endParaRPr>
          </a:p>
        </p:txBody>
      </p:sp>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2" name="TextBox 1"/>
          <p:cNvSpPr txBox="1"/>
          <p:nvPr/>
        </p:nvSpPr>
        <p:spPr>
          <a:xfrm>
            <a:off x="3768011" y="2028825"/>
            <a:ext cx="7757239" cy="2431435"/>
          </a:xfrm>
          <a:prstGeom prst="rect">
            <a:avLst/>
          </a:prstGeom>
          <a:noFill/>
        </p:spPr>
        <p:txBody>
          <a:bodyPr wrap="square" rtlCol="0">
            <a:spAutoFit/>
          </a:bodyPr>
          <a:lstStyle/>
          <a:p>
            <a:r>
              <a:rPr lang="nl-NL" sz="3800" dirty="0">
                <a:latin typeface="Arial" panose="020B0604020202020204" pitchFamily="34" charset="0"/>
                <a:cs typeface="Arial" panose="020B0604020202020204" pitchFamily="34" charset="0"/>
              </a:rPr>
              <a:t>Bạn có thấy  lạ không</a:t>
            </a:r>
            <a:endParaRPr lang="en-US" sz="3800" dirty="0">
              <a:latin typeface="Arial" panose="020B0604020202020204" pitchFamily="34" charset="0"/>
              <a:cs typeface="Arial" panose="020B0604020202020204" pitchFamily="34" charset="0"/>
            </a:endParaRPr>
          </a:p>
          <a:p>
            <a:r>
              <a:rPr lang="nl-NL" sz="3800" dirty="0">
                <a:latin typeface="Arial" panose="020B0604020202020204" pitchFamily="34" charset="0"/>
                <a:cs typeface="Arial" panose="020B0604020202020204" pitchFamily="34" charset="0"/>
              </a:rPr>
              <a:t>Mỗi đứa mình  một khác</a:t>
            </a:r>
            <a:endParaRPr lang="en-US" sz="3800" dirty="0">
              <a:latin typeface="Arial" panose="020B0604020202020204" pitchFamily="34" charset="0"/>
              <a:cs typeface="Arial" panose="020B0604020202020204" pitchFamily="34" charset="0"/>
            </a:endParaRPr>
          </a:p>
          <a:p>
            <a:r>
              <a:rPr lang="nl-NL" sz="3800" dirty="0">
                <a:latin typeface="Arial" panose="020B0604020202020204" pitchFamily="34" charset="0"/>
                <a:cs typeface="Arial" panose="020B0604020202020204" pitchFamily="34" charset="0"/>
              </a:rPr>
              <a:t>Cùng ngân nga  câu hát</a:t>
            </a:r>
            <a:endParaRPr lang="en-US" sz="3800" dirty="0">
              <a:latin typeface="Arial" panose="020B0604020202020204" pitchFamily="34" charset="0"/>
              <a:cs typeface="Arial" panose="020B0604020202020204" pitchFamily="34" charset="0"/>
            </a:endParaRPr>
          </a:p>
          <a:p>
            <a:r>
              <a:rPr lang="nl-NL" sz="3800" dirty="0">
                <a:latin typeface="Arial" panose="020B0604020202020204" pitchFamily="34" charset="0"/>
                <a:cs typeface="Arial" panose="020B0604020202020204" pitchFamily="34" charset="0"/>
              </a:rPr>
              <a:t>Chẳng giọng nào  giống nhau.</a:t>
            </a:r>
            <a:endParaRPr lang="en-US" sz="3800"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10510710" y="3876103"/>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486207" y="2071487"/>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521488" y="2154994"/>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73443" y="2680218"/>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107165" y="2719318"/>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243344" y="3244542"/>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9110234" y="3244542"/>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627202" y="3865395"/>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0402548" y="3865395"/>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97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311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1AF88B5-2E81-3AC5-3BD0-8A7E243B924E}"/>
              </a:ext>
            </a:extLst>
          </p:cNvPr>
          <p:cNvGrpSpPr/>
          <p:nvPr/>
        </p:nvGrpSpPr>
        <p:grpSpPr>
          <a:xfrm>
            <a:off x="864995" y="1317638"/>
            <a:ext cx="9095148" cy="1862048"/>
            <a:chOff x="6230156" y="2722367"/>
            <a:chExt cx="4837806" cy="1363636"/>
          </a:xfrm>
        </p:grpSpPr>
        <p:sp>
          <p:nvSpPr>
            <p:cNvPr id="3" name="矩形 27">
              <a:extLst>
                <a:ext uri="{FF2B5EF4-FFF2-40B4-BE49-F238E27FC236}">
                  <a16:creationId xmlns:a16="http://schemas.microsoft.com/office/drawing/2014/main" id="{0DB7C923-47AD-299F-6652-245B08887F1A}"/>
                </a:ext>
              </a:extLst>
            </p:cNvPr>
            <p:cNvSpPr/>
            <p:nvPr/>
          </p:nvSpPr>
          <p:spPr>
            <a:xfrm>
              <a:off x="6230156" y="2722367"/>
              <a:ext cx="4828752" cy="1363636"/>
            </a:xfrm>
            <a:prstGeom prst="rect">
              <a:avLst/>
            </a:prstGeom>
          </p:spPr>
          <p:txBody>
            <a:bodyPr vert="horz" wrap="none">
              <a:spAutoFit/>
            </a:bodyPr>
            <a:lstStyle/>
            <a:p>
              <a:pPr algn="ctr"/>
              <a:r>
                <a:rPr lang="en-US" altLang="zh-CN" sz="1150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4" name="矩形 28">
              <a:extLst>
                <a:ext uri="{FF2B5EF4-FFF2-40B4-BE49-F238E27FC236}">
                  <a16:creationId xmlns:a16="http://schemas.microsoft.com/office/drawing/2014/main" id="{0486687C-426A-E595-5E09-00AC10217305}"/>
                </a:ext>
              </a:extLst>
            </p:cNvPr>
            <p:cNvSpPr/>
            <p:nvPr/>
          </p:nvSpPr>
          <p:spPr>
            <a:xfrm>
              <a:off x="6239210" y="2722367"/>
              <a:ext cx="4828752"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Tree>
    <p:extLst>
      <p:ext uri="{BB962C8B-B14F-4D97-AF65-F5344CB8AC3E}">
        <p14:creationId xmlns:p14="http://schemas.microsoft.com/office/powerpoint/2010/main" val="918278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1. Những chi tiết nào trong bài thơ cho thấy các bạn nhận ra “mỗi đứa mình một khác”?</a:t>
              </a:r>
            </a:p>
          </p:txBody>
        </p:sp>
      </p:grpSp>
    </p:spTree>
    <p:extLst>
      <p:ext uri="{BB962C8B-B14F-4D97-AF65-F5344CB8AC3E}">
        <p14:creationId xmlns:p14="http://schemas.microsoft.com/office/powerpoint/2010/main" val="3385151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2. Bạn nhỏ lo lắng điều gì về sự khác biệt đó?</a:t>
              </a:r>
            </a:p>
          </p:txBody>
        </p:sp>
      </p:grpSp>
    </p:spTree>
    <p:extLst>
      <p:ext uri="{BB962C8B-B14F-4D97-AF65-F5344CB8AC3E}">
        <p14:creationId xmlns:p14="http://schemas.microsoft.com/office/powerpoint/2010/main" val="2427723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3. Bạn nhỏ đã phát hiện ra điều gì khi ngắm nhìn vườn hoa của mẹ?</a:t>
              </a:r>
            </a:p>
          </p:txBody>
        </p:sp>
      </p:grpSp>
    </p:spTree>
    <p:extLst>
      <p:ext uri="{BB962C8B-B14F-4D97-AF65-F5344CB8AC3E}">
        <p14:creationId xmlns:p14="http://schemas.microsoft.com/office/powerpoint/2010/main" val="3156983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4. Hình ảnh dàn đồng ca ở cuối bài thơ thể hiện điều gì? Tìm câu trả lời đúng.</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932166"/>
            <a:ext cx="5607936"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UTM Avo" panose="02040603050506020204" pitchFamily="18" charset="0"/>
            </a:endParaRPr>
          </a:p>
          <a:p>
            <a:pPr algn="ctr"/>
            <a:endParaRPr lang="en-US" sz="3600" b="1" dirty="0">
              <a:latin typeface="UTM Avo" panose="02040603050506020204" pitchFamily="18" charset="0"/>
            </a:endParaRPr>
          </a:p>
          <a:p>
            <a:pPr algn="ctr"/>
            <a:r>
              <a:rPr lang="en-US" sz="3600" b="1" dirty="0">
                <a:solidFill>
                  <a:srgbClr val="002060"/>
                </a:solidFill>
                <a:latin typeface="UTM Avo" panose="02040603050506020204" pitchFamily="18" charset="0"/>
              </a:rPr>
              <a:t>B. </a:t>
            </a:r>
            <a:r>
              <a:rPr lang="en-US" sz="3600" b="1" dirty="0" err="1">
                <a:solidFill>
                  <a:srgbClr val="002060"/>
                </a:solidFill>
                <a:latin typeface="UTM Avo" panose="02040603050506020204" pitchFamily="18" charset="0"/>
              </a:rPr>
              <a:t>Một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thể</a:t>
            </a:r>
            <a:r>
              <a:rPr lang="en-US" sz="3600" b="1" dirty="0">
                <a:solidFill>
                  <a:srgbClr val="002060"/>
                </a:solidFill>
                <a:latin typeface="UTM Avo" panose="02040603050506020204" pitchFamily="18" charset="0"/>
              </a:rPr>
              <a:t> </a:t>
            </a:r>
          </a:p>
          <a:p>
            <a:pPr algn="ctr"/>
            <a:r>
              <a:rPr lang="en-US" sz="3600" b="1" dirty="0" err="1">
                <a:solidFill>
                  <a:srgbClr val="002060"/>
                </a:solidFill>
                <a:latin typeface="UTM Avo" panose="02040603050506020204" pitchFamily="18" charset="0"/>
              </a:rPr>
              <a:t>thống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nhất</a:t>
            </a:r>
            <a:endParaRPr lang="en-US" sz="3600" b="1" dirty="0">
              <a:solidFill>
                <a:srgbClr val="002060"/>
              </a:solidFill>
              <a:latin typeface="UTM Avo" panose="02040603050506020204" pitchFamily="18" charset="0"/>
            </a:endParaRPr>
          </a:p>
          <a:p>
            <a:pPr algn="ctr"/>
            <a:endParaRPr lang="en-US" sz="6600" b="1" dirty="0">
              <a:latin typeface="UTM Avo" panose="0204060305050602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858718"/>
            <a:ext cx="487786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UTM Avo" panose="02040603050506020204" pitchFamily="18" charset="0"/>
              </a:rPr>
              <a:t>C. Một tập thể đầy sức mạnh</a:t>
            </a: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UTM Avo" panose="02040603050506020204" pitchFamily="18" charset="0"/>
              </a:rPr>
              <a:t>D. Một tập thể rất đông người</a:t>
            </a: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endParaRPr lang="en-US" sz="3600" b="1" dirty="0">
              <a:latin typeface="UTM Avo" panose="02040603050506020204" pitchFamily="18" charset="0"/>
            </a:endParaRPr>
          </a:p>
          <a:p>
            <a:pPr marL="742950" indent="-742950" algn="ctr">
              <a:lnSpc>
                <a:spcPct val="70000"/>
              </a:lnSpc>
              <a:buAutoNum type="alphaUcPeriod"/>
            </a:pPr>
            <a:r>
              <a:rPr lang="en-US" sz="3600" b="1" dirty="0" err="1">
                <a:solidFill>
                  <a:srgbClr val="002060"/>
                </a:solidFill>
                <a:latin typeface="UTM Avo" panose="02040603050506020204" pitchFamily="18" charset="0"/>
              </a:rPr>
              <a:t>Một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thể</a:t>
            </a:r>
            <a:r>
              <a:rPr lang="en-US" sz="3600" b="1" dirty="0">
                <a:solidFill>
                  <a:srgbClr val="002060"/>
                </a:solidFill>
                <a:latin typeface="UTM Avo" panose="02040603050506020204" pitchFamily="18" charset="0"/>
              </a:rPr>
              <a:t> </a:t>
            </a:r>
          </a:p>
          <a:p>
            <a:pPr algn="ctr">
              <a:lnSpc>
                <a:spcPct val="70000"/>
              </a:lnSpc>
            </a:pP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thích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hát</a:t>
            </a:r>
            <a:r>
              <a:rPr lang="en-US" sz="6600" b="1" dirty="0">
                <a:solidFill>
                  <a:srgbClr val="002060"/>
                </a:solidFill>
                <a:latin typeface="UTM Avo" panose="02040603050506020204" pitchFamily="18" charset="0"/>
              </a:rPr>
              <a:t> </a:t>
            </a: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128135" y="2801843"/>
            <a:ext cx="4531788" cy="45317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70284" y="327432"/>
            <a:ext cx="7644298" cy="1446550"/>
            <a:chOff x="2024053" y="2107293"/>
            <a:chExt cx="7644298" cy="1446550"/>
          </a:xfrm>
        </p:grpSpPr>
        <p:sp>
          <p:nvSpPr>
            <p:cNvPr id="4" name="TextBox 3"/>
            <p:cNvSpPr txBox="1"/>
            <p:nvPr/>
          </p:nvSpPr>
          <p:spPr>
            <a:xfrm rot="21338831">
              <a:off x="2024053" y="2107293"/>
              <a:ext cx="7644298" cy="1446550"/>
            </a:xfrm>
            <a:prstGeom prst="rect">
              <a:avLst/>
            </a:prstGeom>
            <a:noFill/>
          </p:spPr>
          <p:txBody>
            <a:bodyPr wrap="square" rtlCol="0">
              <a:spAutoFit/>
            </a:bodyPr>
            <a:lstStyle/>
            <a:p>
              <a:pPr algn="ctr"/>
              <a:r>
                <a:rPr lang="en-US" sz="880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5" name="TextBox 4"/>
            <p:cNvSpPr txBox="1"/>
            <p:nvPr/>
          </p:nvSpPr>
          <p:spPr>
            <a:xfrm rot="21338831">
              <a:off x="2024053" y="2107293"/>
              <a:ext cx="7644298" cy="1446550"/>
            </a:xfrm>
            <a:prstGeom prst="rect">
              <a:avLst/>
            </a:prstGeom>
            <a:noFill/>
          </p:spPr>
          <p:txBody>
            <a:bodyPr wrap="square" rtlCol="0">
              <a:spAutoFit/>
            </a:bodyPr>
            <a:lstStyle/>
            <a:p>
              <a:pPr algn="ctr"/>
              <a:r>
                <a:rPr lang="en-US" sz="8800">
                  <a:solidFill>
                    <a:srgbClr val="00CC66"/>
                  </a:solidFill>
                  <a:latin typeface="SVN-Poky's" panose="020B0606040200020203" pitchFamily="34" charset="0"/>
                </a:rPr>
                <a:t>Trò</a:t>
              </a:r>
              <a:r>
                <a:rPr lang="en-US" sz="8800">
                  <a:latin typeface="SVN-Poky's" panose="020B0606040200020203" pitchFamily="34" charset="0"/>
                </a:rPr>
                <a:t> </a:t>
              </a:r>
              <a:r>
                <a:rPr lang="en-US" sz="8800">
                  <a:solidFill>
                    <a:srgbClr val="FF9933"/>
                  </a:solidFill>
                  <a:latin typeface="SVN-Poky's" panose="020B0606040200020203" pitchFamily="34" charset="0"/>
                </a:rPr>
                <a:t>chơi</a:t>
              </a:r>
              <a:r>
                <a:rPr lang="en-US" sz="8800">
                  <a:latin typeface="SVN-Poky's" panose="020B0606040200020203" pitchFamily="34" charset="0"/>
                </a:rPr>
                <a:t> </a:t>
              </a:r>
            </a:p>
          </p:txBody>
        </p:sp>
      </p:grpSp>
      <p:sp>
        <p:nvSpPr>
          <p:cNvPr id="6" name="TextBox 5"/>
          <p:cNvSpPr txBox="1"/>
          <p:nvPr/>
        </p:nvSpPr>
        <p:spPr>
          <a:xfrm>
            <a:off x="1694659" y="1873383"/>
            <a:ext cx="6242539" cy="830997"/>
          </a:xfrm>
          <a:prstGeom prst="rect">
            <a:avLst/>
          </a:prstGeom>
          <a:noFill/>
        </p:spPr>
        <p:txBody>
          <a:bodyPr wrap="square" rtlCol="0">
            <a:spAutoFit/>
          </a:bodyPr>
          <a:lstStyle/>
          <a:p>
            <a:r>
              <a:rPr lang="en-US" sz="4800">
                <a:latin typeface="#9Slide07 IcielCadena" panose="02000503000000020004" pitchFamily="2" charset="0"/>
              </a:rPr>
              <a:t>Đoán tên bạn bè qua </a:t>
            </a: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548" b="89969" l="9992" r="89967">
                        <a14:foregroundMark x1="60116" y1="10464" x2="56069" y2="21238"/>
                        <a14:foregroundMark x1="48225" y1="15728" x2="47688" y2="18638"/>
                        <a14:foregroundMark x1="49959" y1="10217" x2="48761" y2="12879"/>
                        <a14:foregroundMark x1="62552" y1="29350" x2="56978" y2="37771"/>
                        <a14:foregroundMark x1="63625" y1="43282" x2="60652" y2="45387"/>
                        <a14:foregroundMark x1="63088" y1="55356" x2="69571" y2="53498"/>
                        <a14:foregroundMark x1="62717" y1="67121" x2="72543" y2="67121"/>
                        <a14:foregroundMark x1="62015" y1="76594" x2="68167" y2="78700"/>
                      </a14:backgroundRemoval>
                    </a14:imgEffect>
                  </a14:imgLayer>
                </a14:imgProps>
              </a:ext>
              <a:ext uri="{28A0092B-C50C-407E-A947-70E740481C1C}">
                <a14:useLocalDpi xmlns:a14="http://schemas.microsoft.com/office/drawing/2010/main" val="0"/>
              </a:ext>
            </a:extLst>
          </a:blip>
          <a:stretch>
            <a:fillRect/>
          </a:stretch>
        </p:blipFill>
        <p:spPr>
          <a:xfrm>
            <a:off x="6223153" y="1301140"/>
            <a:ext cx="4009811" cy="2673207"/>
          </a:xfrm>
          <a:prstGeom prst="rect">
            <a:avLst/>
          </a:prstGeom>
        </p:spPr>
      </p:pic>
      <p:grpSp>
        <p:nvGrpSpPr>
          <p:cNvPr id="11" name="Group 10"/>
          <p:cNvGrpSpPr/>
          <p:nvPr/>
        </p:nvGrpSpPr>
        <p:grpSpPr>
          <a:xfrm>
            <a:off x="8549055" y="1050707"/>
            <a:ext cx="3642945" cy="1578445"/>
            <a:chOff x="8813651" y="1033601"/>
            <a:chExt cx="2438243" cy="1578445"/>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giọng</a:t>
              </a:r>
            </a:p>
          </p:txBody>
        </p:sp>
        <p:sp>
          <p:nvSpPr>
            <p:cNvPr id="10" name="TextBox 9"/>
            <p:cNvSpPr txBox="1"/>
            <p:nvPr/>
          </p:nvSpPr>
          <p:spPr>
            <a:xfrm>
              <a:off x="8813651" y="1033601"/>
              <a:ext cx="2438243" cy="1569660"/>
            </a:xfrm>
            <a:prstGeom prst="rect">
              <a:avLst/>
            </a:prstGeom>
            <a:noFill/>
          </p:spPr>
          <p:txBody>
            <a:bodyPr wrap="square" rtlCol="0">
              <a:spAutoFit/>
            </a:bodyPr>
            <a:lstStyle/>
            <a:p>
              <a:r>
                <a:rPr lang="en-US" sz="9600">
                  <a:solidFill>
                    <a:srgbClr val="FF3399"/>
                  </a:solidFill>
                  <a:effectLst>
                    <a:outerShdw blurRad="38100" dist="38100" dir="2700000" algn="tl">
                      <a:srgbClr val="000000">
                        <a:alpha val="43137"/>
                      </a:srgbClr>
                    </a:outerShdw>
                  </a:effectLst>
                  <a:latin typeface="UTM Arruba KT" panose="02040603050506020204" pitchFamily="18" charset="0"/>
                </a:rPr>
                <a:t> g</a:t>
              </a:r>
              <a:r>
                <a:rPr lang="en-US" sz="9600">
                  <a:solidFill>
                    <a:srgbClr val="33CC33"/>
                  </a:solidFill>
                  <a:effectLst>
                    <a:outerShdw blurRad="38100" dist="38100" dir="2700000" algn="tl">
                      <a:srgbClr val="000000">
                        <a:alpha val="43137"/>
                      </a:srgbClr>
                    </a:outerShdw>
                  </a:effectLst>
                  <a:latin typeface="UTM Arruba KT" panose="02040603050506020204" pitchFamily="18" charset="0"/>
                </a:rPr>
                <a:t>i</a:t>
              </a:r>
              <a:r>
                <a:rPr lang="en-US" sz="9600">
                  <a:solidFill>
                    <a:srgbClr val="FF6600"/>
                  </a:solidFill>
                  <a:effectLst>
                    <a:outerShdw blurRad="38100" dist="38100" dir="2700000" algn="tl">
                      <a:srgbClr val="000000">
                        <a:alpha val="43137"/>
                      </a:srgbClr>
                    </a:outerShdw>
                  </a:effectLst>
                  <a:latin typeface="UTM Arruba KT" panose="02040603050506020204" pitchFamily="18" charset="0"/>
                </a:rPr>
                <a:t>ọ</a:t>
              </a:r>
              <a:r>
                <a:rPr lang="en-US" sz="9600">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a:solidFill>
                    <a:srgbClr val="FFFF00"/>
                  </a:solidFill>
                  <a:effectLst>
                    <a:outerShdw blurRad="38100" dist="38100" dir="2700000" algn="tl">
                      <a:srgbClr val="000000">
                        <a:alpha val="43137"/>
                      </a:srgbClr>
                    </a:outerShdw>
                  </a:effectLst>
                  <a:latin typeface="UTM Arruba KT" panose="02040603050506020204" pitchFamily="18" charset="0"/>
                </a:rPr>
                <a:t>g</a:t>
              </a:r>
            </a:p>
          </p:txBody>
        </p:sp>
      </p:grpSp>
      <p:grpSp>
        <p:nvGrpSpPr>
          <p:cNvPr id="13" name="Group 12"/>
          <p:cNvGrpSpPr/>
          <p:nvPr/>
        </p:nvGrpSpPr>
        <p:grpSpPr>
          <a:xfrm>
            <a:off x="9188417" y="2503742"/>
            <a:ext cx="3651119" cy="1578445"/>
            <a:chOff x="9319956" y="2288881"/>
            <a:chExt cx="3651119" cy="1578445"/>
          </a:xfrm>
        </p:grpSpPr>
        <p:sp>
          <p:nvSpPr>
            <p:cNvPr id="9" name="TextBox 8"/>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nói</a:t>
              </a:r>
            </a:p>
          </p:txBody>
        </p:sp>
        <p:sp>
          <p:nvSpPr>
            <p:cNvPr id="12" name="TextBox 11"/>
            <p:cNvSpPr txBox="1"/>
            <p:nvPr/>
          </p:nvSpPr>
          <p:spPr>
            <a:xfrm>
              <a:off x="9328130" y="2297666"/>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a:solidFill>
                    <a:srgbClr val="00B0F0"/>
                  </a:solidFill>
                  <a:effectLst>
                    <a:outerShdw blurRad="38100" dist="38100" dir="2700000" algn="tl">
                      <a:srgbClr val="000000">
                        <a:alpha val="43137"/>
                      </a:srgbClr>
                    </a:outerShdw>
                  </a:effectLst>
                  <a:latin typeface="UTM Arruba KT" panose="02040603050506020204" pitchFamily="18" charset="0"/>
                </a:rPr>
                <a:t>n</a:t>
              </a:r>
              <a:r>
                <a:rPr lang="en-US" sz="9600">
                  <a:solidFill>
                    <a:schemeClr val="accent4">
                      <a:lumMod val="60000"/>
                      <a:lumOff val="40000"/>
                    </a:schemeClr>
                  </a:solidFill>
                  <a:effectLst>
                    <a:outerShdw blurRad="38100" dist="38100" dir="2700000" algn="tl">
                      <a:srgbClr val="000000">
                        <a:alpha val="43137"/>
                      </a:srgbClr>
                    </a:outerShdw>
                  </a:effectLst>
                  <a:latin typeface="UTM Arruba KT" panose="02040603050506020204" pitchFamily="18" charset="0"/>
                </a:rPr>
                <a:t>ó</a:t>
              </a:r>
              <a:r>
                <a:rPr lang="en-US" sz="9600">
                  <a:effectLst>
                    <a:outerShdw blurRad="38100" dist="38100" dir="2700000" algn="tl">
                      <a:srgbClr val="000000">
                        <a:alpha val="43137"/>
                      </a:srgbClr>
                    </a:outerShdw>
                  </a:effectLst>
                  <a:latin typeface="UTM Arruba KT" panose="02040603050506020204" pitchFamily="18" charset="0"/>
                </a:rPr>
                <a:t>i</a:t>
              </a:r>
            </a:p>
          </p:txBody>
        </p:sp>
      </p:grpSp>
    </p:spTree>
    <p:extLst>
      <p:ext uri="{BB962C8B-B14F-4D97-AF65-F5344CB8AC3E}">
        <p14:creationId xmlns:p14="http://schemas.microsoft.com/office/powerpoint/2010/main" val="30616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anim calcmode="lin" valueType="num">
                                      <p:cBhvr>
                                        <p:cTn id="25" dur="250" fill="hold"/>
                                        <p:tgtEl>
                                          <p:spTgt spid="11"/>
                                        </p:tgtEl>
                                        <p:attrNameLst>
                                          <p:attrName>ppt_x</p:attrName>
                                        </p:attrNameLst>
                                      </p:cBhvr>
                                      <p:tavLst>
                                        <p:tav tm="0">
                                          <p:val>
                                            <p:strVal val="#ppt_x"/>
                                          </p:val>
                                        </p:tav>
                                        <p:tav tm="100000">
                                          <p:val>
                                            <p:strVal val="#ppt_x"/>
                                          </p:val>
                                        </p:tav>
                                      </p:tavLst>
                                    </p:anim>
                                    <p:anim calcmode="lin" valueType="num">
                                      <p:cBhvr>
                                        <p:cTn id="26" dur="25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anim calcmode="lin" valueType="num">
                                      <p:cBhvr>
                                        <p:cTn id="31" dur="250" fill="hold"/>
                                        <p:tgtEl>
                                          <p:spTgt spid="13"/>
                                        </p:tgtEl>
                                        <p:attrNameLst>
                                          <p:attrName>ppt_x</p:attrName>
                                        </p:attrNameLst>
                                      </p:cBhvr>
                                      <p:tavLst>
                                        <p:tav tm="0">
                                          <p:val>
                                            <p:strVal val="#ppt_x"/>
                                          </p:val>
                                        </p:tav>
                                        <p:tav tm="100000">
                                          <p:val>
                                            <p:strVal val="#ppt_x"/>
                                          </p:val>
                                        </p:tav>
                                      </p:tavLst>
                                    </p:anim>
                                    <p:anim calcmode="lin" valueType="num">
                                      <p:cBhvr>
                                        <p:cTn id="3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414463"/>
              <a:ext cx="10461812" cy="1754326"/>
            </a:xfrm>
            <a:prstGeom prst="rect">
              <a:avLst/>
            </a:prstGeom>
            <a:noFill/>
          </p:spPr>
          <p:txBody>
            <a:bodyPr wrap="square" rtlCol="0">
              <a:spAutoFit/>
            </a:bodyPr>
            <a:lstStyle/>
            <a:p>
              <a:pPr algn="just"/>
              <a:r>
                <a:rPr lang="en-US" sz="3600" b="1">
                  <a:solidFill>
                    <a:schemeClr val="accent2">
                      <a:lumMod val="75000"/>
                    </a:schemeClr>
                  </a:solidFill>
                  <a:latin typeface="UTM Avo" panose="02040603050506020204" pitchFamily="18" charset="0"/>
                </a:rPr>
                <a:t>5. Theo em, bài thơ muốn nói đến điều kì diệu gì? Điều kì diệu đó thể hiện như thế nào trong lớp của em?</a:t>
              </a:r>
            </a:p>
          </p:txBody>
        </p:sp>
      </p:grpSp>
    </p:spTree>
    <p:extLst>
      <p:ext uri="{BB962C8B-B14F-4D97-AF65-F5344CB8AC3E}">
        <p14:creationId xmlns:p14="http://schemas.microsoft.com/office/powerpoint/2010/main" val="24768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a:extLst>
              <a:ext uri="{FF2B5EF4-FFF2-40B4-BE49-F238E27FC236}">
                <a16:creationId xmlns:a16="http://schemas.microsoft.com/office/drawing/2014/main" id="{2706801C-F010-C07C-E8A7-7447DE6C0B8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04109" y="-206442"/>
            <a:ext cx="4464787" cy="3445795"/>
          </a:xfrm>
          <a:prstGeom prst="rect">
            <a:avLst/>
          </a:prstGeom>
        </p:spPr>
      </p:pic>
      <p:pic>
        <p:nvPicPr>
          <p:cNvPr id="7" name="Picture 7">
            <a:extLst>
              <a:ext uri="{FF2B5EF4-FFF2-40B4-BE49-F238E27FC236}">
                <a16:creationId xmlns:a16="http://schemas.microsoft.com/office/drawing/2014/main" id="{AE9D6306-1D87-0316-8327-1B2506F59D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11763" y="2798168"/>
            <a:ext cx="8362248" cy="3715469"/>
          </a:xfrm>
          <a:prstGeom prst="rect">
            <a:avLst/>
          </a:prstGeom>
        </p:spPr>
      </p:pic>
      <p:sp>
        <p:nvSpPr>
          <p:cNvPr id="8" name="TextBox 7">
            <a:extLst>
              <a:ext uri="{FF2B5EF4-FFF2-40B4-BE49-F238E27FC236}">
                <a16:creationId xmlns:a16="http://schemas.microsoft.com/office/drawing/2014/main" id="{8FC4A809-A446-01E8-4BA2-422E1AE30CC1}"/>
              </a:ext>
            </a:extLst>
          </p:cNvPr>
          <p:cNvSpPr txBox="1"/>
          <p:nvPr/>
        </p:nvSpPr>
        <p:spPr>
          <a:xfrm>
            <a:off x="2704109" y="3325326"/>
            <a:ext cx="7777556" cy="3139321"/>
          </a:xfrm>
          <a:prstGeom prst="rect">
            <a:avLst/>
          </a:prstGeom>
          <a:noFill/>
        </p:spPr>
        <p:txBody>
          <a:bodyPr wrap="square">
            <a:spAutoFit/>
          </a:bodyPr>
          <a:lstStyle/>
          <a:p>
            <a:pPr algn="ctr"/>
            <a:r>
              <a:rPr lang="vi-VN" sz="3300" b="1" dirty="0">
                <a:solidFill>
                  <a:srgbClr val="CB1983"/>
                </a:solidFill>
                <a:latin typeface="Calibri" panose="020F0502020204030204"/>
              </a:rPr>
              <a:t>Bài thơ muốn nói </a:t>
            </a:r>
            <a:r>
              <a:rPr lang="en-US" sz="3300" b="1" dirty="0" err="1">
                <a:solidFill>
                  <a:srgbClr val="CB1983"/>
                </a:solidFill>
                <a:latin typeface="Calibri" panose="020F0502020204030204"/>
              </a:rPr>
              <a:t>rằng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mỗi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chúng</a:t>
            </a:r>
            <a:r>
              <a:rPr lang="en-US" sz="3300" b="1" dirty="0">
                <a:solidFill>
                  <a:srgbClr val="CB1983"/>
                </a:solidFill>
                <a:latin typeface="Calibri" panose="020F0502020204030204"/>
              </a:rPr>
              <a:t> ta </a:t>
            </a:r>
            <a:r>
              <a:rPr lang="en-US" sz="3300" b="1" dirty="0" err="1">
                <a:solidFill>
                  <a:srgbClr val="CB1983"/>
                </a:solidFill>
                <a:latin typeface="Calibri" panose="020F0502020204030204"/>
              </a:rPr>
              <a:t>đều</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có</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vẻ</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khác</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nhau</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Tuy</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nhiên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mỗi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sự</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khác</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nhau</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đó</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sẽ</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tạo</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nên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tập</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thể</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thống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nhất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như</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những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bông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hoa</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trong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vườn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vậy</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mỗi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bông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hoa</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nét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mới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có</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thể</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tạo</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nên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vườn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hoa</a:t>
            </a:r>
            <a:r>
              <a:rPr lang="en-US" sz="3300" b="1" dirty="0">
                <a:solidFill>
                  <a:srgbClr val="CB1983"/>
                </a:solidFill>
                <a:latin typeface="Calibri" panose="020F0502020204030204"/>
              </a:rPr>
              <a:t> lung </a:t>
            </a:r>
            <a:r>
              <a:rPr lang="en-US" sz="3300" b="1" dirty="0" err="1">
                <a:solidFill>
                  <a:srgbClr val="CB1983"/>
                </a:solidFill>
                <a:latin typeface="Calibri" panose="020F0502020204030204"/>
              </a:rPr>
              <a:t>linh</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rực</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rỡ</a:t>
            </a:r>
            <a:endParaRPr lang="en-US" sz="3300" dirty="0">
              <a:solidFill>
                <a:srgbClr val="CB1983"/>
              </a:solidFill>
            </a:endParaRPr>
          </a:p>
        </p:txBody>
      </p:sp>
      <p:pic>
        <p:nvPicPr>
          <p:cNvPr id="9" name="Picture 8">
            <a:extLst>
              <a:ext uri="{FF2B5EF4-FFF2-40B4-BE49-F238E27FC236}">
                <a16:creationId xmlns:a16="http://schemas.microsoft.com/office/drawing/2014/main" id="{8968C36B-0EF6-B9B7-0F3A-16EAC1C9ECEF}"/>
              </a:ext>
            </a:extLst>
          </p:cNvPr>
          <p:cNvPicPr>
            <a:picLocks noChangeAspect="1"/>
          </p:cNvPicPr>
          <p:nvPr/>
        </p:nvPicPr>
        <p:blipFill>
          <a:blip r:embed="rId6"/>
          <a:stretch>
            <a:fillRect/>
          </a:stretch>
        </p:blipFill>
        <p:spPr>
          <a:xfrm>
            <a:off x="2842565" y="-131220"/>
            <a:ext cx="4326331" cy="3762769"/>
          </a:xfrm>
          <a:prstGeom prst="rect">
            <a:avLst/>
          </a:prstGeom>
        </p:spPr>
      </p:pic>
    </p:spTree>
    <p:extLst>
      <p:ext uri="{BB962C8B-B14F-4D97-AF65-F5344CB8AC3E}">
        <p14:creationId xmlns:p14="http://schemas.microsoft.com/office/powerpoint/2010/main" val="21129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DBA3B4-A389-5CBB-A73A-619B706E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7287" y="-418648"/>
            <a:ext cx="10099540" cy="6513816"/>
          </a:xfrm>
          <a:prstGeom prst="rect">
            <a:avLst/>
          </a:prstGeom>
        </p:spPr>
      </p:pic>
      <p:pic>
        <p:nvPicPr>
          <p:cNvPr id="7" name="Picture 10">
            <a:extLst>
              <a:ext uri="{FF2B5EF4-FFF2-40B4-BE49-F238E27FC236}">
                <a16:creationId xmlns:a16="http://schemas.microsoft.com/office/drawing/2014/main" id="{4C62A9E1-A08A-40C7-F0CC-EFFCF33229BA}"/>
              </a:ext>
            </a:extLst>
          </p:cNvPr>
          <p:cNvPicPr>
            <a:picLocks noChangeAspect="1"/>
          </p:cNvPicPr>
          <p:nvPr/>
        </p:nvPicPr>
        <p:blipFill>
          <a:blip r:embed="rId4"/>
          <a:srcRect/>
          <a:stretch>
            <a:fillRect/>
          </a:stretch>
        </p:blipFill>
        <p:spPr>
          <a:xfrm>
            <a:off x="0" y="3844413"/>
            <a:ext cx="4717944" cy="3013587"/>
          </a:xfrm>
          <a:prstGeom prst="rect">
            <a:avLst/>
          </a:prstGeom>
        </p:spPr>
      </p:pic>
      <p:pic>
        <p:nvPicPr>
          <p:cNvPr id="10" name="Picture 9">
            <a:extLst>
              <a:ext uri="{FF2B5EF4-FFF2-40B4-BE49-F238E27FC236}">
                <a16:creationId xmlns:a16="http://schemas.microsoft.com/office/drawing/2014/main" id="{AA5E4BB0-605C-CEE5-4CE7-6FFAEA84D876}"/>
              </a:ext>
            </a:extLst>
          </p:cNvPr>
          <p:cNvPicPr>
            <a:picLocks noChangeAspect="1"/>
          </p:cNvPicPr>
          <p:nvPr/>
        </p:nvPicPr>
        <p:blipFill>
          <a:blip r:embed="rId5"/>
          <a:stretch>
            <a:fillRect/>
          </a:stretch>
        </p:blipFill>
        <p:spPr>
          <a:xfrm>
            <a:off x="1457971" y="2336872"/>
            <a:ext cx="9358171" cy="1353429"/>
          </a:xfrm>
          <a:prstGeom prst="rect">
            <a:avLst/>
          </a:prstGeom>
        </p:spPr>
      </p:pic>
    </p:spTree>
    <p:extLst>
      <p:ext uri="{BB962C8B-B14F-4D97-AF65-F5344CB8AC3E}">
        <p14:creationId xmlns:p14="http://schemas.microsoft.com/office/powerpoint/2010/main" val="341090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D35BFAA6-3FFD-B166-8EF5-C4C4E322D5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05645" y="1744864"/>
            <a:ext cx="2543786" cy="5113136"/>
          </a:xfrm>
          <a:prstGeom prst="rect">
            <a:avLst/>
          </a:prstGeom>
        </p:spPr>
      </p:pic>
      <p:sp>
        <p:nvSpPr>
          <p:cNvPr id="6" name="Speech Bubble: Rectangle with Corners Rounded 5">
            <a:extLst>
              <a:ext uri="{FF2B5EF4-FFF2-40B4-BE49-F238E27FC236}">
                <a16:creationId xmlns:a16="http://schemas.microsoft.com/office/drawing/2014/main" id="{E68244A6-1F6B-B6F6-A4C9-05FAD87D280B}"/>
              </a:ext>
            </a:extLst>
          </p:cNvPr>
          <p:cNvSpPr/>
          <p:nvPr/>
        </p:nvSpPr>
        <p:spPr>
          <a:xfrm>
            <a:off x="3066327" y="0"/>
            <a:ext cx="6462445" cy="1744864"/>
          </a:xfrm>
          <a:custGeom>
            <a:avLst/>
            <a:gdLst>
              <a:gd name="connsiteX0" fmla="*/ 0 w 6462445"/>
              <a:gd name="connsiteY0" fmla="*/ 378439 h 2270588"/>
              <a:gd name="connsiteX1" fmla="*/ 378439 w 6462445"/>
              <a:gd name="connsiteY1" fmla="*/ 0 h 2270588"/>
              <a:gd name="connsiteX2" fmla="*/ 3769760 w 6462445"/>
              <a:gd name="connsiteY2" fmla="*/ 0 h 2270588"/>
              <a:gd name="connsiteX3" fmla="*/ 3769760 w 6462445"/>
              <a:gd name="connsiteY3" fmla="*/ 0 h 2270588"/>
              <a:gd name="connsiteX4" fmla="*/ 5385371 w 6462445"/>
              <a:gd name="connsiteY4" fmla="*/ 0 h 2270588"/>
              <a:gd name="connsiteX5" fmla="*/ 6084006 w 6462445"/>
              <a:gd name="connsiteY5" fmla="*/ 0 h 2270588"/>
              <a:gd name="connsiteX6" fmla="*/ 6462445 w 6462445"/>
              <a:gd name="connsiteY6" fmla="*/ 378439 h 2270588"/>
              <a:gd name="connsiteX7" fmla="*/ 6462445 w 6462445"/>
              <a:gd name="connsiteY7" fmla="*/ 1324510 h 2270588"/>
              <a:gd name="connsiteX8" fmla="*/ 6462445 w 6462445"/>
              <a:gd name="connsiteY8" fmla="*/ 1324510 h 2270588"/>
              <a:gd name="connsiteX9" fmla="*/ 6462445 w 6462445"/>
              <a:gd name="connsiteY9" fmla="*/ 1892157 h 2270588"/>
              <a:gd name="connsiteX10" fmla="*/ 6462445 w 6462445"/>
              <a:gd name="connsiteY10" fmla="*/ 1892149 h 2270588"/>
              <a:gd name="connsiteX11" fmla="*/ 6084006 w 6462445"/>
              <a:gd name="connsiteY11" fmla="*/ 2270588 h 2270588"/>
              <a:gd name="connsiteX12" fmla="*/ 5385371 w 6462445"/>
              <a:gd name="connsiteY12" fmla="*/ 2270588 h 2270588"/>
              <a:gd name="connsiteX13" fmla="*/ 6210345 w 6462445"/>
              <a:gd name="connsiteY13" fmla="*/ 2636607 h 2270588"/>
              <a:gd name="connsiteX14" fmla="*/ 3769760 w 6462445"/>
              <a:gd name="connsiteY14" fmla="*/ 2270588 h 2270588"/>
              <a:gd name="connsiteX15" fmla="*/ 378439 w 6462445"/>
              <a:gd name="connsiteY15" fmla="*/ 2270588 h 2270588"/>
              <a:gd name="connsiteX16" fmla="*/ 0 w 6462445"/>
              <a:gd name="connsiteY16" fmla="*/ 1892149 h 2270588"/>
              <a:gd name="connsiteX17" fmla="*/ 0 w 6462445"/>
              <a:gd name="connsiteY17" fmla="*/ 1892157 h 2270588"/>
              <a:gd name="connsiteX18" fmla="*/ 0 w 6462445"/>
              <a:gd name="connsiteY18" fmla="*/ 1324510 h 2270588"/>
              <a:gd name="connsiteX19" fmla="*/ 0 w 6462445"/>
              <a:gd name="connsiteY19" fmla="*/ 1324510 h 2270588"/>
              <a:gd name="connsiteX20" fmla="*/ 0 w 6462445"/>
              <a:gd name="connsiteY20" fmla="*/ 378439 h 227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2445" h="2270588" fill="none" extrusionOk="0">
                <a:moveTo>
                  <a:pt x="0" y="378439"/>
                </a:moveTo>
                <a:cubicBezTo>
                  <a:pt x="-7704" y="154914"/>
                  <a:pt x="142816" y="19097"/>
                  <a:pt x="378439" y="0"/>
                </a:cubicBezTo>
                <a:cubicBezTo>
                  <a:pt x="1270382" y="-53942"/>
                  <a:pt x="2320684" y="134082"/>
                  <a:pt x="3769760" y="0"/>
                </a:cubicBezTo>
                <a:lnTo>
                  <a:pt x="3769760" y="0"/>
                </a:lnTo>
                <a:cubicBezTo>
                  <a:pt x="4371098" y="-70993"/>
                  <a:pt x="4958961" y="97160"/>
                  <a:pt x="5385371" y="0"/>
                </a:cubicBezTo>
                <a:cubicBezTo>
                  <a:pt x="5715456" y="-46480"/>
                  <a:pt x="5757204" y="-14489"/>
                  <a:pt x="6084006" y="0"/>
                </a:cubicBezTo>
                <a:cubicBezTo>
                  <a:pt x="6313304" y="-11157"/>
                  <a:pt x="6431647" y="160900"/>
                  <a:pt x="6462445" y="378439"/>
                </a:cubicBezTo>
                <a:cubicBezTo>
                  <a:pt x="6415666" y="538036"/>
                  <a:pt x="6509092" y="1189690"/>
                  <a:pt x="6462445" y="1324510"/>
                </a:cubicBezTo>
                <a:lnTo>
                  <a:pt x="6462445" y="1324510"/>
                </a:lnTo>
                <a:cubicBezTo>
                  <a:pt x="6482644" y="1438589"/>
                  <a:pt x="6414425" y="1653704"/>
                  <a:pt x="6462445" y="1892157"/>
                </a:cubicBezTo>
                <a:lnTo>
                  <a:pt x="6462445" y="1892149"/>
                </a:lnTo>
                <a:cubicBezTo>
                  <a:pt x="6460789" y="2098958"/>
                  <a:pt x="6257795" y="2284388"/>
                  <a:pt x="6084006" y="2270588"/>
                </a:cubicBezTo>
                <a:cubicBezTo>
                  <a:pt x="5870149" y="2301201"/>
                  <a:pt x="5515333" y="2272340"/>
                  <a:pt x="5385371" y="2270588"/>
                </a:cubicBezTo>
                <a:cubicBezTo>
                  <a:pt x="5516682" y="2328127"/>
                  <a:pt x="6039958" y="2559993"/>
                  <a:pt x="6210345" y="2636607"/>
                </a:cubicBezTo>
                <a:cubicBezTo>
                  <a:pt x="5725150" y="2579327"/>
                  <a:pt x="4249955" y="2407789"/>
                  <a:pt x="3769760" y="2270588"/>
                </a:cubicBezTo>
                <a:cubicBezTo>
                  <a:pt x="3082705" y="2419218"/>
                  <a:pt x="1853099" y="2283631"/>
                  <a:pt x="378439" y="2270588"/>
                </a:cubicBezTo>
                <a:cubicBezTo>
                  <a:pt x="166913" y="2275640"/>
                  <a:pt x="-18954" y="2119005"/>
                  <a:pt x="0" y="1892149"/>
                </a:cubicBezTo>
                <a:lnTo>
                  <a:pt x="0" y="1892157"/>
                </a:lnTo>
                <a:cubicBezTo>
                  <a:pt x="-20252" y="1728871"/>
                  <a:pt x="-21631" y="1470323"/>
                  <a:pt x="0" y="1324510"/>
                </a:cubicBezTo>
                <a:lnTo>
                  <a:pt x="0" y="1324510"/>
                </a:lnTo>
                <a:cubicBezTo>
                  <a:pt x="48015" y="1008093"/>
                  <a:pt x="81015" y="636027"/>
                  <a:pt x="0" y="378439"/>
                </a:cubicBezTo>
                <a:close/>
              </a:path>
              <a:path w="6462445" h="2270588" stroke="0" extrusionOk="0">
                <a:moveTo>
                  <a:pt x="0" y="378439"/>
                </a:moveTo>
                <a:cubicBezTo>
                  <a:pt x="27450" y="178907"/>
                  <a:pt x="166507" y="-2423"/>
                  <a:pt x="378439" y="0"/>
                </a:cubicBezTo>
                <a:cubicBezTo>
                  <a:pt x="1422668" y="-97575"/>
                  <a:pt x="2241615" y="127541"/>
                  <a:pt x="3769760" y="0"/>
                </a:cubicBezTo>
                <a:lnTo>
                  <a:pt x="3769760" y="0"/>
                </a:lnTo>
                <a:cubicBezTo>
                  <a:pt x="4098492" y="-132828"/>
                  <a:pt x="4899981" y="31186"/>
                  <a:pt x="5385371" y="0"/>
                </a:cubicBezTo>
                <a:cubicBezTo>
                  <a:pt x="5606192" y="27370"/>
                  <a:pt x="5985265" y="-23040"/>
                  <a:pt x="6084006" y="0"/>
                </a:cubicBezTo>
                <a:cubicBezTo>
                  <a:pt x="6288998" y="-27124"/>
                  <a:pt x="6421452" y="173977"/>
                  <a:pt x="6462445" y="378439"/>
                </a:cubicBezTo>
                <a:cubicBezTo>
                  <a:pt x="6469710" y="490456"/>
                  <a:pt x="6541571" y="1011122"/>
                  <a:pt x="6462445" y="1324510"/>
                </a:cubicBezTo>
                <a:lnTo>
                  <a:pt x="6462445" y="1324510"/>
                </a:lnTo>
                <a:cubicBezTo>
                  <a:pt x="6471539" y="1437992"/>
                  <a:pt x="6434664" y="1779122"/>
                  <a:pt x="6462445" y="1892157"/>
                </a:cubicBezTo>
                <a:lnTo>
                  <a:pt x="6462445" y="1892149"/>
                </a:lnTo>
                <a:cubicBezTo>
                  <a:pt x="6461070" y="2110714"/>
                  <a:pt x="6308115" y="2253038"/>
                  <a:pt x="6084006" y="2270588"/>
                </a:cubicBezTo>
                <a:cubicBezTo>
                  <a:pt x="5878274" y="2254026"/>
                  <a:pt x="5708916" y="2247119"/>
                  <a:pt x="5385371" y="2270588"/>
                </a:cubicBezTo>
                <a:cubicBezTo>
                  <a:pt x="5712456" y="2348417"/>
                  <a:pt x="6138701" y="2562679"/>
                  <a:pt x="6210345" y="2636607"/>
                </a:cubicBezTo>
                <a:cubicBezTo>
                  <a:pt x="5887183" y="2647004"/>
                  <a:pt x="4113027" y="2273739"/>
                  <a:pt x="3769760" y="2270588"/>
                </a:cubicBezTo>
                <a:cubicBezTo>
                  <a:pt x="2786716" y="2197009"/>
                  <a:pt x="1865108" y="2250570"/>
                  <a:pt x="378439" y="2270588"/>
                </a:cubicBezTo>
                <a:cubicBezTo>
                  <a:pt x="169998" y="2250009"/>
                  <a:pt x="-24520" y="2100739"/>
                  <a:pt x="0" y="1892149"/>
                </a:cubicBezTo>
                <a:lnTo>
                  <a:pt x="0" y="1892157"/>
                </a:lnTo>
                <a:cubicBezTo>
                  <a:pt x="44254" y="1795417"/>
                  <a:pt x="35039" y="1493019"/>
                  <a:pt x="0" y="1324510"/>
                </a:cubicBezTo>
                <a:lnTo>
                  <a:pt x="0" y="1324510"/>
                </a:lnTo>
                <a:cubicBezTo>
                  <a:pt x="-71756" y="1029605"/>
                  <a:pt x="53122" y="814535"/>
                  <a:pt x="0" y="378439"/>
                </a:cubicBezTo>
                <a:close/>
              </a:path>
            </a:pathLst>
          </a:custGeom>
          <a:solidFill>
            <a:srgbClr val="FFFF00"/>
          </a:solidFill>
          <a:ln w="57150">
            <a:solidFill>
              <a:schemeClr val="bg1"/>
            </a:solidFill>
            <a:prstDash val="dash"/>
            <a:extLst>
              <a:ext uri="{C807C97D-BFC1-408E-A445-0C87EB9F89A2}">
                <ask:lineSketchStyleProps xmlns:ask="http://schemas.microsoft.com/office/drawing/2018/sketchyshapes" xmlns="" sd="1472319531">
                  <a:prstGeom prst="wedgeRoundRectCallout">
                    <a:avLst>
                      <a:gd name="adj1" fmla="val 46099"/>
                      <a:gd name="adj2" fmla="val 66120"/>
                      <a:gd name="adj3" fmla="val 16667"/>
                    </a:avLst>
                  </a:prstGeom>
                  <ask:type>
                    <ask:lineSketchCurved/>
                  </ask:type>
                </ask:lineSketchStyleProps>
              </a:ext>
            </a:extLst>
          </a:ln>
          <a:effectLst>
            <a:outerShdw blurRad="342900" dist="355600" dir="540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Theo em, giọng đọc của bài như thế nào?</a:t>
            </a:r>
          </a:p>
        </p:txBody>
      </p:sp>
      <p:pic>
        <p:nvPicPr>
          <p:cNvPr id="7" name="Picture 18">
            <a:extLst>
              <a:ext uri="{FF2B5EF4-FFF2-40B4-BE49-F238E27FC236}">
                <a16:creationId xmlns:a16="http://schemas.microsoft.com/office/drawing/2014/main" id="{FEEF2748-2BAA-4F6E-55FD-32BC5D9A3C78}"/>
              </a:ext>
            </a:extLst>
          </p:cNvPr>
          <p:cNvPicPr>
            <a:picLocks noChangeAspect="1"/>
          </p:cNvPicPr>
          <p:nvPr/>
        </p:nvPicPr>
        <p:blipFill>
          <a:blip r:embed="rId5"/>
          <a:srcRect/>
          <a:stretch>
            <a:fillRect/>
          </a:stretch>
        </p:blipFill>
        <p:spPr>
          <a:xfrm>
            <a:off x="735677" y="2661006"/>
            <a:ext cx="1701368" cy="1728008"/>
          </a:xfrm>
          <a:prstGeom prst="rect">
            <a:avLst/>
          </a:prstGeom>
        </p:spPr>
      </p:pic>
      <p:pic>
        <p:nvPicPr>
          <p:cNvPr id="10" name="Picture 9">
            <a:extLst>
              <a:ext uri="{FF2B5EF4-FFF2-40B4-BE49-F238E27FC236}">
                <a16:creationId xmlns:a16="http://schemas.microsoft.com/office/drawing/2014/main" id="{960008F1-088B-4C5D-82D7-596B3ADA98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6207" y="1483801"/>
            <a:ext cx="11202683" cy="5810425"/>
          </a:xfrm>
          <a:prstGeom prst="rect">
            <a:avLst/>
          </a:prstGeom>
        </p:spPr>
      </p:pic>
      <p:sp>
        <p:nvSpPr>
          <p:cNvPr id="11" name="TextBox 10">
            <a:extLst>
              <a:ext uri="{FF2B5EF4-FFF2-40B4-BE49-F238E27FC236}">
                <a16:creationId xmlns:a16="http://schemas.microsoft.com/office/drawing/2014/main" id="{0DAED977-DE43-4D97-96F2-82C5884D877F}"/>
              </a:ext>
            </a:extLst>
          </p:cNvPr>
          <p:cNvSpPr txBox="1"/>
          <p:nvPr/>
        </p:nvSpPr>
        <p:spPr>
          <a:xfrm>
            <a:off x="2201105" y="3228665"/>
            <a:ext cx="9294688"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Khổ</a:t>
            </a:r>
            <a:r>
              <a:rPr lang="en-US" sz="3200" dirty="0">
                <a:latin typeface="Arial" panose="020B0604020202020204" pitchFamily="34" charset="0"/>
                <a:cs typeface="Arial" panose="020B0604020202020204" pitchFamily="34" charset="0"/>
              </a:rPr>
              <a:t> 1,2,3: </a:t>
            </a:r>
            <a:r>
              <a:rPr lang="en-US" sz="3200" dirty="0" err="1">
                <a:latin typeface="Arial" panose="020B0604020202020204" pitchFamily="34" charset="0"/>
                <a:cs typeface="Arial" panose="020B0604020202020204" pitchFamily="34" charset="0"/>
              </a:rPr>
              <a:t>đọc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giọng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khoăn</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Khổ</a:t>
            </a:r>
            <a:r>
              <a:rPr lang="en-US" sz="3200" dirty="0">
                <a:latin typeface="Arial" panose="020B0604020202020204" pitchFamily="34" charset="0"/>
                <a:cs typeface="Arial" panose="020B0604020202020204" pitchFamily="34" charset="0"/>
              </a:rPr>
              <a:t> 4,5: </a:t>
            </a:r>
            <a:r>
              <a:rPr lang="en-US" sz="3200" dirty="0" err="1">
                <a:latin typeface="Arial" panose="020B0604020202020204" pitchFamily="34" charset="0"/>
                <a:cs typeface="Arial" panose="020B0604020202020204" pitchFamily="34" charset="0"/>
              </a:rPr>
              <a:t>đọc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giọng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vẻ</a:t>
            </a:r>
            <a:r>
              <a:rPr lang="en-US" sz="3200" dirty="0">
                <a:latin typeface="Arial" panose="020B0604020202020204" pitchFamily="34" charset="0"/>
                <a:cs typeface="Arial" panose="020B0604020202020204" pitchFamily="34" charset="0"/>
              </a:rPr>
              <a:t>.</a:t>
            </a:r>
          </a:p>
          <a:p>
            <a:r>
              <a:rPr lang="nl-NL" sz="3200" dirty="0">
                <a:latin typeface="Arial" panose="020B0604020202020204" pitchFamily="34" charset="0"/>
                <a:cs typeface="Arial" panose="020B0604020202020204" pitchFamily="34" charset="0"/>
              </a:rPr>
              <a:t>  Nhấn giọng vào những từ ngữ thể hiện tâm trạng cảm xúc của nhân vật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99707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133292" y="181964"/>
            <a:ext cx="4504570" cy="707886"/>
          </a:xfrm>
          <a:prstGeom prst="rect">
            <a:avLst/>
          </a:prstGeom>
          <a:noFill/>
        </p:spPr>
        <p:txBody>
          <a:bodyPr wrap="square" rtlCol="0">
            <a:spAutoFit/>
          </a:bodyPr>
          <a:lstStyle/>
          <a:p>
            <a:r>
              <a:rPr lang="en-US" sz="4000" b="1" dirty="0">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thấy</a:t>
            </a:r>
            <a:r>
              <a:rPr lang="en-US" sz="2800" b="1" dirty="0">
                <a:latin typeface="UTM Avo" panose="02040603050506020204" pitchFamily="18" charset="0"/>
              </a:rPr>
              <a:t> </a:t>
            </a:r>
            <a:r>
              <a:rPr lang="en-US" sz="2800" b="1" dirty="0" err="1">
                <a:latin typeface="UTM Avo" panose="02040603050506020204" pitchFamily="18" charset="0"/>
              </a:rPr>
              <a:t>lạ</a:t>
            </a:r>
            <a:r>
              <a:rPr lang="en-US" sz="2800" b="1" dirty="0">
                <a:latin typeface="UTM Avo" panose="02040603050506020204" pitchFamily="18" charset="0"/>
              </a:rPr>
              <a:t> </a:t>
            </a:r>
            <a:r>
              <a:rPr lang="en-US" sz="2800" b="1" dirty="0" err="1">
                <a:latin typeface="UTM Avo" panose="02040603050506020204" pitchFamily="18" charset="0"/>
              </a:rPr>
              <a:t>không</a:t>
            </a:r>
            <a:endParaRPr lang="en-US" sz="2800" b="1" dirty="0">
              <a:latin typeface="UTM Avo" panose="02040603050506020204" pitchFamily="18" charset="0"/>
            </a:endParaRPr>
          </a:p>
          <a:p>
            <a:r>
              <a:rPr lang="en-US" sz="2800" b="1" dirty="0" err="1">
                <a:latin typeface="UTM Avo" panose="02040603050506020204" pitchFamily="18" charset="0"/>
              </a:rPr>
              <a:t>Mỗi</a:t>
            </a:r>
            <a:r>
              <a:rPr lang="en-US" sz="2800" b="1" dirty="0">
                <a:latin typeface="UTM Avo" panose="02040603050506020204" pitchFamily="18" charset="0"/>
              </a:rPr>
              <a:t> </a:t>
            </a:r>
            <a:r>
              <a:rPr lang="en-US" sz="2800" b="1" dirty="0" err="1">
                <a:latin typeface="UTM Avo" panose="02040603050506020204" pitchFamily="18" charset="0"/>
              </a:rPr>
              <a:t>đứa</a:t>
            </a:r>
            <a:r>
              <a:rPr lang="en-US" sz="2800" b="1" dirty="0">
                <a:latin typeface="UTM Avo" panose="02040603050506020204" pitchFamily="18" charset="0"/>
              </a:rPr>
              <a:t> </a:t>
            </a:r>
            <a:r>
              <a:rPr lang="en-US" sz="2800" b="1" dirty="0" err="1">
                <a:latin typeface="UTM Avo" panose="02040603050506020204" pitchFamily="18" charset="0"/>
              </a:rPr>
              <a:t>mình</a:t>
            </a:r>
            <a:r>
              <a:rPr lang="en-US" sz="2800" b="1" dirty="0">
                <a:latin typeface="UTM Avo" panose="02040603050506020204" pitchFamily="18" charset="0"/>
              </a:rPr>
              <a:t> </a:t>
            </a:r>
            <a:r>
              <a:rPr lang="en-US" sz="2800" b="1" dirty="0" err="1">
                <a:latin typeface="UTM Avo" panose="02040603050506020204" pitchFamily="18" charset="0"/>
              </a:rPr>
              <a:t>một</a:t>
            </a:r>
            <a:r>
              <a:rPr lang="en-US" sz="2800" b="1" dirty="0">
                <a:latin typeface="UTM Avo" panose="02040603050506020204" pitchFamily="18" charset="0"/>
              </a:rPr>
              <a:t> </a:t>
            </a:r>
            <a:r>
              <a:rPr lang="en-US" sz="2800" b="1" dirty="0" err="1">
                <a:latin typeface="UTM Avo" panose="02040603050506020204" pitchFamily="18" charset="0"/>
              </a:rPr>
              <a:t>khác</a:t>
            </a:r>
            <a:endParaRPr lang="en-US" sz="2800" b="1" dirty="0">
              <a:latin typeface="UTM Avo" panose="02040603050506020204" pitchFamily="18" charset="0"/>
            </a:endParaRPr>
          </a:p>
          <a:p>
            <a:r>
              <a:rPr lang="en-US" sz="2800" b="1" dirty="0" err="1">
                <a:latin typeface="UTM Avo" panose="02040603050506020204" pitchFamily="18" charset="0"/>
              </a:rPr>
              <a:t>Cùng</a:t>
            </a:r>
            <a:r>
              <a:rPr lang="en-US" sz="2800" b="1" dirty="0">
                <a:latin typeface="UTM Avo" panose="02040603050506020204" pitchFamily="18" charset="0"/>
              </a:rPr>
              <a:t> </a:t>
            </a:r>
            <a:r>
              <a:rPr lang="en-US" sz="2800" b="1" dirty="0" err="1">
                <a:solidFill>
                  <a:srgbClr val="FF0000"/>
                </a:solidFill>
                <a:latin typeface="UTM Avo" panose="02040603050506020204" pitchFamily="18" charset="0"/>
              </a:rPr>
              <a:t>ngân</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nga</a:t>
            </a:r>
            <a:r>
              <a:rPr lang="en-US" sz="2800" b="1" dirty="0">
                <a:solidFill>
                  <a:srgbClr val="FF0000"/>
                </a:solidFill>
                <a:latin typeface="UTM Avo" panose="02040603050506020204" pitchFamily="18" charset="0"/>
              </a:rPr>
              <a:t> </a:t>
            </a:r>
            <a:r>
              <a:rPr lang="en-US" sz="2800" b="1" dirty="0" err="1">
                <a:latin typeface="UTM Avo" panose="02040603050506020204" pitchFamily="18" charset="0"/>
              </a:rPr>
              <a:t>câu</a:t>
            </a:r>
            <a:r>
              <a:rPr lang="en-US" sz="2800" b="1" dirty="0">
                <a:latin typeface="UTM Avo" panose="02040603050506020204" pitchFamily="18" charset="0"/>
              </a:rPr>
              <a:t> </a:t>
            </a:r>
            <a:r>
              <a:rPr lang="en-US" sz="2800" b="1" dirty="0" err="1">
                <a:latin typeface="UTM Avo" panose="02040603050506020204" pitchFamily="18" charset="0"/>
              </a:rPr>
              <a:t>hát</a:t>
            </a:r>
            <a:endParaRPr lang="en-US" sz="2800" b="1" dirty="0">
              <a:latin typeface="UTM Avo" panose="02040603050506020204" pitchFamily="18" charset="0"/>
            </a:endParaRPr>
          </a:p>
          <a:p>
            <a:r>
              <a:rPr lang="en-US" sz="2800" b="1" dirty="0" err="1">
                <a:latin typeface="UTM Avo" panose="02040603050506020204" pitchFamily="18" charset="0"/>
              </a:rPr>
              <a:t>Chẳng</a:t>
            </a:r>
            <a:r>
              <a:rPr lang="en-US" sz="2800" b="1" dirty="0">
                <a:latin typeface="UTM Avo" panose="02040603050506020204" pitchFamily="18" charset="0"/>
              </a:rPr>
              <a:t> </a:t>
            </a:r>
            <a:r>
              <a:rPr lang="en-US" sz="2800" b="1" dirty="0" err="1">
                <a:latin typeface="UTM Avo" panose="02040603050506020204" pitchFamily="18" charset="0"/>
              </a:rPr>
              <a:t>giọng</a:t>
            </a:r>
            <a:r>
              <a:rPr lang="en-US" sz="2800" b="1" dirty="0">
                <a:latin typeface="UTM Avo" panose="02040603050506020204" pitchFamily="18" charset="0"/>
              </a:rPr>
              <a:t> </a:t>
            </a:r>
            <a:r>
              <a:rPr lang="en-US" sz="2800" b="1" dirty="0" err="1">
                <a:latin typeface="UTM Avo" panose="02040603050506020204" pitchFamily="18" charset="0"/>
              </a:rPr>
              <a:t>nào</a:t>
            </a:r>
            <a:r>
              <a:rPr lang="en-US" sz="2800" b="1" dirty="0">
                <a:latin typeface="UTM Avo" panose="02040603050506020204" pitchFamily="18" charset="0"/>
              </a:rPr>
              <a:t> </a:t>
            </a:r>
            <a:r>
              <a:rPr lang="en-US" sz="2800" b="1" dirty="0" err="1">
                <a:latin typeface="UTM Avo" panose="02040603050506020204" pitchFamily="18" charset="0"/>
              </a:rPr>
              <a:t>giống</a:t>
            </a:r>
            <a:r>
              <a:rPr lang="en-US" sz="2800" b="1" dirty="0">
                <a:latin typeface="UTM Avo" panose="02040603050506020204" pitchFamily="18" charset="0"/>
              </a:rPr>
              <a:t> </a:t>
            </a:r>
            <a:r>
              <a:rPr lang="en-US" sz="2800" b="1" dirty="0" err="1">
                <a:latin typeface="UTM Avo" panose="02040603050506020204" pitchFamily="18" charset="0"/>
              </a:rPr>
              <a:t>nhau</a:t>
            </a:r>
            <a:r>
              <a:rPr lang="en-US" sz="2800" b="1" dirty="0">
                <a:latin typeface="UTM Avo" panose="02040603050506020204" pitchFamily="18" charset="0"/>
              </a:rPr>
              <a:t>.</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thích</a:t>
            </a:r>
            <a:r>
              <a:rPr lang="en-US" sz="2800" b="1" dirty="0">
                <a:latin typeface="UTM Avo" panose="02040603050506020204" pitchFamily="18" charset="0"/>
              </a:rPr>
              <a:t> </a:t>
            </a:r>
            <a:r>
              <a:rPr lang="en-US" sz="2800" b="1" dirty="0" err="1">
                <a:latin typeface="UTM Avo" panose="02040603050506020204" pitchFamily="18" charset="0"/>
              </a:rPr>
              <a:t>đứng</a:t>
            </a:r>
            <a:r>
              <a:rPr lang="en-US" sz="2800" b="1" dirty="0">
                <a:latin typeface="UTM Avo" panose="02040603050506020204" pitchFamily="18" charset="0"/>
              </a:rPr>
              <a:t> </a:t>
            </a:r>
            <a:r>
              <a:rPr lang="en-US" sz="2800" b="1" dirty="0" err="1">
                <a:latin typeface="UTM Avo" panose="02040603050506020204" pitchFamily="18" charset="0"/>
              </a:rPr>
              <a:t>đầu</a:t>
            </a:r>
            <a:endParaRPr lang="en-US" sz="2800" b="1" dirty="0">
              <a:latin typeface="UTM Avo" panose="02040603050506020204" pitchFamily="18" charset="0"/>
            </a:endParaRPr>
          </a:p>
          <a:p>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bạn</a:t>
            </a:r>
            <a:r>
              <a:rPr lang="en-US" sz="2800" b="1" dirty="0">
                <a:latin typeface="UTM Avo" panose="02040603050506020204" pitchFamily="18" charset="0"/>
              </a:rPr>
              <a:t> hay </a:t>
            </a:r>
            <a:r>
              <a:rPr lang="en-US" sz="2800" b="1" dirty="0" err="1">
                <a:solidFill>
                  <a:srgbClr val="FF0000"/>
                </a:solidFill>
                <a:latin typeface="UTM Avo" panose="02040603050506020204" pitchFamily="18" charset="0"/>
              </a:rPr>
              <a:t>giận</a:t>
            </a:r>
            <a:r>
              <a:rPr lang="en-US" sz="2800" b="1" dirty="0">
                <a:latin typeface="UTM Avo" panose="02040603050506020204" pitchFamily="18" charset="0"/>
              </a:rPr>
              <a:t> </a:t>
            </a:r>
            <a:r>
              <a:rPr lang="en-US" sz="2800" b="1" dirty="0" err="1">
                <a:solidFill>
                  <a:srgbClr val="FF0000"/>
                </a:solidFill>
                <a:latin typeface="UTM Avo" panose="02040603050506020204" pitchFamily="18" charset="0"/>
              </a:rPr>
              <a:t>dỗi</a:t>
            </a:r>
            <a:endParaRPr lang="en-US" sz="2800" b="1" dirty="0">
              <a:solidFill>
                <a:srgbClr val="FF0000"/>
              </a:solidFill>
              <a:latin typeface="UTM Avo" panose="02040603050506020204" pitchFamily="18" charset="0"/>
            </a:endParaRPr>
          </a:p>
          <a:p>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thích</a:t>
            </a:r>
            <a:r>
              <a:rPr lang="en-US" sz="2800" b="1" dirty="0">
                <a:latin typeface="UTM Avo" panose="02040603050506020204" pitchFamily="18" charset="0"/>
              </a:rPr>
              <a:t> </a:t>
            </a:r>
            <a:r>
              <a:rPr lang="en-US" sz="2800" b="1" dirty="0" err="1">
                <a:latin typeface="UTM Avo" panose="02040603050506020204" pitchFamily="18" charset="0"/>
              </a:rPr>
              <a:t>thay</a:t>
            </a:r>
            <a:r>
              <a:rPr lang="en-US" sz="2800" b="1" dirty="0">
                <a:latin typeface="UTM Avo" panose="02040603050506020204" pitchFamily="18" charset="0"/>
              </a:rPr>
              <a:t> </a:t>
            </a:r>
            <a:r>
              <a:rPr lang="en-US" sz="2800" b="1" dirty="0" err="1">
                <a:latin typeface="UTM Avo" panose="02040603050506020204" pitchFamily="18" charset="0"/>
              </a:rPr>
              <a:t>đổi</a:t>
            </a:r>
            <a:r>
              <a:rPr lang="en-US" sz="2800" b="1" dirty="0">
                <a:latin typeface="UTM Avo" panose="02040603050506020204" pitchFamily="18" charset="0"/>
              </a:rPr>
              <a:t> </a:t>
            </a:r>
          </a:p>
          <a:p>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nhiều</a:t>
            </a:r>
            <a:r>
              <a:rPr lang="en-US" sz="2800" b="1" dirty="0">
                <a:latin typeface="UTM Avo" panose="02040603050506020204" pitchFamily="18" charset="0"/>
              </a:rPr>
              <a:t> </a:t>
            </a:r>
            <a:r>
              <a:rPr lang="en-US" sz="2800" b="1" dirty="0" err="1">
                <a:latin typeface="UTM Avo" panose="02040603050506020204" pitchFamily="18" charset="0"/>
              </a:rPr>
              <a:t>ước</a:t>
            </a:r>
            <a:r>
              <a:rPr lang="en-US" sz="2800" b="1" dirty="0">
                <a:latin typeface="UTM Avo" panose="02040603050506020204" pitchFamily="18" charset="0"/>
              </a:rPr>
              <a:t> </a:t>
            </a:r>
            <a:r>
              <a:rPr lang="en-US" sz="2800" b="1" dirty="0" err="1">
                <a:latin typeface="UTM Avo" panose="02040603050506020204" pitchFamily="18" charset="0"/>
              </a:rPr>
              <a:t>mơ</a:t>
            </a:r>
            <a:r>
              <a:rPr lang="en-US" sz="2800" b="1" dirty="0">
                <a:latin typeface="UTM Avo" panose="02040603050506020204" pitchFamily="18" charset="0"/>
              </a:rPr>
              <a:t>.</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nghĩ</a:t>
            </a:r>
            <a:r>
              <a:rPr lang="en-US" sz="2800" b="1" dirty="0">
                <a:latin typeface="UTM Avo" panose="02040603050506020204" pitchFamily="18" charset="0"/>
              </a:rPr>
              <a:t> </a:t>
            </a:r>
            <a:r>
              <a:rPr lang="en-US" sz="2800" b="1" dirty="0">
                <a:solidFill>
                  <a:srgbClr val="FF0000"/>
                </a:solidFill>
                <a:latin typeface="UTM Avo" panose="02040603050506020204" pitchFamily="18" charset="0"/>
              </a:rPr>
              <a:t>vu </a:t>
            </a:r>
            <a:r>
              <a:rPr lang="en-US" sz="2800" b="1" dirty="0" err="1">
                <a:solidFill>
                  <a:srgbClr val="FF0000"/>
                </a:solidFill>
                <a:latin typeface="UTM Avo" panose="02040603050506020204" pitchFamily="18" charset="0"/>
              </a:rPr>
              <a:t>vơ</a:t>
            </a:r>
            <a:endParaRPr lang="en-US" sz="2800" b="1" dirty="0">
              <a:solidFill>
                <a:srgbClr val="FF0000"/>
              </a:solidFill>
              <a:latin typeface="UTM Avo" panose="02040603050506020204" pitchFamily="18" charset="0"/>
            </a:endParaRPr>
          </a:p>
          <a:p>
            <a:r>
              <a:rPr lang="en-US" sz="2800" b="1" dirty="0" err="1">
                <a:latin typeface="UTM Avo" panose="02040603050506020204" pitchFamily="18" charset="0"/>
              </a:rPr>
              <a:t>Mình</a:t>
            </a:r>
            <a:r>
              <a:rPr lang="en-US" sz="2800" b="1" dirty="0">
                <a:latin typeface="UTM Avo" panose="02040603050506020204" pitchFamily="18" charset="0"/>
              </a:rPr>
              <a:t> </a:t>
            </a:r>
            <a:r>
              <a:rPr lang="en-US" sz="2800" b="1" dirty="0" err="1">
                <a:latin typeface="UTM Avo" panose="02040603050506020204" pitchFamily="18" charset="0"/>
              </a:rPr>
              <a:t>khác</a:t>
            </a:r>
            <a:r>
              <a:rPr lang="en-US" sz="2800" b="1" dirty="0">
                <a:latin typeface="UTM Avo" panose="02040603050506020204" pitchFamily="18" charset="0"/>
              </a:rPr>
              <a:t> </a:t>
            </a:r>
            <a:r>
              <a:rPr lang="en-US" sz="2800" b="1" dirty="0" err="1">
                <a:latin typeface="UTM Avo" panose="02040603050506020204" pitchFamily="18" charset="0"/>
              </a:rPr>
              <a:t>nhau</a:t>
            </a:r>
            <a:r>
              <a:rPr lang="en-US" sz="2800" b="1" dirty="0">
                <a:latin typeface="UTM Avo" panose="02040603050506020204" pitchFamily="18" charset="0"/>
              </a:rPr>
              <a:t> </a:t>
            </a:r>
            <a:r>
              <a:rPr lang="en-US" sz="2800" b="1" dirty="0" err="1">
                <a:latin typeface="UTM Avo" panose="02040603050506020204" pitchFamily="18" charset="0"/>
              </a:rPr>
              <a:t>nhiều</a:t>
            </a:r>
            <a:r>
              <a:rPr lang="en-US" sz="2800" b="1" dirty="0">
                <a:latin typeface="UTM Avo" panose="02040603050506020204" pitchFamily="18" charset="0"/>
              </a:rPr>
              <a:t> </a:t>
            </a:r>
            <a:r>
              <a:rPr lang="en-US" sz="2800" b="1" dirty="0" err="1">
                <a:latin typeface="UTM Avo" panose="02040603050506020204" pitchFamily="18" charset="0"/>
              </a:rPr>
              <a:t>thế</a:t>
            </a:r>
            <a:endParaRPr lang="en-US" sz="2800" b="1" dirty="0">
              <a:latin typeface="UTM Avo" panose="02040603050506020204" pitchFamily="18" charset="0"/>
            </a:endParaRPr>
          </a:p>
          <a:p>
            <a:r>
              <a:rPr lang="en-US" sz="2800" b="1" dirty="0" err="1">
                <a:latin typeface="UTM Avo" panose="02040603050506020204" pitchFamily="18" charset="0"/>
              </a:rPr>
              <a:t>Nếu</a:t>
            </a:r>
            <a:r>
              <a:rPr lang="en-US" sz="2800" b="1" dirty="0">
                <a:latin typeface="UTM Avo" panose="02040603050506020204" pitchFamily="18" charset="0"/>
              </a:rPr>
              <a:t> </a:t>
            </a:r>
            <a:r>
              <a:rPr lang="en-US" sz="2800" b="1" dirty="0" err="1">
                <a:latin typeface="UTM Avo" panose="02040603050506020204" pitchFamily="18" charset="0"/>
              </a:rPr>
              <a:t>mỗi</a:t>
            </a:r>
            <a:r>
              <a:rPr lang="en-US" sz="2800" b="1" dirty="0">
                <a:latin typeface="UTM Avo" panose="02040603050506020204" pitchFamily="18" charset="0"/>
              </a:rPr>
              <a:t> </a:t>
            </a:r>
            <a:r>
              <a:rPr lang="en-US" sz="2800" b="1" dirty="0" err="1">
                <a:latin typeface="UTM Avo" panose="02040603050506020204" pitchFamily="18" charset="0"/>
              </a:rPr>
              <a:t>người</a:t>
            </a:r>
            <a:r>
              <a:rPr lang="en-US" sz="2800" b="1" dirty="0">
                <a:latin typeface="UTM Avo" panose="02040603050506020204" pitchFamily="18" charset="0"/>
              </a:rPr>
              <a:t> </a:t>
            </a:r>
            <a:r>
              <a:rPr lang="en-US" sz="2800" b="1" dirty="0" err="1">
                <a:latin typeface="UTM Avo" panose="02040603050506020204" pitchFamily="18" charset="0"/>
              </a:rPr>
              <a:t>một</a:t>
            </a:r>
            <a:r>
              <a:rPr lang="en-US" sz="2800" b="1" dirty="0">
                <a:latin typeface="UTM Avo" panose="02040603050506020204" pitchFamily="18" charset="0"/>
              </a:rPr>
              <a:t> </a:t>
            </a:r>
            <a:r>
              <a:rPr lang="en-US" sz="2800" b="1" dirty="0" err="1">
                <a:latin typeface="UTM Avo" panose="02040603050506020204" pitchFamily="18" charset="0"/>
              </a:rPr>
              <a:t>vẻ</a:t>
            </a:r>
            <a:endParaRPr lang="en-US" sz="2800" b="1" dirty="0">
              <a:latin typeface="UTM Avo" panose="02040603050506020204" pitchFamily="18" charset="0"/>
            </a:endParaRPr>
          </a:p>
          <a:p>
            <a:r>
              <a:rPr lang="en-US" sz="2800" b="1" dirty="0" err="1">
                <a:latin typeface="UTM Avo" panose="02040603050506020204" pitchFamily="18" charset="0"/>
              </a:rPr>
              <a:t>Liệu</a:t>
            </a:r>
            <a:r>
              <a:rPr lang="en-US" sz="2800" b="1" dirty="0">
                <a:latin typeface="UTM Avo" panose="02040603050506020204" pitchFamily="18" charset="0"/>
              </a:rPr>
              <a:t> </a:t>
            </a:r>
            <a:r>
              <a:rPr lang="en-US" sz="2800" b="1" dirty="0" err="1">
                <a:latin typeface="UTM Avo" panose="02040603050506020204" pitchFamily="18" charset="0"/>
              </a:rPr>
              <a:t>mình</a:t>
            </a:r>
            <a:r>
              <a:rPr lang="en-US" sz="2800" b="1" dirty="0">
                <a:latin typeface="UTM Avo" panose="02040603050506020204" pitchFamily="18" charset="0"/>
              </a:rPr>
              <a:t> </a:t>
            </a:r>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cách</a:t>
            </a:r>
            <a:r>
              <a:rPr lang="en-US" sz="2800" b="1" dirty="0">
                <a:latin typeface="UTM Avo" panose="02040603050506020204" pitchFamily="18" charset="0"/>
              </a:rPr>
              <a:t> </a:t>
            </a:r>
            <a:r>
              <a:rPr lang="en-US" sz="2800" b="1" dirty="0" err="1">
                <a:latin typeface="UTM Avo" panose="02040603050506020204" pitchFamily="18" charset="0"/>
              </a:rPr>
              <a:t>xa</a:t>
            </a:r>
            <a:r>
              <a:rPr lang="en-US" sz="2800" b="1" dirty="0">
                <a:latin typeface="UTM Avo" panose="02040603050506020204" pitchFamily="18" charset="0"/>
              </a:rPr>
              <a:t>?</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rgbClr val="FF0000"/>
                </a:solidFill>
                <a:latin typeface="UTM Avo" panose="02040603050506020204" pitchFamily="18" charset="0"/>
              </a:rPr>
              <a:t>Lung </a:t>
            </a:r>
            <a:r>
              <a:rPr lang="en-US" sz="2800" b="1" dirty="0" err="1">
                <a:solidFill>
                  <a:srgbClr val="FF0000"/>
                </a:solidFill>
                <a:latin typeface="UTM Avo" panose="02040603050506020204" pitchFamily="18" charset="0"/>
              </a:rPr>
              <a:t>linh</a:t>
            </a:r>
            <a:r>
              <a:rPr lang="en-US" sz="2800" b="1" dirty="0">
                <a:solidFill>
                  <a:srgbClr val="FF0000"/>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rgbClr val="FF0000"/>
                </a:solidFill>
                <a:latin typeface="UTM Avo" panose="02040603050506020204" pitchFamily="18" charset="0"/>
              </a:rPr>
              <a:t>tươi</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dirty="0" err="1">
                <a:latin typeface="UTM Avo" panose="02040603050506020204" pitchFamily="18" charset="0"/>
              </a:rPr>
              <a:t>Cũng</a:t>
            </a:r>
            <a:r>
              <a:rPr lang="en-US" sz="2800" b="1" dirty="0">
                <a:latin typeface="UTM Avo" panose="02040603050506020204" pitchFamily="18" charset="0"/>
              </a:rPr>
              <a:t> </a:t>
            </a:r>
            <a:r>
              <a:rPr lang="en-US" sz="2800" b="1" dirty="0" err="1">
                <a:latin typeface="UTM Avo" panose="02040603050506020204" pitchFamily="18" charset="0"/>
              </a:rPr>
              <a:t>giống</a:t>
            </a:r>
            <a:r>
              <a:rPr lang="en-US" sz="2800" b="1" dirty="0">
                <a:latin typeface="UTM Avo" panose="02040603050506020204" pitchFamily="18" charset="0"/>
              </a:rPr>
              <a:t> </a:t>
            </a:r>
            <a:r>
              <a:rPr lang="en-US" sz="2800" b="1" dirty="0" err="1">
                <a:latin typeface="UTM Avo" panose="02040603050506020204" pitchFamily="18" charset="0"/>
              </a:rPr>
              <a:t>như</a:t>
            </a:r>
            <a:r>
              <a:rPr lang="en-US" sz="2800" b="1" dirty="0">
                <a:latin typeface="UTM Avo" panose="02040603050506020204" pitchFamily="18" charset="0"/>
              </a:rPr>
              <a:t> </a:t>
            </a:r>
            <a:r>
              <a:rPr lang="en-US" sz="2800" b="1" dirty="0" err="1">
                <a:latin typeface="UTM Avo" panose="02040603050506020204" pitchFamily="18" charset="0"/>
              </a:rPr>
              <a:t>chúng</a:t>
            </a:r>
            <a:r>
              <a:rPr lang="en-US" sz="2800" b="1" dirty="0">
                <a:latin typeface="UTM Avo" panose="02040603050506020204" pitchFamily="18" charset="0"/>
              </a:rPr>
              <a:t> </a:t>
            </a:r>
            <a:r>
              <a:rPr lang="en-US" sz="2800" b="1" dirty="0" err="1">
                <a:latin typeface="UTM Avo" panose="02040603050506020204" pitchFamily="18" charset="0"/>
              </a:rPr>
              <a:t>mình</a:t>
            </a:r>
            <a:endParaRPr lang="en-US" sz="2800" b="1" dirty="0">
              <a:latin typeface="UTM Avo" panose="02040603050506020204" pitchFamily="18" charset="0"/>
            </a:endParaRPr>
          </a:p>
          <a:p>
            <a:r>
              <a:rPr lang="en-US" sz="2800" b="1" dirty="0">
                <a:latin typeface="UTM Avo" panose="02040603050506020204" pitchFamily="18" charset="0"/>
              </a:rPr>
              <a:t>Ai </a:t>
            </a:r>
            <a:r>
              <a:rPr lang="en-US" sz="2800" b="1" dirty="0" err="1">
                <a:latin typeface="UTM Avo" panose="02040603050506020204" pitchFamily="18" charset="0"/>
              </a:rPr>
              <a:t>cũng</a:t>
            </a:r>
            <a:r>
              <a:rPr lang="en-US" sz="2800" b="1" dirty="0">
                <a:latin typeface="UTM Avo" panose="02040603050506020204" pitchFamily="18" charset="0"/>
              </a:rPr>
              <a:t> </a:t>
            </a:r>
            <a:r>
              <a:rPr lang="en-US" sz="2800" b="1" dirty="0" err="1">
                <a:latin typeface="UTM Avo" panose="02040603050506020204" pitchFamily="18" charset="0"/>
              </a:rPr>
              <a:t>đều</a:t>
            </a:r>
            <a:r>
              <a:rPr lang="en-US" sz="2800" b="1" dirty="0">
                <a:latin typeface="UTM Avo" panose="02040603050506020204" pitchFamily="18" charset="0"/>
              </a:rPr>
              <a:t> </a:t>
            </a:r>
            <a:r>
              <a:rPr lang="en-US" sz="2800" b="1" dirty="0" err="1">
                <a:latin typeface="UTM Avo" panose="02040603050506020204" pitchFamily="18" charset="0"/>
              </a:rPr>
              <a:t>đáng</a:t>
            </a:r>
            <a:r>
              <a:rPr lang="en-US" sz="2800" b="1" dirty="0">
                <a:latin typeface="UTM Avo" panose="02040603050506020204" pitchFamily="18" charset="0"/>
              </a:rPr>
              <a:t> </a:t>
            </a:r>
            <a:r>
              <a:rPr lang="en-US" sz="2800" b="1" dirty="0" err="1">
                <a:latin typeface="UTM Avo" panose="02040603050506020204" pitchFamily="18" charset="0"/>
              </a:rPr>
              <a:t>mến</a:t>
            </a:r>
            <a:endParaRPr lang="en-US" sz="2800" b="1" dirty="0">
              <a:latin typeface="UTM Avo" panose="02040603050506020204" pitchFamily="18" charset="0"/>
            </a:endParaRPr>
          </a:p>
          <a:p>
            <a:r>
              <a:rPr lang="en-US" sz="2800" b="1" dirty="0" err="1">
                <a:latin typeface="UTM Avo" panose="02040603050506020204" pitchFamily="18" charset="0"/>
              </a:rPr>
              <a:t>Và</a:t>
            </a:r>
            <a:r>
              <a:rPr lang="en-US" sz="2800" b="1" dirty="0">
                <a:latin typeface="UTM Avo" panose="02040603050506020204" pitchFamily="18" charset="0"/>
              </a:rPr>
              <a:t> </a:t>
            </a:r>
            <a:r>
              <a:rPr lang="en-US" sz="2800" b="1" dirty="0" err="1">
                <a:latin typeface="UTM Avo" panose="02040603050506020204" pitchFamily="18" charset="0"/>
              </a:rPr>
              <a:t>khi</a:t>
            </a:r>
            <a:r>
              <a:rPr lang="en-US" sz="2800" b="1" dirty="0">
                <a:latin typeface="UTM Avo" panose="02040603050506020204" pitchFamily="18" charset="0"/>
              </a:rPr>
              <a:t> </a:t>
            </a:r>
            <a:r>
              <a:rPr lang="en-US" sz="2800" b="1" dirty="0" err="1">
                <a:latin typeface="UTM Avo" panose="02040603050506020204" pitchFamily="18" charset="0"/>
              </a:rPr>
              <a:t>giọng</a:t>
            </a:r>
            <a:r>
              <a:rPr lang="en-US" sz="2800" b="1" dirty="0">
                <a:latin typeface="UTM Avo" panose="02040603050506020204" pitchFamily="18" charset="0"/>
              </a:rPr>
              <a:t> </a:t>
            </a:r>
            <a:r>
              <a:rPr lang="en-US" sz="2800" b="1" dirty="0" err="1">
                <a:solidFill>
                  <a:srgbClr val="FF0000"/>
                </a:solidFill>
                <a:latin typeface="UTM Avo" panose="02040603050506020204" pitchFamily="18" charset="0"/>
              </a:rPr>
              <a:t>hòa</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quyện</a:t>
            </a:r>
            <a:endParaRPr lang="en-US" sz="2800" b="1" dirty="0">
              <a:solidFill>
                <a:srgbClr val="FF0000"/>
              </a:solidFill>
              <a:latin typeface="UTM Avo" panose="02040603050506020204" pitchFamily="18" charset="0"/>
            </a:endParaRPr>
          </a:p>
          <a:p>
            <a:r>
              <a:rPr lang="en-US" sz="2800" b="1" dirty="0" err="1">
                <a:latin typeface="UTM Avo" panose="02040603050506020204" pitchFamily="18" charset="0"/>
              </a:rPr>
              <a:t>Dàn</a:t>
            </a:r>
            <a:r>
              <a:rPr lang="en-US" sz="2800" b="1" dirty="0">
                <a:latin typeface="UTM Avo" panose="02040603050506020204" pitchFamily="18" charset="0"/>
              </a:rPr>
              <a:t> </a:t>
            </a:r>
            <a:r>
              <a:rPr lang="en-US" sz="2800" b="1" dirty="0" err="1">
                <a:latin typeface="UTM Avo" panose="02040603050506020204" pitchFamily="18" charset="0"/>
              </a:rPr>
              <a:t>đồng</a:t>
            </a:r>
            <a:r>
              <a:rPr lang="en-US" sz="2800" b="1" dirty="0">
                <a:latin typeface="UTM Avo" panose="02040603050506020204" pitchFamily="18" charset="0"/>
              </a:rPr>
              <a:t> ca </a:t>
            </a:r>
            <a:r>
              <a:rPr lang="en-US" sz="2800" b="1" dirty="0" err="1">
                <a:latin typeface="UTM Avo" panose="02040603050506020204" pitchFamily="18" charset="0"/>
              </a:rPr>
              <a:t>vang</a:t>
            </a:r>
            <a:r>
              <a:rPr lang="en-US" sz="2800" b="1" dirty="0">
                <a:latin typeface="UTM Avo" panose="02040603050506020204" pitchFamily="18" charset="0"/>
              </a:rPr>
              <a:t> </a:t>
            </a:r>
            <a:r>
              <a:rPr lang="en-US" sz="2800" b="1" dirty="0" err="1">
                <a:latin typeface="UTM Avo" panose="02040603050506020204" pitchFamily="18" charset="0"/>
              </a:rPr>
              <a:t>lừng</a:t>
            </a:r>
            <a:r>
              <a:rPr lang="en-US" sz="2800" b="1" dirty="0">
                <a:latin typeface="UTM Avo" panose="02040603050506020204" pitchFamily="18" charset="0"/>
              </a:rPr>
              <a:t>.</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Tree>
    <p:extLst>
      <p:ext uri="{BB962C8B-B14F-4D97-AF65-F5344CB8AC3E}">
        <p14:creationId xmlns:p14="http://schemas.microsoft.com/office/powerpoint/2010/main" val="2085267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830997"/>
            </a:xfrm>
            <a:prstGeom prst="rect">
              <a:avLst/>
            </a:prstGeom>
          </p:spPr>
          <p:txBody>
            <a:bodyPr wrap="square">
              <a:spAutoFit/>
            </a:bodyPr>
            <a:lstStyle/>
            <a:p>
              <a:pPr algn="ctr"/>
              <a:r>
                <a:rPr lang="en-US" altLang="zh-CN" sz="4800" b="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Học thuộc lòng bài thơ.</a:t>
              </a:r>
              <a:endParaRPr lang="zh-CN" altLang="en-US"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7" y="2169516"/>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ACDA652-5AB3-E7AF-938D-CD822D358392}"/>
              </a:ext>
            </a:extLst>
          </p:cNvPr>
          <p:cNvSpPr txBox="1"/>
          <p:nvPr/>
        </p:nvSpPr>
        <p:spPr>
          <a:xfrm>
            <a:off x="752475" y="1276350"/>
            <a:ext cx="10515600" cy="5048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0A08779-5C03-1F57-0E21-7783F5246E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7254322" y="3115045"/>
            <a:ext cx="4676037" cy="3310415"/>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id="{E495739C-CA3F-C3D7-FF62-4026AC59F851}"/>
              </a:ext>
            </a:extLst>
          </p:cNvPr>
          <p:cNvGraphicFramePr>
            <a:graphicFrameLocks noGrp="1"/>
          </p:cNvGraphicFramePr>
          <p:nvPr>
            <p:extLst>
              <p:ext uri="{D42A27DB-BD31-4B8C-83A1-F6EECF244321}">
                <p14:modId xmlns:p14="http://schemas.microsoft.com/office/powerpoint/2010/main" val="2703725971"/>
              </p:ext>
            </p:extLst>
          </p:nvPr>
        </p:nvGraphicFramePr>
        <p:xfrm>
          <a:off x="714102" y="973210"/>
          <a:ext cx="10417914" cy="5610860"/>
        </p:xfrm>
        <a:graphic>
          <a:graphicData uri="http://schemas.openxmlformats.org/drawingml/2006/table">
            <a:tbl>
              <a:tblPr/>
              <a:tblGrid>
                <a:gridCol w="4423494">
                  <a:extLst>
                    <a:ext uri="{9D8B030D-6E8A-4147-A177-3AD203B41FA5}">
                      <a16:colId xmlns:a16="http://schemas.microsoft.com/office/drawing/2014/main" val="983408930"/>
                    </a:ext>
                  </a:extLst>
                </a:gridCol>
                <a:gridCol w="5994420">
                  <a:extLst>
                    <a:ext uri="{9D8B030D-6E8A-4147-A177-3AD203B41FA5}">
                      <a16:colId xmlns:a16="http://schemas.microsoft.com/office/drawing/2014/main" val="2558629799"/>
                    </a:ext>
                  </a:extLst>
                </a:gridCol>
              </a:tblGrid>
              <a:tr h="3738511">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thấy lạ không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Mỗi đứa mình một khác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Cùng </a:t>
                      </a:r>
                      <a:r>
                        <a:rPr lang="vi-VN" sz="2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ngân nga </a:t>
                      </a:r>
                      <a:r>
                        <a:rPr lang="vi-VN" sz="2600" b="1" dirty="0">
                          <a:effectLst/>
                          <a:latin typeface="Calibri" panose="020F0502020204030204" pitchFamily="34" charset="0"/>
                          <a:ea typeface="Cambria" panose="02040503050406030204" pitchFamily="18" charset="0"/>
                          <a:cs typeface="Calibri" panose="020F0502020204030204" pitchFamily="34" charset="0"/>
                        </a:rPr>
                        <a:t>câu hát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Chẳng giọng nào giống nhau.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đứng đầu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hay </a:t>
                      </a:r>
                      <a:r>
                        <a:rPr lang="vi-VN" sz="2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giận dỗi</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thay đổi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nhiều ước mơ.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nghĩ </a:t>
                      </a:r>
                      <a:r>
                        <a:rPr lang="vi-VN" sz="2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vu vơ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Mình khác nhau nhiều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Nếu mỗi người một vẻ</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Liệu mình có cách xa</a:t>
                      </a:r>
                      <a:r>
                        <a:rPr lang="en-US" sz="2600" b="1" dirty="0">
                          <a:effectLst/>
                          <a:latin typeface="Calibri" panose="020F0502020204030204" pitchFamily="34" charset="0"/>
                          <a:ea typeface="Cambria" panose="02040503050406030204" pitchFamily="18" charset="0"/>
                          <a:cs typeface="Calibri" panose="020F0502020204030204" pitchFamily="34" charset="0"/>
                        </a:rPr>
                        <a:t>?</a:t>
                      </a:r>
                      <a:endParaRPr lang="vi-VN" sz="2600" b="1" dirty="0">
                        <a:effectLst/>
                        <a:latin typeface="Calibri" panose="020F0502020204030204" pitchFamily="34" charset="0"/>
                        <a:ea typeface="Cambria" panose="02040503050406030204" pitchFamily="18" charset="0"/>
                        <a:cs typeface="Calibri" panose="020F0502020204030204" pitchFamily="34" charset="0"/>
                      </a:endParaRPr>
                    </a:p>
                  </a:txBody>
                  <a:tcPr marL="31750" marR="31750" marT="31750" marB="31750">
                    <a:lnL>
                      <a:noFill/>
                    </a:lnL>
                    <a:lnR>
                      <a:noFill/>
                    </a:lnR>
                    <a:lnT>
                      <a:noFill/>
                    </a:lnT>
                    <a:lnB>
                      <a:noFill/>
                    </a:lnB>
                  </a:tcPr>
                </a:tc>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Tớ bỗng phát hiện ra</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Trong vườn hoa của mẹ </a:t>
                      </a:r>
                    </a:p>
                    <a:p>
                      <a:pPr algn="just" fontAlgn="t" latinLnBrk="0"/>
                      <a:r>
                        <a:rPr lang="vi-VN" sz="2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Lung linh </a:t>
                      </a:r>
                      <a:r>
                        <a:rPr lang="vi-VN" sz="2600" b="1" dirty="0">
                          <a:effectLst/>
                          <a:latin typeface="Calibri" panose="020F0502020204030204" pitchFamily="34" charset="0"/>
                          <a:ea typeface="Cambria" panose="02040503050406030204" pitchFamily="18" charset="0"/>
                          <a:cs typeface="Calibri" panose="020F0502020204030204" pitchFamily="34" charset="0"/>
                        </a:rPr>
                        <a:t>màu sắc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Từng bông hoa </a:t>
                      </a:r>
                      <a:r>
                        <a:rPr lang="vi-VN" sz="2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tươi xinh</a:t>
                      </a:r>
                      <a:r>
                        <a:rPr lang="vi-VN"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Cũng giống như chúng mình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Ai cũng đều đáng mến</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Và khi giọng </a:t>
                      </a:r>
                      <a:r>
                        <a:rPr lang="vi-VN" sz="2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hòa quyện</a:t>
                      </a:r>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Dàn đồng ca vang lừng</a:t>
                      </a:r>
                      <a:r>
                        <a:rPr lang="en-US"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en-US" sz="2600" b="1" dirty="0">
                          <a:effectLst/>
                          <a:latin typeface="Calibri" panose="020F0502020204030204" pitchFamily="34" charset="0"/>
                          <a:ea typeface="Cambria" panose="02040503050406030204" pitchFamily="18" charset="0"/>
                          <a:cs typeface="Calibri" panose="020F0502020204030204" pitchFamily="34" charset="0"/>
                        </a:rPr>
                        <a:t>                         </a:t>
                      </a:r>
                      <a:r>
                        <a:rPr lang="vi-VN" sz="2600" b="1" dirty="0">
                          <a:effectLst/>
                          <a:latin typeface="Calibri" panose="020F0502020204030204" pitchFamily="34" charset="0"/>
                          <a:ea typeface="Cambria" panose="02040503050406030204" pitchFamily="18" charset="0"/>
                          <a:cs typeface="Calibri" panose="020F0502020204030204" pitchFamily="34" charset="0"/>
                        </a:rPr>
                        <a:t>(Huỳnh Mai Liên)</a:t>
                      </a:r>
                    </a:p>
                  </a:txBody>
                  <a:tcPr marL="31750" marR="31750" marT="31750" marB="31750">
                    <a:lnL>
                      <a:noFill/>
                    </a:lnL>
                    <a:lnR>
                      <a:noFill/>
                    </a:lnR>
                    <a:lnT>
                      <a:noFill/>
                    </a:lnT>
                    <a:lnB>
                      <a:noFill/>
                    </a:lnB>
                  </a:tcPr>
                </a:tc>
                <a:extLst>
                  <a:ext uri="{0D108BD9-81ED-4DB2-BD59-A6C34878D82A}">
                    <a16:rowId xmlns:a16="http://schemas.microsoft.com/office/drawing/2014/main" val="2621760596"/>
                  </a:ext>
                </a:extLst>
              </a:tr>
            </a:tbl>
          </a:graphicData>
        </a:graphic>
      </p:graphicFrame>
      <p:pic>
        <p:nvPicPr>
          <p:cNvPr id="16" name="Picture 15">
            <a:extLst>
              <a:ext uri="{FF2B5EF4-FFF2-40B4-BE49-F238E27FC236}">
                <a16:creationId xmlns:a16="http://schemas.microsoft.com/office/drawing/2014/main" id="{C4909F0E-536F-4C78-9271-1042C7076A63}"/>
              </a:ext>
            </a:extLst>
          </p:cNvPr>
          <p:cNvPicPr>
            <a:picLocks noChangeAspect="1"/>
          </p:cNvPicPr>
          <p:nvPr/>
        </p:nvPicPr>
        <p:blipFill>
          <a:blip r:embed="rId5"/>
          <a:stretch>
            <a:fillRect/>
          </a:stretch>
        </p:blipFill>
        <p:spPr>
          <a:xfrm>
            <a:off x="3698156" y="206455"/>
            <a:ext cx="4852837" cy="1072989"/>
          </a:xfrm>
          <a:prstGeom prst="rect">
            <a:avLst/>
          </a:prstGeom>
        </p:spPr>
      </p:pic>
      <p:sp>
        <p:nvSpPr>
          <p:cNvPr id="2" name="Rectangle: Rounded Corners 1">
            <a:extLst>
              <a:ext uri="{FF2B5EF4-FFF2-40B4-BE49-F238E27FC236}">
                <a16:creationId xmlns:a16="http://schemas.microsoft.com/office/drawing/2014/main" id="{F2A5C2FF-71B6-ACFC-513D-50076F6892BA}"/>
              </a:ext>
            </a:extLst>
          </p:cNvPr>
          <p:cNvSpPr/>
          <p:nvPr/>
        </p:nvSpPr>
        <p:spPr>
          <a:xfrm>
            <a:off x="742150" y="914682"/>
            <a:ext cx="1682074" cy="43565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07B690FA-A633-A546-4C4A-E0B90ACC24DA}"/>
              </a:ext>
            </a:extLst>
          </p:cNvPr>
          <p:cNvSpPr/>
          <p:nvPr/>
        </p:nvSpPr>
        <p:spPr>
          <a:xfrm>
            <a:off x="2446766" y="952012"/>
            <a:ext cx="1285262"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A3A16001-408C-DF68-2FA3-00B493A92794}"/>
              </a:ext>
            </a:extLst>
          </p:cNvPr>
          <p:cNvSpPr/>
          <p:nvPr/>
        </p:nvSpPr>
        <p:spPr>
          <a:xfrm>
            <a:off x="731518" y="1382516"/>
            <a:ext cx="1979784" cy="35059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3323CB-0D87-E6EA-924D-BF5D2C0AEEA3}"/>
              </a:ext>
            </a:extLst>
          </p:cNvPr>
          <p:cNvSpPr/>
          <p:nvPr/>
        </p:nvSpPr>
        <p:spPr>
          <a:xfrm>
            <a:off x="2797641" y="1377315"/>
            <a:ext cx="1285262" cy="408956"/>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3C2AFF26-00E9-F7AF-B960-397CA2582168}"/>
              </a:ext>
            </a:extLst>
          </p:cNvPr>
          <p:cNvSpPr/>
          <p:nvPr/>
        </p:nvSpPr>
        <p:spPr>
          <a:xfrm>
            <a:off x="752783" y="1818451"/>
            <a:ext cx="1979784" cy="39312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A8D28D9-D36C-DD99-E120-791E48662CEC}"/>
              </a:ext>
            </a:extLst>
          </p:cNvPr>
          <p:cNvSpPr/>
          <p:nvPr/>
        </p:nvSpPr>
        <p:spPr>
          <a:xfrm>
            <a:off x="2818906" y="1813250"/>
            <a:ext cx="1285262" cy="34515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FF4FA5E9-8D6B-FF29-B910-DBEC140D85A5}"/>
              </a:ext>
            </a:extLst>
          </p:cNvPr>
          <p:cNvSpPr/>
          <p:nvPr/>
        </p:nvSpPr>
        <p:spPr>
          <a:xfrm>
            <a:off x="765544" y="2243470"/>
            <a:ext cx="2264735" cy="39340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7E0D7F72-348A-6355-60C2-7D85F5089D0D}"/>
              </a:ext>
            </a:extLst>
          </p:cNvPr>
          <p:cNvSpPr/>
          <p:nvPr/>
        </p:nvSpPr>
        <p:spPr>
          <a:xfrm>
            <a:off x="3084720" y="2238551"/>
            <a:ext cx="1572340" cy="34516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id="{3668FA15-1E43-5CCA-0092-CAAF17D608FF}"/>
              </a:ext>
            </a:extLst>
          </p:cNvPr>
          <p:cNvSpPr/>
          <p:nvPr/>
        </p:nvSpPr>
        <p:spPr>
          <a:xfrm>
            <a:off x="763415" y="2924235"/>
            <a:ext cx="1682074" cy="43565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69EDFC71-7056-D193-7894-DCDFD5DC9A03}"/>
              </a:ext>
            </a:extLst>
          </p:cNvPr>
          <p:cNvSpPr/>
          <p:nvPr/>
        </p:nvSpPr>
        <p:spPr>
          <a:xfrm>
            <a:off x="2478663" y="2929668"/>
            <a:ext cx="1402220"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id="{D4D47A62-DF13-379A-BF2E-4265E3FB9C29}"/>
              </a:ext>
            </a:extLst>
          </p:cNvPr>
          <p:cNvSpPr/>
          <p:nvPr/>
        </p:nvSpPr>
        <p:spPr>
          <a:xfrm>
            <a:off x="710253" y="3392068"/>
            <a:ext cx="1554482" cy="43565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1A8C0C6A-2D0E-1630-B890-67C479DF425F}"/>
              </a:ext>
            </a:extLst>
          </p:cNvPr>
          <p:cNvSpPr/>
          <p:nvPr/>
        </p:nvSpPr>
        <p:spPr>
          <a:xfrm>
            <a:off x="2349796" y="3397501"/>
            <a:ext cx="12440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91CC347D-1829-5FB4-2455-0A0C36E1B09C}"/>
              </a:ext>
            </a:extLst>
          </p:cNvPr>
          <p:cNvSpPr/>
          <p:nvPr/>
        </p:nvSpPr>
        <p:spPr>
          <a:xfrm>
            <a:off x="688988" y="3870251"/>
            <a:ext cx="1788398" cy="39340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260D1C0-104E-5D19-0C54-CEC98BBFA347}"/>
              </a:ext>
            </a:extLst>
          </p:cNvPr>
          <p:cNvSpPr/>
          <p:nvPr/>
        </p:nvSpPr>
        <p:spPr>
          <a:xfrm>
            <a:off x="2509284" y="3812171"/>
            <a:ext cx="12440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DCDA9324-4A36-568D-C73C-1FE481E39A63}"/>
              </a:ext>
            </a:extLst>
          </p:cNvPr>
          <p:cNvSpPr/>
          <p:nvPr/>
        </p:nvSpPr>
        <p:spPr>
          <a:xfrm>
            <a:off x="774048" y="4253023"/>
            <a:ext cx="1788398" cy="39340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83F2B6F6-110C-6F43-539E-110092CD3BC7}"/>
              </a:ext>
            </a:extLst>
          </p:cNvPr>
          <p:cNvSpPr/>
          <p:nvPr/>
        </p:nvSpPr>
        <p:spPr>
          <a:xfrm>
            <a:off x="2594344" y="4194943"/>
            <a:ext cx="12440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E68370D6-BAC1-0C73-EF1A-8B75F7CCA650}"/>
              </a:ext>
            </a:extLst>
          </p:cNvPr>
          <p:cNvSpPr/>
          <p:nvPr/>
        </p:nvSpPr>
        <p:spPr>
          <a:xfrm>
            <a:off x="667723" y="4997302"/>
            <a:ext cx="1724603" cy="40403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0CBDC088-EB58-A740-E4EB-20E46D03776A}"/>
              </a:ext>
            </a:extLst>
          </p:cNvPr>
          <p:cNvSpPr/>
          <p:nvPr/>
        </p:nvSpPr>
        <p:spPr>
          <a:xfrm>
            <a:off x="2402959" y="4960487"/>
            <a:ext cx="95692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Rounded Corners 24">
            <a:extLst>
              <a:ext uri="{FF2B5EF4-FFF2-40B4-BE49-F238E27FC236}">
                <a16:creationId xmlns:a16="http://schemas.microsoft.com/office/drawing/2014/main" id="{72E4FBA9-30CB-1870-640B-9EE996B92DC8}"/>
              </a:ext>
            </a:extLst>
          </p:cNvPr>
          <p:cNvSpPr/>
          <p:nvPr/>
        </p:nvSpPr>
        <p:spPr>
          <a:xfrm>
            <a:off x="710253" y="5390707"/>
            <a:ext cx="2234966" cy="37214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7D9E5F48-6147-04A4-4479-060D203BFFC9}"/>
              </a:ext>
            </a:extLst>
          </p:cNvPr>
          <p:cNvSpPr/>
          <p:nvPr/>
        </p:nvSpPr>
        <p:spPr>
          <a:xfrm>
            <a:off x="3009015" y="5364525"/>
            <a:ext cx="141412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id="{11B45A49-540C-F320-515D-DB81BD3DDA3B}"/>
              </a:ext>
            </a:extLst>
          </p:cNvPr>
          <p:cNvSpPr/>
          <p:nvPr/>
        </p:nvSpPr>
        <p:spPr>
          <a:xfrm>
            <a:off x="688988" y="5816009"/>
            <a:ext cx="2149905" cy="37214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912CE26C-F5E4-A32E-E840-CB5F6372F6C0}"/>
              </a:ext>
            </a:extLst>
          </p:cNvPr>
          <p:cNvSpPr/>
          <p:nvPr/>
        </p:nvSpPr>
        <p:spPr>
          <a:xfrm>
            <a:off x="2913323" y="5821726"/>
            <a:ext cx="1127049" cy="377056"/>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Rounded Corners 28">
            <a:extLst>
              <a:ext uri="{FF2B5EF4-FFF2-40B4-BE49-F238E27FC236}">
                <a16:creationId xmlns:a16="http://schemas.microsoft.com/office/drawing/2014/main" id="{DA181471-A072-3FD2-BD71-4605C0F50089}"/>
              </a:ext>
            </a:extLst>
          </p:cNvPr>
          <p:cNvSpPr/>
          <p:nvPr/>
        </p:nvSpPr>
        <p:spPr>
          <a:xfrm>
            <a:off x="688989" y="6241311"/>
            <a:ext cx="1788398" cy="35087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id="{4E47539C-180E-4752-F346-7D4F023048BE}"/>
              </a:ext>
            </a:extLst>
          </p:cNvPr>
          <p:cNvSpPr/>
          <p:nvPr/>
        </p:nvSpPr>
        <p:spPr>
          <a:xfrm>
            <a:off x="2562449" y="6220046"/>
            <a:ext cx="1318435" cy="4040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Rounded Corners 30">
            <a:extLst>
              <a:ext uri="{FF2B5EF4-FFF2-40B4-BE49-F238E27FC236}">
                <a16:creationId xmlns:a16="http://schemas.microsoft.com/office/drawing/2014/main" id="{BCD860C8-921F-2B88-E6E9-3BE25DC82A01}"/>
              </a:ext>
            </a:extLst>
          </p:cNvPr>
          <p:cNvSpPr/>
          <p:nvPr/>
        </p:nvSpPr>
        <p:spPr>
          <a:xfrm>
            <a:off x="5133398" y="978195"/>
            <a:ext cx="1203608" cy="48909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82AD8A9E-9EA1-357F-DCD7-CEA5512FC1C7}"/>
              </a:ext>
            </a:extLst>
          </p:cNvPr>
          <p:cNvSpPr/>
          <p:nvPr/>
        </p:nvSpPr>
        <p:spPr>
          <a:xfrm>
            <a:off x="6358270" y="1026441"/>
            <a:ext cx="17012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id="{1D675A55-01C1-323C-D5AA-EECCF3C7511B}"/>
              </a:ext>
            </a:extLst>
          </p:cNvPr>
          <p:cNvSpPr/>
          <p:nvPr/>
        </p:nvSpPr>
        <p:spPr>
          <a:xfrm>
            <a:off x="5090866" y="1456943"/>
            <a:ext cx="1682074" cy="33996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id="{0C13D9BD-9D02-0760-FFB4-169184C659B9}"/>
              </a:ext>
            </a:extLst>
          </p:cNvPr>
          <p:cNvSpPr/>
          <p:nvPr/>
        </p:nvSpPr>
        <p:spPr>
          <a:xfrm>
            <a:off x="6816746" y="1441110"/>
            <a:ext cx="1710565"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id="{27959F18-C842-0F83-4795-5A67423D4B72}"/>
              </a:ext>
            </a:extLst>
          </p:cNvPr>
          <p:cNvSpPr/>
          <p:nvPr/>
        </p:nvSpPr>
        <p:spPr>
          <a:xfrm>
            <a:off x="5186559" y="1882244"/>
            <a:ext cx="1299302" cy="36122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Rounded Corners 35">
            <a:extLst>
              <a:ext uri="{FF2B5EF4-FFF2-40B4-BE49-F238E27FC236}">
                <a16:creationId xmlns:a16="http://schemas.microsoft.com/office/drawing/2014/main" id="{C4C7AC72-3CB6-003C-6498-D2FFF1483E65}"/>
              </a:ext>
            </a:extLst>
          </p:cNvPr>
          <p:cNvSpPr/>
          <p:nvPr/>
        </p:nvSpPr>
        <p:spPr>
          <a:xfrm>
            <a:off x="6508401" y="1866412"/>
            <a:ext cx="1710565"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Rounded Corners 36">
            <a:extLst>
              <a:ext uri="{FF2B5EF4-FFF2-40B4-BE49-F238E27FC236}">
                <a16:creationId xmlns:a16="http://schemas.microsoft.com/office/drawing/2014/main" id="{D3875806-91E8-FC64-3CE5-D132CC7D99C1}"/>
              </a:ext>
            </a:extLst>
          </p:cNvPr>
          <p:cNvSpPr/>
          <p:nvPr/>
        </p:nvSpPr>
        <p:spPr>
          <a:xfrm>
            <a:off x="5165293" y="2286000"/>
            <a:ext cx="2054213" cy="31897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Rounded Corners 37">
            <a:extLst>
              <a:ext uri="{FF2B5EF4-FFF2-40B4-BE49-F238E27FC236}">
                <a16:creationId xmlns:a16="http://schemas.microsoft.com/office/drawing/2014/main" id="{0CFEA64E-D7D9-36ED-D626-CB5993D1EC83}"/>
              </a:ext>
            </a:extLst>
          </p:cNvPr>
          <p:cNvSpPr/>
          <p:nvPr/>
        </p:nvSpPr>
        <p:spPr>
          <a:xfrm>
            <a:off x="7273945" y="2227918"/>
            <a:ext cx="1380957"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Rectangle: Rounded Corners 38">
            <a:extLst>
              <a:ext uri="{FF2B5EF4-FFF2-40B4-BE49-F238E27FC236}">
                <a16:creationId xmlns:a16="http://schemas.microsoft.com/office/drawing/2014/main" id="{981A50D4-C575-7C7E-59CF-72CBEF1103AF}"/>
              </a:ext>
            </a:extLst>
          </p:cNvPr>
          <p:cNvSpPr/>
          <p:nvPr/>
        </p:nvSpPr>
        <p:spPr>
          <a:xfrm>
            <a:off x="5112130" y="2987749"/>
            <a:ext cx="2224335" cy="414669"/>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Rounded Corners 39">
            <a:extLst>
              <a:ext uri="{FF2B5EF4-FFF2-40B4-BE49-F238E27FC236}">
                <a16:creationId xmlns:a16="http://schemas.microsoft.com/office/drawing/2014/main" id="{DDFEFAD2-3E64-2510-B4F7-57BF859F936D}"/>
              </a:ext>
            </a:extLst>
          </p:cNvPr>
          <p:cNvSpPr/>
          <p:nvPr/>
        </p:nvSpPr>
        <p:spPr>
          <a:xfrm>
            <a:off x="7412169" y="2950933"/>
            <a:ext cx="1646771"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Rectangle: Rounded Corners 40">
            <a:extLst>
              <a:ext uri="{FF2B5EF4-FFF2-40B4-BE49-F238E27FC236}">
                <a16:creationId xmlns:a16="http://schemas.microsoft.com/office/drawing/2014/main" id="{7946D2BF-CA7D-F936-8060-CD926E6789BC}"/>
              </a:ext>
            </a:extLst>
          </p:cNvPr>
          <p:cNvSpPr/>
          <p:nvPr/>
        </p:nvSpPr>
        <p:spPr>
          <a:xfrm>
            <a:off x="5112131" y="3413051"/>
            <a:ext cx="1703340" cy="36150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34D6F4F4-617F-8983-E1C6-4893996AC697}"/>
              </a:ext>
            </a:extLst>
          </p:cNvPr>
          <p:cNvSpPr/>
          <p:nvPr/>
        </p:nvSpPr>
        <p:spPr>
          <a:xfrm>
            <a:off x="6827380" y="3386868"/>
            <a:ext cx="1455384"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a16="http://schemas.microsoft.com/office/drawing/2014/main" id="{32827003-216F-E7D1-2D60-AEF7E1CBAEA4}"/>
              </a:ext>
            </a:extLst>
          </p:cNvPr>
          <p:cNvSpPr/>
          <p:nvPr/>
        </p:nvSpPr>
        <p:spPr>
          <a:xfrm>
            <a:off x="5112131" y="3827721"/>
            <a:ext cx="1703340" cy="36150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Rounded Corners 43">
            <a:extLst>
              <a:ext uri="{FF2B5EF4-FFF2-40B4-BE49-F238E27FC236}">
                <a16:creationId xmlns:a16="http://schemas.microsoft.com/office/drawing/2014/main" id="{DD824A99-7F97-8DC0-40EA-47A340450545}"/>
              </a:ext>
            </a:extLst>
          </p:cNvPr>
          <p:cNvSpPr/>
          <p:nvPr/>
        </p:nvSpPr>
        <p:spPr>
          <a:xfrm>
            <a:off x="6932427" y="3801538"/>
            <a:ext cx="1424763"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Rounded Corners 44">
            <a:extLst>
              <a:ext uri="{FF2B5EF4-FFF2-40B4-BE49-F238E27FC236}">
                <a16:creationId xmlns:a16="http://schemas.microsoft.com/office/drawing/2014/main" id="{F7AD52A5-55F4-6DEA-309C-080D01106085}"/>
              </a:ext>
            </a:extLst>
          </p:cNvPr>
          <p:cNvSpPr/>
          <p:nvPr/>
        </p:nvSpPr>
        <p:spPr>
          <a:xfrm>
            <a:off x="5165294" y="4253023"/>
            <a:ext cx="1703340" cy="36150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AD729883-E885-03B3-3C3F-DD06EC8A543D}"/>
              </a:ext>
            </a:extLst>
          </p:cNvPr>
          <p:cNvSpPr/>
          <p:nvPr/>
        </p:nvSpPr>
        <p:spPr>
          <a:xfrm>
            <a:off x="7017488" y="4226840"/>
            <a:ext cx="1392865"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49347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down)">
                                      <p:cBhvr>
                                        <p:cTn id="58" dur="500"/>
                                        <p:tgtEl>
                                          <p:spTgt spid="41"/>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down)">
                                      <p:cBhvr>
                                        <p:cTn id="61" dur="500"/>
                                        <p:tgtEl>
                                          <p:spTgt spid="4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ipe(down)">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xit" presetSubtype="1" fill="hold" grpId="1" nodeType="clickEffect">
                                  <p:stCondLst>
                                    <p:cond delay="0"/>
                                  </p:stCondLst>
                                  <p:childTnLst>
                                    <p:animEffect transition="out" filter="wheel(1)">
                                      <p:cBhvr>
                                        <p:cTn id="68" dur="2000"/>
                                        <p:tgtEl>
                                          <p:spTgt spid="10"/>
                                        </p:tgtEl>
                                      </p:cBhvr>
                                    </p:animEffect>
                                    <p:set>
                                      <p:cBhvr>
                                        <p:cTn id="69" dur="1" fill="hold">
                                          <p:stCondLst>
                                            <p:cond delay="1999"/>
                                          </p:stCondLst>
                                        </p:cTn>
                                        <p:tgtEl>
                                          <p:spTgt spid="10"/>
                                        </p:tgtEl>
                                        <p:attrNameLst>
                                          <p:attrName>style.visibility</p:attrName>
                                        </p:attrNameLst>
                                      </p:cBhvr>
                                      <p:to>
                                        <p:strVal val="hidden"/>
                                      </p:to>
                                    </p:set>
                                  </p:childTnLst>
                                </p:cTn>
                              </p:par>
                              <p:par>
                                <p:cTn id="70" presetID="21" presetClass="exit" presetSubtype="1" fill="hold" grpId="1" nodeType="withEffect">
                                  <p:stCondLst>
                                    <p:cond delay="0"/>
                                  </p:stCondLst>
                                  <p:childTnLst>
                                    <p:animEffect transition="out" filter="wheel(1)">
                                      <p:cBhvr>
                                        <p:cTn id="71" dur="2000"/>
                                        <p:tgtEl>
                                          <p:spTgt spid="8"/>
                                        </p:tgtEl>
                                      </p:cBhvr>
                                    </p:animEffect>
                                    <p:set>
                                      <p:cBhvr>
                                        <p:cTn id="72" dur="1" fill="hold">
                                          <p:stCondLst>
                                            <p:cond delay="1999"/>
                                          </p:stCondLst>
                                        </p:cTn>
                                        <p:tgtEl>
                                          <p:spTgt spid="8"/>
                                        </p:tgtEl>
                                        <p:attrNameLst>
                                          <p:attrName>style.visibility</p:attrName>
                                        </p:attrNameLst>
                                      </p:cBhvr>
                                      <p:to>
                                        <p:strVal val="hidden"/>
                                      </p:to>
                                    </p:set>
                                  </p:childTnLst>
                                </p:cTn>
                              </p:par>
                              <p:par>
                                <p:cTn id="73" presetID="21" presetClass="exit" presetSubtype="1" fill="hold" grpId="1" nodeType="withEffect">
                                  <p:stCondLst>
                                    <p:cond delay="0"/>
                                  </p:stCondLst>
                                  <p:childTnLst>
                                    <p:animEffect transition="out" filter="wheel(1)">
                                      <p:cBhvr>
                                        <p:cTn id="74" dur="2000"/>
                                        <p:tgtEl>
                                          <p:spTgt spid="6"/>
                                        </p:tgtEl>
                                      </p:cBhvr>
                                    </p:animEffect>
                                    <p:set>
                                      <p:cBhvr>
                                        <p:cTn id="75" dur="1" fill="hold">
                                          <p:stCondLst>
                                            <p:cond delay="1999"/>
                                          </p:stCondLst>
                                        </p:cTn>
                                        <p:tgtEl>
                                          <p:spTgt spid="6"/>
                                        </p:tgtEl>
                                        <p:attrNameLst>
                                          <p:attrName>style.visibility</p:attrName>
                                        </p:attrNameLst>
                                      </p:cBhvr>
                                      <p:to>
                                        <p:strVal val="hidden"/>
                                      </p:to>
                                    </p:set>
                                  </p:childTnLst>
                                </p:cTn>
                              </p:par>
                              <p:par>
                                <p:cTn id="76" presetID="21" presetClass="exit" presetSubtype="1" fill="hold" grpId="1" nodeType="withEffect">
                                  <p:stCondLst>
                                    <p:cond delay="0"/>
                                  </p:stCondLst>
                                  <p:childTnLst>
                                    <p:animEffect transition="out" filter="wheel(1)">
                                      <p:cBhvr>
                                        <p:cTn id="77" dur="2000"/>
                                        <p:tgtEl>
                                          <p:spTgt spid="2"/>
                                        </p:tgtEl>
                                      </p:cBhvr>
                                    </p:animEffect>
                                    <p:set>
                                      <p:cBhvr>
                                        <p:cTn id="78" dur="1" fill="hold">
                                          <p:stCondLst>
                                            <p:cond delay="1999"/>
                                          </p:stCondLst>
                                        </p:cTn>
                                        <p:tgtEl>
                                          <p:spTgt spid="2"/>
                                        </p:tgtEl>
                                        <p:attrNameLst>
                                          <p:attrName>style.visibility</p:attrName>
                                        </p:attrNameLst>
                                      </p:cBhvr>
                                      <p:to>
                                        <p:strVal val="hidden"/>
                                      </p:to>
                                    </p:set>
                                  </p:childTnLst>
                                </p:cTn>
                              </p:par>
                              <p:par>
                                <p:cTn id="79" presetID="21" presetClass="exit" presetSubtype="1" fill="hold" grpId="1" nodeType="withEffect">
                                  <p:stCondLst>
                                    <p:cond delay="0"/>
                                  </p:stCondLst>
                                  <p:childTnLst>
                                    <p:animEffect transition="out" filter="wheel(1)">
                                      <p:cBhvr>
                                        <p:cTn id="80" dur="2000"/>
                                        <p:tgtEl>
                                          <p:spTgt spid="12"/>
                                        </p:tgtEl>
                                      </p:cBhvr>
                                    </p:animEffect>
                                    <p:set>
                                      <p:cBhvr>
                                        <p:cTn id="81" dur="1" fill="hold">
                                          <p:stCondLst>
                                            <p:cond delay="1999"/>
                                          </p:stCondLst>
                                        </p:cTn>
                                        <p:tgtEl>
                                          <p:spTgt spid="12"/>
                                        </p:tgtEl>
                                        <p:attrNameLst>
                                          <p:attrName>style.visibility</p:attrName>
                                        </p:attrNameLst>
                                      </p:cBhvr>
                                      <p:to>
                                        <p:strVal val="hidden"/>
                                      </p:to>
                                    </p:set>
                                  </p:childTnLst>
                                </p:cTn>
                              </p:par>
                              <p:par>
                                <p:cTn id="82" presetID="21" presetClass="exit" presetSubtype="1" fill="hold" grpId="1" nodeType="withEffect">
                                  <p:stCondLst>
                                    <p:cond delay="0"/>
                                  </p:stCondLst>
                                  <p:childTnLst>
                                    <p:animEffect transition="out" filter="wheel(1)">
                                      <p:cBhvr>
                                        <p:cTn id="83" dur="2000"/>
                                        <p:tgtEl>
                                          <p:spTgt spid="17"/>
                                        </p:tgtEl>
                                      </p:cBhvr>
                                    </p:animEffect>
                                    <p:set>
                                      <p:cBhvr>
                                        <p:cTn id="84" dur="1" fill="hold">
                                          <p:stCondLst>
                                            <p:cond delay="1999"/>
                                          </p:stCondLst>
                                        </p:cTn>
                                        <p:tgtEl>
                                          <p:spTgt spid="17"/>
                                        </p:tgtEl>
                                        <p:attrNameLst>
                                          <p:attrName>style.visibility</p:attrName>
                                        </p:attrNameLst>
                                      </p:cBhvr>
                                      <p:to>
                                        <p:strVal val="hidden"/>
                                      </p:to>
                                    </p:set>
                                  </p:childTnLst>
                                </p:cTn>
                              </p:par>
                              <p:par>
                                <p:cTn id="85" presetID="21" presetClass="exit" presetSubtype="1" fill="hold" grpId="1" nodeType="withEffect">
                                  <p:stCondLst>
                                    <p:cond delay="0"/>
                                  </p:stCondLst>
                                  <p:childTnLst>
                                    <p:animEffect transition="out" filter="wheel(1)">
                                      <p:cBhvr>
                                        <p:cTn id="86" dur="2000"/>
                                        <p:tgtEl>
                                          <p:spTgt spid="19"/>
                                        </p:tgtEl>
                                      </p:cBhvr>
                                    </p:animEffect>
                                    <p:set>
                                      <p:cBhvr>
                                        <p:cTn id="87" dur="1" fill="hold">
                                          <p:stCondLst>
                                            <p:cond delay="1999"/>
                                          </p:stCondLst>
                                        </p:cTn>
                                        <p:tgtEl>
                                          <p:spTgt spid="19"/>
                                        </p:tgtEl>
                                        <p:attrNameLst>
                                          <p:attrName>style.visibility</p:attrName>
                                        </p:attrNameLst>
                                      </p:cBhvr>
                                      <p:to>
                                        <p:strVal val="hidden"/>
                                      </p:to>
                                    </p:set>
                                  </p:childTnLst>
                                </p:cTn>
                              </p:par>
                              <p:par>
                                <p:cTn id="88" presetID="21" presetClass="exit" presetSubtype="1" fill="hold" grpId="1" nodeType="withEffect">
                                  <p:stCondLst>
                                    <p:cond delay="0"/>
                                  </p:stCondLst>
                                  <p:childTnLst>
                                    <p:animEffect transition="out" filter="wheel(1)">
                                      <p:cBhvr>
                                        <p:cTn id="89" dur="2000"/>
                                        <p:tgtEl>
                                          <p:spTgt spid="21"/>
                                        </p:tgtEl>
                                      </p:cBhvr>
                                    </p:animEffect>
                                    <p:set>
                                      <p:cBhvr>
                                        <p:cTn id="90" dur="1" fill="hold">
                                          <p:stCondLst>
                                            <p:cond delay="1999"/>
                                          </p:stCondLst>
                                        </p:cTn>
                                        <p:tgtEl>
                                          <p:spTgt spid="21"/>
                                        </p:tgtEl>
                                        <p:attrNameLst>
                                          <p:attrName>style.visibility</p:attrName>
                                        </p:attrNameLst>
                                      </p:cBhvr>
                                      <p:to>
                                        <p:strVal val="hidden"/>
                                      </p:to>
                                    </p:set>
                                  </p:childTnLst>
                                </p:cTn>
                              </p:par>
                              <p:par>
                                <p:cTn id="91" presetID="21" presetClass="exit" presetSubtype="1" fill="hold" grpId="1" nodeType="withEffect">
                                  <p:stCondLst>
                                    <p:cond delay="0"/>
                                  </p:stCondLst>
                                  <p:childTnLst>
                                    <p:animEffect transition="out" filter="wheel(1)">
                                      <p:cBhvr>
                                        <p:cTn id="92" dur="2000"/>
                                        <p:tgtEl>
                                          <p:spTgt spid="23"/>
                                        </p:tgtEl>
                                      </p:cBhvr>
                                    </p:animEffect>
                                    <p:set>
                                      <p:cBhvr>
                                        <p:cTn id="93" dur="1" fill="hold">
                                          <p:stCondLst>
                                            <p:cond delay="1999"/>
                                          </p:stCondLst>
                                        </p:cTn>
                                        <p:tgtEl>
                                          <p:spTgt spid="23"/>
                                        </p:tgtEl>
                                        <p:attrNameLst>
                                          <p:attrName>style.visibility</p:attrName>
                                        </p:attrNameLst>
                                      </p:cBhvr>
                                      <p:to>
                                        <p:strVal val="hidden"/>
                                      </p:to>
                                    </p:set>
                                  </p:childTnLst>
                                </p:cTn>
                              </p:par>
                              <p:par>
                                <p:cTn id="94" presetID="21" presetClass="exit" presetSubtype="1" fill="hold" grpId="1" nodeType="withEffect">
                                  <p:stCondLst>
                                    <p:cond delay="0"/>
                                  </p:stCondLst>
                                  <p:childTnLst>
                                    <p:animEffect transition="out" filter="wheel(1)">
                                      <p:cBhvr>
                                        <p:cTn id="95" dur="2000"/>
                                        <p:tgtEl>
                                          <p:spTgt spid="25"/>
                                        </p:tgtEl>
                                      </p:cBhvr>
                                    </p:animEffect>
                                    <p:set>
                                      <p:cBhvr>
                                        <p:cTn id="96" dur="1" fill="hold">
                                          <p:stCondLst>
                                            <p:cond delay="1999"/>
                                          </p:stCondLst>
                                        </p:cTn>
                                        <p:tgtEl>
                                          <p:spTgt spid="25"/>
                                        </p:tgtEl>
                                        <p:attrNameLst>
                                          <p:attrName>style.visibility</p:attrName>
                                        </p:attrNameLst>
                                      </p:cBhvr>
                                      <p:to>
                                        <p:strVal val="hidden"/>
                                      </p:to>
                                    </p:set>
                                  </p:childTnLst>
                                </p:cTn>
                              </p:par>
                              <p:par>
                                <p:cTn id="97" presetID="21" presetClass="exit" presetSubtype="1" fill="hold" grpId="1" nodeType="withEffect">
                                  <p:stCondLst>
                                    <p:cond delay="0"/>
                                  </p:stCondLst>
                                  <p:childTnLst>
                                    <p:animEffect transition="out" filter="wheel(1)">
                                      <p:cBhvr>
                                        <p:cTn id="98" dur="2000"/>
                                        <p:tgtEl>
                                          <p:spTgt spid="27"/>
                                        </p:tgtEl>
                                      </p:cBhvr>
                                    </p:animEffect>
                                    <p:set>
                                      <p:cBhvr>
                                        <p:cTn id="99" dur="1" fill="hold">
                                          <p:stCondLst>
                                            <p:cond delay="1999"/>
                                          </p:stCondLst>
                                        </p:cTn>
                                        <p:tgtEl>
                                          <p:spTgt spid="27"/>
                                        </p:tgtEl>
                                        <p:attrNameLst>
                                          <p:attrName>style.visibility</p:attrName>
                                        </p:attrNameLst>
                                      </p:cBhvr>
                                      <p:to>
                                        <p:strVal val="hidden"/>
                                      </p:to>
                                    </p:set>
                                  </p:childTnLst>
                                </p:cTn>
                              </p:par>
                              <p:par>
                                <p:cTn id="100" presetID="21" presetClass="exit" presetSubtype="1" fill="hold" grpId="1" nodeType="withEffect">
                                  <p:stCondLst>
                                    <p:cond delay="0"/>
                                  </p:stCondLst>
                                  <p:childTnLst>
                                    <p:animEffect transition="out" filter="wheel(1)">
                                      <p:cBhvr>
                                        <p:cTn id="101" dur="2000"/>
                                        <p:tgtEl>
                                          <p:spTgt spid="29"/>
                                        </p:tgtEl>
                                      </p:cBhvr>
                                    </p:animEffect>
                                    <p:set>
                                      <p:cBhvr>
                                        <p:cTn id="102" dur="1" fill="hold">
                                          <p:stCondLst>
                                            <p:cond delay="1999"/>
                                          </p:stCondLst>
                                        </p:cTn>
                                        <p:tgtEl>
                                          <p:spTgt spid="29"/>
                                        </p:tgtEl>
                                        <p:attrNameLst>
                                          <p:attrName>style.visibility</p:attrName>
                                        </p:attrNameLst>
                                      </p:cBhvr>
                                      <p:to>
                                        <p:strVal val="hidden"/>
                                      </p:to>
                                    </p:set>
                                  </p:childTnLst>
                                </p:cTn>
                              </p:par>
                              <p:par>
                                <p:cTn id="103" presetID="21" presetClass="exit" presetSubtype="1" fill="hold" grpId="1" nodeType="withEffect">
                                  <p:stCondLst>
                                    <p:cond delay="0"/>
                                  </p:stCondLst>
                                  <p:childTnLst>
                                    <p:animEffect transition="out" filter="wheel(1)">
                                      <p:cBhvr>
                                        <p:cTn id="104" dur="2000"/>
                                        <p:tgtEl>
                                          <p:spTgt spid="31"/>
                                        </p:tgtEl>
                                      </p:cBhvr>
                                    </p:animEffect>
                                    <p:set>
                                      <p:cBhvr>
                                        <p:cTn id="105" dur="1" fill="hold">
                                          <p:stCondLst>
                                            <p:cond delay="1999"/>
                                          </p:stCondLst>
                                        </p:cTn>
                                        <p:tgtEl>
                                          <p:spTgt spid="31"/>
                                        </p:tgtEl>
                                        <p:attrNameLst>
                                          <p:attrName>style.visibility</p:attrName>
                                        </p:attrNameLst>
                                      </p:cBhvr>
                                      <p:to>
                                        <p:strVal val="hidden"/>
                                      </p:to>
                                    </p:set>
                                  </p:childTnLst>
                                </p:cTn>
                              </p:par>
                              <p:par>
                                <p:cTn id="106" presetID="21" presetClass="exit" presetSubtype="1" fill="hold" grpId="1" nodeType="withEffect">
                                  <p:stCondLst>
                                    <p:cond delay="0"/>
                                  </p:stCondLst>
                                  <p:childTnLst>
                                    <p:animEffect transition="out" filter="wheel(1)">
                                      <p:cBhvr>
                                        <p:cTn id="107" dur="2000"/>
                                        <p:tgtEl>
                                          <p:spTgt spid="33"/>
                                        </p:tgtEl>
                                      </p:cBhvr>
                                    </p:animEffect>
                                    <p:set>
                                      <p:cBhvr>
                                        <p:cTn id="108" dur="1" fill="hold">
                                          <p:stCondLst>
                                            <p:cond delay="1999"/>
                                          </p:stCondLst>
                                        </p:cTn>
                                        <p:tgtEl>
                                          <p:spTgt spid="33"/>
                                        </p:tgtEl>
                                        <p:attrNameLst>
                                          <p:attrName>style.visibility</p:attrName>
                                        </p:attrNameLst>
                                      </p:cBhvr>
                                      <p:to>
                                        <p:strVal val="hidden"/>
                                      </p:to>
                                    </p:set>
                                  </p:childTnLst>
                                </p:cTn>
                              </p:par>
                              <p:par>
                                <p:cTn id="109" presetID="21" presetClass="exit" presetSubtype="1" fill="hold" grpId="1" nodeType="withEffect">
                                  <p:stCondLst>
                                    <p:cond delay="0"/>
                                  </p:stCondLst>
                                  <p:childTnLst>
                                    <p:animEffect transition="out" filter="wheel(1)">
                                      <p:cBhvr>
                                        <p:cTn id="110" dur="2000"/>
                                        <p:tgtEl>
                                          <p:spTgt spid="35"/>
                                        </p:tgtEl>
                                      </p:cBhvr>
                                    </p:animEffect>
                                    <p:set>
                                      <p:cBhvr>
                                        <p:cTn id="111" dur="1" fill="hold">
                                          <p:stCondLst>
                                            <p:cond delay="1999"/>
                                          </p:stCondLst>
                                        </p:cTn>
                                        <p:tgtEl>
                                          <p:spTgt spid="35"/>
                                        </p:tgtEl>
                                        <p:attrNameLst>
                                          <p:attrName>style.visibility</p:attrName>
                                        </p:attrNameLst>
                                      </p:cBhvr>
                                      <p:to>
                                        <p:strVal val="hidden"/>
                                      </p:to>
                                    </p:set>
                                  </p:childTnLst>
                                </p:cTn>
                              </p:par>
                              <p:par>
                                <p:cTn id="112" presetID="21" presetClass="exit" presetSubtype="1" fill="hold" grpId="1" nodeType="withEffect">
                                  <p:stCondLst>
                                    <p:cond delay="0"/>
                                  </p:stCondLst>
                                  <p:childTnLst>
                                    <p:animEffect transition="out" filter="wheel(1)">
                                      <p:cBhvr>
                                        <p:cTn id="113" dur="2000"/>
                                        <p:tgtEl>
                                          <p:spTgt spid="37"/>
                                        </p:tgtEl>
                                      </p:cBhvr>
                                    </p:animEffect>
                                    <p:set>
                                      <p:cBhvr>
                                        <p:cTn id="114" dur="1" fill="hold">
                                          <p:stCondLst>
                                            <p:cond delay="1999"/>
                                          </p:stCondLst>
                                        </p:cTn>
                                        <p:tgtEl>
                                          <p:spTgt spid="37"/>
                                        </p:tgtEl>
                                        <p:attrNameLst>
                                          <p:attrName>style.visibility</p:attrName>
                                        </p:attrNameLst>
                                      </p:cBhvr>
                                      <p:to>
                                        <p:strVal val="hidden"/>
                                      </p:to>
                                    </p:set>
                                  </p:childTnLst>
                                </p:cTn>
                              </p:par>
                              <p:par>
                                <p:cTn id="115" presetID="21" presetClass="exit" presetSubtype="1" fill="hold" grpId="1" nodeType="withEffect">
                                  <p:stCondLst>
                                    <p:cond delay="0"/>
                                  </p:stCondLst>
                                  <p:childTnLst>
                                    <p:animEffect transition="out" filter="wheel(1)">
                                      <p:cBhvr>
                                        <p:cTn id="116" dur="2000"/>
                                        <p:tgtEl>
                                          <p:spTgt spid="39"/>
                                        </p:tgtEl>
                                      </p:cBhvr>
                                    </p:animEffect>
                                    <p:set>
                                      <p:cBhvr>
                                        <p:cTn id="117" dur="1" fill="hold">
                                          <p:stCondLst>
                                            <p:cond delay="1999"/>
                                          </p:stCondLst>
                                        </p:cTn>
                                        <p:tgtEl>
                                          <p:spTgt spid="39"/>
                                        </p:tgtEl>
                                        <p:attrNameLst>
                                          <p:attrName>style.visibility</p:attrName>
                                        </p:attrNameLst>
                                      </p:cBhvr>
                                      <p:to>
                                        <p:strVal val="hidden"/>
                                      </p:to>
                                    </p:set>
                                  </p:childTnLst>
                                </p:cTn>
                              </p:par>
                              <p:par>
                                <p:cTn id="118" presetID="21" presetClass="exit" presetSubtype="1" fill="hold" grpId="1" nodeType="withEffect">
                                  <p:stCondLst>
                                    <p:cond delay="0"/>
                                  </p:stCondLst>
                                  <p:childTnLst>
                                    <p:animEffect transition="out" filter="wheel(1)">
                                      <p:cBhvr>
                                        <p:cTn id="119" dur="2000"/>
                                        <p:tgtEl>
                                          <p:spTgt spid="41"/>
                                        </p:tgtEl>
                                      </p:cBhvr>
                                    </p:animEffect>
                                    <p:set>
                                      <p:cBhvr>
                                        <p:cTn id="120" dur="1" fill="hold">
                                          <p:stCondLst>
                                            <p:cond delay="1999"/>
                                          </p:stCondLst>
                                        </p:cTn>
                                        <p:tgtEl>
                                          <p:spTgt spid="41"/>
                                        </p:tgtEl>
                                        <p:attrNameLst>
                                          <p:attrName>style.visibility</p:attrName>
                                        </p:attrNameLst>
                                      </p:cBhvr>
                                      <p:to>
                                        <p:strVal val="hidden"/>
                                      </p:to>
                                    </p:set>
                                  </p:childTnLst>
                                </p:cTn>
                              </p:par>
                              <p:par>
                                <p:cTn id="121" presetID="21" presetClass="exit" presetSubtype="1" fill="hold" grpId="1" nodeType="withEffect">
                                  <p:stCondLst>
                                    <p:cond delay="0"/>
                                  </p:stCondLst>
                                  <p:childTnLst>
                                    <p:animEffect transition="out" filter="wheel(1)">
                                      <p:cBhvr>
                                        <p:cTn id="122" dur="2000"/>
                                        <p:tgtEl>
                                          <p:spTgt spid="43"/>
                                        </p:tgtEl>
                                      </p:cBhvr>
                                    </p:animEffect>
                                    <p:set>
                                      <p:cBhvr>
                                        <p:cTn id="123" dur="1" fill="hold">
                                          <p:stCondLst>
                                            <p:cond delay="1999"/>
                                          </p:stCondLst>
                                        </p:cTn>
                                        <p:tgtEl>
                                          <p:spTgt spid="43"/>
                                        </p:tgtEl>
                                        <p:attrNameLst>
                                          <p:attrName>style.visibility</p:attrName>
                                        </p:attrNameLst>
                                      </p:cBhvr>
                                      <p:to>
                                        <p:strVal val="hidden"/>
                                      </p:to>
                                    </p:set>
                                  </p:childTnLst>
                                </p:cTn>
                              </p:par>
                              <p:par>
                                <p:cTn id="124" presetID="21" presetClass="exit" presetSubtype="1" fill="hold" grpId="1" nodeType="withEffect">
                                  <p:stCondLst>
                                    <p:cond delay="0"/>
                                  </p:stCondLst>
                                  <p:childTnLst>
                                    <p:animEffect transition="out" filter="wheel(1)">
                                      <p:cBhvr>
                                        <p:cTn id="125" dur="2000"/>
                                        <p:tgtEl>
                                          <p:spTgt spid="45"/>
                                        </p:tgtEl>
                                      </p:cBhvr>
                                    </p:animEffect>
                                    <p:set>
                                      <p:cBhvr>
                                        <p:cTn id="126" dur="1" fill="hold">
                                          <p:stCondLst>
                                            <p:cond delay="1999"/>
                                          </p:stCondLst>
                                        </p:cTn>
                                        <p:tgtEl>
                                          <p:spTgt spid="4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
                                        </p:tgtEl>
                                        <p:attrNameLst>
                                          <p:attrName>style.visibility</p:attrName>
                                        </p:attrNameLst>
                                      </p:cBhvr>
                                      <p:to>
                                        <p:strVal val="visible"/>
                                      </p:to>
                                    </p:set>
                                    <p:animEffect transition="in" filter="wipe(down)">
                                      <p:cBhvr>
                                        <p:cTn id="131" dur="500"/>
                                        <p:tgtEl>
                                          <p:spTgt spid="3"/>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wipe(down)">
                                      <p:cBhvr>
                                        <p:cTn id="134" dur="500"/>
                                        <p:tgtEl>
                                          <p:spTgt spid="9"/>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7"/>
                                        </p:tgtEl>
                                        <p:attrNameLst>
                                          <p:attrName>style.visibility</p:attrName>
                                        </p:attrNameLst>
                                      </p:cBhvr>
                                      <p:to>
                                        <p:strVal val="visible"/>
                                      </p:to>
                                    </p:set>
                                    <p:animEffect transition="in" filter="wipe(down)">
                                      <p:cBhvr>
                                        <p:cTn id="137" dur="500"/>
                                        <p:tgtEl>
                                          <p:spTgt spid="7"/>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wipe(down)">
                                      <p:cBhvr>
                                        <p:cTn id="140" dur="500"/>
                                        <p:tgtEl>
                                          <p:spTgt spid="11"/>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13"/>
                                        </p:tgtEl>
                                        <p:attrNameLst>
                                          <p:attrName>style.visibility</p:attrName>
                                        </p:attrNameLst>
                                      </p:cBhvr>
                                      <p:to>
                                        <p:strVal val="visible"/>
                                      </p:to>
                                    </p:set>
                                    <p:animEffect transition="in" filter="wipe(down)">
                                      <p:cBhvr>
                                        <p:cTn id="143" dur="500"/>
                                        <p:tgtEl>
                                          <p:spTgt spid="13"/>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18"/>
                                        </p:tgtEl>
                                        <p:attrNameLst>
                                          <p:attrName>style.visibility</p:attrName>
                                        </p:attrNameLst>
                                      </p:cBhvr>
                                      <p:to>
                                        <p:strVal val="visible"/>
                                      </p:to>
                                    </p:set>
                                    <p:animEffect transition="in" filter="wipe(down)">
                                      <p:cBhvr>
                                        <p:cTn id="146" dur="500"/>
                                        <p:tgtEl>
                                          <p:spTgt spid="18"/>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20"/>
                                        </p:tgtEl>
                                        <p:attrNameLst>
                                          <p:attrName>style.visibility</p:attrName>
                                        </p:attrNameLst>
                                      </p:cBhvr>
                                      <p:to>
                                        <p:strVal val="visible"/>
                                      </p:to>
                                    </p:set>
                                    <p:animEffect transition="in" filter="wipe(down)">
                                      <p:cBhvr>
                                        <p:cTn id="149" dur="500"/>
                                        <p:tgtEl>
                                          <p:spTgt spid="20"/>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22"/>
                                        </p:tgtEl>
                                        <p:attrNameLst>
                                          <p:attrName>style.visibility</p:attrName>
                                        </p:attrNameLst>
                                      </p:cBhvr>
                                      <p:to>
                                        <p:strVal val="visible"/>
                                      </p:to>
                                    </p:set>
                                    <p:animEffect transition="in" filter="wipe(down)">
                                      <p:cBhvr>
                                        <p:cTn id="152" dur="500"/>
                                        <p:tgtEl>
                                          <p:spTgt spid="22"/>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24"/>
                                        </p:tgtEl>
                                        <p:attrNameLst>
                                          <p:attrName>style.visibility</p:attrName>
                                        </p:attrNameLst>
                                      </p:cBhvr>
                                      <p:to>
                                        <p:strVal val="visible"/>
                                      </p:to>
                                    </p:set>
                                    <p:animEffect transition="in" filter="wipe(down)">
                                      <p:cBhvr>
                                        <p:cTn id="155" dur="500"/>
                                        <p:tgtEl>
                                          <p:spTgt spid="24"/>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6"/>
                                        </p:tgtEl>
                                        <p:attrNameLst>
                                          <p:attrName>style.visibility</p:attrName>
                                        </p:attrNameLst>
                                      </p:cBhvr>
                                      <p:to>
                                        <p:strVal val="visible"/>
                                      </p:to>
                                    </p:set>
                                    <p:animEffect transition="in" filter="wipe(down)">
                                      <p:cBhvr>
                                        <p:cTn id="158" dur="500"/>
                                        <p:tgtEl>
                                          <p:spTgt spid="26"/>
                                        </p:tgtEl>
                                      </p:cBhvr>
                                    </p:animEffect>
                                  </p:childTnLst>
                                </p:cTn>
                              </p:par>
                              <p:par>
                                <p:cTn id="159" presetID="22" presetClass="entr" presetSubtype="4" fill="hold" grpId="0" nodeType="withEffect">
                                  <p:stCondLst>
                                    <p:cond delay="0"/>
                                  </p:stCondLst>
                                  <p:childTnLst>
                                    <p:set>
                                      <p:cBhvr>
                                        <p:cTn id="160" dur="1" fill="hold">
                                          <p:stCondLst>
                                            <p:cond delay="0"/>
                                          </p:stCondLst>
                                        </p:cTn>
                                        <p:tgtEl>
                                          <p:spTgt spid="28"/>
                                        </p:tgtEl>
                                        <p:attrNameLst>
                                          <p:attrName>style.visibility</p:attrName>
                                        </p:attrNameLst>
                                      </p:cBhvr>
                                      <p:to>
                                        <p:strVal val="visible"/>
                                      </p:to>
                                    </p:set>
                                    <p:animEffect transition="in" filter="wipe(down)">
                                      <p:cBhvr>
                                        <p:cTn id="161" dur="500"/>
                                        <p:tgtEl>
                                          <p:spTgt spid="28"/>
                                        </p:tgtEl>
                                      </p:cBhvr>
                                    </p:animEffect>
                                  </p:childTnLst>
                                </p:cTn>
                              </p:par>
                              <p:par>
                                <p:cTn id="162" presetID="22" presetClass="entr" presetSubtype="4" fill="hold" grpId="0" nodeType="withEffect">
                                  <p:stCondLst>
                                    <p:cond delay="0"/>
                                  </p:stCondLst>
                                  <p:childTnLst>
                                    <p:set>
                                      <p:cBhvr>
                                        <p:cTn id="163" dur="1" fill="hold">
                                          <p:stCondLst>
                                            <p:cond delay="0"/>
                                          </p:stCondLst>
                                        </p:cTn>
                                        <p:tgtEl>
                                          <p:spTgt spid="30"/>
                                        </p:tgtEl>
                                        <p:attrNameLst>
                                          <p:attrName>style.visibility</p:attrName>
                                        </p:attrNameLst>
                                      </p:cBhvr>
                                      <p:to>
                                        <p:strVal val="visible"/>
                                      </p:to>
                                    </p:set>
                                    <p:animEffect transition="in" filter="wipe(down)">
                                      <p:cBhvr>
                                        <p:cTn id="164" dur="500"/>
                                        <p:tgtEl>
                                          <p:spTgt spid="30"/>
                                        </p:tgtEl>
                                      </p:cBhvr>
                                    </p:animEffect>
                                  </p:childTnLst>
                                </p:cTn>
                              </p:par>
                              <p:par>
                                <p:cTn id="165" presetID="22" presetClass="entr" presetSubtype="4" fill="hold" grpId="0" nodeType="withEffect">
                                  <p:stCondLst>
                                    <p:cond delay="0"/>
                                  </p:stCondLst>
                                  <p:childTnLst>
                                    <p:set>
                                      <p:cBhvr>
                                        <p:cTn id="166" dur="1" fill="hold">
                                          <p:stCondLst>
                                            <p:cond delay="0"/>
                                          </p:stCondLst>
                                        </p:cTn>
                                        <p:tgtEl>
                                          <p:spTgt spid="32"/>
                                        </p:tgtEl>
                                        <p:attrNameLst>
                                          <p:attrName>style.visibility</p:attrName>
                                        </p:attrNameLst>
                                      </p:cBhvr>
                                      <p:to>
                                        <p:strVal val="visible"/>
                                      </p:to>
                                    </p:set>
                                    <p:animEffect transition="in" filter="wipe(down)">
                                      <p:cBhvr>
                                        <p:cTn id="167" dur="500"/>
                                        <p:tgtEl>
                                          <p:spTgt spid="32"/>
                                        </p:tgtEl>
                                      </p:cBhvr>
                                    </p:animEffect>
                                  </p:childTnLst>
                                </p:cTn>
                              </p:par>
                              <p:par>
                                <p:cTn id="168" presetID="22" presetClass="entr" presetSubtype="4" fill="hold" grpId="0" nodeType="withEffect">
                                  <p:stCondLst>
                                    <p:cond delay="0"/>
                                  </p:stCondLst>
                                  <p:childTnLst>
                                    <p:set>
                                      <p:cBhvr>
                                        <p:cTn id="169" dur="1" fill="hold">
                                          <p:stCondLst>
                                            <p:cond delay="0"/>
                                          </p:stCondLst>
                                        </p:cTn>
                                        <p:tgtEl>
                                          <p:spTgt spid="34"/>
                                        </p:tgtEl>
                                        <p:attrNameLst>
                                          <p:attrName>style.visibility</p:attrName>
                                        </p:attrNameLst>
                                      </p:cBhvr>
                                      <p:to>
                                        <p:strVal val="visible"/>
                                      </p:to>
                                    </p:set>
                                    <p:animEffect transition="in" filter="wipe(down)">
                                      <p:cBhvr>
                                        <p:cTn id="170" dur="500"/>
                                        <p:tgtEl>
                                          <p:spTgt spid="34"/>
                                        </p:tgtEl>
                                      </p:cBhvr>
                                    </p:animEffect>
                                  </p:childTnLst>
                                </p:cTn>
                              </p:par>
                              <p:par>
                                <p:cTn id="171" presetID="22" presetClass="entr" presetSubtype="4"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animEffect transition="in" filter="wipe(down)">
                                      <p:cBhvr>
                                        <p:cTn id="173" dur="500"/>
                                        <p:tgtEl>
                                          <p:spTgt spid="36"/>
                                        </p:tgtEl>
                                      </p:cBhvr>
                                    </p:animEffect>
                                  </p:childTnLst>
                                </p:cTn>
                              </p:par>
                              <p:par>
                                <p:cTn id="174" presetID="22" presetClass="entr" presetSubtype="4" fill="hold" grpId="0" nodeType="with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wipe(down)">
                                      <p:cBhvr>
                                        <p:cTn id="176" dur="500"/>
                                        <p:tgtEl>
                                          <p:spTgt spid="38"/>
                                        </p:tgtEl>
                                      </p:cBhvr>
                                    </p:animEffect>
                                  </p:childTnLst>
                                </p:cTn>
                              </p:par>
                              <p:par>
                                <p:cTn id="177" presetID="22" presetClass="entr" presetSubtype="4" fill="hold" grpId="0" nodeType="withEffect">
                                  <p:stCondLst>
                                    <p:cond delay="0"/>
                                  </p:stCondLst>
                                  <p:childTnLst>
                                    <p:set>
                                      <p:cBhvr>
                                        <p:cTn id="178" dur="1" fill="hold">
                                          <p:stCondLst>
                                            <p:cond delay="0"/>
                                          </p:stCondLst>
                                        </p:cTn>
                                        <p:tgtEl>
                                          <p:spTgt spid="40"/>
                                        </p:tgtEl>
                                        <p:attrNameLst>
                                          <p:attrName>style.visibility</p:attrName>
                                        </p:attrNameLst>
                                      </p:cBhvr>
                                      <p:to>
                                        <p:strVal val="visible"/>
                                      </p:to>
                                    </p:set>
                                    <p:animEffect transition="in" filter="wipe(down)">
                                      <p:cBhvr>
                                        <p:cTn id="179" dur="500"/>
                                        <p:tgtEl>
                                          <p:spTgt spid="40"/>
                                        </p:tgtEl>
                                      </p:cBhvr>
                                    </p:animEffect>
                                  </p:childTnLst>
                                </p:cTn>
                              </p:par>
                              <p:par>
                                <p:cTn id="180" presetID="22" presetClass="entr" presetSubtype="4" fill="hold" grpId="0" nodeType="withEffect">
                                  <p:stCondLst>
                                    <p:cond delay="0"/>
                                  </p:stCondLst>
                                  <p:childTnLst>
                                    <p:set>
                                      <p:cBhvr>
                                        <p:cTn id="181" dur="1" fill="hold">
                                          <p:stCondLst>
                                            <p:cond delay="0"/>
                                          </p:stCondLst>
                                        </p:cTn>
                                        <p:tgtEl>
                                          <p:spTgt spid="42"/>
                                        </p:tgtEl>
                                        <p:attrNameLst>
                                          <p:attrName>style.visibility</p:attrName>
                                        </p:attrNameLst>
                                      </p:cBhvr>
                                      <p:to>
                                        <p:strVal val="visible"/>
                                      </p:to>
                                    </p:set>
                                    <p:animEffect transition="in" filter="wipe(down)">
                                      <p:cBhvr>
                                        <p:cTn id="182" dur="500"/>
                                        <p:tgtEl>
                                          <p:spTgt spid="42"/>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46"/>
                                        </p:tgtEl>
                                        <p:attrNameLst>
                                          <p:attrName>style.visibility</p:attrName>
                                        </p:attrNameLst>
                                      </p:cBhvr>
                                      <p:to>
                                        <p:strVal val="visible"/>
                                      </p:to>
                                    </p:set>
                                    <p:animEffect transition="in" filter="wipe(down)">
                                      <p:cBhvr>
                                        <p:cTn id="185" dur="500"/>
                                        <p:tgtEl>
                                          <p:spTgt spid="46"/>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44"/>
                                        </p:tgtEl>
                                        <p:attrNameLst>
                                          <p:attrName>style.visibility</p:attrName>
                                        </p:attrNameLst>
                                      </p:cBhvr>
                                      <p:to>
                                        <p:strVal val="visible"/>
                                      </p:to>
                                    </p:set>
                                    <p:animEffect transition="in" filter="wipe(down)">
                                      <p:cBhvr>
                                        <p:cTn id="188" dur="500"/>
                                        <p:tgtEl>
                                          <p:spTgt spid="44"/>
                                        </p:tgtEl>
                                      </p:cBhvr>
                                    </p:animEffect>
                                  </p:childTnLst>
                                </p:cTn>
                              </p:par>
                            </p:childTnLst>
                          </p:cTn>
                        </p:par>
                      </p:childTnLst>
                    </p:cTn>
                  </p:par>
                  <p:par>
                    <p:cTn id="189" fill="hold">
                      <p:stCondLst>
                        <p:cond delay="indefinite"/>
                      </p:stCondLst>
                      <p:childTnLst>
                        <p:par>
                          <p:cTn id="190" fill="hold">
                            <p:stCondLst>
                              <p:cond delay="0"/>
                            </p:stCondLst>
                            <p:childTnLst>
                              <p:par>
                                <p:cTn id="191" presetID="6" presetClass="exit" presetSubtype="32" fill="hold" grpId="1" nodeType="clickEffect">
                                  <p:stCondLst>
                                    <p:cond delay="0"/>
                                  </p:stCondLst>
                                  <p:childTnLst>
                                    <p:animEffect transition="out" filter="circle(out)">
                                      <p:cBhvr>
                                        <p:cTn id="192" dur="2000"/>
                                        <p:tgtEl>
                                          <p:spTgt spid="3"/>
                                        </p:tgtEl>
                                      </p:cBhvr>
                                    </p:animEffect>
                                    <p:set>
                                      <p:cBhvr>
                                        <p:cTn id="193" dur="1" fill="hold">
                                          <p:stCondLst>
                                            <p:cond delay="1999"/>
                                          </p:stCondLst>
                                        </p:cTn>
                                        <p:tgtEl>
                                          <p:spTgt spid="3"/>
                                        </p:tgtEl>
                                        <p:attrNameLst>
                                          <p:attrName>style.visibility</p:attrName>
                                        </p:attrNameLst>
                                      </p:cBhvr>
                                      <p:to>
                                        <p:strVal val="hidden"/>
                                      </p:to>
                                    </p:set>
                                  </p:childTnLst>
                                </p:cTn>
                              </p:par>
                              <p:par>
                                <p:cTn id="194" presetID="6" presetClass="exit" presetSubtype="32" fill="hold" grpId="1" nodeType="withEffect">
                                  <p:stCondLst>
                                    <p:cond delay="0"/>
                                  </p:stCondLst>
                                  <p:childTnLst>
                                    <p:animEffect transition="out" filter="circle(out)">
                                      <p:cBhvr>
                                        <p:cTn id="195" dur="2000"/>
                                        <p:tgtEl>
                                          <p:spTgt spid="9"/>
                                        </p:tgtEl>
                                      </p:cBhvr>
                                    </p:animEffect>
                                    <p:set>
                                      <p:cBhvr>
                                        <p:cTn id="196" dur="1" fill="hold">
                                          <p:stCondLst>
                                            <p:cond delay="1999"/>
                                          </p:stCondLst>
                                        </p:cTn>
                                        <p:tgtEl>
                                          <p:spTgt spid="9"/>
                                        </p:tgtEl>
                                        <p:attrNameLst>
                                          <p:attrName>style.visibility</p:attrName>
                                        </p:attrNameLst>
                                      </p:cBhvr>
                                      <p:to>
                                        <p:strVal val="hidden"/>
                                      </p:to>
                                    </p:set>
                                  </p:childTnLst>
                                </p:cTn>
                              </p:par>
                              <p:par>
                                <p:cTn id="197" presetID="6" presetClass="exit" presetSubtype="32" fill="hold" grpId="1" nodeType="withEffect">
                                  <p:stCondLst>
                                    <p:cond delay="0"/>
                                  </p:stCondLst>
                                  <p:childTnLst>
                                    <p:animEffect transition="out" filter="circle(out)">
                                      <p:cBhvr>
                                        <p:cTn id="198" dur="2000"/>
                                        <p:tgtEl>
                                          <p:spTgt spid="7"/>
                                        </p:tgtEl>
                                      </p:cBhvr>
                                    </p:animEffect>
                                    <p:set>
                                      <p:cBhvr>
                                        <p:cTn id="199" dur="1" fill="hold">
                                          <p:stCondLst>
                                            <p:cond delay="1999"/>
                                          </p:stCondLst>
                                        </p:cTn>
                                        <p:tgtEl>
                                          <p:spTgt spid="7"/>
                                        </p:tgtEl>
                                        <p:attrNameLst>
                                          <p:attrName>style.visibility</p:attrName>
                                        </p:attrNameLst>
                                      </p:cBhvr>
                                      <p:to>
                                        <p:strVal val="hidden"/>
                                      </p:to>
                                    </p:set>
                                  </p:childTnLst>
                                </p:cTn>
                              </p:par>
                              <p:par>
                                <p:cTn id="200" presetID="6" presetClass="exit" presetSubtype="32" fill="hold" grpId="1" nodeType="withEffect">
                                  <p:stCondLst>
                                    <p:cond delay="0"/>
                                  </p:stCondLst>
                                  <p:childTnLst>
                                    <p:animEffect transition="out" filter="circle(out)">
                                      <p:cBhvr>
                                        <p:cTn id="201" dur="2000"/>
                                        <p:tgtEl>
                                          <p:spTgt spid="11"/>
                                        </p:tgtEl>
                                      </p:cBhvr>
                                    </p:animEffect>
                                    <p:set>
                                      <p:cBhvr>
                                        <p:cTn id="202" dur="1" fill="hold">
                                          <p:stCondLst>
                                            <p:cond delay="1999"/>
                                          </p:stCondLst>
                                        </p:cTn>
                                        <p:tgtEl>
                                          <p:spTgt spid="11"/>
                                        </p:tgtEl>
                                        <p:attrNameLst>
                                          <p:attrName>style.visibility</p:attrName>
                                        </p:attrNameLst>
                                      </p:cBhvr>
                                      <p:to>
                                        <p:strVal val="hidden"/>
                                      </p:to>
                                    </p:set>
                                  </p:childTnLst>
                                </p:cTn>
                              </p:par>
                              <p:par>
                                <p:cTn id="203" presetID="6" presetClass="exit" presetSubtype="32" fill="hold" grpId="1" nodeType="withEffect">
                                  <p:stCondLst>
                                    <p:cond delay="0"/>
                                  </p:stCondLst>
                                  <p:childTnLst>
                                    <p:animEffect transition="out" filter="circle(out)">
                                      <p:cBhvr>
                                        <p:cTn id="204" dur="2000"/>
                                        <p:tgtEl>
                                          <p:spTgt spid="13"/>
                                        </p:tgtEl>
                                      </p:cBhvr>
                                    </p:animEffect>
                                    <p:set>
                                      <p:cBhvr>
                                        <p:cTn id="205" dur="1" fill="hold">
                                          <p:stCondLst>
                                            <p:cond delay="1999"/>
                                          </p:stCondLst>
                                        </p:cTn>
                                        <p:tgtEl>
                                          <p:spTgt spid="13"/>
                                        </p:tgtEl>
                                        <p:attrNameLst>
                                          <p:attrName>style.visibility</p:attrName>
                                        </p:attrNameLst>
                                      </p:cBhvr>
                                      <p:to>
                                        <p:strVal val="hidden"/>
                                      </p:to>
                                    </p:set>
                                  </p:childTnLst>
                                </p:cTn>
                              </p:par>
                              <p:par>
                                <p:cTn id="206" presetID="6" presetClass="exit" presetSubtype="32" fill="hold" grpId="1" nodeType="withEffect">
                                  <p:stCondLst>
                                    <p:cond delay="0"/>
                                  </p:stCondLst>
                                  <p:childTnLst>
                                    <p:animEffect transition="out" filter="circle(out)">
                                      <p:cBhvr>
                                        <p:cTn id="207" dur="2000"/>
                                        <p:tgtEl>
                                          <p:spTgt spid="18"/>
                                        </p:tgtEl>
                                      </p:cBhvr>
                                    </p:animEffect>
                                    <p:set>
                                      <p:cBhvr>
                                        <p:cTn id="208" dur="1" fill="hold">
                                          <p:stCondLst>
                                            <p:cond delay="1999"/>
                                          </p:stCondLst>
                                        </p:cTn>
                                        <p:tgtEl>
                                          <p:spTgt spid="18"/>
                                        </p:tgtEl>
                                        <p:attrNameLst>
                                          <p:attrName>style.visibility</p:attrName>
                                        </p:attrNameLst>
                                      </p:cBhvr>
                                      <p:to>
                                        <p:strVal val="hidden"/>
                                      </p:to>
                                    </p:set>
                                  </p:childTnLst>
                                </p:cTn>
                              </p:par>
                              <p:par>
                                <p:cTn id="209" presetID="6" presetClass="exit" presetSubtype="32" fill="hold" grpId="1" nodeType="withEffect">
                                  <p:stCondLst>
                                    <p:cond delay="0"/>
                                  </p:stCondLst>
                                  <p:childTnLst>
                                    <p:animEffect transition="out" filter="circle(out)">
                                      <p:cBhvr>
                                        <p:cTn id="210" dur="2000"/>
                                        <p:tgtEl>
                                          <p:spTgt spid="20"/>
                                        </p:tgtEl>
                                      </p:cBhvr>
                                    </p:animEffect>
                                    <p:set>
                                      <p:cBhvr>
                                        <p:cTn id="211" dur="1" fill="hold">
                                          <p:stCondLst>
                                            <p:cond delay="1999"/>
                                          </p:stCondLst>
                                        </p:cTn>
                                        <p:tgtEl>
                                          <p:spTgt spid="20"/>
                                        </p:tgtEl>
                                        <p:attrNameLst>
                                          <p:attrName>style.visibility</p:attrName>
                                        </p:attrNameLst>
                                      </p:cBhvr>
                                      <p:to>
                                        <p:strVal val="hidden"/>
                                      </p:to>
                                    </p:set>
                                  </p:childTnLst>
                                </p:cTn>
                              </p:par>
                              <p:par>
                                <p:cTn id="212" presetID="6" presetClass="exit" presetSubtype="32" fill="hold" grpId="1" nodeType="withEffect">
                                  <p:stCondLst>
                                    <p:cond delay="0"/>
                                  </p:stCondLst>
                                  <p:childTnLst>
                                    <p:animEffect transition="out" filter="circle(out)">
                                      <p:cBhvr>
                                        <p:cTn id="213" dur="2000"/>
                                        <p:tgtEl>
                                          <p:spTgt spid="22"/>
                                        </p:tgtEl>
                                      </p:cBhvr>
                                    </p:animEffect>
                                    <p:set>
                                      <p:cBhvr>
                                        <p:cTn id="214" dur="1" fill="hold">
                                          <p:stCondLst>
                                            <p:cond delay="1999"/>
                                          </p:stCondLst>
                                        </p:cTn>
                                        <p:tgtEl>
                                          <p:spTgt spid="22"/>
                                        </p:tgtEl>
                                        <p:attrNameLst>
                                          <p:attrName>style.visibility</p:attrName>
                                        </p:attrNameLst>
                                      </p:cBhvr>
                                      <p:to>
                                        <p:strVal val="hidden"/>
                                      </p:to>
                                    </p:set>
                                  </p:childTnLst>
                                </p:cTn>
                              </p:par>
                              <p:par>
                                <p:cTn id="215" presetID="6" presetClass="exit" presetSubtype="32" fill="hold" grpId="1" nodeType="withEffect">
                                  <p:stCondLst>
                                    <p:cond delay="0"/>
                                  </p:stCondLst>
                                  <p:childTnLst>
                                    <p:animEffect transition="out" filter="circle(out)">
                                      <p:cBhvr>
                                        <p:cTn id="216" dur="2000"/>
                                        <p:tgtEl>
                                          <p:spTgt spid="24"/>
                                        </p:tgtEl>
                                      </p:cBhvr>
                                    </p:animEffect>
                                    <p:set>
                                      <p:cBhvr>
                                        <p:cTn id="217" dur="1" fill="hold">
                                          <p:stCondLst>
                                            <p:cond delay="1999"/>
                                          </p:stCondLst>
                                        </p:cTn>
                                        <p:tgtEl>
                                          <p:spTgt spid="24"/>
                                        </p:tgtEl>
                                        <p:attrNameLst>
                                          <p:attrName>style.visibility</p:attrName>
                                        </p:attrNameLst>
                                      </p:cBhvr>
                                      <p:to>
                                        <p:strVal val="hidden"/>
                                      </p:to>
                                    </p:set>
                                  </p:childTnLst>
                                </p:cTn>
                              </p:par>
                              <p:par>
                                <p:cTn id="218" presetID="6" presetClass="exit" presetSubtype="32" fill="hold" grpId="1" nodeType="withEffect">
                                  <p:stCondLst>
                                    <p:cond delay="0"/>
                                  </p:stCondLst>
                                  <p:childTnLst>
                                    <p:animEffect transition="out" filter="circle(out)">
                                      <p:cBhvr>
                                        <p:cTn id="219" dur="2000"/>
                                        <p:tgtEl>
                                          <p:spTgt spid="26"/>
                                        </p:tgtEl>
                                      </p:cBhvr>
                                    </p:animEffect>
                                    <p:set>
                                      <p:cBhvr>
                                        <p:cTn id="220" dur="1" fill="hold">
                                          <p:stCondLst>
                                            <p:cond delay="1999"/>
                                          </p:stCondLst>
                                        </p:cTn>
                                        <p:tgtEl>
                                          <p:spTgt spid="26"/>
                                        </p:tgtEl>
                                        <p:attrNameLst>
                                          <p:attrName>style.visibility</p:attrName>
                                        </p:attrNameLst>
                                      </p:cBhvr>
                                      <p:to>
                                        <p:strVal val="hidden"/>
                                      </p:to>
                                    </p:set>
                                  </p:childTnLst>
                                </p:cTn>
                              </p:par>
                              <p:par>
                                <p:cTn id="221" presetID="6" presetClass="exit" presetSubtype="32" fill="hold" grpId="1" nodeType="withEffect">
                                  <p:stCondLst>
                                    <p:cond delay="0"/>
                                  </p:stCondLst>
                                  <p:childTnLst>
                                    <p:animEffect transition="out" filter="circle(out)">
                                      <p:cBhvr>
                                        <p:cTn id="222" dur="2000"/>
                                        <p:tgtEl>
                                          <p:spTgt spid="28"/>
                                        </p:tgtEl>
                                      </p:cBhvr>
                                    </p:animEffect>
                                    <p:set>
                                      <p:cBhvr>
                                        <p:cTn id="223" dur="1" fill="hold">
                                          <p:stCondLst>
                                            <p:cond delay="1999"/>
                                          </p:stCondLst>
                                        </p:cTn>
                                        <p:tgtEl>
                                          <p:spTgt spid="28"/>
                                        </p:tgtEl>
                                        <p:attrNameLst>
                                          <p:attrName>style.visibility</p:attrName>
                                        </p:attrNameLst>
                                      </p:cBhvr>
                                      <p:to>
                                        <p:strVal val="hidden"/>
                                      </p:to>
                                    </p:set>
                                  </p:childTnLst>
                                </p:cTn>
                              </p:par>
                              <p:par>
                                <p:cTn id="224" presetID="6" presetClass="exit" presetSubtype="32" fill="hold" grpId="1" nodeType="withEffect">
                                  <p:stCondLst>
                                    <p:cond delay="0"/>
                                  </p:stCondLst>
                                  <p:childTnLst>
                                    <p:animEffect transition="out" filter="circle(out)">
                                      <p:cBhvr>
                                        <p:cTn id="225" dur="2000"/>
                                        <p:tgtEl>
                                          <p:spTgt spid="30"/>
                                        </p:tgtEl>
                                      </p:cBhvr>
                                    </p:animEffect>
                                    <p:set>
                                      <p:cBhvr>
                                        <p:cTn id="226" dur="1" fill="hold">
                                          <p:stCondLst>
                                            <p:cond delay="1999"/>
                                          </p:stCondLst>
                                        </p:cTn>
                                        <p:tgtEl>
                                          <p:spTgt spid="30"/>
                                        </p:tgtEl>
                                        <p:attrNameLst>
                                          <p:attrName>style.visibility</p:attrName>
                                        </p:attrNameLst>
                                      </p:cBhvr>
                                      <p:to>
                                        <p:strVal val="hidden"/>
                                      </p:to>
                                    </p:set>
                                  </p:childTnLst>
                                </p:cTn>
                              </p:par>
                              <p:par>
                                <p:cTn id="227" presetID="6" presetClass="exit" presetSubtype="32" fill="hold" grpId="1" nodeType="withEffect">
                                  <p:stCondLst>
                                    <p:cond delay="0"/>
                                  </p:stCondLst>
                                  <p:childTnLst>
                                    <p:animEffect transition="out" filter="circle(out)">
                                      <p:cBhvr>
                                        <p:cTn id="228" dur="2000"/>
                                        <p:tgtEl>
                                          <p:spTgt spid="32"/>
                                        </p:tgtEl>
                                      </p:cBhvr>
                                    </p:animEffect>
                                    <p:set>
                                      <p:cBhvr>
                                        <p:cTn id="229" dur="1" fill="hold">
                                          <p:stCondLst>
                                            <p:cond delay="1999"/>
                                          </p:stCondLst>
                                        </p:cTn>
                                        <p:tgtEl>
                                          <p:spTgt spid="32"/>
                                        </p:tgtEl>
                                        <p:attrNameLst>
                                          <p:attrName>style.visibility</p:attrName>
                                        </p:attrNameLst>
                                      </p:cBhvr>
                                      <p:to>
                                        <p:strVal val="hidden"/>
                                      </p:to>
                                    </p:set>
                                  </p:childTnLst>
                                </p:cTn>
                              </p:par>
                              <p:par>
                                <p:cTn id="230" presetID="6" presetClass="exit" presetSubtype="32" fill="hold" grpId="1" nodeType="withEffect">
                                  <p:stCondLst>
                                    <p:cond delay="0"/>
                                  </p:stCondLst>
                                  <p:childTnLst>
                                    <p:animEffect transition="out" filter="circle(out)">
                                      <p:cBhvr>
                                        <p:cTn id="231" dur="2000"/>
                                        <p:tgtEl>
                                          <p:spTgt spid="34"/>
                                        </p:tgtEl>
                                      </p:cBhvr>
                                    </p:animEffect>
                                    <p:set>
                                      <p:cBhvr>
                                        <p:cTn id="232" dur="1" fill="hold">
                                          <p:stCondLst>
                                            <p:cond delay="1999"/>
                                          </p:stCondLst>
                                        </p:cTn>
                                        <p:tgtEl>
                                          <p:spTgt spid="34"/>
                                        </p:tgtEl>
                                        <p:attrNameLst>
                                          <p:attrName>style.visibility</p:attrName>
                                        </p:attrNameLst>
                                      </p:cBhvr>
                                      <p:to>
                                        <p:strVal val="hidden"/>
                                      </p:to>
                                    </p:set>
                                  </p:childTnLst>
                                </p:cTn>
                              </p:par>
                              <p:par>
                                <p:cTn id="233" presetID="6" presetClass="exit" presetSubtype="32" fill="hold" grpId="1" nodeType="withEffect">
                                  <p:stCondLst>
                                    <p:cond delay="0"/>
                                  </p:stCondLst>
                                  <p:childTnLst>
                                    <p:animEffect transition="out" filter="circle(out)">
                                      <p:cBhvr>
                                        <p:cTn id="234" dur="2000"/>
                                        <p:tgtEl>
                                          <p:spTgt spid="36"/>
                                        </p:tgtEl>
                                      </p:cBhvr>
                                    </p:animEffect>
                                    <p:set>
                                      <p:cBhvr>
                                        <p:cTn id="235" dur="1" fill="hold">
                                          <p:stCondLst>
                                            <p:cond delay="1999"/>
                                          </p:stCondLst>
                                        </p:cTn>
                                        <p:tgtEl>
                                          <p:spTgt spid="36"/>
                                        </p:tgtEl>
                                        <p:attrNameLst>
                                          <p:attrName>style.visibility</p:attrName>
                                        </p:attrNameLst>
                                      </p:cBhvr>
                                      <p:to>
                                        <p:strVal val="hidden"/>
                                      </p:to>
                                    </p:set>
                                  </p:childTnLst>
                                </p:cTn>
                              </p:par>
                              <p:par>
                                <p:cTn id="236" presetID="6" presetClass="exit" presetSubtype="32" fill="hold" grpId="1" nodeType="withEffect">
                                  <p:stCondLst>
                                    <p:cond delay="0"/>
                                  </p:stCondLst>
                                  <p:childTnLst>
                                    <p:animEffect transition="out" filter="circle(out)">
                                      <p:cBhvr>
                                        <p:cTn id="237" dur="2000"/>
                                        <p:tgtEl>
                                          <p:spTgt spid="38"/>
                                        </p:tgtEl>
                                      </p:cBhvr>
                                    </p:animEffect>
                                    <p:set>
                                      <p:cBhvr>
                                        <p:cTn id="238" dur="1" fill="hold">
                                          <p:stCondLst>
                                            <p:cond delay="1999"/>
                                          </p:stCondLst>
                                        </p:cTn>
                                        <p:tgtEl>
                                          <p:spTgt spid="38"/>
                                        </p:tgtEl>
                                        <p:attrNameLst>
                                          <p:attrName>style.visibility</p:attrName>
                                        </p:attrNameLst>
                                      </p:cBhvr>
                                      <p:to>
                                        <p:strVal val="hidden"/>
                                      </p:to>
                                    </p:set>
                                  </p:childTnLst>
                                </p:cTn>
                              </p:par>
                              <p:par>
                                <p:cTn id="239" presetID="6" presetClass="exit" presetSubtype="32" fill="hold" grpId="1" nodeType="withEffect">
                                  <p:stCondLst>
                                    <p:cond delay="0"/>
                                  </p:stCondLst>
                                  <p:childTnLst>
                                    <p:animEffect transition="out" filter="circle(out)">
                                      <p:cBhvr>
                                        <p:cTn id="240" dur="2000"/>
                                        <p:tgtEl>
                                          <p:spTgt spid="40"/>
                                        </p:tgtEl>
                                      </p:cBhvr>
                                    </p:animEffect>
                                    <p:set>
                                      <p:cBhvr>
                                        <p:cTn id="241" dur="1" fill="hold">
                                          <p:stCondLst>
                                            <p:cond delay="1999"/>
                                          </p:stCondLst>
                                        </p:cTn>
                                        <p:tgtEl>
                                          <p:spTgt spid="40"/>
                                        </p:tgtEl>
                                        <p:attrNameLst>
                                          <p:attrName>style.visibility</p:attrName>
                                        </p:attrNameLst>
                                      </p:cBhvr>
                                      <p:to>
                                        <p:strVal val="hidden"/>
                                      </p:to>
                                    </p:set>
                                  </p:childTnLst>
                                </p:cTn>
                              </p:par>
                              <p:par>
                                <p:cTn id="242" presetID="6" presetClass="exit" presetSubtype="32" fill="hold" grpId="1" nodeType="withEffect">
                                  <p:stCondLst>
                                    <p:cond delay="0"/>
                                  </p:stCondLst>
                                  <p:childTnLst>
                                    <p:animEffect transition="out" filter="circle(out)">
                                      <p:cBhvr>
                                        <p:cTn id="243" dur="2000"/>
                                        <p:tgtEl>
                                          <p:spTgt spid="42"/>
                                        </p:tgtEl>
                                      </p:cBhvr>
                                    </p:animEffect>
                                    <p:set>
                                      <p:cBhvr>
                                        <p:cTn id="244" dur="1" fill="hold">
                                          <p:stCondLst>
                                            <p:cond delay="1999"/>
                                          </p:stCondLst>
                                        </p:cTn>
                                        <p:tgtEl>
                                          <p:spTgt spid="42"/>
                                        </p:tgtEl>
                                        <p:attrNameLst>
                                          <p:attrName>style.visibility</p:attrName>
                                        </p:attrNameLst>
                                      </p:cBhvr>
                                      <p:to>
                                        <p:strVal val="hidden"/>
                                      </p:to>
                                    </p:set>
                                  </p:childTnLst>
                                </p:cTn>
                              </p:par>
                              <p:par>
                                <p:cTn id="245" presetID="6" presetClass="exit" presetSubtype="32" fill="hold" grpId="1" nodeType="withEffect">
                                  <p:stCondLst>
                                    <p:cond delay="0"/>
                                  </p:stCondLst>
                                  <p:childTnLst>
                                    <p:animEffect transition="out" filter="circle(out)">
                                      <p:cBhvr>
                                        <p:cTn id="246" dur="2000"/>
                                        <p:tgtEl>
                                          <p:spTgt spid="46"/>
                                        </p:tgtEl>
                                      </p:cBhvr>
                                    </p:animEffect>
                                    <p:set>
                                      <p:cBhvr>
                                        <p:cTn id="247" dur="1" fill="hold">
                                          <p:stCondLst>
                                            <p:cond delay="1999"/>
                                          </p:stCondLst>
                                        </p:cTn>
                                        <p:tgtEl>
                                          <p:spTgt spid="46"/>
                                        </p:tgtEl>
                                        <p:attrNameLst>
                                          <p:attrName>style.visibility</p:attrName>
                                        </p:attrNameLst>
                                      </p:cBhvr>
                                      <p:to>
                                        <p:strVal val="hidden"/>
                                      </p:to>
                                    </p:set>
                                  </p:childTnLst>
                                </p:cTn>
                              </p:par>
                              <p:par>
                                <p:cTn id="248" presetID="6" presetClass="exit" presetSubtype="32" fill="hold" grpId="1" nodeType="withEffect">
                                  <p:stCondLst>
                                    <p:cond delay="0"/>
                                  </p:stCondLst>
                                  <p:childTnLst>
                                    <p:animEffect transition="out" filter="circle(out)">
                                      <p:cBhvr>
                                        <p:cTn id="249" dur="2000"/>
                                        <p:tgtEl>
                                          <p:spTgt spid="44"/>
                                        </p:tgtEl>
                                      </p:cBhvr>
                                    </p:animEffect>
                                    <p:set>
                                      <p:cBhvr>
                                        <p:cTn id="250"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C291E5-3474-4D4C-ADB6-FC7089016E5A}"/>
              </a:ext>
            </a:extLst>
          </p:cNvPr>
          <p:cNvSpPr>
            <a:spLocks noGrp="1"/>
          </p:cNvSpPr>
          <p:nvPr>
            <p:ph type="title"/>
          </p:nvPr>
        </p:nvSpPr>
        <p:spPr>
          <a:xfrm>
            <a:off x="3053862" y="500062"/>
            <a:ext cx="10515600" cy="1325563"/>
          </a:xfrm>
        </p:spPr>
        <p:txBody>
          <a:bodyPr/>
          <a:lstStyle/>
          <a:p>
            <a:r>
              <a:rPr lang="en-US" sz="8000" b="1" dirty="0" err="1">
                <a:solidFill>
                  <a:srgbClr val="FF0000"/>
                </a:solidFill>
                <a:latin typeface="Verdana" panose="020B0604030504040204" pitchFamily="34" charset="0"/>
                <a:ea typeface="Verdana" panose="020B0604030504040204" pitchFamily="34" charset="0"/>
              </a:rPr>
              <a:t>Vận</a:t>
            </a:r>
            <a:r>
              <a:rPr lang="en-US" sz="8000" b="1" dirty="0">
                <a:solidFill>
                  <a:srgbClr val="FF0000"/>
                </a:solidFill>
                <a:latin typeface="Verdana" panose="020B0604030504040204" pitchFamily="34" charset="0"/>
                <a:ea typeface="Verdana" panose="020B0604030504040204" pitchFamily="34" charset="0"/>
              </a:rPr>
              <a:t> </a:t>
            </a:r>
            <a:r>
              <a:rPr lang="en-US" sz="8000" b="1" dirty="0" err="1">
                <a:solidFill>
                  <a:srgbClr val="FF0000"/>
                </a:solidFill>
                <a:latin typeface="Verdana" panose="020B0604030504040204" pitchFamily="34" charset="0"/>
                <a:ea typeface="Verdana" panose="020B0604030504040204" pitchFamily="34" charset="0"/>
              </a:rPr>
              <a:t>dụng</a:t>
            </a:r>
            <a:endParaRPr lang="vi-VN" sz="8000" b="1" dirty="0">
              <a:solidFill>
                <a:srgbClr val="FF0000"/>
              </a:solidFill>
              <a:latin typeface="Verdana" panose="020B0604030504040204" pitchFamily="34" charset="0"/>
              <a:ea typeface="Verdana" panose="020B0604030504040204" pitchFamily="34" charset="0"/>
            </a:endParaRPr>
          </a:p>
        </p:txBody>
      </p:sp>
      <p:sp>
        <p:nvSpPr>
          <p:cNvPr id="4" name="Hộp Văn bản 3">
            <a:extLst>
              <a:ext uri="{FF2B5EF4-FFF2-40B4-BE49-F238E27FC236}">
                <a16:creationId xmlns:a16="http://schemas.microsoft.com/office/drawing/2014/main" id="{405E4007-2AB1-435A-BDEA-C9508AC69DCB}"/>
              </a:ext>
            </a:extLst>
          </p:cNvPr>
          <p:cNvSpPr txBox="1"/>
          <p:nvPr/>
        </p:nvSpPr>
        <p:spPr>
          <a:xfrm>
            <a:off x="1383323" y="2083238"/>
            <a:ext cx="9425354" cy="1033745"/>
          </a:xfrm>
          <a:prstGeom prst="rect">
            <a:avLst/>
          </a:prstGeom>
          <a:noFill/>
        </p:spPr>
        <p:txBody>
          <a:bodyPr wrap="square" rtlCol="0">
            <a:spAutoFit/>
          </a:bodyPr>
          <a:lstStyle/>
          <a:p>
            <a:pPr algn="just">
              <a:lnSpc>
                <a:spcPct val="114000"/>
              </a:lnSpc>
            </a:pPr>
            <a:r>
              <a:rPr lang="nl-NL" sz="2800" dirty="0">
                <a:latin typeface="Arial" panose="020B0604020202020204" pitchFamily="34" charset="0"/>
                <a:ea typeface="Verdana" panose="020B0604030504040204" pitchFamily="34" charset="0"/>
                <a:cs typeface="Arial" panose="020B0604020202020204" pitchFamily="34" charset="0"/>
              </a:rPr>
              <a:t>Con hãy chia sẻ những đặc điểm riêng của những người thân trong gia đình mình.</a:t>
            </a:r>
            <a:endParaRPr lang="vi-VN" sz="28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0745478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12" y="255618"/>
            <a:ext cx="11684000" cy="6275626"/>
          </a:xfrm>
          <a:prstGeom prst="rect">
            <a:avLst/>
          </a:prstGeom>
        </p:spPr>
      </p:pic>
      <p:pic>
        <p:nvPicPr>
          <p:cNvPr id="4" name="图片 24">
            <a:extLst>
              <a:ext uri="{FF2B5EF4-FFF2-40B4-BE49-F238E27FC236}">
                <a16:creationId xmlns:a16="http://schemas.microsoft.com/office/drawing/2014/main" id="{4D635F0F-B284-4F93-8C85-DDD11D7F1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2536" y="199892"/>
            <a:ext cx="4971966" cy="1192564"/>
          </a:xfrm>
          <a:prstGeom prst="rect">
            <a:avLst/>
          </a:prstGeom>
        </p:spPr>
      </p:pic>
      <p:sp>
        <p:nvSpPr>
          <p:cNvPr id="7" name="Title 1"/>
          <p:cNvSpPr txBox="1">
            <a:spLocks/>
          </p:cNvSpPr>
          <p:nvPr/>
        </p:nvSpPr>
        <p:spPr>
          <a:xfrm>
            <a:off x="3238654" y="527949"/>
            <a:ext cx="5678115" cy="51694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Yêu</a:t>
            </a:r>
            <a:r>
              <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 </a:t>
            </a:r>
            <a:r>
              <a:rPr lang="en-US"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cầu</a:t>
            </a:r>
            <a:r>
              <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 </a:t>
            </a:r>
            <a:r>
              <a:rPr lang="en-US"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cần</a:t>
            </a:r>
            <a:r>
              <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 </a:t>
            </a:r>
            <a:r>
              <a:rPr lang="en-US"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đạt</a:t>
            </a:r>
            <a:endPar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grpSp>
        <p:nvGrpSpPr>
          <p:cNvPr id="8" name="Group 13"/>
          <p:cNvGrpSpPr>
            <a:grpSpLocks/>
          </p:cNvGrpSpPr>
          <p:nvPr/>
        </p:nvGrpSpPr>
        <p:grpSpPr bwMode="auto">
          <a:xfrm>
            <a:off x="1793684" y="1108579"/>
            <a:ext cx="7826056" cy="1032226"/>
            <a:chOff x="1292225" y="1295400"/>
            <a:chExt cx="2822575" cy="1498600"/>
          </a:xfrm>
        </p:grpSpPr>
        <p:sp>
          <p:nvSpPr>
            <p:cNvPr id="9" name="Rectangle 8"/>
            <p:cNvSpPr/>
            <p:nvPr/>
          </p:nvSpPr>
          <p:spPr>
            <a:xfrm>
              <a:off x="1292225" y="1295400"/>
              <a:ext cx="2822575" cy="1498600"/>
            </a:xfrm>
            <a:prstGeom prst="rect">
              <a:avLst/>
            </a:prstGeom>
            <a:solidFill>
              <a:sysClr val="window" lastClr="FFFFFF"/>
            </a:solidFill>
            <a:ln w="3175" cap="flat" cmpd="sng" algn="ctr">
              <a:no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292225" y="1295400"/>
              <a:ext cx="2822575" cy="381000"/>
            </a:xfrm>
            <a:prstGeom prst="rect">
              <a:avLst/>
            </a:prstGeom>
            <a:solidFill>
              <a:srgbClr val="9BBB59"/>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 name="Straight Connector 10"/>
            <p:cNvCxnSpPr/>
            <p:nvPr/>
          </p:nvCxnSpPr>
          <p:spPr>
            <a:xfrm>
              <a:off x="1292225" y="1739900"/>
              <a:ext cx="2822575" cy="0"/>
            </a:xfrm>
            <a:prstGeom prst="line">
              <a:avLst/>
            </a:prstGeom>
            <a:noFill/>
            <a:ln w="12700" cap="flat" cmpd="sng" algn="ctr">
              <a:solidFill>
                <a:srgbClr val="9BBB59"/>
              </a:solidFill>
              <a:prstDash val="dash"/>
            </a:ln>
            <a:effectLst/>
          </p:spPr>
        </p:cxnSp>
      </p:grpSp>
      <p:grpSp>
        <p:nvGrpSpPr>
          <p:cNvPr id="12" name="Group 13"/>
          <p:cNvGrpSpPr>
            <a:grpSpLocks/>
          </p:cNvGrpSpPr>
          <p:nvPr/>
        </p:nvGrpSpPr>
        <p:grpSpPr bwMode="auto">
          <a:xfrm>
            <a:off x="1777079" y="2383906"/>
            <a:ext cx="7842661" cy="1009743"/>
            <a:chOff x="1292225" y="1295400"/>
            <a:chExt cx="2822575" cy="1498600"/>
          </a:xfrm>
        </p:grpSpPr>
        <p:sp>
          <p:nvSpPr>
            <p:cNvPr id="13" name="Rectangle 12"/>
            <p:cNvSpPr/>
            <p:nvPr/>
          </p:nvSpPr>
          <p:spPr>
            <a:xfrm>
              <a:off x="1292225" y="1295400"/>
              <a:ext cx="2822575" cy="1498600"/>
            </a:xfrm>
            <a:prstGeom prst="rect">
              <a:avLst/>
            </a:prstGeom>
            <a:solidFill>
              <a:sysClr val="window" lastClr="FFFFFF"/>
            </a:solidFill>
            <a:ln w="3175" cap="flat" cmpd="sng" algn="ctr">
              <a:no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292225" y="1295400"/>
              <a:ext cx="2822575" cy="337757"/>
            </a:xfrm>
            <a:prstGeom prst="rect">
              <a:avLst/>
            </a:prstGeom>
            <a:solidFill>
              <a:srgbClr val="F79646"/>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15" name="Straight Connector 14"/>
            <p:cNvCxnSpPr/>
            <p:nvPr/>
          </p:nvCxnSpPr>
          <p:spPr>
            <a:xfrm>
              <a:off x="1292225" y="1739900"/>
              <a:ext cx="2822575" cy="0"/>
            </a:xfrm>
            <a:prstGeom prst="line">
              <a:avLst/>
            </a:prstGeom>
            <a:noFill/>
            <a:ln w="12700" cap="flat" cmpd="sng" algn="ctr">
              <a:solidFill>
                <a:srgbClr val="9BBB59"/>
              </a:solidFill>
              <a:prstDash val="dash"/>
            </a:ln>
            <a:effectLst/>
          </p:spPr>
        </p:cxnSp>
      </p:grpSp>
      <p:sp>
        <p:nvSpPr>
          <p:cNvPr id="16" name="Freeform 15"/>
          <p:cNvSpPr/>
          <p:nvPr/>
        </p:nvSpPr>
        <p:spPr>
          <a:xfrm>
            <a:off x="2039896" y="1495129"/>
            <a:ext cx="694756" cy="433621"/>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9BBB59"/>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16"/>
          <p:cNvSpPr/>
          <p:nvPr/>
        </p:nvSpPr>
        <p:spPr>
          <a:xfrm>
            <a:off x="2101050" y="2781783"/>
            <a:ext cx="632549" cy="37191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79646"/>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2980864" y="1345769"/>
            <a:ext cx="6252806" cy="769441"/>
          </a:xfrm>
          <a:prstGeom prst="rect">
            <a:avLst/>
          </a:prstGeom>
        </p:spPr>
        <p:txBody>
          <a:bodyPr wrap="square">
            <a:spAutoFit/>
          </a:bodyPr>
          <a:lstStyle/>
          <a:p>
            <a:r>
              <a:rPr lang="en-US" sz="2200" b="1" dirty="0" err="1">
                <a:solidFill>
                  <a:srgbClr val="00B050"/>
                </a:solidFill>
                <a:latin typeface="Arial" panose="020B0604020202020204" pitchFamily="34" charset="0"/>
                <a:cs typeface="Arial" panose="020B0604020202020204" pitchFamily="34" charset="0"/>
              </a:rPr>
              <a:t>Đọc</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đúng</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các</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tiếng</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từ</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khó</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hoặc</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dễ</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lẫn</a:t>
            </a:r>
            <a:r>
              <a:rPr lang="en-US" sz="2200" b="1" dirty="0">
                <a:solidFill>
                  <a:srgbClr val="00B050"/>
                </a:solidFill>
                <a:latin typeface="Arial" panose="020B0604020202020204" pitchFamily="34" charset="0"/>
                <a:cs typeface="Arial" panose="020B0604020202020204" pitchFamily="34" charset="0"/>
              </a:rPr>
              <a:t> do </a:t>
            </a:r>
            <a:r>
              <a:rPr lang="en-US" sz="2200" b="1" dirty="0" err="1">
                <a:solidFill>
                  <a:srgbClr val="00B050"/>
                </a:solidFill>
                <a:latin typeface="Arial" panose="020B0604020202020204" pitchFamily="34" charset="0"/>
                <a:cs typeface="Arial" panose="020B0604020202020204" pitchFamily="34" charset="0"/>
              </a:rPr>
              <a:t>ảnh</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hưởng</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phương</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ngữ</a:t>
            </a:r>
            <a:endParaRPr lang="en-US" sz="2200" b="1" dirty="0">
              <a:solidFill>
                <a:srgbClr val="00B050"/>
              </a:solidFill>
              <a:latin typeface="Arial" panose="020B0604020202020204" pitchFamily="34" charset="0"/>
              <a:cs typeface="Arial" panose="020B0604020202020204" pitchFamily="34" charset="0"/>
            </a:endParaRPr>
          </a:p>
        </p:txBody>
      </p:sp>
      <p:sp>
        <p:nvSpPr>
          <p:cNvPr id="19" name="Rectangle 18"/>
          <p:cNvSpPr/>
          <p:nvPr/>
        </p:nvSpPr>
        <p:spPr>
          <a:xfrm>
            <a:off x="2945337" y="2591380"/>
            <a:ext cx="6379226" cy="769441"/>
          </a:xfrm>
          <a:prstGeom prst="rect">
            <a:avLst/>
          </a:prstGeom>
        </p:spPr>
        <p:txBody>
          <a:bodyPr wrap="square">
            <a:spAutoFit/>
          </a:bodyPr>
          <a:lstStyle/>
          <a:p>
            <a:r>
              <a:rPr lang="en-US" sz="2200" b="1" dirty="0" err="1">
                <a:solidFill>
                  <a:srgbClr val="F79646"/>
                </a:solidFill>
                <a:latin typeface="Arial" panose="020B0604020202020204" pitchFamily="34" charset="0"/>
                <a:cs typeface="Arial" panose="020B0604020202020204" pitchFamily="34" charset="0"/>
              </a:rPr>
              <a:t>Đọc</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trôi</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chảy</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toàn</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bài</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ngắt</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nghỉ</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đúng</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đọc</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diễn</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cảm</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và</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nhấn</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giọng</a:t>
            </a:r>
            <a:r>
              <a:rPr lang="en-US" sz="2200" b="1" dirty="0">
                <a:solidFill>
                  <a:srgbClr val="F79646"/>
                </a:solidFill>
                <a:latin typeface="Arial" panose="020B0604020202020204" pitchFamily="34" charset="0"/>
                <a:cs typeface="Arial" panose="020B0604020202020204" pitchFamily="34" charset="0"/>
              </a:rPr>
              <a:t> ở </a:t>
            </a:r>
            <a:r>
              <a:rPr lang="en-US" sz="2200" b="1" dirty="0" err="1">
                <a:solidFill>
                  <a:srgbClr val="F79646"/>
                </a:solidFill>
                <a:latin typeface="Arial" panose="020B0604020202020204" pitchFamily="34" charset="0"/>
                <a:cs typeface="Arial" panose="020B0604020202020204" pitchFamily="34" charset="0"/>
              </a:rPr>
              <a:t>những</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từ</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gợi</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tả</a:t>
            </a:r>
            <a:endParaRPr lang="en-US" sz="2200" b="1" dirty="0">
              <a:solidFill>
                <a:srgbClr val="F79646"/>
              </a:solidFill>
              <a:latin typeface="Arial" panose="020B0604020202020204" pitchFamily="34" charset="0"/>
              <a:cs typeface="Arial" panose="020B0604020202020204" pitchFamily="34" charset="0"/>
            </a:endParaRPr>
          </a:p>
        </p:txBody>
      </p:sp>
      <p:grpSp>
        <p:nvGrpSpPr>
          <p:cNvPr id="20" name="Group 13"/>
          <p:cNvGrpSpPr>
            <a:grpSpLocks/>
          </p:cNvGrpSpPr>
          <p:nvPr/>
        </p:nvGrpSpPr>
        <p:grpSpPr bwMode="auto">
          <a:xfrm>
            <a:off x="1793684" y="3753237"/>
            <a:ext cx="7826056" cy="1063233"/>
            <a:chOff x="1292225" y="1295400"/>
            <a:chExt cx="2822575" cy="1498600"/>
          </a:xfrm>
        </p:grpSpPr>
        <p:sp>
          <p:nvSpPr>
            <p:cNvPr id="21" name="Rectangle 20"/>
            <p:cNvSpPr/>
            <p:nvPr/>
          </p:nvSpPr>
          <p:spPr>
            <a:xfrm>
              <a:off x="1292225" y="1295400"/>
              <a:ext cx="2822575" cy="1498600"/>
            </a:xfrm>
            <a:prstGeom prst="rect">
              <a:avLst/>
            </a:prstGeom>
            <a:solidFill>
              <a:sysClr val="window" lastClr="FFFFFF"/>
            </a:solidFill>
            <a:ln w="3175" cap="flat" cmpd="sng" algn="ctr">
              <a:no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1292225" y="1295400"/>
              <a:ext cx="2822575" cy="381000"/>
            </a:xfrm>
            <a:prstGeom prst="rect">
              <a:avLst/>
            </a:prstGeom>
            <a:solidFill>
              <a:srgbClr val="FF00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3" name="Straight Connector 22"/>
            <p:cNvCxnSpPr/>
            <p:nvPr/>
          </p:nvCxnSpPr>
          <p:spPr>
            <a:xfrm>
              <a:off x="1292225" y="1739900"/>
              <a:ext cx="2822575" cy="0"/>
            </a:xfrm>
            <a:prstGeom prst="line">
              <a:avLst/>
            </a:prstGeom>
            <a:noFill/>
            <a:ln w="12700" cap="flat" cmpd="sng" algn="ctr">
              <a:solidFill>
                <a:srgbClr val="9BBB59"/>
              </a:solidFill>
              <a:prstDash val="dash"/>
            </a:ln>
            <a:effectLst/>
          </p:spPr>
        </p:cxnSp>
      </p:grpSp>
      <p:sp>
        <p:nvSpPr>
          <p:cNvPr id="24" name="Freeform 23"/>
          <p:cNvSpPr/>
          <p:nvPr/>
        </p:nvSpPr>
        <p:spPr>
          <a:xfrm>
            <a:off x="2101740" y="4201366"/>
            <a:ext cx="696325" cy="39619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3016390" y="3985473"/>
            <a:ext cx="6308173" cy="769441"/>
          </a:xfrm>
          <a:prstGeom prst="rect">
            <a:avLst/>
          </a:prstGeom>
        </p:spPr>
        <p:txBody>
          <a:bodyPr wrap="square">
            <a:spAutoFit/>
          </a:bodyPr>
          <a:lstStyle/>
          <a:p>
            <a:r>
              <a:rPr lang="en-US" sz="2200" b="1" dirty="0" err="1">
                <a:solidFill>
                  <a:srgbClr val="FF0000"/>
                </a:solidFill>
                <a:latin typeface="Arial" panose="020B0604020202020204" pitchFamily="34" charset="0"/>
                <a:cs typeface="Arial" panose="020B0604020202020204" pitchFamily="34" charset="0"/>
              </a:rPr>
              <a:t>Hiểu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các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suy</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nghĩ</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cảm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xúc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của</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nhân</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vật</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nội</a:t>
            </a:r>
            <a:r>
              <a:rPr lang="en-US" sz="2200" b="1" dirty="0">
                <a:solidFill>
                  <a:srgbClr val="FF0000"/>
                </a:solidFill>
                <a:latin typeface="Arial" panose="020B0604020202020204" pitchFamily="34" charset="0"/>
                <a:cs typeface="Arial" panose="020B0604020202020204" pitchFamily="34" charset="0"/>
              </a:rPr>
              <a:t> dung </a:t>
            </a:r>
            <a:r>
              <a:rPr lang="en-US" sz="2200" b="1" dirty="0" err="1">
                <a:solidFill>
                  <a:srgbClr val="FF0000"/>
                </a:solidFill>
                <a:latin typeface="Arial" panose="020B0604020202020204" pitchFamily="34" charset="0"/>
                <a:cs typeface="Arial" panose="020B0604020202020204" pitchFamily="34" charset="0"/>
              </a:rPr>
              <a:t>bài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tập</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đọc</a:t>
            </a:r>
            <a:r>
              <a:rPr lang="en-US" sz="2200" b="1" dirty="0">
                <a:solidFill>
                  <a:srgbClr val="A3CEB8"/>
                </a:solidFill>
                <a:latin typeface="Arial" panose="020B0604020202020204" pitchFamily="34" charset="0"/>
                <a:cs typeface="Arial" panose="020B0604020202020204" pitchFamily="34" charset="0"/>
              </a:rPr>
              <a:t>.</a:t>
            </a:r>
          </a:p>
        </p:txBody>
      </p:sp>
      <p:grpSp>
        <p:nvGrpSpPr>
          <p:cNvPr id="26" name="Group 13"/>
          <p:cNvGrpSpPr>
            <a:grpSpLocks/>
          </p:cNvGrpSpPr>
          <p:nvPr/>
        </p:nvGrpSpPr>
        <p:grpSpPr bwMode="auto">
          <a:xfrm>
            <a:off x="1777078" y="5030637"/>
            <a:ext cx="7842662" cy="905672"/>
            <a:chOff x="1292225" y="1295400"/>
            <a:chExt cx="2822575" cy="1498600"/>
          </a:xfrm>
        </p:grpSpPr>
        <p:sp>
          <p:nvSpPr>
            <p:cNvPr id="27" name="Rectangle 26"/>
            <p:cNvSpPr/>
            <p:nvPr/>
          </p:nvSpPr>
          <p:spPr>
            <a:xfrm>
              <a:off x="1292225" y="1295400"/>
              <a:ext cx="2822575" cy="1498600"/>
            </a:xfrm>
            <a:prstGeom prst="rect">
              <a:avLst/>
            </a:prstGeom>
            <a:solidFill>
              <a:sysClr val="window" lastClr="FFFFFF"/>
            </a:solidFill>
            <a:ln w="3175" cap="flat" cmpd="sng" algn="ctr">
              <a:no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1292225" y="1295400"/>
              <a:ext cx="2822575" cy="381000"/>
            </a:xfrm>
            <a:prstGeom prst="rect">
              <a:avLst/>
            </a:prstGeom>
            <a:solidFill>
              <a:srgbClr val="FFC0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9" name="Straight Connector 28"/>
            <p:cNvCxnSpPr/>
            <p:nvPr/>
          </p:nvCxnSpPr>
          <p:spPr>
            <a:xfrm>
              <a:off x="1292225" y="1739900"/>
              <a:ext cx="2822575" cy="0"/>
            </a:xfrm>
            <a:prstGeom prst="line">
              <a:avLst/>
            </a:prstGeom>
            <a:noFill/>
            <a:ln w="12700" cap="flat" cmpd="sng" algn="ctr">
              <a:solidFill>
                <a:srgbClr val="9BBB59"/>
              </a:solidFill>
              <a:prstDash val="dash"/>
            </a:ln>
            <a:effectLst/>
          </p:spPr>
        </p:cxnSp>
      </p:grpSp>
      <p:sp>
        <p:nvSpPr>
          <p:cNvPr id="30" name="Freeform 29"/>
          <p:cNvSpPr/>
          <p:nvPr/>
        </p:nvSpPr>
        <p:spPr>
          <a:xfrm>
            <a:off x="2101740" y="5283876"/>
            <a:ext cx="696325" cy="39619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C0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80864" y="5215681"/>
            <a:ext cx="6771332" cy="754053"/>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tabLst/>
              <a:defRPr/>
            </a:pPr>
            <a:r>
              <a:rPr kumimoji="0" lang="en-US" sz="2150" b="1" i="0" u="none" strike="noStrike" kern="0" cap="none" spc="0" normalizeH="0" baseline="0" noProof="0" dirty="0" err="1">
                <a:ln>
                  <a:noFill/>
                </a:ln>
                <a:solidFill>
                  <a:srgbClr val="FF0066"/>
                </a:solidFill>
                <a:effectLst/>
                <a:uLnTx/>
                <a:uFillTx/>
                <a:latin typeface="Arial" charset="0"/>
              </a:rPr>
              <a:t>Biết</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yêu</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quý</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bạn</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bè</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hòa</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quyện</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thống</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nhất</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trong</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tập</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thể</a:t>
            </a:r>
            <a:r>
              <a:rPr kumimoji="0" lang="en-US" sz="2150" b="1" i="0" u="none" strike="noStrike" kern="0" cap="none" spc="0" normalizeH="0" baseline="0" noProof="0" dirty="0">
                <a:ln>
                  <a:noFill/>
                </a:ln>
                <a:solidFill>
                  <a:srgbClr val="FF0066"/>
                </a:solidFill>
                <a:effectLst/>
                <a:uLnTx/>
                <a:uFillTx/>
                <a:latin typeface="Arial" charset="0"/>
              </a:rPr>
              <a:t>.</a:t>
            </a:r>
          </a:p>
        </p:txBody>
      </p:sp>
    </p:spTree>
    <p:extLst>
      <p:ext uri="{BB962C8B-B14F-4D97-AF65-F5344CB8AC3E}">
        <p14:creationId xmlns:p14="http://schemas.microsoft.com/office/powerpoint/2010/main" val="2797665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719" y="163514"/>
            <a:ext cx="7656512"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A_库_图片 5"/>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620794" y="258764"/>
            <a:ext cx="41973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428465" y="3812526"/>
            <a:ext cx="5379020" cy="209288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6500" b="1" dirty="0" err="1">
                <a:ln w="11430"/>
                <a:solidFill>
                  <a:srgbClr val="FF0000"/>
                </a:solidFill>
                <a:latin typeface="Arial" charset="0"/>
              </a:rPr>
              <a:t>Định</a:t>
            </a:r>
            <a:r>
              <a:rPr lang="en-US" sz="6500" b="1" dirty="0">
                <a:ln w="11430"/>
                <a:solidFill>
                  <a:srgbClr val="FF0000"/>
                </a:solidFill>
                <a:latin typeface="Arial" charset="0"/>
              </a:rPr>
              <a:t> </a:t>
            </a:r>
            <a:r>
              <a:rPr lang="en-US" sz="6500" b="1" dirty="0" err="1">
                <a:ln w="11430"/>
                <a:solidFill>
                  <a:srgbClr val="FF0000"/>
                </a:solidFill>
                <a:latin typeface="Arial" charset="0"/>
              </a:rPr>
              <a:t>hướng</a:t>
            </a:r>
            <a:r>
              <a:rPr lang="en-US" sz="6500" b="1" dirty="0">
                <a:ln w="11430"/>
                <a:solidFill>
                  <a:srgbClr val="FF0000"/>
                </a:solidFill>
                <a:latin typeface="Arial" charset="0"/>
              </a:rPr>
              <a:t> </a:t>
            </a:r>
            <a:r>
              <a:rPr lang="en-US" sz="6500" b="1" dirty="0" err="1">
                <a:ln w="11430"/>
                <a:solidFill>
                  <a:srgbClr val="FF0000"/>
                </a:solidFill>
                <a:latin typeface="Arial" charset="0"/>
              </a:rPr>
              <a:t>học</a:t>
            </a:r>
            <a:r>
              <a:rPr lang="en-US" sz="6500" b="1" dirty="0">
                <a:ln w="11430"/>
                <a:solidFill>
                  <a:srgbClr val="FF0000"/>
                </a:solidFill>
                <a:latin typeface="Arial" charset="0"/>
              </a:rPr>
              <a:t> </a:t>
            </a:r>
            <a:r>
              <a:rPr lang="en-US" sz="6500" b="1" dirty="0" err="1">
                <a:ln w="11430"/>
                <a:solidFill>
                  <a:srgbClr val="FF0000"/>
                </a:solidFill>
                <a:latin typeface="Arial" charset="0"/>
              </a:rPr>
              <a:t>tập</a:t>
            </a:r>
            <a:endParaRPr lang="en-US" sz="6500" b="1" dirty="0">
              <a:ln w="11430"/>
              <a:solidFill>
                <a:srgbClr val="FF0000"/>
              </a:solidFill>
              <a:latin typeface="Arial" charset="0"/>
            </a:endParaRPr>
          </a:p>
        </p:txBody>
      </p:sp>
    </p:spTree>
    <p:extLst>
      <p:ext uri="{BB962C8B-B14F-4D97-AF65-F5344CB8AC3E}">
        <p14:creationId xmlns:p14="http://schemas.microsoft.com/office/powerpoint/2010/main" val="2972887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 presetClass="entr" presetSubtype="2" decel="10000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500" fill="hold"/>
                                        <p:tgtEl>
                                          <p:spTgt spid="6"/>
                                        </p:tgtEl>
                                        <p:attrNameLst>
                                          <p:attrName>ppt_x</p:attrName>
                                        </p:attrNameLst>
                                      </p:cBhvr>
                                      <p:tavLst>
                                        <p:tav tm="0">
                                          <p:val>
                                            <p:strVal val="1+#ppt_w/2"/>
                                          </p:val>
                                        </p:tav>
                                        <p:tav tm="100000">
                                          <p:val>
                                            <p:strVal val="#ppt_x"/>
                                          </p:val>
                                        </p:tav>
                                      </p:tavLst>
                                    </p:anim>
                                    <p:anim calcmode="lin" valueType="num">
                                      <p:cBhvr additive="base">
                                        <p:cTn id="11"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07258" y="2911038"/>
            <a:ext cx="4612662" cy="4612662"/>
          </a:xfrm>
          <a:prstGeom prst="rect">
            <a:avLst/>
          </a:prstGeom>
        </p:spPr>
      </p:pic>
      <p:grpSp>
        <p:nvGrpSpPr>
          <p:cNvPr id="2" name="Group 1"/>
          <p:cNvGrpSpPr/>
          <p:nvPr/>
        </p:nvGrpSpPr>
        <p:grpSpPr>
          <a:xfrm>
            <a:off x="-1627484" y="221942"/>
            <a:ext cx="7644298" cy="1200329"/>
            <a:chOff x="2024053" y="2230403"/>
            <a:chExt cx="7644298" cy="1200329"/>
          </a:xfrm>
        </p:grpSpPr>
        <p:sp>
          <p:nvSpPr>
            <p:cNvPr id="3" name="TextBox 2"/>
            <p:cNvSpPr txBox="1"/>
            <p:nvPr/>
          </p:nvSpPr>
          <p:spPr>
            <a:xfrm rot="21338831">
              <a:off x="2024053" y="2230403"/>
              <a:ext cx="7644298" cy="1200329"/>
            </a:xfrm>
            <a:prstGeom prst="rect">
              <a:avLst/>
            </a:prstGeom>
            <a:noFill/>
          </p:spPr>
          <p:txBody>
            <a:bodyPr wrap="square" rtlCol="0">
              <a:spAutoFit/>
            </a:bodyPr>
            <a:lstStyle/>
            <a:p>
              <a:pPr algn="ctr"/>
              <a:r>
                <a:rPr lang="en-US" sz="720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4" name="TextBox 3"/>
            <p:cNvSpPr txBox="1"/>
            <p:nvPr/>
          </p:nvSpPr>
          <p:spPr>
            <a:xfrm rot="21338831">
              <a:off x="2024053" y="2230403"/>
              <a:ext cx="7644298" cy="1200329"/>
            </a:xfrm>
            <a:prstGeom prst="rect">
              <a:avLst/>
            </a:prstGeom>
            <a:noFill/>
          </p:spPr>
          <p:txBody>
            <a:bodyPr wrap="square" rtlCol="0">
              <a:spAutoFit/>
            </a:bodyPr>
            <a:lstStyle/>
            <a:p>
              <a:pPr algn="ctr"/>
              <a:r>
                <a:rPr lang="en-US" sz="7200">
                  <a:solidFill>
                    <a:srgbClr val="00CC66"/>
                  </a:solidFill>
                  <a:latin typeface="SVN-Poky's" panose="020B0606040200020203" pitchFamily="34" charset="0"/>
                </a:rPr>
                <a:t>Trò</a:t>
              </a:r>
              <a:r>
                <a:rPr lang="en-US" sz="7200">
                  <a:latin typeface="SVN-Poky's" panose="020B0606040200020203" pitchFamily="34" charset="0"/>
                </a:rPr>
                <a:t> </a:t>
              </a:r>
              <a:r>
                <a:rPr lang="en-US" sz="7200">
                  <a:solidFill>
                    <a:srgbClr val="FF9933"/>
                  </a:solidFill>
                  <a:latin typeface="SVN-Poky's" panose="020B0606040200020203" pitchFamily="34" charset="0"/>
                </a:rPr>
                <a:t>chơi</a:t>
              </a:r>
              <a:r>
                <a:rPr lang="en-US" sz="7200">
                  <a:latin typeface="SVN-Poky's" panose="020B0606040200020203" pitchFamily="34" charset="0"/>
                </a:rPr>
                <a:t> </a:t>
              </a:r>
            </a:p>
          </p:txBody>
        </p:sp>
      </p:grpSp>
      <p:pic>
        <p:nvPicPr>
          <p:cNvPr id="5" name="Picture 4"/>
          <p:cNvPicPr>
            <a:picLocks noChangeAspect="1"/>
          </p:cNvPicPr>
          <p:nvPr/>
        </p:nvPicPr>
        <p:blipFill>
          <a:blip r:embed="rId4"/>
          <a:stretch>
            <a:fillRect/>
          </a:stretch>
        </p:blipFill>
        <p:spPr>
          <a:xfrm>
            <a:off x="4018293" y="-66421"/>
            <a:ext cx="6680187" cy="2406151"/>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1151" b="100000" l="9967" r="89978">
                        <a14:foregroundMark x1="46035" y1="38340" x2="33040" y2="41672"/>
                        <a14:foregroundMark x1="41685" y1="94791" x2="47522" y2="91217"/>
                        <a14:foregroundMark x1="58150" y1="95457" x2="63326" y2="91217"/>
                      </a14:backgroundRemoval>
                    </a14:imgEffect>
                  </a14:imgLayer>
                </a14:imgProps>
              </a:ext>
              <a:ext uri="{28A0092B-C50C-407E-A947-70E740481C1C}">
                <a14:useLocalDpi xmlns:a14="http://schemas.microsoft.com/office/drawing/2010/main" val="0"/>
              </a:ext>
            </a:extLst>
          </a:blip>
          <a:stretch>
            <a:fillRect/>
          </a:stretch>
        </p:blipFill>
        <p:spPr>
          <a:xfrm>
            <a:off x="7583639" y="3353588"/>
            <a:ext cx="3848131" cy="3498301"/>
          </a:xfrm>
          <a:prstGeom prst="rect">
            <a:avLst/>
          </a:prstGeom>
        </p:spPr>
      </p:pic>
      <p:grpSp>
        <p:nvGrpSpPr>
          <p:cNvPr id="15" name="Group 14"/>
          <p:cNvGrpSpPr/>
          <p:nvPr/>
        </p:nvGrpSpPr>
        <p:grpSpPr>
          <a:xfrm>
            <a:off x="-9214" y="1514693"/>
            <a:ext cx="7226443" cy="3514508"/>
            <a:chOff x="-9214" y="1514693"/>
            <a:chExt cx="7226443" cy="3514508"/>
          </a:xfrm>
        </p:grpSpPr>
        <p:grpSp>
          <p:nvGrpSpPr>
            <p:cNvPr id="6" name="Group 5"/>
            <p:cNvGrpSpPr/>
            <p:nvPr/>
          </p:nvGrpSpPr>
          <p:grpSpPr>
            <a:xfrm>
              <a:off x="-9214" y="1514693"/>
              <a:ext cx="7226443" cy="3514508"/>
              <a:chOff x="3623247" y="1528927"/>
              <a:chExt cx="7085393" cy="3602355"/>
            </a:xfrm>
          </p:grpSpPr>
          <p:pic>
            <p:nvPicPr>
              <p:cNvPr id="7" name="图片 19" descr="千库网_儿童节金色发光可爱五星边框_元素编号12237751"/>
              <p:cNvPicPr>
                <a:picLocks noChangeAspect="1"/>
              </p:cNvPicPr>
              <p:nvPr/>
            </p:nvPicPr>
            <p:blipFill>
              <a:blip r:embed="rId7"/>
              <a:stretch>
                <a:fillRect/>
              </a:stretch>
            </p:blipFill>
            <p:spPr>
              <a:xfrm>
                <a:off x="5240655" y="2017395"/>
                <a:ext cx="811530" cy="811530"/>
              </a:xfrm>
              <a:prstGeom prst="rect">
                <a:avLst/>
              </a:prstGeom>
            </p:spPr>
          </p:pic>
          <p:pic>
            <p:nvPicPr>
              <p:cNvPr id="8" name="图片 8" descr="千库网_儿童节金色发光可爱五星边框_元素编号12237751"/>
              <p:cNvPicPr>
                <a:picLocks noChangeAspect="1"/>
              </p:cNvPicPr>
              <p:nvPr/>
            </p:nvPicPr>
            <p:blipFill>
              <a:blip r:embed="rId7"/>
              <a:stretch>
                <a:fillRect/>
              </a:stretch>
            </p:blipFill>
            <p:spPr>
              <a:xfrm>
                <a:off x="5240655" y="3502025"/>
                <a:ext cx="811530" cy="811530"/>
              </a:xfrm>
              <a:prstGeom prst="rect">
                <a:avLst/>
              </a:prstGeom>
            </p:spPr>
          </p:pic>
          <p:sp>
            <p:nvSpPr>
              <p:cNvPr id="9" name="圆角矩形 21"/>
              <p:cNvSpPr/>
              <p:nvPr/>
            </p:nvSpPr>
            <p:spPr>
              <a:xfrm>
                <a:off x="4180205" y="1720851"/>
                <a:ext cx="6528435" cy="3410431"/>
              </a:xfrm>
              <a:prstGeom prst="roundRect">
                <a:avLst/>
              </a:prstGeom>
              <a:solidFill>
                <a:schemeClr val="bg1"/>
              </a:solid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descr="千库网_六一儿童节多个侧面伸出脑袋儿童_元素编号13101512"/>
              <p:cNvPicPr>
                <a:picLocks noChangeAspect="1"/>
              </p:cNvPicPr>
              <p:nvPr/>
            </p:nvPicPr>
            <p:blipFill>
              <a:blip r:embed="rId8"/>
              <a:srcRect r="35246"/>
              <a:stretch>
                <a:fillRect/>
              </a:stretch>
            </p:blipFill>
            <p:spPr>
              <a:xfrm>
                <a:off x="3623247" y="1528927"/>
                <a:ext cx="1698625" cy="3602355"/>
              </a:xfrm>
              <a:prstGeom prst="rect">
                <a:avLst/>
              </a:prstGeom>
            </p:spPr>
          </p:pic>
        </p:grpSp>
        <p:sp>
          <p:nvSpPr>
            <p:cNvPr id="14" name="TextBox 13"/>
            <p:cNvSpPr txBox="1"/>
            <p:nvPr/>
          </p:nvSpPr>
          <p:spPr>
            <a:xfrm>
              <a:off x="1346791" y="1799317"/>
              <a:ext cx="5674496" cy="3108543"/>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Oẳn tù tì hoặc rút thăm để lần lượt chọn ra người chơi. Người chơi sẽ được bịt mắt sau đó nghe từng thành viên còn lại nói 1-2 tiếng để đoán tên người nói. Người chơi giỏi nhất là người đoán đúng hết tên của các thành viên.</a:t>
              </a:r>
            </a:p>
          </p:txBody>
        </p:sp>
      </p:grpSp>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8000" y1="31879" x2="52545" y2="36667"/>
                        <a14:foregroundMark x1="69697" y1="42364" x2="73030" y2="41697"/>
                        <a14:foregroundMark x1="69939" y1="36667" x2="68000" y2="39030"/>
                        <a14:foregroundMark x1="67515" y1="45455" x2="70606" y2="46909"/>
                        <a14:foregroundMark x1="58905" y1="30249" x2="61194" y2="36517"/>
                      </a14:backgroundRemoval>
                    </a14:imgEffect>
                  </a14:imgLayer>
                </a14:imgProps>
              </a:ext>
              <a:ext uri="{28A0092B-C50C-407E-A947-70E740481C1C}">
                <a14:useLocalDpi xmlns:a14="http://schemas.microsoft.com/office/drawing/2010/main" val="0"/>
              </a:ext>
            </a:extLst>
          </a:blip>
          <a:stretch>
            <a:fillRect/>
          </a:stretch>
        </p:blipFill>
        <p:spPr>
          <a:xfrm>
            <a:off x="5719586" y="3126784"/>
            <a:ext cx="4179321" cy="4179321"/>
          </a:xfrm>
          <a:prstGeom prst="rect">
            <a:avLst/>
          </a:prstGeom>
        </p:spPr>
      </p:pic>
    </p:spTree>
    <p:extLst>
      <p:ext uri="{BB962C8B-B14F-4D97-AF65-F5344CB8AC3E}">
        <p14:creationId xmlns:p14="http://schemas.microsoft.com/office/powerpoint/2010/main" val="410233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图片 6"/>
          <p:cNvPicPr>
            <a:picLocks noChangeAspect="1"/>
          </p:cNvPicPr>
          <p:nvPr/>
        </p:nvPicPr>
        <p:blipFill>
          <a:blip r:embed="rId3">
            <a:extLst>
              <a:ext uri="{28A0092B-C50C-407E-A947-70E740481C1C}">
                <a14:useLocalDpi xmlns:a14="http://schemas.microsoft.com/office/drawing/2010/main" val="0"/>
              </a:ext>
            </a:extLst>
          </a:blip>
          <a:srcRect t="56660"/>
          <a:stretch>
            <a:fillRect/>
          </a:stretch>
        </p:blipFill>
        <p:spPr bwMode="auto">
          <a:xfrm>
            <a:off x="609600" y="3255964"/>
            <a:ext cx="1097280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0532" name="组合 15"/>
          <p:cNvGrpSpPr>
            <a:grpSpLocks/>
          </p:cNvGrpSpPr>
          <p:nvPr/>
        </p:nvGrpSpPr>
        <p:grpSpPr bwMode="auto">
          <a:xfrm>
            <a:off x="981075" y="455614"/>
            <a:ext cx="723900" cy="460375"/>
            <a:chOff x="2413166" y="426720"/>
            <a:chExt cx="693043" cy="396241"/>
          </a:xfrm>
        </p:grpSpPr>
        <p:sp>
          <p:nvSpPr>
            <p:cNvPr id="17" name="矩形 16"/>
            <p:cNvSpPr/>
            <p:nvPr/>
          </p:nvSpPr>
          <p:spPr>
            <a:xfrm rot="2744590">
              <a:off x="2413383" y="426503"/>
              <a:ext cx="396241" cy="396676"/>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Arial"/>
                <a:cs typeface="Arial"/>
                <a:sym typeface="Arial" panose="020B0604020202020204" pitchFamily="34" charset="0"/>
              </a:endParaRPr>
            </a:p>
          </p:txBody>
        </p:sp>
        <p:sp>
          <p:nvSpPr>
            <p:cNvPr id="18" name="矩形 17"/>
            <p:cNvSpPr/>
            <p:nvPr/>
          </p:nvSpPr>
          <p:spPr>
            <a:xfrm rot="2744590">
              <a:off x="2709751" y="426503"/>
              <a:ext cx="396241" cy="396675"/>
            </a:xfrm>
            <a:prstGeom prst="rect">
              <a:avLst/>
            </a:prstGeom>
            <a:solidFill>
              <a:srgbClr val="3E3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Arial"/>
                <a:cs typeface="Arial"/>
                <a:sym typeface="Arial" panose="020B0604020202020204" pitchFamily="34" charset="0"/>
              </a:endParaRPr>
            </a:p>
          </p:txBody>
        </p:sp>
      </p:grpSp>
      <p:sp>
        <p:nvSpPr>
          <p:cNvPr id="10" name="标题 3"/>
          <p:cNvSpPr>
            <a:spLocks noGrp="1"/>
          </p:cNvSpPr>
          <p:nvPr/>
        </p:nvSpPr>
        <p:spPr>
          <a:xfrm>
            <a:off x="2779714" y="995244"/>
            <a:ext cx="6962775" cy="206375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defRPr/>
            </a:pPr>
            <a:r>
              <a:rPr lang="en-US" altLang="zh-CN" sz="4800" b="1" dirty="0">
                <a:solidFill>
                  <a:srgbClr val="FF0000"/>
                </a:solidFill>
                <a:effectLst>
                  <a:outerShdw blurRad="50800" dist="38100" dir="5400000" algn="t" rotWithShape="0">
                    <a:prstClr val="black">
                      <a:alpha val="40000"/>
                    </a:prstClr>
                  </a:outerShdw>
                </a:effectLst>
                <a:latin typeface="Times New Roman" panose="02020603050405020304" charset="0"/>
                <a:ea typeface="叶根友童体简" panose="02010601030101010101" pitchFamily="2" charset="-122"/>
                <a:cs typeface="Times New Roman" panose="02020603050405020304" charset="0"/>
                <a:sym typeface="+mn-lt"/>
              </a:rPr>
              <a:t>CH</a:t>
            </a:r>
            <a:r>
              <a:rPr lang="vi-VN" altLang="en-US" sz="4800" b="1" dirty="0">
                <a:solidFill>
                  <a:srgbClr val="FF0000"/>
                </a:solidFill>
                <a:effectLst>
                  <a:outerShdw blurRad="50800" dist="38100" dir="5400000" algn="t" rotWithShape="0">
                    <a:prstClr val="black">
                      <a:alpha val="40000"/>
                    </a:prstClr>
                  </a:outerShdw>
                </a:effectLst>
                <a:latin typeface="Times New Roman" panose="02020603050405020304" charset="0"/>
                <a:ea typeface="叶根友童体简" panose="02010601030101010101" pitchFamily="2" charset="-122"/>
                <a:cs typeface="Times New Roman" panose="02020603050405020304" charset="0"/>
                <a:sym typeface="+mn-lt"/>
              </a:rPr>
              <a:t>ÚC CÁC EM CHĂM NGOAN, HỌC GIỎI</a:t>
            </a:r>
            <a:r>
              <a:rPr lang="en-US" altLang="zh-CN" sz="4800" b="1" dirty="0">
                <a:solidFill>
                  <a:srgbClr val="FF0000"/>
                </a:solidFill>
                <a:effectLst>
                  <a:outerShdw blurRad="50800" dist="38100" dir="5400000" algn="t" rotWithShape="0">
                    <a:prstClr val="black">
                      <a:alpha val="40000"/>
                    </a:prstClr>
                  </a:outerShdw>
                </a:effectLst>
                <a:latin typeface="Times New Roman" panose="02020603050405020304" charset="0"/>
                <a:ea typeface="叶根友童体简" panose="02010601030101010101" pitchFamily="2" charset="-122"/>
                <a:cs typeface="Times New Roman" panose="02020603050405020304" charset="0"/>
                <a:sym typeface="+mn-lt"/>
              </a:rPr>
              <a:t> </a:t>
            </a:r>
          </a:p>
        </p:txBody>
      </p:sp>
    </p:spTree>
    <p:extLst>
      <p:ext uri="{BB962C8B-B14F-4D97-AF65-F5344CB8AC3E}">
        <p14:creationId xmlns:p14="http://schemas.microsoft.com/office/powerpoint/2010/main" val="485870348"/>
      </p:ext>
    </p:extLst>
  </p:cSld>
  <p:clrMapOvr>
    <a:masterClrMapping/>
  </p:clrMapOvr>
  <p:transition spd="slow" advTm="300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37419" y="0"/>
            <a:ext cx="12929419" cy="6858000"/>
          </a:xfrm>
          <a:prstGeom prst="rect">
            <a:avLst/>
          </a:prstGeom>
        </p:spPr>
      </p:pic>
      <p:grpSp>
        <p:nvGrpSpPr>
          <p:cNvPr id="6" name="Group 5"/>
          <p:cNvGrpSpPr/>
          <p:nvPr/>
        </p:nvGrpSpPr>
        <p:grpSpPr>
          <a:xfrm>
            <a:off x="2739731" y="-83362"/>
            <a:ext cx="6400800" cy="1532965"/>
            <a:chOff x="4214569" y="285347"/>
            <a:chExt cx="6400800" cy="1532965"/>
          </a:xfrm>
        </p:grpSpPr>
        <p:sp>
          <p:nvSpPr>
            <p:cNvPr id="4" name="Up Ribbon 3"/>
            <p:cNvSpPr/>
            <p:nvPr/>
          </p:nvSpPr>
          <p:spPr>
            <a:xfrm>
              <a:off x="4214569" y="285347"/>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69034" y="667108"/>
              <a:ext cx="3455894"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UTM Avo" panose="02040603050506020204" pitchFamily="18" charset="0"/>
                </a:rPr>
                <a:t>CHỦ ĐIỂM</a:t>
              </a:r>
            </a:p>
          </p:txBody>
        </p:sp>
      </p:grpSp>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901310" y="435457"/>
            <a:ext cx="2429299" cy="1219056"/>
            <a:chOff x="4951288" y="1434192"/>
            <a:chExt cx="2429299" cy="1219056"/>
          </a:xfrm>
        </p:grpSpPr>
        <p:sp>
          <p:nvSpPr>
            <p:cNvPr id="22" name="TextBox 21"/>
            <p:cNvSpPr txBox="1"/>
            <p:nvPr/>
          </p:nvSpPr>
          <p:spPr>
            <a:xfrm>
              <a:off x="4951288" y="1452919"/>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Bài 1</a:t>
              </a:r>
            </a:p>
          </p:txBody>
        </p:sp>
        <p:sp>
          <p:nvSpPr>
            <p:cNvPr id="23" name="TextBox 22"/>
            <p:cNvSpPr txBox="1"/>
            <p:nvPr/>
          </p:nvSpPr>
          <p:spPr>
            <a:xfrm>
              <a:off x="4951288" y="1434192"/>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Bài 1</a:t>
              </a:r>
            </a:p>
          </p:txBody>
        </p:sp>
      </p:grpSp>
      <p:grpSp>
        <p:nvGrpSpPr>
          <p:cNvPr id="28" name="组合 26">
            <a:extLst>
              <a:ext uri="{FF2B5EF4-FFF2-40B4-BE49-F238E27FC236}">
                <a16:creationId xmlns:a16="http://schemas.microsoft.com/office/drawing/2014/main" id="{11AF88B5-2E81-3AC5-3BD0-8A7E243B924E}"/>
              </a:ext>
            </a:extLst>
          </p:cNvPr>
          <p:cNvGrpSpPr/>
          <p:nvPr/>
        </p:nvGrpSpPr>
        <p:grpSpPr>
          <a:xfrm>
            <a:off x="2880761" y="2497709"/>
            <a:ext cx="6470396" cy="1578950"/>
            <a:chOff x="6915498" y="2715564"/>
            <a:chExt cx="3441673" cy="1156314"/>
          </a:xfrm>
        </p:grpSpPr>
        <p:sp>
          <p:nvSpPr>
            <p:cNvPr id="29" name="矩形 27">
              <a:extLst>
                <a:ext uri="{FF2B5EF4-FFF2-40B4-BE49-F238E27FC236}">
                  <a16:creationId xmlns:a16="http://schemas.microsoft.com/office/drawing/2014/main" id="{0DB7C923-47AD-299F-6652-245B08887F1A}"/>
                </a:ext>
              </a:extLst>
            </p:cNvPr>
            <p:cNvSpPr/>
            <p:nvPr/>
          </p:nvSpPr>
          <p:spPr>
            <a:xfrm>
              <a:off x="6931888" y="2722367"/>
              <a:ext cx="3425283" cy="1149511"/>
            </a:xfrm>
            <a:prstGeom prst="rect">
              <a:avLst/>
            </a:prstGeom>
          </p:spPr>
          <p:txBody>
            <a:bodyPr vert="horz"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sp>
          <p:nvSpPr>
            <p:cNvPr id="30" name="矩形 28">
              <a:extLst>
                <a:ext uri="{FF2B5EF4-FFF2-40B4-BE49-F238E27FC236}">
                  <a16:creationId xmlns:a16="http://schemas.microsoft.com/office/drawing/2014/main" id="{0486687C-426A-E595-5E09-00AC10217305}"/>
                </a:ext>
              </a:extLst>
            </p:cNvPr>
            <p:cNvSpPr/>
            <p:nvPr/>
          </p:nvSpPr>
          <p:spPr>
            <a:xfrm>
              <a:off x="6915498" y="2715564"/>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grpSp>
      <p:sp>
        <p:nvSpPr>
          <p:cNvPr id="3" name="TextBox 2"/>
          <p:cNvSpPr txBox="1"/>
          <p:nvPr/>
        </p:nvSpPr>
        <p:spPr>
          <a:xfrm>
            <a:off x="4894872" y="3179311"/>
            <a:ext cx="23095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CC00"/>
                </a:solidFill>
                <a:effectLst/>
                <a:uLnTx/>
                <a:uFillTx/>
                <a:latin typeface="#9Slide05 SVNHollycakes" panose="02000000000000000000" pitchFamily="2" charset="0"/>
                <a:ea typeface="+mn-ea"/>
                <a:cs typeface="+mn-cs"/>
              </a:rPr>
              <a:t>Tiết (1 )</a:t>
            </a:r>
          </a:p>
        </p:txBody>
      </p:sp>
      <p:pic>
        <p:nvPicPr>
          <p:cNvPr id="1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spTree>
    <p:extLst>
      <p:ext uri="{BB962C8B-B14F-4D97-AF65-F5344CB8AC3E}">
        <p14:creationId xmlns:p14="http://schemas.microsoft.com/office/powerpoint/2010/main" val="231173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2916" y="3322713"/>
            <a:ext cx="4581922" cy="923330"/>
            <a:chOff x="2155762" y="1128912"/>
            <a:chExt cx="4581922" cy="923330"/>
          </a:xfrm>
        </p:grpSpPr>
        <p:sp>
          <p:nvSpPr>
            <p:cNvPr id="3" name="TextBox 2"/>
            <p:cNvSpPr txBox="1"/>
            <p:nvPr/>
          </p:nvSpPr>
          <p:spPr>
            <a:xfrm>
              <a:off x="2155762" y="1128912"/>
              <a:ext cx="4581922" cy="923330"/>
            </a:xfrm>
            <a:prstGeom prst="rect">
              <a:avLst/>
            </a:prstGeom>
            <a:noFill/>
            <a:ln>
              <a:noFill/>
            </a:ln>
          </p:spPr>
          <p:txBody>
            <a:bodyPr wrap="square" rtlCol="0">
              <a:spAutoFit/>
            </a:bodyPr>
            <a:lstStyle/>
            <a:p>
              <a:r>
                <a:rPr lang="en-US" sz="5400" b="1">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rPr>
                <a:t>Tiết 1 : Đọc</a:t>
              </a:r>
            </a:p>
          </p:txBody>
        </p:sp>
        <p:sp>
          <p:nvSpPr>
            <p:cNvPr id="4" name="TextBox 3"/>
            <p:cNvSpPr txBox="1"/>
            <p:nvPr/>
          </p:nvSpPr>
          <p:spPr>
            <a:xfrm>
              <a:off x="2155762" y="1128912"/>
              <a:ext cx="4581922" cy="923330"/>
            </a:xfrm>
            <a:prstGeom prst="rect">
              <a:avLst/>
            </a:prstGeom>
            <a:noFill/>
          </p:spPr>
          <p:txBody>
            <a:bodyPr wrap="square" rtlCol="0">
              <a:spAutoFit/>
            </a:bodyPr>
            <a:lstStyle/>
            <a:p>
              <a:r>
                <a:rPr lang="en-US" sz="5400" b="1">
                  <a:solidFill>
                    <a:srgbClr val="00CC00"/>
                  </a:solidFill>
                  <a:effectLst>
                    <a:outerShdw blurRad="38100" dist="38100" dir="2700000" algn="tl">
                      <a:srgbClr val="000000">
                        <a:alpha val="43137"/>
                      </a:srgbClr>
                    </a:outerShdw>
                  </a:effectLst>
                  <a:latin typeface="#9Slide05 SVNHollycakes" panose="02000000000000000000" pitchFamily="2" charset="0"/>
                </a:rPr>
                <a:t>Tiết 1 : Đọc</a:t>
              </a:r>
            </a:p>
          </p:txBody>
        </p:sp>
      </p:grpSp>
      <p:grpSp>
        <p:nvGrpSpPr>
          <p:cNvPr id="5" name="组合 26">
            <a:extLst>
              <a:ext uri="{FF2B5EF4-FFF2-40B4-BE49-F238E27FC236}">
                <a16:creationId xmlns:a16="http://schemas.microsoft.com/office/drawing/2014/main" id="{11AF88B5-2E81-3AC5-3BD0-8A7E243B924E}"/>
              </a:ext>
            </a:extLst>
          </p:cNvPr>
          <p:cNvGrpSpPr/>
          <p:nvPr/>
        </p:nvGrpSpPr>
        <p:grpSpPr>
          <a:xfrm>
            <a:off x="712176" y="4584191"/>
            <a:ext cx="6537725" cy="1455839"/>
            <a:chOff x="6897592" y="2715564"/>
            <a:chExt cx="3477486" cy="1066156"/>
          </a:xfrm>
        </p:grpSpPr>
        <p:sp>
          <p:nvSpPr>
            <p:cNvPr id="6" name="矩形 27">
              <a:extLst>
                <a:ext uri="{FF2B5EF4-FFF2-40B4-BE49-F238E27FC236}">
                  <a16:creationId xmlns:a16="http://schemas.microsoft.com/office/drawing/2014/main" id="{0DB7C923-47AD-299F-6652-245B08887F1A}"/>
                </a:ext>
              </a:extLst>
            </p:cNvPr>
            <p:cNvSpPr/>
            <p:nvPr/>
          </p:nvSpPr>
          <p:spPr>
            <a:xfrm>
              <a:off x="6913982" y="2722367"/>
              <a:ext cx="3461096" cy="105935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ln w="330200">
                    <a:solidFill>
                      <a:prstClr val="white"/>
                    </a:solidFill>
                  </a:ln>
                  <a:solidFill>
                    <a:prstClr val="white"/>
                  </a:solidFill>
                  <a:effectLst>
                    <a:outerShdw blurRad="127000" dist="127000" dir="13500000" algn="br" rotWithShape="0">
                      <a:prstClr val="black">
                        <a:alpha val="12000"/>
                      </a:prst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sp>
          <p:nvSpPr>
            <p:cNvPr id="7" name="矩形 28">
              <a:extLst>
                <a:ext uri="{FF2B5EF4-FFF2-40B4-BE49-F238E27FC236}">
                  <a16:creationId xmlns:a16="http://schemas.microsoft.com/office/drawing/2014/main" id="{0486687C-426A-E595-5E09-00AC10217305}"/>
                </a:ext>
              </a:extLst>
            </p:cNvPr>
            <p:cNvSpPr/>
            <p:nvPr/>
          </p:nvSpPr>
          <p:spPr>
            <a:xfrm>
              <a:off x="6897592" y="2715564"/>
              <a:ext cx="3461095" cy="105935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grpSp>
      <p:sp>
        <p:nvSpPr>
          <p:cNvPr id="8" name="TextBox 7"/>
          <p:cNvSpPr txBox="1"/>
          <p:nvPr/>
        </p:nvSpPr>
        <p:spPr>
          <a:xfrm>
            <a:off x="4701530" y="6026096"/>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Tree>
    <p:extLst>
      <p:ext uri="{BB962C8B-B14F-4D97-AF65-F5344CB8AC3E}">
        <p14:creationId xmlns:p14="http://schemas.microsoft.com/office/powerpoint/2010/main" val="3820388675"/>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12" y="255618"/>
            <a:ext cx="11684000" cy="6275626"/>
          </a:xfrm>
          <a:prstGeom prst="rect">
            <a:avLst/>
          </a:prstGeom>
        </p:spPr>
      </p:pic>
      <p:pic>
        <p:nvPicPr>
          <p:cNvPr id="4" name="图片 24">
            <a:extLst>
              <a:ext uri="{FF2B5EF4-FFF2-40B4-BE49-F238E27FC236}">
                <a16:creationId xmlns:a16="http://schemas.microsoft.com/office/drawing/2014/main" id="{4D635F0F-B284-4F93-8C85-DDD11D7F1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2536" y="199892"/>
            <a:ext cx="4971966" cy="1192564"/>
          </a:xfrm>
          <a:prstGeom prst="rect">
            <a:avLst/>
          </a:prstGeom>
        </p:spPr>
      </p:pic>
      <p:sp>
        <p:nvSpPr>
          <p:cNvPr id="7" name="Title 1"/>
          <p:cNvSpPr txBox="1">
            <a:spLocks/>
          </p:cNvSpPr>
          <p:nvPr/>
        </p:nvSpPr>
        <p:spPr>
          <a:xfrm>
            <a:off x="3238654" y="527949"/>
            <a:ext cx="5678115" cy="51694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Yêu</a:t>
            </a:r>
            <a:r>
              <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 </a:t>
            </a:r>
            <a:r>
              <a:rPr lang="en-US"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cầu</a:t>
            </a:r>
            <a:r>
              <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 </a:t>
            </a:r>
            <a:r>
              <a:rPr lang="en-US"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cần</a:t>
            </a:r>
            <a:r>
              <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 </a:t>
            </a:r>
            <a:r>
              <a:rPr lang="en-US"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đạt</a:t>
            </a:r>
            <a:endPar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grpSp>
        <p:nvGrpSpPr>
          <p:cNvPr id="8" name="Group 13"/>
          <p:cNvGrpSpPr>
            <a:grpSpLocks/>
          </p:cNvGrpSpPr>
          <p:nvPr/>
        </p:nvGrpSpPr>
        <p:grpSpPr bwMode="auto">
          <a:xfrm>
            <a:off x="1793684" y="1108579"/>
            <a:ext cx="7826056" cy="1032226"/>
            <a:chOff x="1292225" y="1295400"/>
            <a:chExt cx="2822575" cy="1498600"/>
          </a:xfrm>
        </p:grpSpPr>
        <p:sp>
          <p:nvSpPr>
            <p:cNvPr id="9" name="Rectangle 8"/>
            <p:cNvSpPr/>
            <p:nvPr/>
          </p:nvSpPr>
          <p:spPr>
            <a:xfrm>
              <a:off x="1292225" y="1295400"/>
              <a:ext cx="2822575" cy="1498600"/>
            </a:xfrm>
            <a:prstGeom prst="rect">
              <a:avLst/>
            </a:prstGeom>
            <a:solidFill>
              <a:sysClr val="window" lastClr="FFFFFF"/>
            </a:solidFill>
            <a:ln w="3175" cap="flat" cmpd="sng" algn="ctr">
              <a:no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292225" y="1295400"/>
              <a:ext cx="2822575" cy="381000"/>
            </a:xfrm>
            <a:prstGeom prst="rect">
              <a:avLst/>
            </a:prstGeom>
            <a:solidFill>
              <a:srgbClr val="9BBB59"/>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 name="Straight Connector 10"/>
            <p:cNvCxnSpPr/>
            <p:nvPr/>
          </p:nvCxnSpPr>
          <p:spPr>
            <a:xfrm>
              <a:off x="1292225" y="1739900"/>
              <a:ext cx="2822575" cy="0"/>
            </a:xfrm>
            <a:prstGeom prst="line">
              <a:avLst/>
            </a:prstGeom>
            <a:noFill/>
            <a:ln w="12700" cap="flat" cmpd="sng" algn="ctr">
              <a:solidFill>
                <a:srgbClr val="9BBB59"/>
              </a:solidFill>
              <a:prstDash val="dash"/>
            </a:ln>
            <a:effectLst/>
          </p:spPr>
        </p:cxnSp>
      </p:grpSp>
      <p:grpSp>
        <p:nvGrpSpPr>
          <p:cNvPr id="12" name="Group 13"/>
          <p:cNvGrpSpPr>
            <a:grpSpLocks/>
          </p:cNvGrpSpPr>
          <p:nvPr/>
        </p:nvGrpSpPr>
        <p:grpSpPr bwMode="auto">
          <a:xfrm>
            <a:off x="1777079" y="2383906"/>
            <a:ext cx="7842661" cy="1009743"/>
            <a:chOff x="1292225" y="1295400"/>
            <a:chExt cx="2822575" cy="1498600"/>
          </a:xfrm>
        </p:grpSpPr>
        <p:sp>
          <p:nvSpPr>
            <p:cNvPr id="13" name="Rectangle 12"/>
            <p:cNvSpPr/>
            <p:nvPr/>
          </p:nvSpPr>
          <p:spPr>
            <a:xfrm>
              <a:off x="1292225" y="1295400"/>
              <a:ext cx="2822575" cy="1498600"/>
            </a:xfrm>
            <a:prstGeom prst="rect">
              <a:avLst/>
            </a:prstGeom>
            <a:solidFill>
              <a:sysClr val="window" lastClr="FFFFFF"/>
            </a:solidFill>
            <a:ln w="3175" cap="flat" cmpd="sng" algn="ctr">
              <a:no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292225" y="1295400"/>
              <a:ext cx="2822575" cy="337757"/>
            </a:xfrm>
            <a:prstGeom prst="rect">
              <a:avLst/>
            </a:prstGeom>
            <a:solidFill>
              <a:srgbClr val="F79646"/>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15" name="Straight Connector 14"/>
            <p:cNvCxnSpPr/>
            <p:nvPr/>
          </p:nvCxnSpPr>
          <p:spPr>
            <a:xfrm>
              <a:off x="1292225" y="1739900"/>
              <a:ext cx="2822575" cy="0"/>
            </a:xfrm>
            <a:prstGeom prst="line">
              <a:avLst/>
            </a:prstGeom>
            <a:noFill/>
            <a:ln w="12700" cap="flat" cmpd="sng" algn="ctr">
              <a:solidFill>
                <a:srgbClr val="9BBB59"/>
              </a:solidFill>
              <a:prstDash val="dash"/>
            </a:ln>
            <a:effectLst/>
          </p:spPr>
        </p:cxnSp>
      </p:grpSp>
      <p:sp>
        <p:nvSpPr>
          <p:cNvPr id="16" name="Freeform 15"/>
          <p:cNvSpPr/>
          <p:nvPr/>
        </p:nvSpPr>
        <p:spPr>
          <a:xfrm>
            <a:off x="2039896" y="1495129"/>
            <a:ext cx="694756" cy="433621"/>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9BBB59"/>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16"/>
          <p:cNvSpPr/>
          <p:nvPr/>
        </p:nvSpPr>
        <p:spPr>
          <a:xfrm>
            <a:off x="2101050" y="2781783"/>
            <a:ext cx="632549" cy="37191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79646"/>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2980864" y="1345769"/>
            <a:ext cx="6252806" cy="769441"/>
          </a:xfrm>
          <a:prstGeom prst="rect">
            <a:avLst/>
          </a:prstGeom>
        </p:spPr>
        <p:txBody>
          <a:bodyPr wrap="square">
            <a:spAutoFit/>
          </a:bodyPr>
          <a:lstStyle/>
          <a:p>
            <a:r>
              <a:rPr lang="en-US" sz="2200" b="1" dirty="0" err="1">
                <a:solidFill>
                  <a:srgbClr val="00B050"/>
                </a:solidFill>
                <a:latin typeface="Arial" panose="020B0604020202020204" pitchFamily="34" charset="0"/>
                <a:cs typeface="Arial" panose="020B0604020202020204" pitchFamily="34" charset="0"/>
              </a:rPr>
              <a:t>Đọc</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đúng</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các</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tiếng</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từ</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khó</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hoặc</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dễ</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lẫn</a:t>
            </a:r>
            <a:r>
              <a:rPr lang="en-US" sz="2200" b="1" dirty="0">
                <a:solidFill>
                  <a:srgbClr val="00B050"/>
                </a:solidFill>
                <a:latin typeface="Arial" panose="020B0604020202020204" pitchFamily="34" charset="0"/>
                <a:cs typeface="Arial" panose="020B0604020202020204" pitchFamily="34" charset="0"/>
              </a:rPr>
              <a:t> do </a:t>
            </a:r>
            <a:r>
              <a:rPr lang="en-US" sz="2200" b="1" dirty="0" err="1">
                <a:solidFill>
                  <a:srgbClr val="00B050"/>
                </a:solidFill>
                <a:latin typeface="Arial" panose="020B0604020202020204" pitchFamily="34" charset="0"/>
                <a:cs typeface="Arial" panose="020B0604020202020204" pitchFamily="34" charset="0"/>
              </a:rPr>
              <a:t>ảnh</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hưởng</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phương</a:t>
            </a:r>
            <a:r>
              <a:rPr lang="en-US" sz="2200" b="1" dirty="0">
                <a:solidFill>
                  <a:srgbClr val="00B050"/>
                </a:solidFill>
                <a:latin typeface="Arial" panose="020B0604020202020204" pitchFamily="34" charset="0"/>
                <a:cs typeface="Arial" panose="020B0604020202020204" pitchFamily="34" charset="0"/>
              </a:rPr>
              <a:t> </a:t>
            </a:r>
            <a:r>
              <a:rPr lang="en-US" sz="2200" b="1" dirty="0" err="1">
                <a:solidFill>
                  <a:srgbClr val="00B050"/>
                </a:solidFill>
                <a:latin typeface="Arial" panose="020B0604020202020204" pitchFamily="34" charset="0"/>
                <a:cs typeface="Arial" panose="020B0604020202020204" pitchFamily="34" charset="0"/>
              </a:rPr>
              <a:t>ngữ</a:t>
            </a:r>
            <a:endParaRPr lang="en-US" sz="2200" b="1" dirty="0">
              <a:solidFill>
                <a:srgbClr val="00B050"/>
              </a:solidFill>
              <a:latin typeface="Arial" panose="020B0604020202020204" pitchFamily="34" charset="0"/>
              <a:cs typeface="Arial" panose="020B0604020202020204" pitchFamily="34" charset="0"/>
            </a:endParaRPr>
          </a:p>
        </p:txBody>
      </p:sp>
      <p:sp>
        <p:nvSpPr>
          <p:cNvPr id="19" name="Rectangle 18"/>
          <p:cNvSpPr/>
          <p:nvPr/>
        </p:nvSpPr>
        <p:spPr>
          <a:xfrm>
            <a:off x="2945337" y="2591380"/>
            <a:ext cx="6379226" cy="769441"/>
          </a:xfrm>
          <a:prstGeom prst="rect">
            <a:avLst/>
          </a:prstGeom>
        </p:spPr>
        <p:txBody>
          <a:bodyPr wrap="square">
            <a:spAutoFit/>
          </a:bodyPr>
          <a:lstStyle/>
          <a:p>
            <a:r>
              <a:rPr lang="en-US" sz="2200" b="1" dirty="0" err="1">
                <a:solidFill>
                  <a:srgbClr val="F79646"/>
                </a:solidFill>
                <a:latin typeface="Arial" panose="020B0604020202020204" pitchFamily="34" charset="0"/>
                <a:cs typeface="Arial" panose="020B0604020202020204" pitchFamily="34" charset="0"/>
              </a:rPr>
              <a:t>Đọc</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trôi</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chảy</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toàn</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bài</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ngắt</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nghỉ</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đúng</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đọc</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diễn</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cảm</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và</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nhấn</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giọng</a:t>
            </a:r>
            <a:r>
              <a:rPr lang="en-US" sz="2200" b="1" dirty="0">
                <a:solidFill>
                  <a:srgbClr val="F79646"/>
                </a:solidFill>
                <a:latin typeface="Arial" panose="020B0604020202020204" pitchFamily="34" charset="0"/>
                <a:cs typeface="Arial" panose="020B0604020202020204" pitchFamily="34" charset="0"/>
              </a:rPr>
              <a:t> ở </a:t>
            </a:r>
            <a:r>
              <a:rPr lang="en-US" sz="2200" b="1" dirty="0" err="1">
                <a:solidFill>
                  <a:srgbClr val="F79646"/>
                </a:solidFill>
                <a:latin typeface="Arial" panose="020B0604020202020204" pitchFamily="34" charset="0"/>
                <a:cs typeface="Arial" panose="020B0604020202020204" pitchFamily="34" charset="0"/>
              </a:rPr>
              <a:t>những</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từ</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gợi</a:t>
            </a:r>
            <a:r>
              <a:rPr lang="en-US" sz="2200" b="1" dirty="0">
                <a:solidFill>
                  <a:srgbClr val="F79646"/>
                </a:solidFill>
                <a:latin typeface="Arial" panose="020B0604020202020204" pitchFamily="34" charset="0"/>
                <a:cs typeface="Arial" panose="020B0604020202020204" pitchFamily="34" charset="0"/>
              </a:rPr>
              <a:t> </a:t>
            </a:r>
            <a:r>
              <a:rPr lang="en-US" sz="2200" b="1" dirty="0" err="1">
                <a:solidFill>
                  <a:srgbClr val="F79646"/>
                </a:solidFill>
                <a:latin typeface="Arial" panose="020B0604020202020204" pitchFamily="34" charset="0"/>
                <a:cs typeface="Arial" panose="020B0604020202020204" pitchFamily="34" charset="0"/>
              </a:rPr>
              <a:t>tả</a:t>
            </a:r>
            <a:endParaRPr lang="en-US" sz="2200" b="1" dirty="0">
              <a:solidFill>
                <a:srgbClr val="F79646"/>
              </a:solidFill>
              <a:latin typeface="Arial" panose="020B0604020202020204" pitchFamily="34" charset="0"/>
              <a:cs typeface="Arial" panose="020B0604020202020204" pitchFamily="34" charset="0"/>
            </a:endParaRPr>
          </a:p>
        </p:txBody>
      </p:sp>
      <p:grpSp>
        <p:nvGrpSpPr>
          <p:cNvPr id="20" name="Group 13"/>
          <p:cNvGrpSpPr>
            <a:grpSpLocks/>
          </p:cNvGrpSpPr>
          <p:nvPr/>
        </p:nvGrpSpPr>
        <p:grpSpPr bwMode="auto">
          <a:xfrm>
            <a:off x="1793684" y="3753237"/>
            <a:ext cx="7826056" cy="1063233"/>
            <a:chOff x="1292225" y="1295400"/>
            <a:chExt cx="2822575" cy="1498600"/>
          </a:xfrm>
        </p:grpSpPr>
        <p:sp>
          <p:nvSpPr>
            <p:cNvPr id="21" name="Rectangle 20"/>
            <p:cNvSpPr/>
            <p:nvPr/>
          </p:nvSpPr>
          <p:spPr>
            <a:xfrm>
              <a:off x="1292225" y="1295400"/>
              <a:ext cx="2822575" cy="1498600"/>
            </a:xfrm>
            <a:prstGeom prst="rect">
              <a:avLst/>
            </a:prstGeom>
            <a:solidFill>
              <a:sysClr val="window" lastClr="FFFFFF"/>
            </a:solidFill>
            <a:ln w="3175" cap="flat" cmpd="sng" algn="ctr">
              <a:no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1292225" y="1295400"/>
              <a:ext cx="2822575" cy="381000"/>
            </a:xfrm>
            <a:prstGeom prst="rect">
              <a:avLst/>
            </a:prstGeom>
            <a:solidFill>
              <a:srgbClr val="FF00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3" name="Straight Connector 22"/>
            <p:cNvCxnSpPr/>
            <p:nvPr/>
          </p:nvCxnSpPr>
          <p:spPr>
            <a:xfrm>
              <a:off x="1292225" y="1739900"/>
              <a:ext cx="2822575" cy="0"/>
            </a:xfrm>
            <a:prstGeom prst="line">
              <a:avLst/>
            </a:prstGeom>
            <a:noFill/>
            <a:ln w="12700" cap="flat" cmpd="sng" algn="ctr">
              <a:solidFill>
                <a:srgbClr val="9BBB59"/>
              </a:solidFill>
              <a:prstDash val="dash"/>
            </a:ln>
            <a:effectLst/>
          </p:spPr>
        </p:cxnSp>
      </p:grpSp>
      <p:sp>
        <p:nvSpPr>
          <p:cNvPr id="24" name="Freeform 23"/>
          <p:cNvSpPr/>
          <p:nvPr/>
        </p:nvSpPr>
        <p:spPr>
          <a:xfrm>
            <a:off x="2101740" y="4201366"/>
            <a:ext cx="696325" cy="39619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3016390" y="3985473"/>
            <a:ext cx="6308173" cy="769441"/>
          </a:xfrm>
          <a:prstGeom prst="rect">
            <a:avLst/>
          </a:prstGeom>
        </p:spPr>
        <p:txBody>
          <a:bodyPr wrap="square">
            <a:spAutoFit/>
          </a:bodyPr>
          <a:lstStyle/>
          <a:p>
            <a:r>
              <a:rPr lang="en-US" sz="2200" b="1" dirty="0" err="1">
                <a:solidFill>
                  <a:srgbClr val="FF0000"/>
                </a:solidFill>
                <a:latin typeface="Arial" panose="020B0604020202020204" pitchFamily="34" charset="0"/>
                <a:cs typeface="Arial" panose="020B0604020202020204" pitchFamily="34" charset="0"/>
              </a:rPr>
              <a:t>Hiểu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các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suy</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nghĩ</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cảm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xúc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của</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nhân</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vật</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nội</a:t>
            </a:r>
            <a:r>
              <a:rPr lang="en-US" sz="2200" b="1" dirty="0">
                <a:solidFill>
                  <a:srgbClr val="FF0000"/>
                </a:solidFill>
                <a:latin typeface="Arial" panose="020B0604020202020204" pitchFamily="34" charset="0"/>
                <a:cs typeface="Arial" panose="020B0604020202020204" pitchFamily="34" charset="0"/>
              </a:rPr>
              <a:t> dung </a:t>
            </a:r>
            <a:r>
              <a:rPr lang="en-US" sz="2200" b="1" dirty="0" err="1">
                <a:solidFill>
                  <a:srgbClr val="FF0000"/>
                </a:solidFill>
                <a:latin typeface="Arial" panose="020B0604020202020204" pitchFamily="34" charset="0"/>
                <a:cs typeface="Arial" panose="020B0604020202020204" pitchFamily="34" charset="0"/>
              </a:rPr>
              <a:t>bài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tập</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đọc</a:t>
            </a:r>
            <a:r>
              <a:rPr lang="en-US" sz="2200" b="1" dirty="0">
                <a:solidFill>
                  <a:srgbClr val="A3CEB8"/>
                </a:solidFill>
                <a:latin typeface="Arial" panose="020B0604020202020204" pitchFamily="34" charset="0"/>
                <a:cs typeface="Arial" panose="020B0604020202020204" pitchFamily="34" charset="0"/>
              </a:rPr>
              <a:t>.</a:t>
            </a:r>
          </a:p>
        </p:txBody>
      </p:sp>
      <p:grpSp>
        <p:nvGrpSpPr>
          <p:cNvPr id="26" name="Group 13"/>
          <p:cNvGrpSpPr>
            <a:grpSpLocks/>
          </p:cNvGrpSpPr>
          <p:nvPr/>
        </p:nvGrpSpPr>
        <p:grpSpPr bwMode="auto">
          <a:xfrm>
            <a:off x="1777078" y="5030637"/>
            <a:ext cx="7842662" cy="905672"/>
            <a:chOff x="1292225" y="1295400"/>
            <a:chExt cx="2822575" cy="1498600"/>
          </a:xfrm>
        </p:grpSpPr>
        <p:sp>
          <p:nvSpPr>
            <p:cNvPr id="27" name="Rectangle 26"/>
            <p:cNvSpPr/>
            <p:nvPr/>
          </p:nvSpPr>
          <p:spPr>
            <a:xfrm>
              <a:off x="1292225" y="1295400"/>
              <a:ext cx="2822575" cy="1498600"/>
            </a:xfrm>
            <a:prstGeom prst="rect">
              <a:avLst/>
            </a:prstGeom>
            <a:solidFill>
              <a:sysClr val="window" lastClr="FFFFFF"/>
            </a:solidFill>
            <a:ln w="3175" cap="flat" cmpd="sng" algn="ctr">
              <a:no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1292225" y="1295400"/>
              <a:ext cx="2822575" cy="381000"/>
            </a:xfrm>
            <a:prstGeom prst="rect">
              <a:avLst/>
            </a:prstGeom>
            <a:solidFill>
              <a:srgbClr val="FFC0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9" name="Straight Connector 28"/>
            <p:cNvCxnSpPr/>
            <p:nvPr/>
          </p:nvCxnSpPr>
          <p:spPr>
            <a:xfrm>
              <a:off x="1292225" y="1739900"/>
              <a:ext cx="2822575" cy="0"/>
            </a:xfrm>
            <a:prstGeom prst="line">
              <a:avLst/>
            </a:prstGeom>
            <a:noFill/>
            <a:ln w="12700" cap="flat" cmpd="sng" algn="ctr">
              <a:solidFill>
                <a:srgbClr val="9BBB59"/>
              </a:solidFill>
              <a:prstDash val="dash"/>
            </a:ln>
            <a:effectLst/>
          </p:spPr>
        </p:cxnSp>
      </p:grpSp>
      <p:sp>
        <p:nvSpPr>
          <p:cNvPr id="30" name="Freeform 29"/>
          <p:cNvSpPr/>
          <p:nvPr/>
        </p:nvSpPr>
        <p:spPr>
          <a:xfrm>
            <a:off x="2101740" y="5283876"/>
            <a:ext cx="696325" cy="39619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C0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80864" y="5215681"/>
            <a:ext cx="6771332" cy="754053"/>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tabLst/>
              <a:defRPr/>
            </a:pPr>
            <a:r>
              <a:rPr kumimoji="0" lang="en-US" sz="2150" b="1" i="0" u="none" strike="noStrike" kern="0" cap="none" spc="0" normalizeH="0" baseline="0" noProof="0" dirty="0" err="1">
                <a:ln>
                  <a:noFill/>
                </a:ln>
                <a:solidFill>
                  <a:srgbClr val="FF0066"/>
                </a:solidFill>
                <a:effectLst/>
                <a:uLnTx/>
                <a:uFillTx/>
                <a:latin typeface="Arial" charset="0"/>
              </a:rPr>
              <a:t>Biết</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yêu</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quý</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bạn</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bè</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hòa</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quyện</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thống</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nhất</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trong</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tập</a:t>
            </a:r>
            <a:r>
              <a:rPr kumimoji="0" lang="en-US" sz="2150" b="1" i="0" u="none" strike="noStrike" kern="0" cap="none" spc="0" normalizeH="0" noProof="0" dirty="0">
                <a:ln>
                  <a:noFill/>
                </a:ln>
                <a:solidFill>
                  <a:srgbClr val="FF0066"/>
                </a:solidFill>
                <a:effectLst/>
                <a:uLnTx/>
                <a:uFillTx/>
                <a:latin typeface="Arial" charset="0"/>
              </a:rPr>
              <a:t> </a:t>
            </a:r>
            <a:r>
              <a:rPr kumimoji="0" lang="en-US" sz="2150" b="1" i="0" u="none" strike="noStrike" kern="0" cap="none" spc="0" normalizeH="0" noProof="0" dirty="0" err="1">
                <a:ln>
                  <a:noFill/>
                </a:ln>
                <a:solidFill>
                  <a:srgbClr val="FF0066"/>
                </a:solidFill>
                <a:effectLst/>
                <a:uLnTx/>
                <a:uFillTx/>
                <a:latin typeface="Arial" charset="0"/>
              </a:rPr>
              <a:t>thể</a:t>
            </a:r>
            <a:r>
              <a:rPr kumimoji="0" lang="en-US" sz="2150" b="1" i="0" u="none" strike="noStrike" kern="0" cap="none" spc="0" normalizeH="0" baseline="0" noProof="0" dirty="0">
                <a:ln>
                  <a:noFill/>
                </a:ln>
                <a:solidFill>
                  <a:srgbClr val="FF0066"/>
                </a:solidFill>
                <a:effectLst/>
                <a:uLnTx/>
                <a:uFillTx/>
                <a:latin typeface="Arial" charset="0"/>
              </a:rPr>
              <a:t>.</a:t>
            </a:r>
          </a:p>
        </p:txBody>
      </p:sp>
    </p:spTree>
    <p:extLst>
      <p:ext uri="{BB962C8B-B14F-4D97-AF65-F5344CB8AC3E}">
        <p14:creationId xmlns:p14="http://schemas.microsoft.com/office/powerpoint/2010/main" val="2141065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grpSp>
        <p:nvGrpSpPr>
          <p:cNvPr id="3" name="组合 26">
            <a:extLst>
              <a:ext uri="{FF2B5EF4-FFF2-40B4-BE49-F238E27FC236}">
                <a16:creationId xmlns:a16="http://schemas.microsoft.com/office/drawing/2014/main" id="{11AF88B5-2E81-3AC5-3BD0-8A7E243B924E}"/>
              </a:ext>
            </a:extLst>
          </p:cNvPr>
          <p:cNvGrpSpPr/>
          <p:nvPr/>
        </p:nvGrpSpPr>
        <p:grpSpPr>
          <a:xfrm>
            <a:off x="315166" y="1494100"/>
            <a:ext cx="8060222" cy="1862048"/>
            <a:chOff x="6500872" y="2722367"/>
            <a:chExt cx="4287318" cy="1363636"/>
          </a:xfrm>
        </p:grpSpPr>
        <p:sp>
          <p:nvSpPr>
            <p:cNvPr id="4" name="矩形 27">
              <a:extLst>
                <a:ext uri="{FF2B5EF4-FFF2-40B4-BE49-F238E27FC236}">
                  <a16:creationId xmlns:a16="http://schemas.microsoft.com/office/drawing/2014/main" id="{0DB7C923-47AD-299F-6652-245B08887F1A}"/>
                </a:ext>
              </a:extLst>
            </p:cNvPr>
            <p:cNvSpPr/>
            <p:nvPr/>
          </p:nvSpPr>
          <p:spPr>
            <a:xfrm>
              <a:off x="6500872" y="2722367"/>
              <a:ext cx="4287317" cy="1363636"/>
            </a:xfrm>
            <a:prstGeom prst="rect">
              <a:avLst/>
            </a:prstGeom>
          </p:spPr>
          <p:txBody>
            <a:bodyPr vert="horz" wrap="none">
              <a:spAutoFit/>
            </a:bodyPr>
            <a:lstStyle/>
            <a:p>
              <a:pPr algn="ctr"/>
              <a:r>
                <a:rPr lang="en-US" altLang="zh-CN" sz="1150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5" name="矩形 28">
              <a:extLst>
                <a:ext uri="{FF2B5EF4-FFF2-40B4-BE49-F238E27FC236}">
                  <a16:creationId xmlns:a16="http://schemas.microsoft.com/office/drawing/2014/main" id="{0486687C-426A-E595-5E09-00AC10217305}"/>
                </a:ext>
              </a:extLst>
            </p:cNvPr>
            <p:cNvSpPr/>
            <p:nvPr/>
          </p:nvSpPr>
          <p:spPr>
            <a:xfrm>
              <a:off x="6500873" y="2722367"/>
              <a:ext cx="4287317"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3045384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Bạn có thấy lạ không</a:t>
            </a:r>
          </a:p>
          <a:p>
            <a:r>
              <a:rPr lang="en-US" sz="2800" b="1">
                <a:solidFill>
                  <a:schemeClr val="accent5">
                    <a:lumMod val="50000"/>
                  </a:schemeClr>
                </a:solidFill>
                <a:latin typeface="UTM Avo" panose="02040603050506020204" pitchFamily="18" charset="0"/>
              </a:rPr>
              <a:t>Mỗi đứa mình một khác</a:t>
            </a:r>
          </a:p>
          <a:p>
            <a:r>
              <a:rPr lang="en-US" sz="2800" b="1">
                <a:solidFill>
                  <a:schemeClr val="accent5">
                    <a:lumMod val="50000"/>
                  </a:schemeClr>
                </a:solidFill>
                <a:latin typeface="UTM Avo" panose="02040603050506020204" pitchFamily="18" charset="0"/>
              </a:rPr>
              <a:t>Cùng ngân nga câu hát</a:t>
            </a:r>
          </a:p>
          <a:p>
            <a:r>
              <a:rPr lang="en-US" sz="2800" b="1">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Có bạn thích đứng đầu</a:t>
            </a:r>
          </a:p>
          <a:p>
            <a:r>
              <a:rPr lang="en-US" sz="2800" b="1">
                <a:solidFill>
                  <a:schemeClr val="accent5">
                    <a:lumMod val="50000"/>
                  </a:schemeClr>
                </a:solidFill>
                <a:latin typeface="UTM Avo" panose="02040603050506020204" pitchFamily="18" charset="0"/>
              </a:rPr>
              <a:t>Có bạn hay giận dỗi</a:t>
            </a:r>
          </a:p>
          <a:p>
            <a:r>
              <a:rPr lang="en-US" sz="2800" b="1">
                <a:solidFill>
                  <a:schemeClr val="accent5">
                    <a:lumMod val="50000"/>
                  </a:schemeClr>
                </a:solidFill>
                <a:latin typeface="UTM Avo" panose="02040603050506020204" pitchFamily="18" charset="0"/>
              </a:rPr>
              <a:t>Có bạn thích thay đổi </a:t>
            </a:r>
          </a:p>
          <a:p>
            <a:r>
              <a:rPr lang="en-US" sz="2800" b="1">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Bạn có nghĩ vu vơ</a:t>
            </a:r>
          </a:p>
          <a:p>
            <a:r>
              <a:rPr lang="en-US" sz="2800" b="1">
                <a:solidFill>
                  <a:schemeClr val="accent5">
                    <a:lumMod val="50000"/>
                  </a:schemeClr>
                </a:solidFill>
                <a:latin typeface="UTM Avo" panose="02040603050506020204" pitchFamily="18" charset="0"/>
              </a:rPr>
              <a:t>Mình khác nhau nhiều thế</a:t>
            </a:r>
          </a:p>
          <a:p>
            <a:r>
              <a:rPr lang="en-US" sz="2800" b="1">
                <a:solidFill>
                  <a:schemeClr val="accent5">
                    <a:lumMod val="50000"/>
                  </a:schemeClr>
                </a:solidFill>
                <a:latin typeface="UTM Avo" panose="02040603050506020204" pitchFamily="18" charset="0"/>
              </a:rPr>
              <a:t>Nếu mỗi người một vẻ</a:t>
            </a:r>
          </a:p>
          <a:p>
            <a:r>
              <a:rPr lang="en-US" sz="2800" b="1">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Cũng giống như chúng mình</a:t>
            </a:r>
          </a:p>
          <a:p>
            <a:r>
              <a:rPr lang="en-US" sz="2800" b="1">
                <a:solidFill>
                  <a:schemeClr val="accent5">
                    <a:lumMod val="50000"/>
                  </a:schemeClr>
                </a:solidFill>
                <a:latin typeface="UTM Avo" panose="02040603050506020204" pitchFamily="18" charset="0"/>
              </a:rPr>
              <a:t>Ai cũng đều đáng mến</a:t>
            </a:r>
          </a:p>
          <a:p>
            <a:r>
              <a:rPr lang="en-US" sz="2800" b="1">
                <a:solidFill>
                  <a:schemeClr val="accent5">
                    <a:lumMod val="50000"/>
                  </a:schemeClr>
                </a:solidFill>
                <a:latin typeface="UTM Avo" panose="02040603050506020204" pitchFamily="18" charset="0"/>
              </a:rPr>
              <a:t>Và khi giọng hòa quyện</a:t>
            </a:r>
          </a:p>
          <a:p>
            <a:r>
              <a:rPr lang="en-US" sz="2800" b="1">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grpSp>
        <p:nvGrpSpPr>
          <p:cNvPr id="10" name="Group 9"/>
          <p:cNvGrpSpPr/>
          <p:nvPr/>
        </p:nvGrpSpPr>
        <p:grpSpPr>
          <a:xfrm>
            <a:off x="4041648" y="4173179"/>
            <a:ext cx="5684503" cy="3524001"/>
            <a:chOff x="2196283" y="2634725"/>
            <a:chExt cx="5974005" cy="3869793"/>
          </a:xfrm>
        </p:grpSpPr>
        <p:pic>
          <p:nvPicPr>
            <p:cNvPr id="11" name="Picture 10">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2196283" y="2634725"/>
              <a:ext cx="5974005" cy="38697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067103" y="3795611"/>
              <a:ext cx="3537284" cy="1569660"/>
            </a:xfrm>
            <a:prstGeom prst="rect">
              <a:avLst/>
            </a:prstGeom>
            <a:noFill/>
          </p:spPr>
          <p:txBody>
            <a:bodyPr wrap="square" rtlCol="0">
              <a:spAutoFit/>
            </a:bodyPr>
            <a:lstStyle/>
            <a:p>
              <a:pPr algn="ctr"/>
              <a:r>
                <a:rPr lang="en-US" sz="4800" dirty="0" err="1">
                  <a:solidFill>
                    <a:srgbClr val="FF0000"/>
                  </a:solidFill>
                  <a:latin typeface="UTM Alexander" panose="02040603050506020204" pitchFamily="18" charset="0"/>
                </a:rPr>
                <a:t>Bài</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thơ</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có</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mấy</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khổ</a:t>
              </a:r>
              <a:r>
                <a:rPr lang="en-US" sz="4800" dirty="0">
                  <a:solidFill>
                    <a:srgbClr val="FF0000"/>
                  </a:solidFill>
                  <a:latin typeface="UTM Alexander" panose="02040603050506020204" pitchFamily="18" charset="0"/>
                </a:rPr>
                <a:t>?</a:t>
              </a:r>
            </a:p>
          </p:txBody>
        </p:sp>
      </p:grpSp>
    </p:spTree>
    <p:extLst>
      <p:ext uri="{BB962C8B-B14F-4D97-AF65-F5344CB8AC3E}">
        <p14:creationId xmlns:p14="http://schemas.microsoft.com/office/powerpoint/2010/main" val="34970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1550</Words>
  <Application>Microsoft Office PowerPoint</Application>
  <PresentationFormat>Màn hình rộng</PresentationFormat>
  <Paragraphs>190</Paragraphs>
  <Slides>30</Slides>
  <Notes>11</Notes>
  <HiddenSlides>0</HiddenSlides>
  <MMClips>0</MMClips>
  <ScaleCrop>false</ScaleCrop>
  <HeadingPairs>
    <vt:vector size="6" baseType="variant">
      <vt:variant>
        <vt:lpstr>Phông được Dùng</vt:lpstr>
      </vt:variant>
      <vt:variant>
        <vt:i4>27</vt:i4>
      </vt:variant>
      <vt:variant>
        <vt:lpstr>Chủ đề</vt:lpstr>
      </vt:variant>
      <vt:variant>
        <vt:i4>3</vt:i4>
      </vt:variant>
      <vt:variant>
        <vt:lpstr>Tiêu đề Bản chiếu</vt:lpstr>
      </vt:variant>
      <vt:variant>
        <vt:i4>30</vt:i4>
      </vt:variant>
    </vt:vector>
  </HeadingPairs>
  <TitlesOfParts>
    <vt:vector size="60" baseType="lpstr">
      <vt:lpstr>SVN-Poky's</vt:lpstr>
      <vt:lpstr>叶根友童体简</vt:lpstr>
      <vt:lpstr>等线 Light</vt:lpstr>
      <vt:lpstr>UTM Avo</vt:lpstr>
      <vt:lpstr>#9Slide07 IcielCadena</vt:lpstr>
      <vt:lpstr>Calibri</vt:lpstr>
      <vt:lpstr>SimSun</vt:lpstr>
      <vt:lpstr>Times New Roman</vt:lpstr>
      <vt:lpstr>#9Slide07 HoneyCream</vt:lpstr>
      <vt:lpstr>#9Slide05 VL Fadilla</vt:lpstr>
      <vt:lpstr>Cambria</vt:lpstr>
      <vt:lpstr>Arial-Rounded</vt:lpstr>
      <vt:lpstr>#9Slide05 FS Blonde Script</vt:lpstr>
      <vt:lpstr>字魂131号-酷乐潮玩体</vt:lpstr>
      <vt:lpstr>#9Slide05 SVNHollycakes</vt:lpstr>
      <vt:lpstr>UVN Bach Dang</vt:lpstr>
      <vt:lpstr>Verdana</vt:lpstr>
      <vt:lpstr>Arial</vt:lpstr>
      <vt:lpstr>UTM Aptima</vt:lpstr>
      <vt:lpstr>UTM Alexander</vt:lpstr>
      <vt:lpstr>VNI-Commerce</vt:lpstr>
      <vt:lpstr>Calibri Light</vt:lpstr>
      <vt:lpstr>#9Slide07 IcielPony</vt:lpstr>
      <vt:lpstr>UTM Arruba KT</vt:lpstr>
      <vt:lpstr>等线</vt:lpstr>
      <vt:lpstr>#9Slide07 SVNCinnamoncake</vt:lpstr>
      <vt:lpstr>Microsoft YaHei</vt:lpstr>
      <vt:lpstr>1_Office Theme</vt:lpstr>
      <vt:lpstr>Default Design</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Vận dụng</vt:lpstr>
      <vt:lpstr>Bản trình bày PowerPoint</vt:lpstr>
      <vt:lpstr>Bản trình bày PowerPoint</vt:lpstr>
      <vt:lpstr>Bản trình bày PowerPoint</vt:lpstr>
    </vt:vector>
  </TitlesOfParts>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dc:creator>
  <cp:keywords>Măngnon</cp:keywords>
  <dc:description>MT50</dc:description>
  <cp:lastModifiedBy>lan anh</cp:lastModifiedBy>
  <cp:revision>33</cp:revision>
  <dcterms:created xsi:type="dcterms:W3CDTF">2023-06-18T14:45:43Z</dcterms:created>
  <dcterms:modified xsi:type="dcterms:W3CDTF">2023-09-02T10:16:57Z</dcterms:modified>
  <cp:category>MT50</cp:category>
  <cp:version>MT50</cp:version>
</cp:coreProperties>
</file>