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9" r:id="rId2"/>
    <p:sldId id="257" r:id="rId3"/>
    <p:sldId id="282" r:id="rId4"/>
    <p:sldId id="317" r:id="rId5"/>
    <p:sldId id="281" r:id="rId6"/>
    <p:sldId id="275" r:id="rId7"/>
    <p:sldId id="260" r:id="rId8"/>
    <p:sldId id="262" r:id="rId9"/>
    <p:sldId id="276" r:id="rId10"/>
    <p:sldId id="261" r:id="rId11"/>
    <p:sldId id="277" r:id="rId12"/>
    <p:sldId id="263" r:id="rId13"/>
    <p:sldId id="315" r:id="rId14"/>
    <p:sldId id="264" r:id="rId15"/>
    <p:sldId id="265" r:id="rId16"/>
    <p:sldId id="320" r:id="rId17"/>
    <p:sldId id="278" r:id="rId18"/>
    <p:sldId id="316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318" r:id="rId27"/>
    <p:sldId id="319" r:id="rId28"/>
    <p:sldId id="274" r:id="rId29"/>
  </p:sldIdLst>
  <p:sldSz cx="12192000" cy="6858000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Raleway Thin" panose="020B0604020202020204" charset="-93"/>
      <p:regular r:id="rId35"/>
      <p:italic r:id="rId36"/>
    </p:embeddedFont>
    <p:embeddedFont>
      <p:font typeface="UTM Azuki" panose="02040603050506020204" pitchFamily="18" charset="0"/>
      <p:regular r:id="rId37"/>
    </p:embeddedFont>
    <p:embeddedFont>
      <p:font typeface="UTM Seagull" panose="02040603050506020204" pitchFamily="18" charset="0"/>
      <p:bold r:id="rId38"/>
      <p:boldItalic r:id="rId39"/>
    </p:embeddedFont>
    <p:embeddedFont>
      <p:font typeface="#9Slide07 HoneyCream" panose="020B0604020202020204" charset="-93"/>
      <p:regular r:id="rId40"/>
    </p:embeddedFont>
    <p:embeddedFont>
      <p:font typeface="Raleway" panose="020B0604020202020204" charset="-93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Wingdings 2" panose="05020102010507070707" pitchFamily="18" charset="2"/>
      <p:regular r:id="rId49"/>
    </p:embeddedFont>
    <p:embeddedFont>
      <p:font typeface="Arial Black" panose="020B0A04020102020204" pitchFamily="34" charset="0"/>
      <p:bold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Gloria Hallelujah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3-4EAA-BF3B-0862AD0A90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vi-V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72-4F5C-B198-CF454A129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vi-V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F-48C2-9740-17E44D6137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vi-V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2-49D5-A25A-E0F5A24B26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vi-V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vi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B2-4961-9279-9916FA1D42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1538952"/>
        <c:axId val="591539736"/>
      </c:barChart>
      <c:catAx>
        <c:axId val="59153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vi-VN"/>
          </a:p>
        </c:txPr>
        <c:crossAx val="591539736"/>
        <c:crossesAt val="0"/>
        <c:auto val="0"/>
        <c:lblAlgn val="ctr"/>
        <c:lblOffset val="100"/>
        <c:tickLblSkip val="1"/>
        <c:noMultiLvlLbl val="0"/>
      </c:catAx>
      <c:valAx>
        <c:axId val="591539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vi-VN"/>
          </a:p>
        </c:txPr>
        <c:crossAx val="59153895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vi-V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763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974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509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5429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60609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45294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0356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2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777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0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24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717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62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7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571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294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7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67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1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2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3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4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chart" Target="../charts/chart5.xml"/><Relationship Id="rId17" Type="http://schemas.openxmlformats.org/officeDocument/2006/relationships/image" Target="../media/image28.png"/><Relationship Id="rId2" Type="http://schemas.openxmlformats.org/officeDocument/2006/relationships/video" Target="../media/media3.mp4"/><Relationship Id="rId16" Type="http://schemas.openxmlformats.org/officeDocument/2006/relationships/image" Target="../media/image27.png"/><Relationship Id="rId1" Type="http://schemas.microsoft.com/office/2007/relationships/media" Target="../media/media3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6.png"/><Relationship Id="rId10" Type="http://schemas.openxmlformats.org/officeDocument/2006/relationships/audio" Target="../media/audio5.wav"/><Relationship Id="rId19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audio" Target="../media/audio4.wav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F91A84-3471-46CE-9D90-DBD707232AEF}"/>
              </a:ext>
            </a:extLst>
          </p:cNvPr>
          <p:cNvGrpSpPr/>
          <p:nvPr/>
        </p:nvGrpSpPr>
        <p:grpSpPr>
          <a:xfrm>
            <a:off x="3512591" y="183793"/>
            <a:ext cx="4780944" cy="1641475"/>
            <a:chOff x="2203992" y="891776"/>
            <a:chExt cx="3585708" cy="1231106"/>
          </a:xfrm>
        </p:grpSpPr>
        <p:pic>
          <p:nvPicPr>
            <p:cNvPr id="21" name="图片 5">
              <a:extLst>
                <a:ext uri="{FF2B5EF4-FFF2-40B4-BE49-F238E27FC236}">
                  <a16:creationId xmlns:a16="http://schemas.microsoft.com/office/drawing/2014/main" id="{F121FA69-9267-497C-852A-79042CB2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3992" y="891776"/>
              <a:ext cx="3570518" cy="1231106"/>
            </a:xfrm>
            <a:prstGeom prst="rect">
              <a:avLst/>
            </a:prstGeom>
          </p:spPr>
        </p:pic>
        <p:sp>
          <p:nvSpPr>
            <p:cNvPr id="45069" name="TextBox 8"/>
            <p:cNvSpPr txBox="1"/>
            <p:nvPr/>
          </p:nvSpPr>
          <p:spPr>
            <a:xfrm>
              <a:off x="2535925" y="1201984"/>
              <a:ext cx="3253775" cy="4924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267" b="1" kern="0" dirty="0">
                  <a:ln>
                    <a:solidFill>
                      <a:srgbClr val="CCB1FE">
                        <a:lumMod val="5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SVN-Whimsy" panose="02040603050506020204" pitchFamily="18" charset="0"/>
                  <a:ea typeface="Microsoft YaHei" panose="020B0503020204020204" charset="-122"/>
                  <a:cs typeface="Arial" panose="020B0604020202020204"/>
                  <a:sym typeface="Arial" panose="020B0604020202020204" pitchFamily="34" charset="0"/>
                </a:rPr>
                <a:t>TOÁN</a:t>
              </a: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093" y="1977428"/>
            <a:ext cx="2574380" cy="257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4637920" y="5815952"/>
            <a:ext cx="4338367" cy="65665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4267" b="1" kern="0" dirty="0" err="1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Tiết</a:t>
            </a:r>
            <a:r>
              <a:rPr lang="en-US" altLang="zh-CN" sz="4267" b="1" kern="0" dirty="0">
                <a:ln>
                  <a:solidFill>
                    <a:srgbClr val="CCB1FE">
                      <a:lumMod val="5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Whimsy" panose="02040603050506020204" pitchFamily="18" charset="0"/>
                <a:ea typeface="Microsoft YaHei" panose="020B0503020204020204" charset="-122"/>
                <a:cs typeface="Arial" panose="020B0604020202020204"/>
                <a:sym typeface="Arial" panose="020B0604020202020204" pitchFamily="34" charset="0"/>
              </a:rPr>
              <a:t> 1_Trang 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B051B-9D16-D389-24DD-8D60B09CA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416" b="63312"/>
          <a:stretch/>
        </p:blipFill>
        <p:spPr>
          <a:xfrm>
            <a:off x="1985835" y="2070746"/>
            <a:ext cx="7981579" cy="295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1FDBD-BE8C-253F-456D-125817D73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79D2B-FDE0-E2A3-7F53-ACE9A6804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92F3B-1946-C177-98AD-E04583B40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EF9D4-2BF0-9F55-B910-62BDA8C7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865" y="4630587"/>
            <a:ext cx="3020684" cy="24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7655" y="2924501"/>
            <a:ext cx="3586656" cy="3586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57C11C-9349-4EA3-83A6-C239D0050EA5}"/>
              </a:ext>
            </a:extLst>
          </p:cNvPr>
          <p:cNvGrpSpPr/>
          <p:nvPr/>
        </p:nvGrpSpPr>
        <p:grpSpPr>
          <a:xfrm>
            <a:off x="2040402" y="346844"/>
            <a:ext cx="8111197" cy="3790536"/>
            <a:chOff x="1723345" y="362778"/>
            <a:chExt cx="6083398" cy="2842902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97BD0CBF-23F9-4FAB-8B36-DEDED2923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5FC7ED-6163-40F8-8725-04435612164D}"/>
                </a:ext>
              </a:extLst>
            </p:cNvPr>
            <p:cNvSpPr txBox="1"/>
            <p:nvPr/>
          </p:nvSpPr>
          <p:spPr>
            <a:xfrm>
              <a:off x="2571751" y="1060629"/>
              <a:ext cx="421078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8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Đâu là biểu thức chứa chữ?</a:t>
              </a:r>
              <a:endPara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94C60-00AA-465A-9B8F-6B6181FB8331}"/>
              </a:ext>
            </a:extLst>
          </p:cNvPr>
          <p:cNvSpPr/>
          <p:nvPr/>
        </p:nvSpPr>
        <p:spPr>
          <a:xfrm>
            <a:off x="3615559" y="4035972"/>
            <a:ext cx="2102069" cy="998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8 x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EA72-567D-49FD-87E1-BB6F431D36C5}"/>
              </a:ext>
            </a:extLst>
          </p:cNvPr>
          <p:cNvSpPr/>
          <p:nvPr/>
        </p:nvSpPr>
        <p:spPr>
          <a:xfrm>
            <a:off x="5914695" y="4035972"/>
            <a:ext cx="3607677" cy="99848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30 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60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75D04-EACF-44C7-9217-9F07D228F8F7}"/>
              </a:ext>
            </a:extLst>
          </p:cNvPr>
          <p:cNvSpPr/>
          <p:nvPr/>
        </p:nvSpPr>
        <p:spPr>
          <a:xfrm>
            <a:off x="7499132" y="5194195"/>
            <a:ext cx="3477184" cy="998483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– y + 2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8C2A87-08B9-44AF-AC33-F366859303A7}"/>
              </a:ext>
            </a:extLst>
          </p:cNvPr>
          <p:cNvSpPr/>
          <p:nvPr/>
        </p:nvSpPr>
        <p:spPr>
          <a:xfrm>
            <a:off x="2921876" y="5194195"/>
            <a:ext cx="2102069" cy="9984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x - 10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CE145-6D01-43BB-8532-26D2067A0023}"/>
              </a:ext>
            </a:extLst>
          </p:cNvPr>
          <p:cNvSpPr/>
          <p:nvPr/>
        </p:nvSpPr>
        <p:spPr>
          <a:xfrm>
            <a:off x="5210504" y="5194195"/>
            <a:ext cx="2102069" cy="99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10 </a:t>
            </a:r>
            <a:r>
              <a:rPr lang="en-US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+ </a:t>
            </a:r>
            <a:r>
              <a:rPr lang="vi-VN" sz="5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0</a:t>
            </a:r>
            <a:endParaRPr lang="en-US" sz="58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0EC4CE-BEF6-1650-A67C-5DFCC65FF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DDE73-10D5-4687-1B89-248881941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1711F-9BEA-831E-E5BC-C1ACAD97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D0A64B-80C8-4730-38F0-160CA2E0E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E71FD-A91E-76C3-D019-49F5A3B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932E6-59A3-6D71-B604-4902CF0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58C56-C53E-CE2D-4115-449E7F3D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19873-6CC1-C17C-59C9-2481BED5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73100" y="354584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311488" y="2178473"/>
            <a:ext cx="9290473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 = 5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125 : m = 125 : 5 = 25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11486" y="4426374"/>
            <a:ext cx="9534313" cy="14056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= 27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(b + 4) x 3 = (27 + 4) x 3 </a:t>
            </a:r>
            <a:b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</a:b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                               = 31 x 3 = 93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4B7B4-2B1F-7320-AE71-FD717ADB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D33B5-E2CD-9981-4416-0F690BE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253AC-2915-A6D1-19F8-1558B576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9C8B0-3EFD-E7B9-BDC9-100162C75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/>
      <p:bldP spid="8200" grpId="0"/>
      <p:bldP spid="9222" grpId="0" bldLvl="0" animBg="1"/>
      <p:bldP spid="922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054100" y="4283076"/>
            <a:ext cx="1056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 = 5 cm thì P = a x 4 = 5 x 4 = 20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5633" y="5358343"/>
            <a:ext cx="1076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189" indent="-457189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 a = 9 cm thì P = a x 4 = 9 x 4 = 36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cm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831D-5AAB-2E0F-CFDE-0DED6501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4" y="6156593"/>
            <a:ext cx="937341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7FB8E8-D906-76A6-D323-5F288894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15" y="5631955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4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7533" y="4188143"/>
            <a:ext cx="11108722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làm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thế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nào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?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1758" y="5115403"/>
            <a:ext cx="11108722" cy="14056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189" marR="0" lvl="0" indent="-457189" algn="l" defTabSz="121917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chu vi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hình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vuông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lấy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độ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dài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cạnh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nhân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sz="4267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với</a:t>
            </a:r>
            <a:r>
              <a:rPr kumimoji="0" lang="en-US" sz="4267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 panose="020B0604020202020204"/>
              </a:rPr>
              <a:t> 4.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4500" y="217861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chu vi hình vuông với a = 5 cm, a = 9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16801" y="150934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2301" y="356674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F04EC-E2F1-D5C5-A4FA-B3BFDC8E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76C1E-A0EB-87AC-02FC-8C87A751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89A0E-E853-A7C6-A11F-915CB58F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DAC63-5C81-3FF6-9B93-759A3784A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41" y="5638285"/>
            <a:ext cx="937341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52508-0E2F-0D25-A218-75820D363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584" y="621926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696" y="286609"/>
            <a:ext cx="11792607" cy="6406291"/>
          </a:xfrm>
          <a:prstGeom prst="roundRect">
            <a:avLst/>
          </a:prstGeom>
          <a:solidFill>
            <a:schemeClr val="accent3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9696" y="286609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951275"/>
            <a:ext cx="6604000" cy="596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7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75303" y="5128683"/>
            <a:ext cx="6604000" cy="5969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6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4" y="58823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996" y="1596459"/>
            <a:ext cx="66040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2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3" y="1844488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08615" y="2714940"/>
            <a:ext cx="6604000" cy="5969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biểu thức với a = 5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17" y="3079742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ọ hải cẩu thật sự trả tiền bản Quyền, đồ họa Véc tơ Chứng nhiếp ảnh minh  Họa - png tải về - Miễn phí trong suốt Biển California Sư Tử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16" y="4365785"/>
            <a:ext cx="4385945" cy="24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690100" y="1486938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45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647855" y="2631509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528503" y="3494075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65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486258" y="4638646"/>
            <a:ext cx="1054100" cy="10541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70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1B19-3BEE-320B-2172-F7D68DF92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F3768-1740-3356-232A-511211BD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E8AE6-04BD-A030-7CC6-D2A16E8E6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7D0B7-4378-3036-33B7-F0A822F07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671" y="5761677"/>
            <a:ext cx="937341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C571E4-FF3A-96F8-4CF5-A1A8A969C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67" y="6393557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0.21719 -0.018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12175 -0.04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928 -0.1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00586 0.198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9393" y="2023551"/>
            <a:ext cx="11525907" cy="14054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c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họn giá trị của biểu thức 35 + 5 x a trong mỗi trường hợp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04352" y="4058180"/>
            <a:ext cx="9534313" cy="22263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B3: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EB5B581-D1E8-BF4D-B04D-414AAF6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327155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9A07B-20C4-D04E-0925-C8CEFD3C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7C1BDF-6EAE-F4AA-5773-4F5E593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BA185-372F-B5C6-38F9-F927454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EEB9D6-3FA1-D80B-A19F-101E357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5592970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2902479" y="1172907"/>
            <a:ext cx="6266227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1" name="Google Shape;1201;p44"/>
          <p:cNvSpPr txBox="1">
            <a:spLocks noGrp="1"/>
          </p:cNvSpPr>
          <p:nvPr>
            <p:ph type="title"/>
          </p:nvPr>
        </p:nvSpPr>
        <p:spPr>
          <a:xfrm>
            <a:off x="3833242" y="1260092"/>
            <a:ext cx="4523863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Trò</a:t>
            </a:r>
            <a:r>
              <a:rPr lang="en-US" altLang="en-GB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altLang="en-GB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chơi</a:t>
            </a:r>
            <a:endParaRPr lang="en-US" altLang="en-GB" sz="8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zuki" panose="02040603050506020204" pitchFamily="18" charset="0"/>
            </a:endParaRP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9556209" y="2660006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68074" y="4873141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1163219" y="36155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oogle Shape;1203;p44"/>
          <p:cNvGrpSpPr/>
          <p:nvPr/>
        </p:nvGrpSpPr>
        <p:grpSpPr>
          <a:xfrm>
            <a:off x="9557055" y="2660006"/>
            <a:ext cx="1056943" cy="937207"/>
            <a:chOff x="3725850" y="3874550"/>
            <a:chExt cx="232875" cy="206500"/>
          </a:xfrm>
        </p:grpSpPr>
        <p:sp>
          <p:nvSpPr>
            <p:cNvPr id="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" name="Google Shape;1210;p44"/>
          <p:cNvGrpSpPr/>
          <p:nvPr/>
        </p:nvGrpSpPr>
        <p:grpSpPr>
          <a:xfrm>
            <a:off x="1164066" y="3615548"/>
            <a:ext cx="1232509" cy="1336825"/>
            <a:chOff x="4427950" y="2495000"/>
            <a:chExt cx="259250" cy="281200"/>
          </a:xfrm>
        </p:grpSpPr>
        <p:sp>
          <p:nvSpPr>
            <p:cNvPr id="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" name="Picture 12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9CA7519-35CD-454F-83FD-A3CD690D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661" y="3288259"/>
            <a:ext cx="5880955" cy="2987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0E78F-D49B-C3B9-FFB5-44048F9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E2502-0C2A-D07C-240E-4EB997838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269703-7AC1-85E8-E949-0EC409F31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B71B5D-6F12-9DF9-C715-09966B039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1637" y="5579114"/>
            <a:ext cx="937341" cy="701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53746-D696-D1D0-95A7-F17396718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052" y="623392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A1D3CA-4A44-314F-BA75-9D72E641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78B90-F2C2-6599-7D83-8289D625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0978A-71B4-10AC-EBCB-BE5D0D20E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ECB17-8398-674E-587A-353AF3AE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5" y="1076206"/>
            <a:ext cx="4449959" cy="444995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4445685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4496693" y="1644464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6" y="198142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014270-D8CC-4484-2F49-A772C85F2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B1721-C232-981E-2787-56EF6142B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2E8A4-C010-7FF2-3FCE-B54AE2447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E078F-65BC-7F42-5DCC-0FF96AB99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51" y="1"/>
            <a:ext cx="1749249" cy="9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ldLvl="0" animBg="1"/>
      <p:bldP spid="4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3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632" y="368300"/>
            <a:ext cx="8983345" cy="155321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1:</a:t>
            </a: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 giá trị biểu thức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với m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350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270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260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cs typeface="Arial" panose="020B0604020202020204"/>
                <a:sym typeface="+mn-ea"/>
              </a:rPr>
              <a:t>250</a:t>
            </a:r>
            <a:endParaRPr lang="en-US" sz="3600" kern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4EEC65-5719-0818-E3A2-E4265D04B9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4CCFE7-1223-5F9E-AC88-5630C3D04F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6792E-89E4-CAD7-9358-AA44785516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2: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+ 370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 30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430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420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4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400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2" y="43435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410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5536F-B049-6C80-9E94-3E36036393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BE8D9-0DEE-8FAB-BAB4-8F587DD016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5AA23C-B733-92CB-8C38-17FF47388D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3:</a:t>
            </a:r>
            <a:r>
              <a:rPr lang="en-US" sz="3600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 án nào là giá trị </a:t>
            </a:r>
            <a:endParaRPr lang="en-US" altLang="en-US" sz="3600" b="1" kern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 biểu thức 873 – n với n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973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883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863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773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4E92BD-605C-F0AA-635C-535F978213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FC2B3-8920-4FE7-10F6-5C29ECE811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018E3-7195-FB7C-9EAE-71B53BD84F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4: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với c = 225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33155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54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403060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405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225 : 5 = 45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r" defTabSz="1219170">
              <a:buClr>
                <a:srgbClr val="000000"/>
              </a:buClr>
            </a:pPr>
            <a:r>
              <a:rPr lang="vi-VN" altLang="en-US" sz="25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: 5 = 5 : 225 = 45</a:t>
            </a:r>
            <a:endParaRPr lang="en-US" altLang="en-US" sz="25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628775" y="460848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672591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EE6573-06ED-B6AC-DB7A-98C2F5695A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62C56-D46C-F037-ED00-AE4248AE17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BADD0-69E7-FCB2-1F45-DD59423005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5: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án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giá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trị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biểu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873 – n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 = 70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823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813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50" y="505725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803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173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72770A-9E88-0CAB-6466-5BDD5D78E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CD1DEB-C989-BC2B-94D0-2765E64209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BA380-8309-ED6B-0B73-579B73F500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1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EA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DE50C-0E7E-2C31-6A2B-79BD7C88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0EA7-9F7B-D7FB-23D4-B24CE57EEEE6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B869E-41D3-0460-2E3E-BBFD1F02E0DA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73016-42C7-8007-9632-126CA121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53">
            <a:extLst>
              <a:ext uri="{FF2B5EF4-FFF2-40B4-BE49-F238E27FC236}">
                <a16:creationId xmlns:a16="http://schemas.microsoft.com/office/drawing/2014/main" id="{C0E4904E-40D8-40CA-931B-7AB841301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472738"/>
            <a:ext cx="6673171" cy="2908396"/>
          </a:xfrm>
          <a:prstGeom prst="rect">
            <a:avLst/>
          </a:prstGeom>
        </p:spPr>
      </p:pic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562" y="4448058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2511" y="4528813"/>
            <a:ext cx="3020684" cy="2416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2864-9C2E-9EC9-82AD-78149CFDF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77" b="82798"/>
          <a:stretch/>
        </p:blipFill>
        <p:spPr>
          <a:xfrm>
            <a:off x="2992329" y="2074242"/>
            <a:ext cx="5620213" cy="2416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54F4C-DFF7-D836-49F6-CA9A051F4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1EF4A-8604-26B5-59AB-ED07096B95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006427-E9FA-B6B6-8110-958D4D5E2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D7F070-B579-7794-A20B-2EAFA0380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" y="5573339"/>
            <a:ext cx="571550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ái Đất Này Là Của Chúng Mình - Nhạc Thiếu Nhi Vui Nhộn Hay Nhất LU VÀ B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067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261E2-BDB3-772D-7A0E-44D159B0B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61F68-DD5A-05A2-2EF3-1297C9C98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B2F68-4633-A901-35A2-A46669957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315473" y="509031"/>
            <a:ext cx="11400782" cy="4894242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4168899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A80E8-E1E6-72CB-3D8D-04E7050CD061}"/>
              </a:ext>
            </a:extLst>
          </p:cNvPr>
          <p:cNvSpPr txBox="1"/>
          <p:nvPr/>
        </p:nvSpPr>
        <p:spPr>
          <a:xfrm>
            <a:off x="1249729" y="2090967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B13B-EC9D-B44B-B640-CD3C7646AF5E}"/>
              </a:ext>
            </a:extLst>
          </p:cNvPr>
          <p:cNvSpPr txBox="1"/>
          <p:nvPr/>
        </p:nvSpPr>
        <p:spPr>
          <a:xfrm>
            <a:off x="3604773" y="1161551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6D88B0-C7BB-A36A-AD54-71CD5290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550568"/>
            <a:ext cx="480102" cy="13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178" t="17424" r="19397" b="17517"/>
          <a:stretch/>
        </p:blipFill>
        <p:spPr>
          <a:xfrm>
            <a:off x="0" y="0"/>
            <a:ext cx="12192000" cy="68811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75636" y="5429910"/>
            <a:ext cx="6756400" cy="800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a là biểu thức chứa chữ</a:t>
            </a:r>
            <a:endParaRPr lang="en-US" sz="44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33FE6-6119-D637-6067-F7C622490A2B}"/>
              </a:ext>
            </a:extLst>
          </p:cNvPr>
          <p:cNvSpPr txBox="1"/>
          <p:nvPr/>
        </p:nvSpPr>
        <p:spPr>
          <a:xfrm>
            <a:off x="2486407" y="5337458"/>
            <a:ext cx="7444993" cy="8925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600" dirty="0">
                <a:solidFill>
                  <a:srgbClr val="002060"/>
                </a:solidFill>
              </a:rPr>
              <a:t>Coi như số thuyền Mai gấp được là a. </a:t>
            </a:r>
          </a:p>
          <a:p>
            <a:pPr algn="ctr"/>
            <a:r>
              <a:rPr lang="nl-NL" sz="2600" dirty="0">
                <a:solidFill>
                  <a:srgbClr val="002060"/>
                </a:solidFill>
              </a:rPr>
              <a:t>Vậy thì Nam và Mai gấp được 2 + a cái thuyền</a:t>
            </a:r>
            <a:r>
              <a:rPr lang="en-GB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10041-D05D-A7B6-B6DF-889BE132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49CB8-C828-5184-E148-65BF51D4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10406-E8B0-1C97-E3D7-D21C390F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659" y="6057575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36868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264" y="1117381"/>
            <a:ext cx="10579608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b - 15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A92C6-68EE-82F5-89CF-613662D8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1FBE1-D639-99F2-D6BF-ADE1E58D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30408-36B7-E517-0F3E-88DAE3E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0D86-F9BD-66F5-0DAE-089332B3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1342</Words>
  <Application>Microsoft Office PowerPoint</Application>
  <PresentationFormat>Widescreen</PresentationFormat>
  <Paragraphs>335</Paragraphs>
  <Slides>28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Cambria</vt:lpstr>
      <vt:lpstr>Times New Roman</vt:lpstr>
      <vt:lpstr>Raleway Thin</vt:lpstr>
      <vt:lpstr>UTM Azuki</vt:lpstr>
      <vt:lpstr>SVN-Whimsy</vt:lpstr>
      <vt:lpstr>UTM Seagull</vt:lpstr>
      <vt:lpstr>#9Slide07 HoneyCream</vt:lpstr>
      <vt:lpstr>Raleway</vt:lpstr>
      <vt:lpstr>Calibri</vt:lpstr>
      <vt:lpstr>Wingdings 2</vt:lpstr>
      <vt:lpstr>Arial Black</vt:lpstr>
      <vt:lpstr>Arial</vt:lpstr>
      <vt:lpstr>Microsoft YaHei</vt:lpstr>
      <vt:lpstr>Gloria Hallelujah</vt:lpstr>
      <vt:lpstr>Team Building Class for Elementary by Slidesgo</vt:lpstr>
      <vt:lpstr>PowerPoint Presentation</vt:lpstr>
      <vt:lpstr>KHỞI ĐỘNG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Dell</cp:lastModifiedBy>
  <cp:revision>44</cp:revision>
  <dcterms:created xsi:type="dcterms:W3CDTF">2023-06-28T14:31:42Z</dcterms:created>
  <dcterms:modified xsi:type="dcterms:W3CDTF">2023-09-13T03:32:14Z</dcterms:modified>
  <cp:version>MNT37</cp:version>
</cp:coreProperties>
</file>