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TM Sharnay" panose="02040603050506020204" pitchFamily="18" charset="0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-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MURmz_ZRgkM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97867" y="2342573"/>
            <a:ext cx="7350190" cy="3587965"/>
            <a:chOff x="1597867" y="2342573"/>
            <a:chExt cx="7350190" cy="358796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206" y="2641376"/>
              <a:ext cx="6382851" cy="328916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96480" y="2922083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206" y="3773043"/>
              <a:ext cx="60643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67" y="234257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10" y="364097"/>
            <a:ext cx="6907367" cy="82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306"/>
            <a:ext cx="2895851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22" y="1422254"/>
            <a:ext cx="3475021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6683" y="1174788"/>
            <a:ext cx="7175614" cy="1938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53" y="2544015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-365014" y="3534832"/>
            <a:ext cx="4926191" cy="394982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5" y="531600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90"/>
            <a:ext cx="908021" cy="1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4" y="3534831"/>
            <a:ext cx="2933126" cy="332316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5939" y="0"/>
            <a:ext cx="5656217" cy="3622932"/>
            <a:chOff x="385939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939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37053" y="1213271"/>
              <a:ext cx="4153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59871" y="568257"/>
            <a:ext cx="2977531" cy="3225219"/>
            <a:chOff x="6851868" y="642993"/>
            <a:chExt cx="2977531" cy="32252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868" y="642993"/>
              <a:ext cx="2977531" cy="32252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884126" y="679269"/>
              <a:ext cx="2913017" cy="3152669"/>
            </a:xfrm>
            <a:prstGeom prst="rect">
              <a:avLst/>
            </a:prstGeom>
            <a:noFill/>
            <a:ln w="28575">
              <a:solidFill>
                <a:srgbClr val="D933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60362" y="3829752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761" y="2958147"/>
            <a:ext cx="2913017" cy="3152669"/>
            <a:chOff x="4462439" y="3029153"/>
            <a:chExt cx="2913017" cy="3152669"/>
          </a:xfrm>
        </p:grpSpPr>
        <p:sp>
          <p:nvSpPr>
            <p:cNvPr id="17" name="Rectangle 16"/>
            <p:cNvSpPr/>
            <p:nvPr/>
          </p:nvSpPr>
          <p:spPr>
            <a:xfrm>
              <a:off x="4462439" y="3029153"/>
              <a:ext cx="2913017" cy="3152669"/>
            </a:xfrm>
            <a:prstGeom prst="rect">
              <a:avLst/>
            </a:prstGeom>
            <a:noFill/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8000"/>
            <a:stretch/>
          </p:blipFill>
          <p:spPr>
            <a:xfrm>
              <a:off x="4512161" y="3029153"/>
              <a:ext cx="2813572" cy="30943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758112" y="6110816"/>
            <a:ext cx="207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97" y="525643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2E40228E-042B-4036-9EED-64717180B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9" y="-355107"/>
            <a:ext cx="8027653" cy="708631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819" y="204350"/>
            <a:ext cx="2913017" cy="5298225"/>
            <a:chOff x="607819" y="204350"/>
            <a:chExt cx="2913017" cy="5298225"/>
          </a:xfrm>
        </p:grpSpPr>
        <p:grpSp>
          <p:nvGrpSpPr>
            <p:cNvPr id="15" name="Group 14"/>
            <p:cNvGrpSpPr/>
            <p:nvPr/>
          </p:nvGrpSpPr>
          <p:grpSpPr>
            <a:xfrm>
              <a:off x="607819" y="204350"/>
              <a:ext cx="2913017" cy="5298225"/>
              <a:chOff x="984337" y="177517"/>
              <a:chExt cx="2913017" cy="52982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84337" y="2323073"/>
                <a:ext cx="2913017" cy="31526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EB215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0D9649C-8A31-487B-8188-F89590C7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2" t="17556" r="1782" b="20000"/>
              <a:stretch/>
            </p:blipFill>
            <p:spPr>
              <a:xfrm>
                <a:off x="1088061" y="177517"/>
                <a:ext cx="2705568" cy="2565683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54092" y="2587412"/>
              <a:ext cx="24204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08550" y="2805900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8550" y="3716931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8550" y="4627963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8977" y="281608"/>
            <a:ext cx="5486400" cy="6294783"/>
            <a:chOff x="5488977" y="281608"/>
            <a:chExt cx="5486400" cy="62947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81608"/>
              <a:ext cx="5486400" cy="62947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21942" y="1738326"/>
              <a:ext cx="3336904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Kết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26" l="958" r="97125">
                        <a14:foregroundMark x1="26677" y1="19484" x2="28594" y2="26065"/>
                        <a14:foregroundMark x1="38019" y1="79484" x2="31150" y2="88903"/>
                        <a14:foregroundMark x1="29393" y1="90710" x2="28435" y2="98065"/>
                        <a14:foregroundMark x1="36901" y1="91871" x2="46965" y2="96129"/>
                        <a14:foregroundMark x1="73482" y1="2323" x2="69010" y2="88000"/>
                        <a14:foregroundMark x1="87540" y1="83613" x2="91853" y2="95226"/>
                        <a14:foregroundMark x1="69010" y1="88129" x2="63578" y2="972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1" y="1059544"/>
            <a:ext cx="4321658" cy="5350296"/>
          </a:xfrm>
          <a:prstGeom prst="rect">
            <a:avLst/>
          </a:prstGeom>
        </p:spPr>
      </p:pic>
      <p:pic>
        <p:nvPicPr>
          <p:cNvPr id="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56" y="525114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838240"/>
            <a:ext cx="7673534" cy="5614141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16" y="3103496"/>
            <a:ext cx="69073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6654" y="1246538"/>
            <a:ext cx="4012235" cy="5248391"/>
            <a:chOff x="5306654" y="1246538"/>
            <a:chExt cx="4012235" cy="5248391"/>
          </a:xfrm>
        </p:grpSpPr>
        <p:sp>
          <p:nvSpPr>
            <p:cNvPr id="13" name="Rectangle 12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0984" y="1885574"/>
              <a:ext cx="395790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HS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61256" y="-199418"/>
            <a:ext cx="5947056" cy="5235852"/>
            <a:chOff x="-261256" y="-199418"/>
            <a:chExt cx="5947056" cy="523585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1CE8E8-E0A9-4A0B-8467-2FB2D6A9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1256" y="-199418"/>
              <a:ext cx="5947056" cy="52358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33816" y="1949958"/>
              <a:ext cx="42875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3" name="图片 2" descr="图片包含 浴室用品&#10;&#10;描述已自动生成">
            <a:extLst>
              <a:ext uri="{FF2B5EF4-FFF2-40B4-BE49-F238E27FC236}">
                <a16:creationId xmlns:a16="http://schemas.microsoft.com/office/drawing/2014/main" id="{50E092D6-98DC-4355-B78D-4026DC095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68" y="423948"/>
            <a:ext cx="1406732" cy="1406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964840-8FFF-4ED6-A5BD-42D4D0DE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35" y="-589117"/>
            <a:ext cx="3826042" cy="7447117"/>
          </a:xfrm>
          <a:prstGeom prst="rect">
            <a:avLst/>
          </a:prstGeom>
        </p:spPr>
      </p:pic>
      <p:pic>
        <p:nvPicPr>
          <p:cNvPr id="7" name="图片 6" descr="图片包含 浴室用品&#10;&#10;描述已自动生成">
            <a:extLst>
              <a:ext uri="{FF2B5EF4-FFF2-40B4-BE49-F238E27FC236}">
                <a16:creationId xmlns:a16="http://schemas.microsoft.com/office/drawing/2014/main" id="{497B92A7-5F87-4CF1-B54F-7A9953716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38" y="478842"/>
            <a:ext cx="1406732" cy="14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557708" y="358429"/>
            <a:ext cx="4830682" cy="64160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8" y="4274470"/>
            <a:ext cx="4500000" cy="25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50" y="855458"/>
            <a:ext cx="5341717" cy="4841555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915" y="2862300"/>
            <a:ext cx="4999153" cy="1408298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840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3" y="255244"/>
            <a:ext cx="6476714" cy="4282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7" y="3135085"/>
            <a:ext cx="4902586" cy="324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6046603" y="1128061"/>
            <a:ext cx="6364402" cy="4610256"/>
            <a:chOff x="6046603" y="1128061"/>
            <a:chExt cx="6364402" cy="46102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46B0EA6-4151-465E-9F61-716E28D6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6606">
              <a:off x="6923676" y="250988"/>
              <a:ext cx="4610256" cy="63644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99681" y="2229802"/>
              <a:ext cx="32123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ngắm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nhìn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album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6019396" y="3433189"/>
            <a:ext cx="6116619" cy="3717751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97" y="-11264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5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53" y="2145687"/>
            <a:ext cx="4554107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7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3771" y="1161144"/>
            <a:ext cx="8766629" cy="5605892"/>
            <a:chOff x="3323771" y="1161144"/>
            <a:chExt cx="8766629" cy="5605892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23771" y="1161144"/>
              <a:ext cx="8766629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5796" y="1181020"/>
              <a:ext cx="8290484" cy="558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 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tươi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mọi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quanh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179819" y="1703231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9" y="70407"/>
            <a:ext cx="7321931" cy="2743438"/>
          </a:xfrm>
          <a:prstGeom prst="rect">
            <a:avLst/>
          </a:prstGeom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290538"/>
            <a:ext cx="5346655" cy="286536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" y="-20403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31EE973E-D38E-499D-9540-DFD0184011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839792" y="138277"/>
            <a:ext cx="516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https://www.youtube.com/watch?v=MURmz_ZRgkM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1CA9CC-E78F-42F3-A4A9-86D63C625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327" t="17808" r="32263" b="27629"/>
          <a:stretch/>
        </p:blipFill>
        <p:spPr>
          <a:xfrm>
            <a:off x="20" y="1220114"/>
            <a:ext cx="5457351" cy="3991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5457371" y="1277571"/>
            <a:ext cx="6952344" cy="5899429"/>
            <a:chOff x="5457371" y="1277571"/>
            <a:chExt cx="6952344" cy="5899429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693866"/>
              <a:chOff x="5457371" y="1277571"/>
              <a:chExt cx="6444296" cy="5693866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224829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84471" y="1277571"/>
                <a:ext cx="6072099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sắm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sửa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quần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áo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đặt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trỏ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ghép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hìn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phỏng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chiếc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máy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HS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“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Xoạch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!”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471" y="5365605"/>
              <a:ext cx="2264244" cy="181139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27121" y="4934858"/>
            <a:ext cx="5012535" cy="1622496"/>
            <a:chOff x="227121" y="4934858"/>
            <a:chExt cx="5012535" cy="1622496"/>
          </a:xfrm>
        </p:grpSpPr>
        <p:sp>
          <p:nvSpPr>
            <p:cNvPr id="23" name="双波形 3">
              <a:extLst>
                <a:ext uri="{FF2B5EF4-FFF2-40B4-BE49-F238E27FC236}">
                  <a16:creationId xmlns:a16="http://schemas.microsoft.com/office/drawing/2014/main" id="{06752B8E-746E-41E7-9EAA-2052294403E5}"/>
                </a:ext>
              </a:extLst>
            </p:cNvPr>
            <p:cNvSpPr/>
            <p:nvPr/>
          </p:nvSpPr>
          <p:spPr>
            <a:xfrm>
              <a:off x="227121" y="4934858"/>
              <a:ext cx="5003150" cy="1622496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364" y="5099775"/>
              <a:ext cx="48972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411" y="114729"/>
            <a:ext cx="10540898" cy="2030144"/>
          </a:xfrm>
          <a:prstGeom prst="rect">
            <a:avLst/>
          </a:prstGeom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577" y="5214634"/>
            <a:ext cx="11412846" cy="1554691"/>
            <a:chOff x="389577" y="5214634"/>
            <a:chExt cx="11412846" cy="1554691"/>
          </a:xfrm>
        </p:grpSpPr>
        <p:grpSp>
          <p:nvGrpSpPr>
            <p:cNvPr id="2" name="Group 1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7" name="双波形 6">
                <a:extLst>
                  <a:ext uri="{FF2B5EF4-FFF2-40B4-BE49-F238E27FC236}">
                    <a16:creationId xmlns:a16="http://schemas.microsoft.com/office/drawing/2014/main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462470" y="5390104"/>
              <a:ext cx="8961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DDAAAEC-9A30-4790-8432-499675804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77" y="344488"/>
            <a:ext cx="11412846" cy="474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41159" y="2692905"/>
            <a:ext cx="4237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38" y="979714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44" y="1997828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3" y="502723"/>
            <a:ext cx="1136719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686" y="0"/>
            <a:ext cx="5617314" cy="7863447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87" y="511583"/>
            <a:ext cx="4854851" cy="2989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54" y="1051167"/>
            <a:ext cx="5366883" cy="364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5744393" y="3714525"/>
            <a:ext cx="6447607" cy="32610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287" y="3500846"/>
            <a:ext cx="5479359" cy="3121417"/>
            <a:chOff x="577287" y="3500846"/>
            <a:chExt cx="5479359" cy="3121417"/>
          </a:xfrm>
        </p:grpSpPr>
        <p:grpSp>
          <p:nvGrpSpPr>
            <p:cNvPr id="24" name="Group 23"/>
            <p:cNvGrpSpPr/>
            <p:nvPr/>
          </p:nvGrpSpPr>
          <p:grpSpPr>
            <a:xfrm>
              <a:off x="577287" y="3500846"/>
              <a:ext cx="5479359" cy="3121417"/>
              <a:chOff x="1005840" y="483315"/>
              <a:chExt cx="3788229" cy="1992134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1175657" y="640080"/>
                <a:ext cx="3618412" cy="1835369"/>
              </a:xfrm>
              <a:prstGeom prst="cloud">
                <a:avLst/>
              </a:prstGeom>
              <a:solidFill>
                <a:srgbClr val="EB215B"/>
              </a:solidFill>
              <a:ln>
                <a:solidFill>
                  <a:srgbClr val="EB21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1005840" y="483315"/>
                <a:ext cx="3618412" cy="1894114"/>
              </a:xfrm>
              <a:prstGeom prst="cloud">
                <a:avLst/>
              </a:prstGeom>
              <a:solidFill>
                <a:schemeClr val="bg1"/>
              </a:solidFill>
              <a:ln w="12700">
                <a:solidFill>
                  <a:srgbClr val="D933B9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06570" y="4076821"/>
              <a:ext cx="3775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mỉm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8" y="534504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511</Words>
  <Application>Microsoft Office PowerPoint</Application>
  <PresentationFormat>Widescreen</PresentationFormat>
  <Paragraphs>38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字魂115号-刀刀体</vt:lpstr>
      <vt:lpstr>Times New Roman</vt:lpstr>
      <vt:lpstr>Calibri</vt:lpstr>
      <vt:lpstr>UTM Sharnay</vt:lpstr>
      <vt:lpstr>#9Slide07 Altus</vt:lpstr>
      <vt:lpstr>SVN-Newton</vt:lpstr>
      <vt:lpstr>Arial</vt:lpstr>
      <vt:lpstr>#9Slide05 Aphrodite Pro</vt:lpstr>
      <vt:lpstr>#9Slide07 HoneyCream</vt:lpstr>
      <vt:lpstr>SVN-Dancing Script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Cảm Nguyễn</dc:creator>
  <cp:keywords>Măng Non team</cp:keywords>
  <dc:description>Măng Non team</dc:description>
  <cp:lastModifiedBy>Nguyễn Thị Diệu Hiền_GV</cp:lastModifiedBy>
  <cp:revision>7</cp:revision>
  <dcterms:created xsi:type="dcterms:W3CDTF">2022-07-25T16:35:56Z</dcterms:created>
  <dcterms:modified xsi:type="dcterms:W3CDTF">2022-08-14T07:05:24Z</dcterms:modified>
  <cp:category>Măng Non team</cp:category>
  <cp:version>0</cp:version>
</cp:coreProperties>
</file>