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3" r:id="rId1"/>
  </p:sldMasterIdLst>
  <p:notesMasterIdLst>
    <p:notesMasterId r:id="rId19"/>
  </p:notesMasterIdLst>
  <p:sldIdLst>
    <p:sldId id="256" r:id="rId2"/>
    <p:sldId id="257" r:id="rId3"/>
    <p:sldId id="263" r:id="rId4"/>
    <p:sldId id="276" r:id="rId5"/>
    <p:sldId id="347" r:id="rId6"/>
    <p:sldId id="348" r:id="rId7"/>
    <p:sldId id="349" r:id="rId8"/>
    <p:sldId id="294" r:id="rId9"/>
    <p:sldId id="344" r:id="rId10"/>
    <p:sldId id="350" r:id="rId11"/>
    <p:sldId id="351" r:id="rId12"/>
    <p:sldId id="345" r:id="rId13"/>
    <p:sldId id="261" r:id="rId14"/>
    <p:sldId id="353" r:id="rId15"/>
    <p:sldId id="354" r:id="rId16"/>
    <p:sldId id="356" r:id="rId17"/>
    <p:sldId id="315" r:id="rId18"/>
  </p:sldIdLst>
  <p:sldSz cx="9144000" cy="5143500" type="screen16x9"/>
  <p:notesSz cx="6858000" cy="9144000"/>
  <p:embeddedFontLst>
    <p:embeddedFont>
      <p:font typeface="#9Slide03 AmpleSoft Bold" charset="0"/>
      <p:regular r:id="rId20"/>
    </p:embeddedFont>
    <p:embeddedFont>
      <p:font typeface="UTM Avo" pitchFamily="18" charset="0"/>
      <p:regular r:id="rId21"/>
      <p:bold r:id="rId22"/>
      <p:italic r:id="rId23"/>
      <p:boldItalic r:id="rId24"/>
    </p:embeddedFont>
    <p:embeddedFont>
      <p:font typeface="#9Slide07 SVNSalty Sans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Roboto Condensed Light" charset="0"/>
      <p:regular r:id="rId30"/>
      <p:italic r:id="rId31"/>
    </p:embeddedFont>
    <p:embeddedFont>
      <p:font typeface="Bebas Neue" charset="0"/>
      <p:regular r:id="rId32"/>
    </p:embeddedFont>
    <p:embeddedFont>
      <p:font typeface="#9Slide07 Stormtrooper" charset="0"/>
      <p:regular r:id="rId33"/>
    </p:embeddedFont>
    <p:embeddedFont>
      <p:font typeface="#9Slide05 Agile Script Calligra" charset="0"/>
      <p:regular r:id="rId34"/>
    </p:embeddedFont>
    <p:embeddedFont>
      <p:font typeface="Lato" charset="0"/>
      <p:regular r:id="rId35"/>
      <p:bold r:id="rId36"/>
      <p:italic r:id="rId37"/>
      <p:boldItalic r:id="rId38"/>
    </p:embeddedFont>
    <p:embeddedFont>
      <p:font typeface="#9Slide07 Altus" charset="0"/>
      <p:regular r:id="rId39"/>
    </p:embeddedFont>
    <p:embeddedFont>
      <p:font typeface="#9Slide03 SVNLifehack Sans" charset="0"/>
      <p:regular r:id="rId40"/>
    </p:embeddedFont>
    <p:embeddedFont>
      <p:font typeface="Montserrat Black" charset="0"/>
      <p:bold r:id="rId41"/>
      <p:boldItalic r:id="rId42"/>
    </p:embeddedFont>
    <p:embeddedFont>
      <p:font typeface="Merriweather Sans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021"/>
    <a:srgbClr val="C00000"/>
    <a:srgbClr val="EAEAEA"/>
    <a:srgbClr val="FB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78E732-2E55-446E-92D0-2C091D57CBA6}">
  <a:tblStyle styleId="{8678E732-2E55-446E-92D0-2C091D57CB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84" autoAdjust="0"/>
    <p:restoredTop sz="94660"/>
  </p:normalViewPr>
  <p:slideViewPr>
    <p:cSldViewPr snapToGrid="0" showGuides="1">
      <p:cViewPr>
        <p:scale>
          <a:sx n="99" d="100"/>
          <a:sy n="99" d="100"/>
        </p:scale>
        <p:origin x="-312" y="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3550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437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e5e6172f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e5e6172f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7314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e5e6172f8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e5e6172f8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5e6172f8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5e6172f8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966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74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530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e5feca4b19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e5feca4b19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91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03" y="268253"/>
            <a:ext cx="8511300" cy="45948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3500" y="280950"/>
            <a:ext cx="12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solidFill>
          <a:schemeClr val="accent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2884000" y="721913"/>
            <a:ext cx="3375900" cy="997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2698825" y="1719713"/>
            <a:ext cx="3746400" cy="17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925" y="3078613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45950"/>
            <a:ext cx="7704000" cy="3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791050" y="843375"/>
            <a:ext cx="5665500" cy="34569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069888" y="1000750"/>
            <a:ext cx="5092500" cy="8418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285688" y="2151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 rot="10800000" flipH="1">
            <a:off x="376575" y="762465"/>
            <a:ext cx="82707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720000" y="1407500"/>
            <a:ext cx="5339700" cy="14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2325250" y="735175"/>
            <a:ext cx="44934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2325250" y="1276954"/>
            <a:ext cx="44934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2325250" y="217493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2325250" y="2708893"/>
            <a:ext cx="44934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2325250" y="352400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2325250" y="4063100"/>
            <a:ext cx="44934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4B1D1D0-F76A-10F6-6A66-555D970AA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2052207" y="486001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0A733AF6-289F-F93C-139E-9D61E77766BB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1963377" y="22717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7" r:id="rId6"/>
    <p:sldLayoutId id="2147483658" r:id="rId7"/>
    <p:sldLayoutId id="2147483662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gif"/><Relationship Id="rId7" Type="http://schemas.microsoft.com/office/2007/relationships/hdphoto" Target="../media/hdphoto5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microsoft.com/office/2007/relationships/hdphoto" Target="../media/hdphoto4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gif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Box 356">
            <a:extLst>
              <a:ext uri="{FF2B5EF4-FFF2-40B4-BE49-F238E27FC236}">
                <a16:creationId xmlns="" xmlns:a16="http://schemas.microsoft.com/office/drawing/2014/main" id="{47A101C6-22AC-9D17-DD44-124832815472}"/>
              </a:ext>
            </a:extLst>
          </p:cNvPr>
          <p:cNvSpPr txBox="1"/>
          <p:nvPr/>
        </p:nvSpPr>
        <p:spPr>
          <a:xfrm rot="21228669">
            <a:off x="1966270" y="387533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2000" b="1" spc="50" dirty="0">
                <a:ln w="9525" cmpd="sng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Agile Script Calligra" panose="03070402050302030203" pitchFamily="66" charset="0"/>
              </a:rPr>
              <a:t>Tia số </a:t>
            </a:r>
            <a:endParaRPr lang="en-US" sz="12000" b="1" spc="50" dirty="0">
              <a:ln w="9525" cmpd="sng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#9Slide05 Agile Script Calligra" panose="03070402050302030203" pitchFamily="66" charset="0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 idx="2"/>
          </p:nvPr>
        </p:nvSpPr>
        <p:spPr>
          <a:xfrm>
            <a:off x="6951450" y="45828"/>
            <a:ext cx="1995900" cy="6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Montserrat Black" panose="00000A00000000000000" pitchFamily="2" charset="0"/>
              </a:rPr>
              <a:t>TOÁN 2</a:t>
            </a:r>
            <a:endParaRPr sz="2800" dirty="0">
              <a:latin typeface="Montserrat Black" panose="00000A00000000000000" pitchFamily="2" charset="0"/>
            </a:endParaRPr>
          </a:p>
        </p:txBody>
      </p:sp>
      <p:grpSp>
        <p:nvGrpSpPr>
          <p:cNvPr id="147" name="Google Shape;147;p28"/>
          <p:cNvGrpSpPr/>
          <p:nvPr/>
        </p:nvGrpSpPr>
        <p:grpSpPr>
          <a:xfrm rot="6299950">
            <a:off x="7959330" y="1114370"/>
            <a:ext cx="1026286" cy="848986"/>
            <a:chOff x="582410" y="345094"/>
            <a:chExt cx="1998559" cy="2001797"/>
          </a:xfrm>
        </p:grpSpPr>
        <p:sp>
          <p:nvSpPr>
            <p:cNvPr id="148" name="Google Shape;148;p2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8"/>
          <p:cNvGrpSpPr/>
          <p:nvPr/>
        </p:nvGrpSpPr>
        <p:grpSpPr>
          <a:xfrm rot="-4176626">
            <a:off x="4735071" y="-1181616"/>
            <a:ext cx="372440" cy="2968752"/>
            <a:chOff x="4022350" y="2610525"/>
            <a:chExt cx="281900" cy="2247050"/>
          </a:xfrm>
        </p:grpSpPr>
        <p:sp>
          <p:nvSpPr>
            <p:cNvPr id="243" name="Google Shape;243;p28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8"/>
          <p:cNvGrpSpPr/>
          <p:nvPr/>
        </p:nvGrpSpPr>
        <p:grpSpPr>
          <a:xfrm rot="1273713">
            <a:off x="-130032" y="179401"/>
            <a:ext cx="1961234" cy="988167"/>
            <a:chOff x="782606" y="3568534"/>
            <a:chExt cx="1748256" cy="880829"/>
          </a:xfrm>
        </p:grpSpPr>
        <p:sp>
          <p:nvSpPr>
            <p:cNvPr id="269" name="Google Shape;269;p2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28"/>
          <p:cNvGrpSpPr/>
          <p:nvPr/>
        </p:nvGrpSpPr>
        <p:grpSpPr>
          <a:xfrm rot="1799999">
            <a:off x="921324" y="-351232"/>
            <a:ext cx="793158" cy="2475696"/>
            <a:chOff x="3380913" y="2209950"/>
            <a:chExt cx="777911" cy="2428104"/>
          </a:xfrm>
        </p:grpSpPr>
        <p:sp>
          <p:nvSpPr>
            <p:cNvPr id="313" name="Google Shape;313;p28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99;p29">
            <a:extLst>
              <a:ext uri="{FF2B5EF4-FFF2-40B4-BE49-F238E27FC236}">
                <a16:creationId xmlns="" xmlns:a16="http://schemas.microsoft.com/office/drawing/2014/main" id="{EA3702E9-F6B1-A04C-159F-E619CD4E287D}"/>
              </a:ext>
            </a:extLst>
          </p:cNvPr>
          <p:cNvSpPr txBox="1">
            <a:spLocks/>
          </p:cNvSpPr>
          <p:nvPr/>
        </p:nvSpPr>
        <p:spPr>
          <a:xfrm>
            <a:off x="2038034" y="2002112"/>
            <a:ext cx="4715136" cy="914091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None/>
              <a:defRPr sz="17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vi-VN" dirty="0">
                <a:solidFill>
                  <a:schemeClr val="lt1"/>
                </a:solidFill>
                <a:latin typeface="SVN-Adam Gorry" panose="02040603050506020204" pitchFamily="18" charset="0"/>
              </a:rPr>
              <a:t/>
            </a:r>
            <a:br>
              <a:rPr lang="vi-VN" dirty="0">
                <a:solidFill>
                  <a:schemeClr val="lt1"/>
                </a:solidFill>
                <a:latin typeface="SVN-Adam Gorry" panose="02040603050506020204" pitchFamily="18" charset="0"/>
              </a:rPr>
            </a:br>
            <a:r>
              <a:rPr lang="vi-VN" sz="4800" dirty="0">
                <a:latin typeface="SVN-Adam Gorry" panose="02040603050506020204" pitchFamily="18" charset="0"/>
              </a:rPr>
              <a:t>Số liền trước</a:t>
            </a:r>
            <a:endParaRPr lang="vi-VN" dirty="0">
              <a:solidFill>
                <a:schemeClr val="dk2"/>
              </a:solidFill>
              <a:latin typeface="SVN-Adam Gorry" panose="02040603050506020204" pitchFamily="18" charset="0"/>
            </a:endParaRPr>
          </a:p>
        </p:txBody>
      </p:sp>
      <p:sp>
        <p:nvSpPr>
          <p:cNvPr id="352" name="Google Shape;400;p29">
            <a:extLst>
              <a:ext uri="{FF2B5EF4-FFF2-40B4-BE49-F238E27FC236}">
                <a16:creationId xmlns="" xmlns:a16="http://schemas.microsoft.com/office/drawing/2014/main" id="{DBE8FCD9-0E7E-0574-4CC7-DEC5247AEDF8}"/>
              </a:ext>
            </a:extLst>
          </p:cNvPr>
          <p:cNvSpPr txBox="1">
            <a:spLocks/>
          </p:cNvSpPr>
          <p:nvPr/>
        </p:nvSpPr>
        <p:spPr>
          <a:xfrm>
            <a:off x="4439548" y="4037346"/>
            <a:ext cx="1745031" cy="93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4800" dirty="0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(</a:t>
            </a:r>
            <a:r>
              <a:rPr lang="en-US" sz="4800" dirty="0" err="1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Tiết</a:t>
            </a:r>
            <a:r>
              <a:rPr lang="en-US" sz="4800" dirty="0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 1)</a:t>
            </a:r>
          </a:p>
        </p:txBody>
      </p:sp>
      <p:sp>
        <p:nvSpPr>
          <p:cNvPr id="356" name="Google Shape;399;p29">
            <a:extLst>
              <a:ext uri="{FF2B5EF4-FFF2-40B4-BE49-F238E27FC236}">
                <a16:creationId xmlns="" xmlns:a16="http://schemas.microsoft.com/office/drawing/2014/main" id="{A8C8C417-783F-842D-1413-280FFB6D139D}"/>
              </a:ext>
            </a:extLst>
          </p:cNvPr>
          <p:cNvSpPr txBox="1">
            <a:spLocks/>
          </p:cNvSpPr>
          <p:nvPr/>
        </p:nvSpPr>
        <p:spPr>
          <a:xfrm>
            <a:off x="2039835" y="3017874"/>
            <a:ext cx="4715136" cy="914091"/>
          </a:xfrm>
          <a:prstGeom prst="rect">
            <a:avLst/>
          </a:prstGeom>
          <a:solidFill>
            <a:schemeClr val="bg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None/>
              <a:defRPr sz="17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vi-VN" dirty="0">
                <a:solidFill>
                  <a:schemeClr val="lt1"/>
                </a:solidFill>
                <a:latin typeface="SVN-Adam Gorry" panose="02040603050506020204" pitchFamily="18" charset="0"/>
              </a:rPr>
              <a:t/>
            </a:r>
            <a:br>
              <a:rPr lang="vi-VN" dirty="0">
                <a:solidFill>
                  <a:schemeClr val="lt1"/>
                </a:solidFill>
                <a:latin typeface="SVN-Adam Gorry" panose="02040603050506020204" pitchFamily="18" charset="0"/>
              </a:rPr>
            </a:br>
            <a:r>
              <a:rPr lang="vi-VN" sz="4800" dirty="0">
                <a:latin typeface="SVN-Adam Gorry" panose="02040603050506020204" pitchFamily="18" charset="0"/>
              </a:rPr>
              <a:t>Số liền </a:t>
            </a:r>
            <a:r>
              <a:rPr lang="en-US" sz="4800" dirty="0">
                <a:latin typeface="SVN-Adam Gorry" panose="02040603050506020204" pitchFamily="18" charset="0"/>
              </a:rPr>
              <a:t>SAU</a:t>
            </a:r>
            <a:endParaRPr lang="vi-VN" dirty="0">
              <a:solidFill>
                <a:schemeClr val="dk2"/>
              </a:solidFill>
              <a:latin typeface="SVN-Adam Gorry" panose="02040603050506020204" pitchFamily="18" charset="0"/>
            </a:endParaRPr>
          </a:p>
        </p:txBody>
      </p:sp>
      <p:grpSp>
        <p:nvGrpSpPr>
          <p:cNvPr id="358" name="Google Shape;4048;p74">
            <a:extLst>
              <a:ext uri="{FF2B5EF4-FFF2-40B4-BE49-F238E27FC236}">
                <a16:creationId xmlns="" xmlns:a16="http://schemas.microsoft.com/office/drawing/2014/main" id="{5A4EEECE-DB7E-83C2-0AD3-F99596304445}"/>
              </a:ext>
            </a:extLst>
          </p:cNvPr>
          <p:cNvGrpSpPr/>
          <p:nvPr/>
        </p:nvGrpSpPr>
        <p:grpSpPr>
          <a:xfrm>
            <a:off x="459784" y="2113548"/>
            <a:ext cx="611388" cy="880783"/>
            <a:chOff x="1407375" y="1211200"/>
            <a:chExt cx="860025" cy="1238975"/>
          </a:xfrm>
        </p:grpSpPr>
        <p:sp>
          <p:nvSpPr>
            <p:cNvPr id="359" name="Google Shape;4049;p74">
              <a:extLst>
                <a:ext uri="{FF2B5EF4-FFF2-40B4-BE49-F238E27FC236}">
                  <a16:creationId xmlns="" xmlns:a16="http://schemas.microsoft.com/office/drawing/2014/main" id="{5FE6EDC2-E719-D00F-53F5-75FA0B170133}"/>
                </a:ext>
              </a:extLst>
            </p:cNvPr>
            <p:cNvSpPr/>
            <p:nvPr/>
          </p:nvSpPr>
          <p:spPr>
            <a:xfrm>
              <a:off x="1407375" y="1211200"/>
              <a:ext cx="860025" cy="1238975"/>
            </a:xfrm>
            <a:custGeom>
              <a:avLst/>
              <a:gdLst/>
              <a:ahLst/>
              <a:cxnLst/>
              <a:rect l="l" t="t" r="r" b="b"/>
              <a:pathLst>
                <a:path w="34401" h="49559" extrusionOk="0">
                  <a:moveTo>
                    <a:pt x="10188" y="1"/>
                  </a:moveTo>
                  <a:lnTo>
                    <a:pt x="9979" y="43"/>
                  </a:lnTo>
                  <a:lnTo>
                    <a:pt x="9790" y="85"/>
                  </a:lnTo>
                  <a:lnTo>
                    <a:pt x="9601" y="127"/>
                  </a:lnTo>
                  <a:lnTo>
                    <a:pt x="9413" y="211"/>
                  </a:lnTo>
                  <a:lnTo>
                    <a:pt x="9224" y="273"/>
                  </a:lnTo>
                  <a:lnTo>
                    <a:pt x="9035" y="378"/>
                  </a:lnTo>
                  <a:lnTo>
                    <a:pt x="8867" y="483"/>
                  </a:lnTo>
                  <a:lnTo>
                    <a:pt x="8700" y="609"/>
                  </a:lnTo>
                  <a:lnTo>
                    <a:pt x="8553" y="735"/>
                  </a:lnTo>
                  <a:lnTo>
                    <a:pt x="8406" y="881"/>
                  </a:lnTo>
                  <a:lnTo>
                    <a:pt x="8281" y="1028"/>
                  </a:lnTo>
                  <a:lnTo>
                    <a:pt x="8155" y="1196"/>
                  </a:lnTo>
                  <a:lnTo>
                    <a:pt x="8029" y="1364"/>
                  </a:lnTo>
                  <a:lnTo>
                    <a:pt x="880" y="13061"/>
                  </a:lnTo>
                  <a:lnTo>
                    <a:pt x="776" y="13229"/>
                  </a:lnTo>
                  <a:lnTo>
                    <a:pt x="692" y="13417"/>
                  </a:lnTo>
                  <a:lnTo>
                    <a:pt x="629" y="13627"/>
                  </a:lnTo>
                  <a:lnTo>
                    <a:pt x="587" y="13816"/>
                  </a:lnTo>
                  <a:lnTo>
                    <a:pt x="566" y="14025"/>
                  </a:lnTo>
                  <a:lnTo>
                    <a:pt x="566" y="14214"/>
                  </a:lnTo>
                  <a:lnTo>
                    <a:pt x="566" y="14403"/>
                  </a:lnTo>
                  <a:lnTo>
                    <a:pt x="608" y="14612"/>
                  </a:lnTo>
                  <a:lnTo>
                    <a:pt x="650" y="14801"/>
                  </a:lnTo>
                  <a:lnTo>
                    <a:pt x="713" y="14990"/>
                  </a:lnTo>
                  <a:lnTo>
                    <a:pt x="797" y="15178"/>
                  </a:lnTo>
                  <a:lnTo>
                    <a:pt x="901" y="15346"/>
                  </a:lnTo>
                  <a:lnTo>
                    <a:pt x="1006" y="15514"/>
                  </a:lnTo>
                  <a:lnTo>
                    <a:pt x="1132" y="15661"/>
                  </a:lnTo>
                  <a:lnTo>
                    <a:pt x="1279" y="15807"/>
                  </a:lnTo>
                  <a:lnTo>
                    <a:pt x="1446" y="15933"/>
                  </a:lnTo>
                  <a:lnTo>
                    <a:pt x="3333" y="17317"/>
                  </a:lnTo>
                  <a:lnTo>
                    <a:pt x="3920" y="17757"/>
                  </a:lnTo>
                  <a:lnTo>
                    <a:pt x="5346" y="18784"/>
                  </a:lnTo>
                  <a:lnTo>
                    <a:pt x="5513" y="18889"/>
                  </a:lnTo>
                  <a:lnTo>
                    <a:pt x="5681" y="18973"/>
                  </a:lnTo>
                  <a:lnTo>
                    <a:pt x="5849" y="19057"/>
                  </a:lnTo>
                  <a:lnTo>
                    <a:pt x="6016" y="19120"/>
                  </a:lnTo>
                  <a:lnTo>
                    <a:pt x="6205" y="19161"/>
                  </a:lnTo>
                  <a:lnTo>
                    <a:pt x="6373" y="19182"/>
                  </a:lnTo>
                  <a:lnTo>
                    <a:pt x="6562" y="19203"/>
                  </a:lnTo>
                  <a:lnTo>
                    <a:pt x="6750" y="19203"/>
                  </a:lnTo>
                  <a:lnTo>
                    <a:pt x="6918" y="19182"/>
                  </a:lnTo>
                  <a:lnTo>
                    <a:pt x="7107" y="19140"/>
                  </a:lnTo>
                  <a:lnTo>
                    <a:pt x="7274" y="19099"/>
                  </a:lnTo>
                  <a:lnTo>
                    <a:pt x="7463" y="19036"/>
                  </a:lnTo>
                  <a:lnTo>
                    <a:pt x="7631" y="18952"/>
                  </a:lnTo>
                  <a:lnTo>
                    <a:pt x="7777" y="18868"/>
                  </a:lnTo>
                  <a:lnTo>
                    <a:pt x="7945" y="18763"/>
                  </a:lnTo>
                  <a:lnTo>
                    <a:pt x="8092" y="18637"/>
                  </a:lnTo>
                  <a:lnTo>
                    <a:pt x="12347" y="14759"/>
                  </a:lnTo>
                  <a:lnTo>
                    <a:pt x="11027" y="32180"/>
                  </a:lnTo>
                  <a:lnTo>
                    <a:pt x="2432" y="32180"/>
                  </a:lnTo>
                  <a:lnTo>
                    <a:pt x="2138" y="32222"/>
                  </a:lnTo>
                  <a:lnTo>
                    <a:pt x="1887" y="32305"/>
                  </a:lnTo>
                  <a:lnTo>
                    <a:pt x="1614" y="32410"/>
                  </a:lnTo>
                  <a:lnTo>
                    <a:pt x="1384" y="32515"/>
                  </a:lnTo>
                  <a:lnTo>
                    <a:pt x="1153" y="32662"/>
                  </a:lnTo>
                  <a:lnTo>
                    <a:pt x="943" y="32830"/>
                  </a:lnTo>
                  <a:lnTo>
                    <a:pt x="734" y="33018"/>
                  </a:lnTo>
                  <a:lnTo>
                    <a:pt x="566" y="33228"/>
                  </a:lnTo>
                  <a:lnTo>
                    <a:pt x="419" y="33458"/>
                  </a:lnTo>
                  <a:lnTo>
                    <a:pt x="273" y="33689"/>
                  </a:lnTo>
                  <a:lnTo>
                    <a:pt x="168" y="33941"/>
                  </a:lnTo>
                  <a:lnTo>
                    <a:pt x="84" y="34213"/>
                  </a:lnTo>
                  <a:lnTo>
                    <a:pt x="21" y="34486"/>
                  </a:lnTo>
                  <a:lnTo>
                    <a:pt x="0" y="34758"/>
                  </a:lnTo>
                  <a:lnTo>
                    <a:pt x="0" y="35052"/>
                  </a:lnTo>
                  <a:lnTo>
                    <a:pt x="713" y="47001"/>
                  </a:lnTo>
                  <a:lnTo>
                    <a:pt x="755" y="47294"/>
                  </a:lnTo>
                  <a:lnTo>
                    <a:pt x="818" y="47588"/>
                  </a:lnTo>
                  <a:lnTo>
                    <a:pt x="901" y="47839"/>
                  </a:lnTo>
                  <a:lnTo>
                    <a:pt x="1027" y="48091"/>
                  </a:lnTo>
                  <a:lnTo>
                    <a:pt x="1153" y="48342"/>
                  </a:lnTo>
                  <a:lnTo>
                    <a:pt x="1321" y="48552"/>
                  </a:lnTo>
                  <a:lnTo>
                    <a:pt x="1509" y="48762"/>
                  </a:lnTo>
                  <a:lnTo>
                    <a:pt x="1698" y="48950"/>
                  </a:lnTo>
                  <a:lnTo>
                    <a:pt x="1908" y="49097"/>
                  </a:lnTo>
                  <a:lnTo>
                    <a:pt x="2159" y="49244"/>
                  </a:lnTo>
                  <a:lnTo>
                    <a:pt x="2390" y="49370"/>
                  </a:lnTo>
                  <a:lnTo>
                    <a:pt x="2662" y="49454"/>
                  </a:lnTo>
                  <a:lnTo>
                    <a:pt x="2935" y="49516"/>
                  </a:lnTo>
                  <a:lnTo>
                    <a:pt x="3207" y="49558"/>
                  </a:lnTo>
                  <a:lnTo>
                    <a:pt x="3480" y="49558"/>
                  </a:lnTo>
                  <a:lnTo>
                    <a:pt x="3773" y="49537"/>
                  </a:lnTo>
                  <a:lnTo>
                    <a:pt x="32493" y="45848"/>
                  </a:lnTo>
                  <a:lnTo>
                    <a:pt x="32703" y="45806"/>
                  </a:lnTo>
                  <a:lnTo>
                    <a:pt x="32912" y="45743"/>
                  </a:lnTo>
                  <a:lnTo>
                    <a:pt x="33101" y="45680"/>
                  </a:lnTo>
                  <a:lnTo>
                    <a:pt x="33290" y="45575"/>
                  </a:lnTo>
                  <a:lnTo>
                    <a:pt x="33457" y="45470"/>
                  </a:lnTo>
                  <a:lnTo>
                    <a:pt x="33625" y="45345"/>
                  </a:lnTo>
                  <a:lnTo>
                    <a:pt x="33772" y="45198"/>
                  </a:lnTo>
                  <a:lnTo>
                    <a:pt x="33919" y="45051"/>
                  </a:lnTo>
                  <a:lnTo>
                    <a:pt x="34023" y="44884"/>
                  </a:lnTo>
                  <a:lnTo>
                    <a:pt x="34128" y="44716"/>
                  </a:lnTo>
                  <a:lnTo>
                    <a:pt x="34233" y="44527"/>
                  </a:lnTo>
                  <a:lnTo>
                    <a:pt x="34296" y="44338"/>
                  </a:lnTo>
                  <a:lnTo>
                    <a:pt x="34338" y="44129"/>
                  </a:lnTo>
                  <a:lnTo>
                    <a:pt x="34380" y="43919"/>
                  </a:lnTo>
                  <a:lnTo>
                    <a:pt x="34401" y="43710"/>
                  </a:lnTo>
                  <a:lnTo>
                    <a:pt x="34380" y="43500"/>
                  </a:lnTo>
                  <a:lnTo>
                    <a:pt x="33541" y="34318"/>
                  </a:lnTo>
                  <a:lnTo>
                    <a:pt x="33499" y="34108"/>
                  </a:lnTo>
                  <a:lnTo>
                    <a:pt x="33457" y="33899"/>
                  </a:lnTo>
                  <a:lnTo>
                    <a:pt x="33395" y="33710"/>
                  </a:lnTo>
                  <a:lnTo>
                    <a:pt x="33311" y="33542"/>
                  </a:lnTo>
                  <a:lnTo>
                    <a:pt x="33206" y="33354"/>
                  </a:lnTo>
                  <a:lnTo>
                    <a:pt x="33101" y="33186"/>
                  </a:lnTo>
                  <a:lnTo>
                    <a:pt x="32975" y="33039"/>
                  </a:lnTo>
                  <a:lnTo>
                    <a:pt x="32829" y="32913"/>
                  </a:lnTo>
                  <a:lnTo>
                    <a:pt x="32682" y="32788"/>
                  </a:lnTo>
                  <a:lnTo>
                    <a:pt x="32514" y="32662"/>
                  </a:lnTo>
                  <a:lnTo>
                    <a:pt x="32346" y="32578"/>
                  </a:lnTo>
                  <a:lnTo>
                    <a:pt x="32158" y="32494"/>
                  </a:lnTo>
                  <a:lnTo>
                    <a:pt x="31969" y="32431"/>
                  </a:lnTo>
                  <a:lnTo>
                    <a:pt x="31780" y="32368"/>
                  </a:lnTo>
                  <a:lnTo>
                    <a:pt x="31571" y="32347"/>
                  </a:lnTo>
                  <a:lnTo>
                    <a:pt x="31361" y="32326"/>
                  </a:lnTo>
                  <a:lnTo>
                    <a:pt x="23793" y="32326"/>
                  </a:lnTo>
                  <a:lnTo>
                    <a:pt x="21991" y="3711"/>
                  </a:lnTo>
                  <a:lnTo>
                    <a:pt x="21970" y="3439"/>
                  </a:lnTo>
                  <a:lnTo>
                    <a:pt x="21928" y="3208"/>
                  </a:lnTo>
                  <a:lnTo>
                    <a:pt x="21844" y="2957"/>
                  </a:lnTo>
                  <a:lnTo>
                    <a:pt x="21760" y="2726"/>
                  </a:lnTo>
                  <a:lnTo>
                    <a:pt x="21655" y="2517"/>
                  </a:lnTo>
                  <a:lnTo>
                    <a:pt x="21529" y="2307"/>
                  </a:lnTo>
                  <a:lnTo>
                    <a:pt x="21383" y="2097"/>
                  </a:lnTo>
                  <a:lnTo>
                    <a:pt x="21215" y="1909"/>
                  </a:lnTo>
                  <a:lnTo>
                    <a:pt x="21047" y="1741"/>
                  </a:lnTo>
                  <a:lnTo>
                    <a:pt x="20859" y="1594"/>
                  </a:lnTo>
                  <a:lnTo>
                    <a:pt x="20649" y="1447"/>
                  </a:lnTo>
                  <a:lnTo>
                    <a:pt x="20439" y="1343"/>
                  </a:lnTo>
                  <a:lnTo>
                    <a:pt x="20209" y="1238"/>
                  </a:lnTo>
                  <a:lnTo>
                    <a:pt x="19978" y="1154"/>
                  </a:lnTo>
                  <a:lnTo>
                    <a:pt x="19747" y="1091"/>
                  </a:lnTo>
                  <a:lnTo>
                    <a:pt x="19475" y="1049"/>
                  </a:lnTo>
                  <a:lnTo>
                    <a:pt x="10796" y="22"/>
                  </a:lnTo>
                  <a:lnTo>
                    <a:pt x="10607" y="1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050;p74">
              <a:extLst>
                <a:ext uri="{FF2B5EF4-FFF2-40B4-BE49-F238E27FC236}">
                  <a16:creationId xmlns="" xmlns:a16="http://schemas.microsoft.com/office/drawing/2014/main" id="{B52A4548-8BE5-F89D-C958-D9072B7F6CFE}"/>
                </a:ext>
              </a:extLst>
            </p:cNvPr>
            <p:cNvSpPr/>
            <p:nvPr/>
          </p:nvSpPr>
          <p:spPr>
            <a:xfrm>
              <a:off x="1418375" y="2086950"/>
              <a:ext cx="841175" cy="326000"/>
            </a:xfrm>
            <a:custGeom>
              <a:avLst/>
              <a:gdLst/>
              <a:ahLst/>
              <a:cxnLst/>
              <a:rect l="l" t="t" r="r" b="b"/>
              <a:pathLst>
                <a:path w="33647" h="13040" extrusionOk="0">
                  <a:moveTo>
                    <a:pt x="25534" y="1"/>
                  </a:moveTo>
                  <a:lnTo>
                    <a:pt x="25114" y="902"/>
                  </a:lnTo>
                  <a:lnTo>
                    <a:pt x="22179" y="7464"/>
                  </a:lnTo>
                  <a:lnTo>
                    <a:pt x="19140" y="2663"/>
                  </a:lnTo>
                  <a:lnTo>
                    <a:pt x="15199" y="8009"/>
                  </a:lnTo>
                  <a:lnTo>
                    <a:pt x="12473" y="3963"/>
                  </a:lnTo>
                  <a:lnTo>
                    <a:pt x="8805" y="9225"/>
                  </a:lnTo>
                  <a:lnTo>
                    <a:pt x="5639" y="2957"/>
                  </a:lnTo>
                  <a:lnTo>
                    <a:pt x="2537" y="10189"/>
                  </a:lnTo>
                  <a:lnTo>
                    <a:pt x="0" y="7191"/>
                  </a:lnTo>
                  <a:lnTo>
                    <a:pt x="147" y="9728"/>
                  </a:lnTo>
                  <a:lnTo>
                    <a:pt x="2138" y="12076"/>
                  </a:lnTo>
                  <a:lnTo>
                    <a:pt x="2956" y="13040"/>
                  </a:lnTo>
                  <a:lnTo>
                    <a:pt x="3417" y="11971"/>
                  </a:lnTo>
                  <a:lnTo>
                    <a:pt x="5744" y="6541"/>
                  </a:lnTo>
                  <a:lnTo>
                    <a:pt x="8260" y="11489"/>
                  </a:lnTo>
                  <a:lnTo>
                    <a:pt x="8616" y="12201"/>
                  </a:lnTo>
                  <a:lnTo>
                    <a:pt x="9182" y="11363"/>
                  </a:lnTo>
                  <a:lnTo>
                    <a:pt x="12452" y="6667"/>
                  </a:lnTo>
                  <a:lnTo>
                    <a:pt x="15010" y="10440"/>
                  </a:lnTo>
                  <a:lnTo>
                    <a:pt x="15136" y="10650"/>
                  </a:lnTo>
                  <a:lnTo>
                    <a:pt x="15345" y="10378"/>
                  </a:lnTo>
                  <a:lnTo>
                    <a:pt x="19035" y="5367"/>
                  </a:lnTo>
                  <a:lnTo>
                    <a:pt x="21362" y="9036"/>
                  </a:lnTo>
                  <a:lnTo>
                    <a:pt x="22389" y="10692"/>
                  </a:lnTo>
                  <a:lnTo>
                    <a:pt x="23374" y="8512"/>
                  </a:lnTo>
                  <a:lnTo>
                    <a:pt x="25722" y="3292"/>
                  </a:lnTo>
                  <a:lnTo>
                    <a:pt x="27609" y="6436"/>
                  </a:lnTo>
                  <a:lnTo>
                    <a:pt x="29223" y="9162"/>
                  </a:lnTo>
                  <a:lnTo>
                    <a:pt x="32242" y="4256"/>
                  </a:lnTo>
                  <a:lnTo>
                    <a:pt x="33646" y="5179"/>
                  </a:lnTo>
                  <a:lnTo>
                    <a:pt x="33458" y="3229"/>
                  </a:lnTo>
                  <a:lnTo>
                    <a:pt x="31781" y="2118"/>
                  </a:lnTo>
                  <a:lnTo>
                    <a:pt x="29244" y="6227"/>
                  </a:lnTo>
                  <a:lnTo>
                    <a:pt x="28489" y="4969"/>
                  </a:lnTo>
                  <a:lnTo>
                    <a:pt x="26183" y="1070"/>
                  </a:lnTo>
                  <a:lnTo>
                    <a:pt x="255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051;p74">
              <a:extLst>
                <a:ext uri="{FF2B5EF4-FFF2-40B4-BE49-F238E27FC236}">
                  <a16:creationId xmlns="" xmlns:a16="http://schemas.microsoft.com/office/drawing/2014/main" id="{2C28807A-9D56-323B-949C-71E28229032E}"/>
                </a:ext>
              </a:extLst>
            </p:cNvPr>
            <p:cNvSpPr/>
            <p:nvPr/>
          </p:nvSpPr>
          <p:spPr>
            <a:xfrm>
              <a:off x="1594450" y="1826475"/>
              <a:ext cx="428200" cy="311350"/>
            </a:xfrm>
            <a:custGeom>
              <a:avLst/>
              <a:gdLst/>
              <a:ahLst/>
              <a:cxnLst/>
              <a:rect l="l" t="t" r="r" b="b"/>
              <a:pathLst>
                <a:path w="17128" h="12454" extrusionOk="0">
                  <a:moveTo>
                    <a:pt x="13753" y="1"/>
                  </a:moveTo>
                  <a:lnTo>
                    <a:pt x="11573" y="4047"/>
                  </a:lnTo>
                  <a:lnTo>
                    <a:pt x="9036" y="8764"/>
                  </a:lnTo>
                  <a:lnTo>
                    <a:pt x="6500" y="1971"/>
                  </a:lnTo>
                  <a:lnTo>
                    <a:pt x="3649" y="6269"/>
                  </a:lnTo>
                  <a:lnTo>
                    <a:pt x="3544" y="7569"/>
                  </a:lnTo>
                  <a:lnTo>
                    <a:pt x="2789" y="7569"/>
                  </a:lnTo>
                  <a:lnTo>
                    <a:pt x="2160" y="8533"/>
                  </a:lnTo>
                  <a:lnTo>
                    <a:pt x="1699" y="7569"/>
                  </a:lnTo>
                  <a:lnTo>
                    <a:pt x="1" y="7569"/>
                  </a:lnTo>
                  <a:lnTo>
                    <a:pt x="1950" y="11615"/>
                  </a:lnTo>
                  <a:lnTo>
                    <a:pt x="6101" y="5305"/>
                  </a:lnTo>
                  <a:lnTo>
                    <a:pt x="8805" y="12453"/>
                  </a:lnTo>
                  <a:lnTo>
                    <a:pt x="11636" y="7170"/>
                  </a:lnTo>
                  <a:lnTo>
                    <a:pt x="13459" y="3774"/>
                  </a:lnTo>
                  <a:lnTo>
                    <a:pt x="15765" y="10357"/>
                  </a:lnTo>
                  <a:lnTo>
                    <a:pt x="17128" y="7715"/>
                  </a:lnTo>
                  <a:lnTo>
                    <a:pt x="16310" y="7715"/>
                  </a:lnTo>
                  <a:lnTo>
                    <a:pt x="16206" y="6164"/>
                  </a:lnTo>
                  <a:lnTo>
                    <a:pt x="16038" y="6521"/>
                  </a:lnTo>
                  <a:lnTo>
                    <a:pt x="137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052;p74">
              <a:extLst>
                <a:ext uri="{FF2B5EF4-FFF2-40B4-BE49-F238E27FC236}">
                  <a16:creationId xmlns="" xmlns:a16="http://schemas.microsoft.com/office/drawing/2014/main" id="{63FC9FA0-2BB5-4C8A-BC3C-932C1241C11A}"/>
                </a:ext>
              </a:extLst>
            </p:cNvPr>
            <p:cNvSpPr/>
            <p:nvPr/>
          </p:nvSpPr>
          <p:spPr>
            <a:xfrm>
              <a:off x="1408925" y="2015675"/>
              <a:ext cx="121100" cy="132100"/>
            </a:xfrm>
            <a:custGeom>
              <a:avLst/>
              <a:gdLst/>
              <a:ahLst/>
              <a:cxnLst/>
              <a:rect l="l" t="t" r="r" b="b"/>
              <a:pathLst>
                <a:path w="4844" h="5284" extrusionOk="0">
                  <a:moveTo>
                    <a:pt x="3145" y="1"/>
                  </a:moveTo>
                  <a:lnTo>
                    <a:pt x="1950" y="2328"/>
                  </a:lnTo>
                  <a:lnTo>
                    <a:pt x="818" y="713"/>
                  </a:lnTo>
                  <a:lnTo>
                    <a:pt x="672" y="860"/>
                  </a:lnTo>
                  <a:lnTo>
                    <a:pt x="525" y="1028"/>
                  </a:lnTo>
                  <a:lnTo>
                    <a:pt x="399" y="1196"/>
                  </a:lnTo>
                  <a:lnTo>
                    <a:pt x="294" y="1384"/>
                  </a:lnTo>
                  <a:lnTo>
                    <a:pt x="190" y="1573"/>
                  </a:lnTo>
                  <a:lnTo>
                    <a:pt x="106" y="1762"/>
                  </a:lnTo>
                  <a:lnTo>
                    <a:pt x="43" y="1971"/>
                  </a:lnTo>
                  <a:lnTo>
                    <a:pt x="1" y="2181"/>
                  </a:lnTo>
                  <a:lnTo>
                    <a:pt x="2160" y="5283"/>
                  </a:lnTo>
                  <a:lnTo>
                    <a:pt x="4843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053;p74">
              <a:extLst>
                <a:ext uri="{FF2B5EF4-FFF2-40B4-BE49-F238E27FC236}">
                  <a16:creationId xmlns="" xmlns:a16="http://schemas.microsoft.com/office/drawing/2014/main" id="{E303A6AF-D11B-950D-8BC9-71D252688DB8}"/>
                </a:ext>
              </a:extLst>
            </p:cNvPr>
            <p:cNvSpPr/>
            <p:nvPr/>
          </p:nvSpPr>
          <p:spPr>
            <a:xfrm>
              <a:off x="1458200" y="1301875"/>
              <a:ext cx="510475" cy="311850"/>
            </a:xfrm>
            <a:custGeom>
              <a:avLst/>
              <a:gdLst/>
              <a:ahLst/>
              <a:cxnLst/>
              <a:rect l="l" t="t" r="r" b="b"/>
              <a:pathLst>
                <a:path w="20419" h="12474" extrusionOk="0">
                  <a:moveTo>
                    <a:pt x="20417" y="7336"/>
                  </a:moveTo>
                  <a:lnTo>
                    <a:pt x="20419" y="7359"/>
                  </a:lnTo>
                  <a:lnTo>
                    <a:pt x="20419" y="7338"/>
                  </a:lnTo>
                  <a:lnTo>
                    <a:pt x="20417" y="7336"/>
                  </a:lnTo>
                  <a:close/>
                  <a:moveTo>
                    <a:pt x="5178" y="1"/>
                  </a:moveTo>
                  <a:lnTo>
                    <a:pt x="1174" y="6352"/>
                  </a:lnTo>
                  <a:lnTo>
                    <a:pt x="1007" y="5891"/>
                  </a:lnTo>
                  <a:lnTo>
                    <a:pt x="0" y="7547"/>
                  </a:lnTo>
                  <a:lnTo>
                    <a:pt x="839" y="9749"/>
                  </a:lnTo>
                  <a:lnTo>
                    <a:pt x="4256" y="4319"/>
                  </a:lnTo>
                  <a:lnTo>
                    <a:pt x="5409" y="12264"/>
                  </a:lnTo>
                  <a:lnTo>
                    <a:pt x="10964" y="5514"/>
                  </a:lnTo>
                  <a:lnTo>
                    <a:pt x="13249" y="12474"/>
                  </a:lnTo>
                  <a:lnTo>
                    <a:pt x="17568" y="3606"/>
                  </a:lnTo>
                  <a:lnTo>
                    <a:pt x="17987" y="4172"/>
                  </a:lnTo>
                  <a:lnTo>
                    <a:pt x="20417" y="7336"/>
                  </a:lnTo>
                  <a:lnTo>
                    <a:pt x="20417" y="7336"/>
                  </a:lnTo>
                  <a:lnTo>
                    <a:pt x="20251" y="4613"/>
                  </a:lnTo>
                  <a:lnTo>
                    <a:pt x="18134" y="1845"/>
                  </a:lnTo>
                  <a:lnTo>
                    <a:pt x="17274" y="713"/>
                  </a:lnTo>
                  <a:lnTo>
                    <a:pt x="13522" y="8428"/>
                  </a:lnTo>
                  <a:lnTo>
                    <a:pt x="11551" y="2411"/>
                  </a:lnTo>
                  <a:lnTo>
                    <a:pt x="6436" y="8637"/>
                  </a:lnTo>
                  <a:lnTo>
                    <a:pt x="51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054;p74">
              <a:extLst>
                <a:ext uri="{FF2B5EF4-FFF2-40B4-BE49-F238E27FC236}">
                  <a16:creationId xmlns="" xmlns:a16="http://schemas.microsoft.com/office/drawing/2014/main" id="{02535437-85E7-CF35-9B67-A4EC63C73CF6}"/>
                </a:ext>
              </a:extLst>
            </p:cNvPr>
            <p:cNvSpPr/>
            <p:nvPr/>
          </p:nvSpPr>
          <p:spPr>
            <a:xfrm>
              <a:off x="1706100" y="1572300"/>
              <a:ext cx="279350" cy="268875"/>
            </a:xfrm>
            <a:custGeom>
              <a:avLst/>
              <a:gdLst/>
              <a:ahLst/>
              <a:cxnLst/>
              <a:rect l="l" t="t" r="r" b="b"/>
              <a:pathLst>
                <a:path w="11174" h="10755" extrusionOk="0">
                  <a:moveTo>
                    <a:pt x="8323" y="1"/>
                  </a:moveTo>
                  <a:lnTo>
                    <a:pt x="7589" y="1363"/>
                  </a:lnTo>
                  <a:lnTo>
                    <a:pt x="4004" y="8030"/>
                  </a:lnTo>
                  <a:lnTo>
                    <a:pt x="252" y="3397"/>
                  </a:lnTo>
                  <a:lnTo>
                    <a:pt x="147" y="3481"/>
                  </a:lnTo>
                  <a:lnTo>
                    <a:pt x="0" y="5514"/>
                  </a:lnTo>
                  <a:lnTo>
                    <a:pt x="4256" y="10755"/>
                  </a:lnTo>
                  <a:lnTo>
                    <a:pt x="7421" y="4885"/>
                  </a:lnTo>
                  <a:lnTo>
                    <a:pt x="8427" y="2977"/>
                  </a:lnTo>
                  <a:lnTo>
                    <a:pt x="11174" y="7191"/>
                  </a:lnTo>
                  <a:lnTo>
                    <a:pt x="10964" y="4089"/>
                  </a:lnTo>
                  <a:lnTo>
                    <a:pt x="83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055;p74">
              <a:extLst>
                <a:ext uri="{FF2B5EF4-FFF2-40B4-BE49-F238E27FC236}">
                  <a16:creationId xmlns="" xmlns:a16="http://schemas.microsoft.com/office/drawing/2014/main" id="{EF6EEECC-FE82-AC5A-C68C-6A6A92A752A0}"/>
                </a:ext>
              </a:extLst>
            </p:cNvPr>
            <p:cNvSpPr/>
            <p:nvPr/>
          </p:nvSpPr>
          <p:spPr>
            <a:xfrm>
              <a:off x="1471825" y="2386200"/>
              <a:ext cx="32000" cy="26750"/>
            </a:xfrm>
            <a:custGeom>
              <a:avLst/>
              <a:gdLst/>
              <a:ahLst/>
              <a:cxnLst/>
              <a:rect l="l" t="t" r="r" b="b"/>
              <a:pathLst>
                <a:path w="1280" h="1070" extrusionOk="0">
                  <a:moveTo>
                    <a:pt x="1279" y="1"/>
                  </a:moveTo>
                  <a:lnTo>
                    <a:pt x="0" y="106"/>
                  </a:lnTo>
                  <a:lnTo>
                    <a:pt x="818" y="1070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CC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056;p74">
              <a:extLst>
                <a:ext uri="{FF2B5EF4-FFF2-40B4-BE49-F238E27FC236}">
                  <a16:creationId xmlns="" xmlns:a16="http://schemas.microsoft.com/office/drawing/2014/main" id="{75345F75-1994-8E44-136E-6FE9B618EACA}"/>
                </a:ext>
              </a:extLst>
            </p:cNvPr>
            <p:cNvSpPr/>
            <p:nvPr/>
          </p:nvSpPr>
          <p:spPr>
            <a:xfrm>
              <a:off x="1624850" y="2371000"/>
              <a:ext cx="23100" cy="21000"/>
            </a:xfrm>
            <a:custGeom>
              <a:avLst/>
              <a:gdLst/>
              <a:ahLst/>
              <a:cxnLst/>
              <a:rect l="l" t="t" r="r" b="b"/>
              <a:pathLst>
                <a:path w="924" h="840" extrusionOk="0">
                  <a:moveTo>
                    <a:pt x="923" y="1"/>
                  </a:moveTo>
                  <a:lnTo>
                    <a:pt x="1" y="127"/>
                  </a:lnTo>
                  <a:lnTo>
                    <a:pt x="357" y="8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rgbClr val="FCC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057;p74">
              <a:extLst>
                <a:ext uri="{FF2B5EF4-FFF2-40B4-BE49-F238E27FC236}">
                  <a16:creationId xmlns="" xmlns:a16="http://schemas.microsoft.com/office/drawing/2014/main" id="{6026B19D-A52A-8CAF-592A-46F5887F2460}"/>
                </a:ext>
              </a:extLst>
            </p:cNvPr>
            <p:cNvSpPr/>
            <p:nvPr/>
          </p:nvSpPr>
          <p:spPr>
            <a:xfrm>
              <a:off x="1793600" y="2346375"/>
              <a:ext cx="8425" cy="6850"/>
            </a:xfrm>
            <a:custGeom>
              <a:avLst/>
              <a:gdLst/>
              <a:ahLst/>
              <a:cxnLst/>
              <a:rect l="l" t="t" r="r" b="b"/>
              <a:pathLst>
                <a:path w="337" h="274" extrusionOk="0">
                  <a:moveTo>
                    <a:pt x="336" y="1"/>
                  </a:moveTo>
                  <a:lnTo>
                    <a:pt x="1" y="63"/>
                  </a:lnTo>
                  <a:lnTo>
                    <a:pt x="127" y="27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CC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4058;p74">
            <a:extLst>
              <a:ext uri="{FF2B5EF4-FFF2-40B4-BE49-F238E27FC236}">
                <a16:creationId xmlns="" xmlns:a16="http://schemas.microsoft.com/office/drawing/2014/main" id="{37E00500-39DC-AB57-B57B-CAA5381DE024}"/>
              </a:ext>
            </a:extLst>
          </p:cNvPr>
          <p:cNvSpPr/>
          <p:nvPr/>
        </p:nvSpPr>
        <p:spPr>
          <a:xfrm>
            <a:off x="1117938" y="3055235"/>
            <a:ext cx="622958" cy="815575"/>
          </a:xfrm>
          <a:custGeom>
            <a:avLst/>
            <a:gdLst/>
            <a:ahLst/>
            <a:cxnLst/>
            <a:rect l="l" t="t" r="r" b="b"/>
            <a:pathLst>
              <a:path w="35052" h="45890" extrusionOk="0">
                <a:moveTo>
                  <a:pt x="15283" y="0"/>
                </a:moveTo>
                <a:lnTo>
                  <a:pt x="14298" y="42"/>
                </a:lnTo>
                <a:lnTo>
                  <a:pt x="13795" y="84"/>
                </a:lnTo>
                <a:lnTo>
                  <a:pt x="13292" y="126"/>
                </a:lnTo>
                <a:lnTo>
                  <a:pt x="12789" y="189"/>
                </a:lnTo>
                <a:lnTo>
                  <a:pt x="12285" y="273"/>
                </a:lnTo>
                <a:lnTo>
                  <a:pt x="11782" y="357"/>
                </a:lnTo>
                <a:lnTo>
                  <a:pt x="11279" y="461"/>
                </a:lnTo>
                <a:lnTo>
                  <a:pt x="10776" y="587"/>
                </a:lnTo>
                <a:lnTo>
                  <a:pt x="10273" y="734"/>
                </a:lnTo>
                <a:lnTo>
                  <a:pt x="9770" y="881"/>
                </a:lnTo>
                <a:lnTo>
                  <a:pt x="9246" y="1048"/>
                </a:lnTo>
                <a:lnTo>
                  <a:pt x="8743" y="1237"/>
                </a:lnTo>
                <a:lnTo>
                  <a:pt x="8240" y="1468"/>
                </a:lnTo>
                <a:lnTo>
                  <a:pt x="7736" y="1677"/>
                </a:lnTo>
                <a:lnTo>
                  <a:pt x="7254" y="1929"/>
                </a:lnTo>
                <a:lnTo>
                  <a:pt x="6751" y="2201"/>
                </a:lnTo>
                <a:lnTo>
                  <a:pt x="6248" y="2495"/>
                </a:lnTo>
                <a:lnTo>
                  <a:pt x="5766" y="2809"/>
                </a:lnTo>
                <a:lnTo>
                  <a:pt x="5284" y="3124"/>
                </a:lnTo>
                <a:lnTo>
                  <a:pt x="4802" y="3480"/>
                </a:lnTo>
                <a:lnTo>
                  <a:pt x="4319" y="3857"/>
                </a:lnTo>
                <a:lnTo>
                  <a:pt x="3858" y="4256"/>
                </a:lnTo>
                <a:lnTo>
                  <a:pt x="3376" y="4696"/>
                </a:lnTo>
                <a:lnTo>
                  <a:pt x="2915" y="5136"/>
                </a:lnTo>
                <a:lnTo>
                  <a:pt x="2475" y="5597"/>
                </a:lnTo>
                <a:lnTo>
                  <a:pt x="2013" y="6100"/>
                </a:lnTo>
                <a:lnTo>
                  <a:pt x="1573" y="6625"/>
                </a:lnTo>
                <a:lnTo>
                  <a:pt x="1133" y="7170"/>
                </a:lnTo>
                <a:lnTo>
                  <a:pt x="714" y="7757"/>
                </a:lnTo>
                <a:lnTo>
                  <a:pt x="546" y="8008"/>
                </a:lnTo>
                <a:lnTo>
                  <a:pt x="399" y="8281"/>
                </a:lnTo>
                <a:lnTo>
                  <a:pt x="273" y="8574"/>
                </a:lnTo>
                <a:lnTo>
                  <a:pt x="169" y="8847"/>
                </a:lnTo>
                <a:lnTo>
                  <a:pt x="106" y="9140"/>
                </a:lnTo>
                <a:lnTo>
                  <a:pt x="43" y="9434"/>
                </a:lnTo>
                <a:lnTo>
                  <a:pt x="22" y="9748"/>
                </a:lnTo>
                <a:lnTo>
                  <a:pt x="1" y="10042"/>
                </a:lnTo>
                <a:lnTo>
                  <a:pt x="22" y="10335"/>
                </a:lnTo>
                <a:lnTo>
                  <a:pt x="64" y="10629"/>
                </a:lnTo>
                <a:lnTo>
                  <a:pt x="127" y="10922"/>
                </a:lnTo>
                <a:lnTo>
                  <a:pt x="211" y="11216"/>
                </a:lnTo>
                <a:lnTo>
                  <a:pt x="336" y="11488"/>
                </a:lnTo>
                <a:lnTo>
                  <a:pt x="462" y="11782"/>
                </a:lnTo>
                <a:lnTo>
                  <a:pt x="630" y="12033"/>
                </a:lnTo>
                <a:lnTo>
                  <a:pt x="798" y="12285"/>
                </a:lnTo>
                <a:lnTo>
                  <a:pt x="4466" y="17043"/>
                </a:lnTo>
                <a:lnTo>
                  <a:pt x="4655" y="17274"/>
                </a:lnTo>
                <a:lnTo>
                  <a:pt x="4864" y="17463"/>
                </a:lnTo>
                <a:lnTo>
                  <a:pt x="5095" y="17630"/>
                </a:lnTo>
                <a:lnTo>
                  <a:pt x="5347" y="17777"/>
                </a:lnTo>
                <a:lnTo>
                  <a:pt x="5619" y="17903"/>
                </a:lnTo>
                <a:lnTo>
                  <a:pt x="5871" y="17987"/>
                </a:lnTo>
                <a:lnTo>
                  <a:pt x="6143" y="18029"/>
                </a:lnTo>
                <a:lnTo>
                  <a:pt x="6437" y="18071"/>
                </a:lnTo>
                <a:lnTo>
                  <a:pt x="6709" y="18050"/>
                </a:lnTo>
                <a:lnTo>
                  <a:pt x="6982" y="18029"/>
                </a:lnTo>
                <a:lnTo>
                  <a:pt x="7254" y="17966"/>
                </a:lnTo>
                <a:lnTo>
                  <a:pt x="7527" y="17882"/>
                </a:lnTo>
                <a:lnTo>
                  <a:pt x="7799" y="17756"/>
                </a:lnTo>
                <a:lnTo>
                  <a:pt x="8030" y="17609"/>
                </a:lnTo>
                <a:lnTo>
                  <a:pt x="8281" y="17421"/>
                </a:lnTo>
                <a:lnTo>
                  <a:pt x="8491" y="17211"/>
                </a:lnTo>
                <a:lnTo>
                  <a:pt x="9225" y="16477"/>
                </a:lnTo>
                <a:lnTo>
                  <a:pt x="9623" y="16100"/>
                </a:lnTo>
                <a:lnTo>
                  <a:pt x="10042" y="15744"/>
                </a:lnTo>
                <a:lnTo>
                  <a:pt x="10483" y="15366"/>
                </a:lnTo>
                <a:lnTo>
                  <a:pt x="10944" y="15010"/>
                </a:lnTo>
                <a:lnTo>
                  <a:pt x="11405" y="14654"/>
                </a:lnTo>
                <a:lnTo>
                  <a:pt x="11908" y="14318"/>
                </a:lnTo>
                <a:lnTo>
                  <a:pt x="12306" y="14088"/>
                </a:lnTo>
                <a:lnTo>
                  <a:pt x="12726" y="13899"/>
                </a:lnTo>
                <a:lnTo>
                  <a:pt x="13124" y="13731"/>
                </a:lnTo>
                <a:lnTo>
                  <a:pt x="13543" y="13605"/>
                </a:lnTo>
                <a:lnTo>
                  <a:pt x="13963" y="13522"/>
                </a:lnTo>
                <a:lnTo>
                  <a:pt x="14382" y="13459"/>
                </a:lnTo>
                <a:lnTo>
                  <a:pt x="14801" y="13438"/>
                </a:lnTo>
                <a:lnTo>
                  <a:pt x="15220" y="13459"/>
                </a:lnTo>
                <a:lnTo>
                  <a:pt x="15619" y="13501"/>
                </a:lnTo>
                <a:lnTo>
                  <a:pt x="16038" y="13563"/>
                </a:lnTo>
                <a:lnTo>
                  <a:pt x="16415" y="13668"/>
                </a:lnTo>
                <a:lnTo>
                  <a:pt x="16814" y="13794"/>
                </a:lnTo>
                <a:lnTo>
                  <a:pt x="17170" y="13962"/>
                </a:lnTo>
                <a:lnTo>
                  <a:pt x="17547" y="14150"/>
                </a:lnTo>
                <a:lnTo>
                  <a:pt x="17883" y="14360"/>
                </a:lnTo>
                <a:lnTo>
                  <a:pt x="18218" y="14591"/>
                </a:lnTo>
                <a:lnTo>
                  <a:pt x="18533" y="14842"/>
                </a:lnTo>
                <a:lnTo>
                  <a:pt x="18826" y="15115"/>
                </a:lnTo>
                <a:lnTo>
                  <a:pt x="19099" y="15408"/>
                </a:lnTo>
                <a:lnTo>
                  <a:pt x="19371" y="15723"/>
                </a:lnTo>
                <a:lnTo>
                  <a:pt x="19602" y="16058"/>
                </a:lnTo>
                <a:lnTo>
                  <a:pt x="19790" y="16394"/>
                </a:lnTo>
                <a:lnTo>
                  <a:pt x="19979" y="16750"/>
                </a:lnTo>
                <a:lnTo>
                  <a:pt x="20126" y="17148"/>
                </a:lnTo>
                <a:lnTo>
                  <a:pt x="20252" y="17526"/>
                </a:lnTo>
                <a:lnTo>
                  <a:pt x="20356" y="17924"/>
                </a:lnTo>
                <a:lnTo>
                  <a:pt x="20419" y="18343"/>
                </a:lnTo>
                <a:lnTo>
                  <a:pt x="20440" y="18762"/>
                </a:lnTo>
                <a:lnTo>
                  <a:pt x="20419" y="19203"/>
                </a:lnTo>
                <a:lnTo>
                  <a:pt x="20377" y="19643"/>
                </a:lnTo>
                <a:lnTo>
                  <a:pt x="20293" y="20083"/>
                </a:lnTo>
                <a:lnTo>
                  <a:pt x="20168" y="20544"/>
                </a:lnTo>
                <a:lnTo>
                  <a:pt x="20063" y="20859"/>
                </a:lnTo>
                <a:lnTo>
                  <a:pt x="19958" y="21173"/>
                </a:lnTo>
                <a:lnTo>
                  <a:pt x="19811" y="21488"/>
                </a:lnTo>
                <a:lnTo>
                  <a:pt x="19665" y="21802"/>
                </a:lnTo>
                <a:lnTo>
                  <a:pt x="19497" y="22117"/>
                </a:lnTo>
                <a:lnTo>
                  <a:pt x="19329" y="22452"/>
                </a:lnTo>
                <a:lnTo>
                  <a:pt x="19119" y="22766"/>
                </a:lnTo>
                <a:lnTo>
                  <a:pt x="18910" y="23102"/>
                </a:lnTo>
                <a:lnTo>
                  <a:pt x="18658" y="23416"/>
                </a:lnTo>
                <a:lnTo>
                  <a:pt x="18407" y="23752"/>
                </a:lnTo>
                <a:lnTo>
                  <a:pt x="18134" y="24066"/>
                </a:lnTo>
                <a:lnTo>
                  <a:pt x="17841" y="24402"/>
                </a:lnTo>
                <a:lnTo>
                  <a:pt x="17526" y="24716"/>
                </a:lnTo>
                <a:lnTo>
                  <a:pt x="17170" y="25030"/>
                </a:lnTo>
                <a:lnTo>
                  <a:pt x="16814" y="25366"/>
                </a:lnTo>
                <a:lnTo>
                  <a:pt x="16436" y="25680"/>
                </a:lnTo>
                <a:lnTo>
                  <a:pt x="16038" y="26016"/>
                </a:lnTo>
                <a:lnTo>
                  <a:pt x="15598" y="26330"/>
                </a:lnTo>
                <a:lnTo>
                  <a:pt x="15136" y="26645"/>
                </a:lnTo>
                <a:lnTo>
                  <a:pt x="14654" y="26959"/>
                </a:lnTo>
                <a:lnTo>
                  <a:pt x="14151" y="27274"/>
                </a:lnTo>
                <a:lnTo>
                  <a:pt x="13627" y="27567"/>
                </a:lnTo>
                <a:lnTo>
                  <a:pt x="13061" y="27881"/>
                </a:lnTo>
                <a:lnTo>
                  <a:pt x="12474" y="28175"/>
                </a:lnTo>
                <a:lnTo>
                  <a:pt x="11866" y="28489"/>
                </a:lnTo>
                <a:lnTo>
                  <a:pt x="11216" y="28783"/>
                </a:lnTo>
                <a:lnTo>
                  <a:pt x="10545" y="29076"/>
                </a:lnTo>
                <a:lnTo>
                  <a:pt x="9833" y="29349"/>
                </a:lnTo>
                <a:lnTo>
                  <a:pt x="9099" y="29642"/>
                </a:lnTo>
                <a:lnTo>
                  <a:pt x="8344" y="29915"/>
                </a:lnTo>
                <a:lnTo>
                  <a:pt x="7548" y="30187"/>
                </a:lnTo>
                <a:lnTo>
                  <a:pt x="6730" y="30460"/>
                </a:lnTo>
                <a:lnTo>
                  <a:pt x="6395" y="30565"/>
                </a:lnTo>
                <a:lnTo>
                  <a:pt x="6080" y="30712"/>
                </a:lnTo>
                <a:lnTo>
                  <a:pt x="5766" y="30879"/>
                </a:lnTo>
                <a:lnTo>
                  <a:pt x="5493" y="31068"/>
                </a:lnTo>
                <a:lnTo>
                  <a:pt x="5221" y="31278"/>
                </a:lnTo>
                <a:lnTo>
                  <a:pt x="4969" y="31508"/>
                </a:lnTo>
                <a:lnTo>
                  <a:pt x="4739" y="31760"/>
                </a:lnTo>
                <a:lnTo>
                  <a:pt x="4529" y="32011"/>
                </a:lnTo>
                <a:lnTo>
                  <a:pt x="4340" y="32305"/>
                </a:lnTo>
                <a:lnTo>
                  <a:pt x="4194" y="32598"/>
                </a:lnTo>
                <a:lnTo>
                  <a:pt x="4047" y="32892"/>
                </a:lnTo>
                <a:lnTo>
                  <a:pt x="3921" y="33227"/>
                </a:lnTo>
                <a:lnTo>
                  <a:pt x="3837" y="33542"/>
                </a:lnTo>
                <a:lnTo>
                  <a:pt x="3774" y="33877"/>
                </a:lnTo>
                <a:lnTo>
                  <a:pt x="3732" y="34233"/>
                </a:lnTo>
                <a:lnTo>
                  <a:pt x="3711" y="34590"/>
                </a:lnTo>
                <a:lnTo>
                  <a:pt x="3816" y="43730"/>
                </a:lnTo>
                <a:lnTo>
                  <a:pt x="3837" y="43960"/>
                </a:lnTo>
                <a:lnTo>
                  <a:pt x="3858" y="44170"/>
                </a:lnTo>
                <a:lnTo>
                  <a:pt x="3921" y="44380"/>
                </a:lnTo>
                <a:lnTo>
                  <a:pt x="3984" y="44568"/>
                </a:lnTo>
                <a:lnTo>
                  <a:pt x="4089" y="44757"/>
                </a:lnTo>
                <a:lnTo>
                  <a:pt x="4194" y="44946"/>
                </a:lnTo>
                <a:lnTo>
                  <a:pt x="4319" y="45113"/>
                </a:lnTo>
                <a:lnTo>
                  <a:pt x="4466" y="45260"/>
                </a:lnTo>
                <a:lnTo>
                  <a:pt x="4613" y="45407"/>
                </a:lnTo>
                <a:lnTo>
                  <a:pt x="4781" y="45533"/>
                </a:lnTo>
                <a:lnTo>
                  <a:pt x="4969" y="45637"/>
                </a:lnTo>
                <a:lnTo>
                  <a:pt x="5158" y="45721"/>
                </a:lnTo>
                <a:lnTo>
                  <a:pt x="5347" y="45805"/>
                </a:lnTo>
                <a:lnTo>
                  <a:pt x="5556" y="45847"/>
                </a:lnTo>
                <a:lnTo>
                  <a:pt x="5787" y="45889"/>
                </a:lnTo>
                <a:lnTo>
                  <a:pt x="33081" y="45889"/>
                </a:lnTo>
                <a:lnTo>
                  <a:pt x="33312" y="45847"/>
                </a:lnTo>
                <a:lnTo>
                  <a:pt x="33521" y="45805"/>
                </a:lnTo>
                <a:lnTo>
                  <a:pt x="33710" y="45721"/>
                </a:lnTo>
                <a:lnTo>
                  <a:pt x="33899" y="45637"/>
                </a:lnTo>
                <a:lnTo>
                  <a:pt x="34087" y="45512"/>
                </a:lnTo>
                <a:lnTo>
                  <a:pt x="34255" y="45407"/>
                </a:lnTo>
                <a:lnTo>
                  <a:pt x="34402" y="45260"/>
                </a:lnTo>
                <a:lnTo>
                  <a:pt x="34548" y="45092"/>
                </a:lnTo>
                <a:lnTo>
                  <a:pt x="34674" y="44925"/>
                </a:lnTo>
                <a:lnTo>
                  <a:pt x="34779" y="44757"/>
                </a:lnTo>
                <a:lnTo>
                  <a:pt x="34863" y="44568"/>
                </a:lnTo>
                <a:lnTo>
                  <a:pt x="34947" y="44359"/>
                </a:lnTo>
                <a:lnTo>
                  <a:pt x="34989" y="44149"/>
                </a:lnTo>
                <a:lnTo>
                  <a:pt x="35031" y="43939"/>
                </a:lnTo>
                <a:lnTo>
                  <a:pt x="35052" y="43730"/>
                </a:lnTo>
                <a:lnTo>
                  <a:pt x="35052" y="35261"/>
                </a:lnTo>
                <a:lnTo>
                  <a:pt x="35031" y="35009"/>
                </a:lnTo>
                <a:lnTo>
                  <a:pt x="34989" y="34757"/>
                </a:lnTo>
                <a:lnTo>
                  <a:pt x="34905" y="34527"/>
                </a:lnTo>
                <a:lnTo>
                  <a:pt x="34821" y="34296"/>
                </a:lnTo>
                <a:lnTo>
                  <a:pt x="34695" y="34087"/>
                </a:lnTo>
                <a:lnTo>
                  <a:pt x="34569" y="33898"/>
                </a:lnTo>
                <a:lnTo>
                  <a:pt x="34402" y="33730"/>
                </a:lnTo>
                <a:lnTo>
                  <a:pt x="34234" y="33563"/>
                </a:lnTo>
                <a:lnTo>
                  <a:pt x="34024" y="33437"/>
                </a:lnTo>
                <a:lnTo>
                  <a:pt x="33815" y="33311"/>
                </a:lnTo>
                <a:lnTo>
                  <a:pt x="33605" y="33227"/>
                </a:lnTo>
                <a:lnTo>
                  <a:pt x="33375" y="33143"/>
                </a:lnTo>
                <a:lnTo>
                  <a:pt x="33144" y="33101"/>
                </a:lnTo>
                <a:lnTo>
                  <a:pt x="32892" y="33080"/>
                </a:lnTo>
                <a:lnTo>
                  <a:pt x="32641" y="33101"/>
                </a:lnTo>
                <a:lnTo>
                  <a:pt x="32389" y="33143"/>
                </a:lnTo>
                <a:lnTo>
                  <a:pt x="17967" y="36414"/>
                </a:lnTo>
                <a:lnTo>
                  <a:pt x="17967" y="36414"/>
                </a:lnTo>
                <a:lnTo>
                  <a:pt x="18574" y="36078"/>
                </a:lnTo>
                <a:lnTo>
                  <a:pt x="19266" y="35638"/>
                </a:lnTo>
                <a:lnTo>
                  <a:pt x="20168" y="35030"/>
                </a:lnTo>
                <a:lnTo>
                  <a:pt x="20671" y="34653"/>
                </a:lnTo>
                <a:lnTo>
                  <a:pt x="21237" y="34254"/>
                </a:lnTo>
                <a:lnTo>
                  <a:pt x="21803" y="33793"/>
                </a:lnTo>
                <a:lnTo>
                  <a:pt x="22411" y="33311"/>
                </a:lnTo>
                <a:lnTo>
                  <a:pt x="23040" y="32766"/>
                </a:lnTo>
                <a:lnTo>
                  <a:pt x="23689" y="32200"/>
                </a:lnTo>
                <a:lnTo>
                  <a:pt x="24339" y="31592"/>
                </a:lnTo>
                <a:lnTo>
                  <a:pt x="24989" y="30942"/>
                </a:lnTo>
                <a:lnTo>
                  <a:pt x="25660" y="30271"/>
                </a:lnTo>
                <a:lnTo>
                  <a:pt x="26310" y="29538"/>
                </a:lnTo>
                <a:lnTo>
                  <a:pt x="26939" y="28783"/>
                </a:lnTo>
                <a:lnTo>
                  <a:pt x="27568" y="27986"/>
                </a:lnTo>
                <a:lnTo>
                  <a:pt x="28176" y="27148"/>
                </a:lnTo>
                <a:lnTo>
                  <a:pt x="28763" y="26267"/>
                </a:lnTo>
                <a:lnTo>
                  <a:pt x="29308" y="25366"/>
                </a:lnTo>
                <a:lnTo>
                  <a:pt x="29559" y="24884"/>
                </a:lnTo>
                <a:lnTo>
                  <a:pt x="29811" y="24422"/>
                </a:lnTo>
                <a:lnTo>
                  <a:pt x="30041" y="23919"/>
                </a:lnTo>
                <a:lnTo>
                  <a:pt x="30272" y="23437"/>
                </a:lnTo>
                <a:lnTo>
                  <a:pt x="30503" y="22934"/>
                </a:lnTo>
                <a:lnTo>
                  <a:pt x="30691" y="22431"/>
                </a:lnTo>
                <a:lnTo>
                  <a:pt x="30901" y="21907"/>
                </a:lnTo>
                <a:lnTo>
                  <a:pt x="31069" y="21362"/>
                </a:lnTo>
                <a:lnTo>
                  <a:pt x="31236" y="20838"/>
                </a:lnTo>
                <a:lnTo>
                  <a:pt x="31383" y="20293"/>
                </a:lnTo>
                <a:lnTo>
                  <a:pt x="31509" y="19727"/>
                </a:lnTo>
                <a:lnTo>
                  <a:pt x="31635" y="19182"/>
                </a:lnTo>
                <a:lnTo>
                  <a:pt x="31739" y="18595"/>
                </a:lnTo>
                <a:lnTo>
                  <a:pt x="31823" y="18029"/>
                </a:lnTo>
                <a:lnTo>
                  <a:pt x="31886" y="17442"/>
                </a:lnTo>
                <a:lnTo>
                  <a:pt x="31928" y="16834"/>
                </a:lnTo>
                <a:lnTo>
                  <a:pt x="31949" y="16226"/>
                </a:lnTo>
                <a:lnTo>
                  <a:pt x="31949" y="15618"/>
                </a:lnTo>
                <a:lnTo>
                  <a:pt x="31928" y="14821"/>
                </a:lnTo>
                <a:lnTo>
                  <a:pt x="31865" y="14046"/>
                </a:lnTo>
                <a:lnTo>
                  <a:pt x="31760" y="13270"/>
                </a:lnTo>
                <a:lnTo>
                  <a:pt x="31614" y="12494"/>
                </a:lnTo>
                <a:lnTo>
                  <a:pt x="31446" y="11761"/>
                </a:lnTo>
                <a:lnTo>
                  <a:pt x="31215" y="11027"/>
                </a:lnTo>
                <a:lnTo>
                  <a:pt x="30964" y="10314"/>
                </a:lnTo>
                <a:lnTo>
                  <a:pt x="30691" y="9601"/>
                </a:lnTo>
                <a:lnTo>
                  <a:pt x="30356" y="8931"/>
                </a:lnTo>
                <a:lnTo>
                  <a:pt x="30020" y="8260"/>
                </a:lnTo>
                <a:lnTo>
                  <a:pt x="29622" y="7610"/>
                </a:lnTo>
                <a:lnTo>
                  <a:pt x="29224" y="6981"/>
                </a:lnTo>
                <a:lnTo>
                  <a:pt x="28784" y="6373"/>
                </a:lnTo>
                <a:lnTo>
                  <a:pt x="28301" y="5807"/>
                </a:lnTo>
                <a:lnTo>
                  <a:pt x="27819" y="5241"/>
                </a:lnTo>
                <a:lnTo>
                  <a:pt x="27295" y="4696"/>
                </a:lnTo>
                <a:lnTo>
                  <a:pt x="26750" y="4193"/>
                </a:lnTo>
                <a:lnTo>
                  <a:pt x="26163" y="3711"/>
                </a:lnTo>
                <a:lnTo>
                  <a:pt x="25576" y="3249"/>
                </a:lnTo>
                <a:lnTo>
                  <a:pt x="24968" y="2809"/>
                </a:lnTo>
                <a:lnTo>
                  <a:pt x="24318" y="2390"/>
                </a:lnTo>
                <a:lnTo>
                  <a:pt x="23669" y="2013"/>
                </a:lnTo>
                <a:lnTo>
                  <a:pt x="22998" y="1677"/>
                </a:lnTo>
                <a:lnTo>
                  <a:pt x="22306" y="1363"/>
                </a:lnTo>
                <a:lnTo>
                  <a:pt x="21593" y="1069"/>
                </a:lnTo>
                <a:lnTo>
                  <a:pt x="20880" y="818"/>
                </a:lnTo>
                <a:lnTo>
                  <a:pt x="20126" y="587"/>
                </a:lnTo>
                <a:lnTo>
                  <a:pt x="19371" y="398"/>
                </a:lnTo>
                <a:lnTo>
                  <a:pt x="18616" y="252"/>
                </a:lnTo>
                <a:lnTo>
                  <a:pt x="17841" y="126"/>
                </a:lnTo>
                <a:lnTo>
                  <a:pt x="17044" y="42"/>
                </a:lnTo>
                <a:lnTo>
                  <a:pt x="16248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4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" name="Google Shape;4059;p74">
            <a:extLst>
              <a:ext uri="{FF2B5EF4-FFF2-40B4-BE49-F238E27FC236}">
                <a16:creationId xmlns="" xmlns:a16="http://schemas.microsoft.com/office/drawing/2014/main" id="{F49A9739-EDCC-C91F-3A35-C0FC9C01D5E7}"/>
              </a:ext>
            </a:extLst>
          </p:cNvPr>
          <p:cNvGrpSpPr/>
          <p:nvPr/>
        </p:nvGrpSpPr>
        <p:grpSpPr>
          <a:xfrm>
            <a:off x="371558" y="3583889"/>
            <a:ext cx="566691" cy="886363"/>
            <a:chOff x="3547200" y="1167175"/>
            <a:chExt cx="797150" cy="1246825"/>
          </a:xfrm>
        </p:grpSpPr>
        <p:sp>
          <p:nvSpPr>
            <p:cNvPr id="370" name="Google Shape;4060;p74">
              <a:extLst>
                <a:ext uri="{FF2B5EF4-FFF2-40B4-BE49-F238E27FC236}">
                  <a16:creationId xmlns="" xmlns:a16="http://schemas.microsoft.com/office/drawing/2014/main" id="{6C646E0E-61B7-6815-9D4E-322500432DB1}"/>
                </a:ext>
              </a:extLst>
            </p:cNvPr>
            <p:cNvSpPr/>
            <p:nvPr/>
          </p:nvSpPr>
          <p:spPr>
            <a:xfrm>
              <a:off x="3547200" y="1167175"/>
              <a:ext cx="797150" cy="1246825"/>
            </a:xfrm>
            <a:custGeom>
              <a:avLst/>
              <a:gdLst/>
              <a:ahLst/>
              <a:cxnLst/>
              <a:rect l="l" t="t" r="r" b="b"/>
              <a:pathLst>
                <a:path w="31886" h="49873" extrusionOk="0">
                  <a:moveTo>
                    <a:pt x="14088" y="1"/>
                  </a:moveTo>
                  <a:lnTo>
                    <a:pt x="13459" y="22"/>
                  </a:lnTo>
                  <a:lnTo>
                    <a:pt x="12851" y="64"/>
                  </a:lnTo>
                  <a:lnTo>
                    <a:pt x="12222" y="106"/>
                  </a:lnTo>
                  <a:lnTo>
                    <a:pt x="11593" y="190"/>
                  </a:lnTo>
                  <a:lnTo>
                    <a:pt x="10964" y="294"/>
                  </a:lnTo>
                  <a:lnTo>
                    <a:pt x="10335" y="420"/>
                  </a:lnTo>
                  <a:lnTo>
                    <a:pt x="9706" y="546"/>
                  </a:lnTo>
                  <a:lnTo>
                    <a:pt x="9056" y="735"/>
                  </a:lnTo>
                  <a:lnTo>
                    <a:pt x="8427" y="923"/>
                  </a:lnTo>
                  <a:lnTo>
                    <a:pt x="7778" y="1154"/>
                  </a:lnTo>
                  <a:lnTo>
                    <a:pt x="7149" y="1385"/>
                  </a:lnTo>
                  <a:lnTo>
                    <a:pt x="6499" y="1678"/>
                  </a:lnTo>
                  <a:lnTo>
                    <a:pt x="5870" y="1972"/>
                  </a:lnTo>
                  <a:lnTo>
                    <a:pt x="5241" y="2307"/>
                  </a:lnTo>
                  <a:lnTo>
                    <a:pt x="4591" y="2684"/>
                  </a:lnTo>
                  <a:lnTo>
                    <a:pt x="3962" y="3083"/>
                  </a:lnTo>
                  <a:lnTo>
                    <a:pt x="3333" y="3523"/>
                  </a:lnTo>
                  <a:lnTo>
                    <a:pt x="2725" y="3984"/>
                  </a:lnTo>
                  <a:lnTo>
                    <a:pt x="2097" y="4487"/>
                  </a:lnTo>
                  <a:lnTo>
                    <a:pt x="1489" y="5032"/>
                  </a:lnTo>
                  <a:lnTo>
                    <a:pt x="860" y="5619"/>
                  </a:lnTo>
                  <a:lnTo>
                    <a:pt x="692" y="5808"/>
                  </a:lnTo>
                  <a:lnTo>
                    <a:pt x="524" y="6017"/>
                  </a:lnTo>
                  <a:lnTo>
                    <a:pt x="399" y="6227"/>
                  </a:lnTo>
                  <a:lnTo>
                    <a:pt x="273" y="6437"/>
                  </a:lnTo>
                  <a:lnTo>
                    <a:pt x="189" y="6688"/>
                  </a:lnTo>
                  <a:lnTo>
                    <a:pt x="105" y="6919"/>
                  </a:lnTo>
                  <a:lnTo>
                    <a:pt x="42" y="7170"/>
                  </a:lnTo>
                  <a:lnTo>
                    <a:pt x="21" y="7401"/>
                  </a:lnTo>
                  <a:lnTo>
                    <a:pt x="0" y="7653"/>
                  </a:lnTo>
                  <a:lnTo>
                    <a:pt x="0" y="7904"/>
                  </a:lnTo>
                  <a:lnTo>
                    <a:pt x="42" y="8156"/>
                  </a:lnTo>
                  <a:lnTo>
                    <a:pt x="84" y="8407"/>
                  </a:lnTo>
                  <a:lnTo>
                    <a:pt x="147" y="8659"/>
                  </a:lnTo>
                  <a:lnTo>
                    <a:pt x="252" y="8889"/>
                  </a:lnTo>
                  <a:lnTo>
                    <a:pt x="357" y="9120"/>
                  </a:lnTo>
                  <a:lnTo>
                    <a:pt x="482" y="9351"/>
                  </a:lnTo>
                  <a:lnTo>
                    <a:pt x="4193" y="14990"/>
                  </a:lnTo>
                  <a:lnTo>
                    <a:pt x="4319" y="15178"/>
                  </a:lnTo>
                  <a:lnTo>
                    <a:pt x="4486" y="15346"/>
                  </a:lnTo>
                  <a:lnTo>
                    <a:pt x="4654" y="15493"/>
                  </a:lnTo>
                  <a:lnTo>
                    <a:pt x="4843" y="15640"/>
                  </a:lnTo>
                  <a:lnTo>
                    <a:pt x="5031" y="15744"/>
                  </a:lnTo>
                  <a:lnTo>
                    <a:pt x="5220" y="15828"/>
                  </a:lnTo>
                  <a:lnTo>
                    <a:pt x="5430" y="15912"/>
                  </a:lnTo>
                  <a:lnTo>
                    <a:pt x="5639" y="15954"/>
                  </a:lnTo>
                  <a:lnTo>
                    <a:pt x="5849" y="15975"/>
                  </a:lnTo>
                  <a:lnTo>
                    <a:pt x="6080" y="15975"/>
                  </a:lnTo>
                  <a:lnTo>
                    <a:pt x="6289" y="15954"/>
                  </a:lnTo>
                  <a:lnTo>
                    <a:pt x="6520" y="15933"/>
                  </a:lnTo>
                  <a:lnTo>
                    <a:pt x="6729" y="15870"/>
                  </a:lnTo>
                  <a:lnTo>
                    <a:pt x="6939" y="15786"/>
                  </a:lnTo>
                  <a:lnTo>
                    <a:pt x="7149" y="15661"/>
                  </a:lnTo>
                  <a:lnTo>
                    <a:pt x="7337" y="15535"/>
                  </a:lnTo>
                  <a:lnTo>
                    <a:pt x="7715" y="15262"/>
                  </a:lnTo>
                  <a:lnTo>
                    <a:pt x="8113" y="15011"/>
                  </a:lnTo>
                  <a:lnTo>
                    <a:pt x="8553" y="14738"/>
                  </a:lnTo>
                  <a:lnTo>
                    <a:pt x="8993" y="14466"/>
                  </a:lnTo>
                  <a:lnTo>
                    <a:pt x="9455" y="14235"/>
                  </a:lnTo>
                  <a:lnTo>
                    <a:pt x="9937" y="14005"/>
                  </a:lnTo>
                  <a:lnTo>
                    <a:pt x="10440" y="13795"/>
                  </a:lnTo>
                  <a:lnTo>
                    <a:pt x="10964" y="13606"/>
                  </a:lnTo>
                  <a:lnTo>
                    <a:pt x="11320" y="13501"/>
                  </a:lnTo>
                  <a:lnTo>
                    <a:pt x="11677" y="13418"/>
                  </a:lnTo>
                  <a:lnTo>
                    <a:pt x="12033" y="13376"/>
                  </a:lnTo>
                  <a:lnTo>
                    <a:pt x="12390" y="13355"/>
                  </a:lnTo>
                  <a:lnTo>
                    <a:pt x="12746" y="13355"/>
                  </a:lnTo>
                  <a:lnTo>
                    <a:pt x="13081" y="13376"/>
                  </a:lnTo>
                  <a:lnTo>
                    <a:pt x="13417" y="13439"/>
                  </a:lnTo>
                  <a:lnTo>
                    <a:pt x="13752" y="13501"/>
                  </a:lnTo>
                  <a:lnTo>
                    <a:pt x="14067" y="13585"/>
                  </a:lnTo>
                  <a:lnTo>
                    <a:pt x="14381" y="13711"/>
                  </a:lnTo>
                  <a:lnTo>
                    <a:pt x="14696" y="13837"/>
                  </a:lnTo>
                  <a:lnTo>
                    <a:pt x="14989" y="14005"/>
                  </a:lnTo>
                  <a:lnTo>
                    <a:pt x="15282" y="14172"/>
                  </a:lnTo>
                  <a:lnTo>
                    <a:pt x="15555" y="14361"/>
                  </a:lnTo>
                  <a:lnTo>
                    <a:pt x="15807" y="14550"/>
                  </a:lnTo>
                  <a:lnTo>
                    <a:pt x="16058" y="14780"/>
                  </a:lnTo>
                  <a:lnTo>
                    <a:pt x="16289" y="15011"/>
                  </a:lnTo>
                  <a:lnTo>
                    <a:pt x="16498" y="15262"/>
                  </a:lnTo>
                  <a:lnTo>
                    <a:pt x="16687" y="15514"/>
                  </a:lnTo>
                  <a:lnTo>
                    <a:pt x="16876" y="15807"/>
                  </a:lnTo>
                  <a:lnTo>
                    <a:pt x="17043" y="16080"/>
                  </a:lnTo>
                  <a:lnTo>
                    <a:pt x="17169" y="16373"/>
                  </a:lnTo>
                  <a:lnTo>
                    <a:pt x="17295" y="16688"/>
                  </a:lnTo>
                  <a:lnTo>
                    <a:pt x="17400" y="17002"/>
                  </a:lnTo>
                  <a:lnTo>
                    <a:pt x="17484" y="17317"/>
                  </a:lnTo>
                  <a:lnTo>
                    <a:pt x="17526" y="17652"/>
                  </a:lnTo>
                  <a:lnTo>
                    <a:pt x="17567" y="17988"/>
                  </a:lnTo>
                  <a:lnTo>
                    <a:pt x="17567" y="18344"/>
                  </a:lnTo>
                  <a:lnTo>
                    <a:pt x="17547" y="18679"/>
                  </a:lnTo>
                  <a:lnTo>
                    <a:pt x="17505" y="19036"/>
                  </a:lnTo>
                  <a:lnTo>
                    <a:pt x="17421" y="19392"/>
                  </a:lnTo>
                  <a:lnTo>
                    <a:pt x="17316" y="19748"/>
                  </a:lnTo>
                  <a:lnTo>
                    <a:pt x="17211" y="20042"/>
                  </a:lnTo>
                  <a:lnTo>
                    <a:pt x="17064" y="20335"/>
                  </a:lnTo>
                  <a:lnTo>
                    <a:pt x="16918" y="20629"/>
                  </a:lnTo>
                  <a:lnTo>
                    <a:pt x="16729" y="20901"/>
                  </a:lnTo>
                  <a:lnTo>
                    <a:pt x="16540" y="21195"/>
                  </a:lnTo>
                  <a:lnTo>
                    <a:pt x="16289" y="21447"/>
                  </a:lnTo>
                  <a:lnTo>
                    <a:pt x="16037" y="21719"/>
                  </a:lnTo>
                  <a:lnTo>
                    <a:pt x="15744" y="21950"/>
                  </a:lnTo>
                  <a:lnTo>
                    <a:pt x="15408" y="22201"/>
                  </a:lnTo>
                  <a:lnTo>
                    <a:pt x="15052" y="22411"/>
                  </a:lnTo>
                  <a:lnTo>
                    <a:pt x="14675" y="22620"/>
                  </a:lnTo>
                  <a:lnTo>
                    <a:pt x="14234" y="22809"/>
                  </a:lnTo>
                  <a:lnTo>
                    <a:pt x="13773" y="22998"/>
                  </a:lnTo>
                  <a:lnTo>
                    <a:pt x="13270" y="23145"/>
                  </a:lnTo>
                  <a:lnTo>
                    <a:pt x="12725" y="23291"/>
                  </a:lnTo>
                  <a:lnTo>
                    <a:pt x="12138" y="23417"/>
                  </a:lnTo>
                  <a:lnTo>
                    <a:pt x="11907" y="23480"/>
                  </a:lnTo>
                  <a:lnTo>
                    <a:pt x="11698" y="23564"/>
                  </a:lnTo>
                  <a:lnTo>
                    <a:pt x="11509" y="23690"/>
                  </a:lnTo>
                  <a:lnTo>
                    <a:pt x="11341" y="23836"/>
                  </a:lnTo>
                  <a:lnTo>
                    <a:pt x="11195" y="24004"/>
                  </a:lnTo>
                  <a:lnTo>
                    <a:pt x="11090" y="24214"/>
                  </a:lnTo>
                  <a:lnTo>
                    <a:pt x="11006" y="24423"/>
                  </a:lnTo>
                  <a:lnTo>
                    <a:pt x="10964" y="24654"/>
                  </a:lnTo>
                  <a:lnTo>
                    <a:pt x="10587" y="28008"/>
                  </a:lnTo>
                  <a:lnTo>
                    <a:pt x="10587" y="28239"/>
                  </a:lnTo>
                  <a:lnTo>
                    <a:pt x="10629" y="28469"/>
                  </a:lnTo>
                  <a:lnTo>
                    <a:pt x="10712" y="28658"/>
                  </a:lnTo>
                  <a:lnTo>
                    <a:pt x="10838" y="28847"/>
                  </a:lnTo>
                  <a:lnTo>
                    <a:pt x="11006" y="28993"/>
                  </a:lnTo>
                  <a:lnTo>
                    <a:pt x="11174" y="29119"/>
                  </a:lnTo>
                  <a:lnTo>
                    <a:pt x="11404" y="29203"/>
                  </a:lnTo>
                  <a:lnTo>
                    <a:pt x="11635" y="29224"/>
                  </a:lnTo>
                  <a:lnTo>
                    <a:pt x="12243" y="29266"/>
                  </a:lnTo>
                  <a:lnTo>
                    <a:pt x="12935" y="29329"/>
                  </a:lnTo>
                  <a:lnTo>
                    <a:pt x="13689" y="29434"/>
                  </a:lnTo>
                  <a:lnTo>
                    <a:pt x="14067" y="29517"/>
                  </a:lnTo>
                  <a:lnTo>
                    <a:pt x="14465" y="29601"/>
                  </a:lnTo>
                  <a:lnTo>
                    <a:pt x="14863" y="29706"/>
                  </a:lnTo>
                  <a:lnTo>
                    <a:pt x="15220" y="29853"/>
                  </a:lnTo>
                  <a:lnTo>
                    <a:pt x="15576" y="30021"/>
                  </a:lnTo>
                  <a:lnTo>
                    <a:pt x="15890" y="30209"/>
                  </a:lnTo>
                  <a:lnTo>
                    <a:pt x="16184" y="30419"/>
                  </a:lnTo>
                  <a:lnTo>
                    <a:pt x="16456" y="30649"/>
                  </a:lnTo>
                  <a:lnTo>
                    <a:pt x="16687" y="30922"/>
                  </a:lnTo>
                  <a:lnTo>
                    <a:pt x="16918" y="31194"/>
                  </a:lnTo>
                  <a:lnTo>
                    <a:pt x="17106" y="31488"/>
                  </a:lnTo>
                  <a:lnTo>
                    <a:pt x="17253" y="31781"/>
                  </a:lnTo>
                  <a:lnTo>
                    <a:pt x="17400" y="32096"/>
                  </a:lnTo>
                  <a:lnTo>
                    <a:pt x="17505" y="32431"/>
                  </a:lnTo>
                  <a:lnTo>
                    <a:pt x="17588" y="32746"/>
                  </a:lnTo>
                  <a:lnTo>
                    <a:pt x="17651" y="33081"/>
                  </a:lnTo>
                  <a:lnTo>
                    <a:pt x="17693" y="33438"/>
                  </a:lnTo>
                  <a:lnTo>
                    <a:pt x="17693" y="33773"/>
                  </a:lnTo>
                  <a:lnTo>
                    <a:pt x="17672" y="34108"/>
                  </a:lnTo>
                  <a:lnTo>
                    <a:pt x="17630" y="34444"/>
                  </a:lnTo>
                  <a:lnTo>
                    <a:pt x="17567" y="34779"/>
                  </a:lnTo>
                  <a:lnTo>
                    <a:pt x="17463" y="35094"/>
                  </a:lnTo>
                  <a:lnTo>
                    <a:pt x="17337" y="35408"/>
                  </a:lnTo>
                  <a:lnTo>
                    <a:pt x="17190" y="35723"/>
                  </a:lnTo>
                  <a:lnTo>
                    <a:pt x="17022" y="36016"/>
                  </a:lnTo>
                  <a:lnTo>
                    <a:pt x="16813" y="36289"/>
                  </a:lnTo>
                  <a:lnTo>
                    <a:pt x="16603" y="36540"/>
                  </a:lnTo>
                  <a:lnTo>
                    <a:pt x="16352" y="36792"/>
                  </a:lnTo>
                  <a:lnTo>
                    <a:pt x="16079" y="37001"/>
                  </a:lnTo>
                  <a:lnTo>
                    <a:pt x="15765" y="37190"/>
                  </a:lnTo>
                  <a:lnTo>
                    <a:pt x="15450" y="37379"/>
                  </a:lnTo>
                  <a:lnTo>
                    <a:pt x="15094" y="37504"/>
                  </a:lnTo>
                  <a:lnTo>
                    <a:pt x="14716" y="37630"/>
                  </a:lnTo>
                  <a:lnTo>
                    <a:pt x="14297" y="37714"/>
                  </a:lnTo>
                  <a:lnTo>
                    <a:pt x="13920" y="37756"/>
                  </a:lnTo>
                  <a:lnTo>
                    <a:pt x="13501" y="37798"/>
                  </a:lnTo>
                  <a:lnTo>
                    <a:pt x="13060" y="37798"/>
                  </a:lnTo>
                  <a:lnTo>
                    <a:pt x="12599" y="37777"/>
                  </a:lnTo>
                  <a:lnTo>
                    <a:pt x="12138" y="37756"/>
                  </a:lnTo>
                  <a:lnTo>
                    <a:pt x="11635" y="37693"/>
                  </a:lnTo>
                  <a:lnTo>
                    <a:pt x="11090" y="37609"/>
                  </a:lnTo>
                  <a:lnTo>
                    <a:pt x="10545" y="37484"/>
                  </a:lnTo>
                  <a:lnTo>
                    <a:pt x="9958" y="37337"/>
                  </a:lnTo>
                  <a:lnTo>
                    <a:pt x="9371" y="37169"/>
                  </a:lnTo>
                  <a:lnTo>
                    <a:pt x="8742" y="36959"/>
                  </a:lnTo>
                  <a:lnTo>
                    <a:pt x="8071" y="36729"/>
                  </a:lnTo>
                  <a:lnTo>
                    <a:pt x="7400" y="36456"/>
                  </a:lnTo>
                  <a:lnTo>
                    <a:pt x="6688" y="36142"/>
                  </a:lnTo>
                  <a:lnTo>
                    <a:pt x="5933" y="35785"/>
                  </a:lnTo>
                  <a:lnTo>
                    <a:pt x="5178" y="35408"/>
                  </a:lnTo>
                  <a:lnTo>
                    <a:pt x="5010" y="35324"/>
                  </a:lnTo>
                  <a:lnTo>
                    <a:pt x="4843" y="35282"/>
                  </a:lnTo>
                  <a:lnTo>
                    <a:pt x="4696" y="35240"/>
                  </a:lnTo>
                  <a:lnTo>
                    <a:pt x="4361" y="35240"/>
                  </a:lnTo>
                  <a:lnTo>
                    <a:pt x="4214" y="35261"/>
                  </a:lnTo>
                  <a:lnTo>
                    <a:pt x="4046" y="35303"/>
                  </a:lnTo>
                  <a:lnTo>
                    <a:pt x="3899" y="35366"/>
                  </a:lnTo>
                  <a:lnTo>
                    <a:pt x="3753" y="35429"/>
                  </a:lnTo>
                  <a:lnTo>
                    <a:pt x="3627" y="35513"/>
                  </a:lnTo>
                  <a:lnTo>
                    <a:pt x="3501" y="35618"/>
                  </a:lnTo>
                  <a:lnTo>
                    <a:pt x="3375" y="35744"/>
                  </a:lnTo>
                  <a:lnTo>
                    <a:pt x="3291" y="35869"/>
                  </a:lnTo>
                  <a:lnTo>
                    <a:pt x="3187" y="36016"/>
                  </a:lnTo>
                  <a:lnTo>
                    <a:pt x="3124" y="36163"/>
                  </a:lnTo>
                  <a:lnTo>
                    <a:pt x="3061" y="36331"/>
                  </a:lnTo>
                  <a:lnTo>
                    <a:pt x="986" y="43877"/>
                  </a:lnTo>
                  <a:lnTo>
                    <a:pt x="944" y="44066"/>
                  </a:lnTo>
                  <a:lnTo>
                    <a:pt x="902" y="44276"/>
                  </a:lnTo>
                  <a:lnTo>
                    <a:pt x="902" y="44464"/>
                  </a:lnTo>
                  <a:lnTo>
                    <a:pt x="902" y="44674"/>
                  </a:lnTo>
                  <a:lnTo>
                    <a:pt x="944" y="44863"/>
                  </a:lnTo>
                  <a:lnTo>
                    <a:pt x="986" y="45051"/>
                  </a:lnTo>
                  <a:lnTo>
                    <a:pt x="1048" y="45240"/>
                  </a:lnTo>
                  <a:lnTo>
                    <a:pt x="1111" y="45408"/>
                  </a:lnTo>
                  <a:lnTo>
                    <a:pt x="1216" y="45575"/>
                  </a:lnTo>
                  <a:lnTo>
                    <a:pt x="1321" y="45743"/>
                  </a:lnTo>
                  <a:lnTo>
                    <a:pt x="1426" y="45890"/>
                  </a:lnTo>
                  <a:lnTo>
                    <a:pt x="1572" y="46037"/>
                  </a:lnTo>
                  <a:lnTo>
                    <a:pt x="1719" y="46162"/>
                  </a:lnTo>
                  <a:lnTo>
                    <a:pt x="1866" y="46288"/>
                  </a:lnTo>
                  <a:lnTo>
                    <a:pt x="2055" y="46393"/>
                  </a:lnTo>
                  <a:lnTo>
                    <a:pt x="2222" y="46477"/>
                  </a:lnTo>
                  <a:lnTo>
                    <a:pt x="3250" y="46896"/>
                  </a:lnTo>
                  <a:lnTo>
                    <a:pt x="4444" y="47357"/>
                  </a:lnTo>
                  <a:lnTo>
                    <a:pt x="5807" y="47839"/>
                  </a:lnTo>
                  <a:lnTo>
                    <a:pt x="6541" y="48091"/>
                  </a:lnTo>
                  <a:lnTo>
                    <a:pt x="7316" y="48322"/>
                  </a:lnTo>
                  <a:lnTo>
                    <a:pt x="8113" y="48552"/>
                  </a:lnTo>
                  <a:lnTo>
                    <a:pt x="8952" y="48783"/>
                  </a:lnTo>
                  <a:lnTo>
                    <a:pt x="9790" y="48992"/>
                  </a:lnTo>
                  <a:lnTo>
                    <a:pt x="10671" y="49181"/>
                  </a:lnTo>
                  <a:lnTo>
                    <a:pt x="11572" y="49349"/>
                  </a:lnTo>
                  <a:lnTo>
                    <a:pt x="12473" y="49516"/>
                  </a:lnTo>
                  <a:lnTo>
                    <a:pt x="13396" y="49642"/>
                  </a:lnTo>
                  <a:lnTo>
                    <a:pt x="14318" y="49747"/>
                  </a:lnTo>
                  <a:lnTo>
                    <a:pt x="15262" y="49810"/>
                  </a:lnTo>
                  <a:lnTo>
                    <a:pt x="16205" y="49852"/>
                  </a:lnTo>
                  <a:lnTo>
                    <a:pt x="17148" y="49873"/>
                  </a:lnTo>
                  <a:lnTo>
                    <a:pt x="18092" y="49831"/>
                  </a:lnTo>
                  <a:lnTo>
                    <a:pt x="19035" y="49747"/>
                  </a:lnTo>
                  <a:lnTo>
                    <a:pt x="19978" y="49642"/>
                  </a:lnTo>
                  <a:lnTo>
                    <a:pt x="20439" y="49558"/>
                  </a:lnTo>
                  <a:lnTo>
                    <a:pt x="20901" y="49475"/>
                  </a:lnTo>
                  <a:lnTo>
                    <a:pt x="21362" y="49370"/>
                  </a:lnTo>
                  <a:lnTo>
                    <a:pt x="21802" y="49244"/>
                  </a:lnTo>
                  <a:lnTo>
                    <a:pt x="22263" y="49118"/>
                  </a:lnTo>
                  <a:lnTo>
                    <a:pt x="22704" y="48971"/>
                  </a:lnTo>
                  <a:lnTo>
                    <a:pt x="23144" y="48825"/>
                  </a:lnTo>
                  <a:lnTo>
                    <a:pt x="23584" y="48657"/>
                  </a:lnTo>
                  <a:lnTo>
                    <a:pt x="24024" y="48468"/>
                  </a:lnTo>
                  <a:lnTo>
                    <a:pt x="24443" y="48280"/>
                  </a:lnTo>
                  <a:lnTo>
                    <a:pt x="24863" y="48049"/>
                  </a:lnTo>
                  <a:lnTo>
                    <a:pt x="25282" y="47818"/>
                  </a:lnTo>
                  <a:lnTo>
                    <a:pt x="25701" y="47567"/>
                  </a:lnTo>
                  <a:lnTo>
                    <a:pt x="26100" y="47315"/>
                  </a:lnTo>
                  <a:lnTo>
                    <a:pt x="26477" y="47022"/>
                  </a:lnTo>
                  <a:lnTo>
                    <a:pt x="26875" y="46728"/>
                  </a:lnTo>
                  <a:lnTo>
                    <a:pt x="27253" y="46414"/>
                  </a:lnTo>
                  <a:lnTo>
                    <a:pt x="27609" y="46078"/>
                  </a:lnTo>
                  <a:lnTo>
                    <a:pt x="27986" y="45722"/>
                  </a:lnTo>
                  <a:lnTo>
                    <a:pt x="28343" y="45366"/>
                  </a:lnTo>
                  <a:lnTo>
                    <a:pt x="28615" y="45030"/>
                  </a:lnTo>
                  <a:lnTo>
                    <a:pt x="28888" y="44695"/>
                  </a:lnTo>
                  <a:lnTo>
                    <a:pt x="29160" y="44360"/>
                  </a:lnTo>
                  <a:lnTo>
                    <a:pt x="29412" y="44024"/>
                  </a:lnTo>
                  <a:lnTo>
                    <a:pt x="29642" y="43668"/>
                  </a:lnTo>
                  <a:lnTo>
                    <a:pt x="29873" y="43290"/>
                  </a:lnTo>
                  <a:lnTo>
                    <a:pt x="30083" y="42934"/>
                  </a:lnTo>
                  <a:lnTo>
                    <a:pt x="30271" y="42557"/>
                  </a:lnTo>
                  <a:lnTo>
                    <a:pt x="30460" y="42179"/>
                  </a:lnTo>
                  <a:lnTo>
                    <a:pt x="30628" y="41802"/>
                  </a:lnTo>
                  <a:lnTo>
                    <a:pt x="30795" y="41404"/>
                  </a:lnTo>
                  <a:lnTo>
                    <a:pt x="30942" y="41005"/>
                  </a:lnTo>
                  <a:lnTo>
                    <a:pt x="31089" y="40607"/>
                  </a:lnTo>
                  <a:lnTo>
                    <a:pt x="31194" y="40209"/>
                  </a:lnTo>
                  <a:lnTo>
                    <a:pt x="31298" y="39810"/>
                  </a:lnTo>
                  <a:lnTo>
                    <a:pt x="31403" y="39391"/>
                  </a:lnTo>
                  <a:lnTo>
                    <a:pt x="31487" y="38993"/>
                  </a:lnTo>
                  <a:lnTo>
                    <a:pt x="31550" y="38574"/>
                  </a:lnTo>
                  <a:lnTo>
                    <a:pt x="31592" y="38154"/>
                  </a:lnTo>
                  <a:lnTo>
                    <a:pt x="31634" y="37735"/>
                  </a:lnTo>
                  <a:lnTo>
                    <a:pt x="31655" y="37316"/>
                  </a:lnTo>
                  <a:lnTo>
                    <a:pt x="31676" y="36897"/>
                  </a:lnTo>
                  <a:lnTo>
                    <a:pt x="31655" y="36477"/>
                  </a:lnTo>
                  <a:lnTo>
                    <a:pt x="31634" y="36058"/>
                  </a:lnTo>
                  <a:lnTo>
                    <a:pt x="31613" y="35639"/>
                  </a:lnTo>
                  <a:lnTo>
                    <a:pt x="31550" y="35219"/>
                  </a:lnTo>
                  <a:lnTo>
                    <a:pt x="31487" y="34800"/>
                  </a:lnTo>
                  <a:lnTo>
                    <a:pt x="31403" y="34381"/>
                  </a:lnTo>
                  <a:lnTo>
                    <a:pt x="31319" y="33983"/>
                  </a:lnTo>
                  <a:lnTo>
                    <a:pt x="31215" y="33563"/>
                  </a:lnTo>
                  <a:lnTo>
                    <a:pt x="31089" y="33144"/>
                  </a:lnTo>
                  <a:lnTo>
                    <a:pt x="30942" y="32746"/>
                  </a:lnTo>
                  <a:lnTo>
                    <a:pt x="30795" y="32368"/>
                  </a:lnTo>
                  <a:lnTo>
                    <a:pt x="30628" y="31991"/>
                  </a:lnTo>
                  <a:lnTo>
                    <a:pt x="30460" y="31614"/>
                  </a:lnTo>
                  <a:lnTo>
                    <a:pt x="30271" y="31236"/>
                  </a:lnTo>
                  <a:lnTo>
                    <a:pt x="30062" y="30859"/>
                  </a:lnTo>
                  <a:lnTo>
                    <a:pt x="29831" y="30503"/>
                  </a:lnTo>
                  <a:lnTo>
                    <a:pt x="29579" y="30125"/>
                  </a:lnTo>
                  <a:lnTo>
                    <a:pt x="29307" y="29769"/>
                  </a:lnTo>
                  <a:lnTo>
                    <a:pt x="29034" y="29434"/>
                  </a:lnTo>
                  <a:lnTo>
                    <a:pt x="28720" y="29077"/>
                  </a:lnTo>
                  <a:lnTo>
                    <a:pt x="28385" y="28742"/>
                  </a:lnTo>
                  <a:lnTo>
                    <a:pt x="28049" y="28427"/>
                  </a:lnTo>
                  <a:lnTo>
                    <a:pt x="27672" y="28113"/>
                  </a:lnTo>
                  <a:lnTo>
                    <a:pt x="27274" y="27819"/>
                  </a:lnTo>
                  <a:lnTo>
                    <a:pt x="26854" y="27526"/>
                  </a:lnTo>
                  <a:lnTo>
                    <a:pt x="26414" y="27253"/>
                  </a:lnTo>
                  <a:lnTo>
                    <a:pt x="26645" y="27065"/>
                  </a:lnTo>
                  <a:lnTo>
                    <a:pt x="26896" y="26813"/>
                  </a:lnTo>
                  <a:lnTo>
                    <a:pt x="27232" y="26478"/>
                  </a:lnTo>
                  <a:lnTo>
                    <a:pt x="27630" y="26058"/>
                  </a:lnTo>
                  <a:lnTo>
                    <a:pt x="28070" y="25555"/>
                  </a:lnTo>
                  <a:lnTo>
                    <a:pt x="28531" y="24947"/>
                  </a:lnTo>
                  <a:lnTo>
                    <a:pt x="29034" y="24277"/>
                  </a:lnTo>
                  <a:lnTo>
                    <a:pt x="29286" y="23899"/>
                  </a:lnTo>
                  <a:lnTo>
                    <a:pt x="29517" y="23501"/>
                  </a:lnTo>
                  <a:lnTo>
                    <a:pt x="29768" y="23082"/>
                  </a:lnTo>
                  <a:lnTo>
                    <a:pt x="30020" y="22641"/>
                  </a:lnTo>
                  <a:lnTo>
                    <a:pt x="30250" y="22201"/>
                  </a:lnTo>
                  <a:lnTo>
                    <a:pt x="30481" y="21719"/>
                  </a:lnTo>
                  <a:lnTo>
                    <a:pt x="30691" y="21216"/>
                  </a:lnTo>
                  <a:lnTo>
                    <a:pt x="30900" y="20713"/>
                  </a:lnTo>
                  <a:lnTo>
                    <a:pt x="31089" y="20168"/>
                  </a:lnTo>
                  <a:lnTo>
                    <a:pt x="31257" y="19623"/>
                  </a:lnTo>
                  <a:lnTo>
                    <a:pt x="31403" y="19036"/>
                  </a:lnTo>
                  <a:lnTo>
                    <a:pt x="31550" y="18449"/>
                  </a:lnTo>
                  <a:lnTo>
                    <a:pt x="31655" y="17841"/>
                  </a:lnTo>
                  <a:lnTo>
                    <a:pt x="31760" y="17191"/>
                  </a:lnTo>
                  <a:lnTo>
                    <a:pt x="31823" y="16541"/>
                  </a:lnTo>
                  <a:lnTo>
                    <a:pt x="31864" y="15891"/>
                  </a:lnTo>
                  <a:lnTo>
                    <a:pt x="31885" y="15220"/>
                  </a:lnTo>
                  <a:lnTo>
                    <a:pt x="31864" y="14571"/>
                  </a:lnTo>
                  <a:lnTo>
                    <a:pt x="31802" y="13921"/>
                  </a:lnTo>
                  <a:lnTo>
                    <a:pt x="31739" y="13271"/>
                  </a:lnTo>
                  <a:lnTo>
                    <a:pt x="31634" y="12642"/>
                  </a:lnTo>
                  <a:lnTo>
                    <a:pt x="31508" y="12013"/>
                  </a:lnTo>
                  <a:lnTo>
                    <a:pt x="31340" y="11405"/>
                  </a:lnTo>
                  <a:lnTo>
                    <a:pt x="31152" y="10797"/>
                  </a:lnTo>
                  <a:lnTo>
                    <a:pt x="30942" y="10189"/>
                  </a:lnTo>
                  <a:lnTo>
                    <a:pt x="30711" y="9602"/>
                  </a:lnTo>
                  <a:lnTo>
                    <a:pt x="30439" y="9036"/>
                  </a:lnTo>
                  <a:lnTo>
                    <a:pt x="30166" y="8470"/>
                  </a:lnTo>
                  <a:lnTo>
                    <a:pt x="29852" y="7925"/>
                  </a:lnTo>
                  <a:lnTo>
                    <a:pt x="29517" y="7380"/>
                  </a:lnTo>
                  <a:lnTo>
                    <a:pt x="29160" y="6877"/>
                  </a:lnTo>
                  <a:lnTo>
                    <a:pt x="28783" y="6353"/>
                  </a:lnTo>
                  <a:lnTo>
                    <a:pt x="28385" y="5871"/>
                  </a:lnTo>
                  <a:lnTo>
                    <a:pt x="27965" y="5389"/>
                  </a:lnTo>
                  <a:lnTo>
                    <a:pt x="27546" y="4948"/>
                  </a:lnTo>
                  <a:lnTo>
                    <a:pt x="27085" y="4508"/>
                  </a:lnTo>
                  <a:lnTo>
                    <a:pt x="26603" y="4089"/>
                  </a:lnTo>
                  <a:lnTo>
                    <a:pt x="26121" y="3670"/>
                  </a:lnTo>
                  <a:lnTo>
                    <a:pt x="25617" y="3292"/>
                  </a:lnTo>
                  <a:lnTo>
                    <a:pt x="25072" y="2936"/>
                  </a:lnTo>
                  <a:lnTo>
                    <a:pt x="24548" y="2579"/>
                  </a:lnTo>
                  <a:lnTo>
                    <a:pt x="23982" y="2265"/>
                  </a:lnTo>
                  <a:lnTo>
                    <a:pt x="23416" y="1972"/>
                  </a:lnTo>
                  <a:lnTo>
                    <a:pt x="22829" y="1678"/>
                  </a:lnTo>
                  <a:lnTo>
                    <a:pt x="22221" y="1426"/>
                  </a:lnTo>
                  <a:lnTo>
                    <a:pt x="21613" y="1196"/>
                  </a:lnTo>
                  <a:lnTo>
                    <a:pt x="20985" y="986"/>
                  </a:lnTo>
                  <a:lnTo>
                    <a:pt x="20335" y="819"/>
                  </a:lnTo>
                  <a:lnTo>
                    <a:pt x="19286" y="567"/>
                  </a:lnTo>
                  <a:lnTo>
                    <a:pt x="18741" y="441"/>
                  </a:lnTo>
                  <a:lnTo>
                    <a:pt x="18196" y="336"/>
                  </a:lnTo>
                  <a:lnTo>
                    <a:pt x="17630" y="253"/>
                  </a:lnTo>
                  <a:lnTo>
                    <a:pt x="17064" y="169"/>
                  </a:lnTo>
                  <a:lnTo>
                    <a:pt x="16477" y="106"/>
                  </a:lnTo>
                  <a:lnTo>
                    <a:pt x="15890" y="64"/>
                  </a:lnTo>
                  <a:lnTo>
                    <a:pt x="15282" y="22"/>
                  </a:lnTo>
                  <a:lnTo>
                    <a:pt x="14696" y="1"/>
                  </a:ln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061;p74">
              <a:extLst>
                <a:ext uri="{FF2B5EF4-FFF2-40B4-BE49-F238E27FC236}">
                  <a16:creationId xmlns="" xmlns:a16="http://schemas.microsoft.com/office/drawing/2014/main" id="{32CEF864-B0FB-8F73-6688-468201070AF5}"/>
                </a:ext>
              </a:extLst>
            </p:cNvPr>
            <p:cNvSpPr/>
            <p:nvPr/>
          </p:nvSpPr>
          <p:spPr>
            <a:xfrm>
              <a:off x="3547200" y="1176625"/>
              <a:ext cx="561300" cy="233750"/>
            </a:xfrm>
            <a:custGeom>
              <a:avLst/>
              <a:gdLst/>
              <a:ahLst/>
              <a:cxnLst/>
              <a:rect l="l" t="t" r="r" b="b"/>
              <a:pathLst>
                <a:path w="22452" h="9350" extrusionOk="0">
                  <a:moveTo>
                    <a:pt x="18364" y="0"/>
                  </a:moveTo>
                  <a:lnTo>
                    <a:pt x="399" y="5849"/>
                  </a:lnTo>
                  <a:lnTo>
                    <a:pt x="315" y="6038"/>
                  </a:lnTo>
                  <a:lnTo>
                    <a:pt x="231" y="6205"/>
                  </a:lnTo>
                  <a:lnTo>
                    <a:pt x="147" y="6415"/>
                  </a:lnTo>
                  <a:lnTo>
                    <a:pt x="105" y="6604"/>
                  </a:lnTo>
                  <a:lnTo>
                    <a:pt x="63" y="6792"/>
                  </a:lnTo>
                  <a:lnTo>
                    <a:pt x="21" y="7002"/>
                  </a:lnTo>
                  <a:lnTo>
                    <a:pt x="0" y="7212"/>
                  </a:lnTo>
                  <a:lnTo>
                    <a:pt x="0" y="7400"/>
                  </a:lnTo>
                  <a:lnTo>
                    <a:pt x="21" y="7610"/>
                  </a:lnTo>
                  <a:lnTo>
                    <a:pt x="42" y="7820"/>
                  </a:lnTo>
                  <a:lnTo>
                    <a:pt x="84" y="8008"/>
                  </a:lnTo>
                  <a:lnTo>
                    <a:pt x="126" y="8218"/>
                  </a:lnTo>
                  <a:lnTo>
                    <a:pt x="210" y="8407"/>
                  </a:lnTo>
                  <a:lnTo>
                    <a:pt x="294" y="8595"/>
                  </a:lnTo>
                  <a:lnTo>
                    <a:pt x="378" y="8784"/>
                  </a:lnTo>
                  <a:lnTo>
                    <a:pt x="482" y="8973"/>
                  </a:lnTo>
                  <a:lnTo>
                    <a:pt x="734" y="9350"/>
                  </a:lnTo>
                  <a:lnTo>
                    <a:pt x="21613" y="1468"/>
                  </a:lnTo>
                  <a:lnTo>
                    <a:pt x="22452" y="1153"/>
                  </a:lnTo>
                  <a:lnTo>
                    <a:pt x="22096" y="1007"/>
                  </a:lnTo>
                  <a:lnTo>
                    <a:pt x="21760" y="881"/>
                  </a:lnTo>
                  <a:lnTo>
                    <a:pt x="21467" y="776"/>
                  </a:lnTo>
                  <a:lnTo>
                    <a:pt x="20901" y="587"/>
                  </a:lnTo>
                  <a:lnTo>
                    <a:pt x="20335" y="441"/>
                  </a:lnTo>
                  <a:lnTo>
                    <a:pt x="19643" y="273"/>
                  </a:lnTo>
                  <a:lnTo>
                    <a:pt x="19496" y="231"/>
                  </a:lnTo>
                  <a:lnTo>
                    <a:pt x="19475" y="231"/>
                  </a:lnTo>
                  <a:lnTo>
                    <a:pt x="18930" y="105"/>
                  </a:lnTo>
                  <a:lnTo>
                    <a:pt x="183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4062;p74">
              <a:extLst>
                <a:ext uri="{FF2B5EF4-FFF2-40B4-BE49-F238E27FC236}">
                  <a16:creationId xmlns="" xmlns:a16="http://schemas.microsoft.com/office/drawing/2014/main" id="{6559EBEA-5C45-732C-1E7C-8D910DD5AF67}"/>
                </a:ext>
              </a:extLst>
            </p:cNvPr>
            <p:cNvSpPr/>
            <p:nvPr/>
          </p:nvSpPr>
          <p:spPr>
            <a:xfrm>
              <a:off x="3626850" y="1269900"/>
              <a:ext cx="600625" cy="259975"/>
            </a:xfrm>
            <a:custGeom>
              <a:avLst/>
              <a:gdLst/>
              <a:ahLst/>
              <a:cxnLst/>
              <a:rect l="l" t="t" r="r" b="b"/>
              <a:pathLst>
                <a:path w="24025" h="10399" extrusionOk="0">
                  <a:moveTo>
                    <a:pt x="23459" y="1"/>
                  </a:moveTo>
                  <a:lnTo>
                    <a:pt x="21698" y="714"/>
                  </a:lnTo>
                  <a:lnTo>
                    <a:pt x="1" y="9371"/>
                  </a:lnTo>
                  <a:lnTo>
                    <a:pt x="692" y="10399"/>
                  </a:lnTo>
                  <a:lnTo>
                    <a:pt x="22159" y="1321"/>
                  </a:lnTo>
                  <a:lnTo>
                    <a:pt x="24025" y="525"/>
                  </a:lnTo>
                  <a:lnTo>
                    <a:pt x="234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4063;p74">
              <a:extLst>
                <a:ext uri="{FF2B5EF4-FFF2-40B4-BE49-F238E27FC236}">
                  <a16:creationId xmlns="" xmlns:a16="http://schemas.microsoft.com/office/drawing/2014/main" id="{D0125ECF-A12D-0BDF-FFF6-2B0B6B650B3B}"/>
                </a:ext>
              </a:extLst>
            </p:cNvPr>
            <p:cNvSpPr/>
            <p:nvPr/>
          </p:nvSpPr>
          <p:spPr>
            <a:xfrm>
              <a:off x="3888900" y="1358475"/>
              <a:ext cx="416675" cy="154625"/>
            </a:xfrm>
            <a:custGeom>
              <a:avLst/>
              <a:gdLst/>
              <a:ahLst/>
              <a:cxnLst/>
              <a:rect l="l" t="t" r="r" b="b"/>
              <a:pathLst>
                <a:path w="16667" h="6185" extrusionOk="0">
                  <a:moveTo>
                    <a:pt x="16016" y="1"/>
                  </a:moveTo>
                  <a:lnTo>
                    <a:pt x="13522" y="902"/>
                  </a:lnTo>
                  <a:lnTo>
                    <a:pt x="0" y="5828"/>
                  </a:lnTo>
                  <a:lnTo>
                    <a:pt x="273" y="5912"/>
                  </a:lnTo>
                  <a:lnTo>
                    <a:pt x="524" y="5975"/>
                  </a:lnTo>
                  <a:lnTo>
                    <a:pt x="776" y="6080"/>
                  </a:lnTo>
                  <a:lnTo>
                    <a:pt x="1028" y="6185"/>
                  </a:lnTo>
                  <a:lnTo>
                    <a:pt x="13941" y="2034"/>
                  </a:lnTo>
                  <a:lnTo>
                    <a:pt x="16666" y="1154"/>
                  </a:lnTo>
                  <a:lnTo>
                    <a:pt x="16352" y="567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064;p74">
              <a:extLst>
                <a:ext uri="{FF2B5EF4-FFF2-40B4-BE49-F238E27FC236}">
                  <a16:creationId xmlns="" xmlns:a16="http://schemas.microsoft.com/office/drawing/2014/main" id="{B2129BA7-CB76-4406-1878-E28A1D23FA05}"/>
                </a:ext>
              </a:extLst>
            </p:cNvPr>
            <p:cNvSpPr/>
            <p:nvPr/>
          </p:nvSpPr>
          <p:spPr>
            <a:xfrm>
              <a:off x="3981125" y="1498400"/>
              <a:ext cx="363225" cy="142050"/>
            </a:xfrm>
            <a:custGeom>
              <a:avLst/>
              <a:gdLst/>
              <a:ahLst/>
              <a:cxnLst/>
              <a:rect l="l" t="t" r="r" b="b"/>
              <a:pathLst>
                <a:path w="14529" h="5682" extrusionOk="0">
                  <a:moveTo>
                    <a:pt x="14361" y="1"/>
                  </a:moveTo>
                  <a:lnTo>
                    <a:pt x="11007" y="839"/>
                  </a:lnTo>
                  <a:lnTo>
                    <a:pt x="1" y="3586"/>
                  </a:lnTo>
                  <a:lnTo>
                    <a:pt x="64" y="3837"/>
                  </a:lnTo>
                  <a:lnTo>
                    <a:pt x="127" y="4089"/>
                  </a:lnTo>
                  <a:lnTo>
                    <a:pt x="169" y="4340"/>
                  </a:lnTo>
                  <a:lnTo>
                    <a:pt x="190" y="4613"/>
                  </a:lnTo>
                  <a:lnTo>
                    <a:pt x="210" y="4864"/>
                  </a:lnTo>
                  <a:lnTo>
                    <a:pt x="210" y="5137"/>
                  </a:lnTo>
                  <a:lnTo>
                    <a:pt x="190" y="5409"/>
                  </a:lnTo>
                  <a:lnTo>
                    <a:pt x="148" y="5682"/>
                  </a:lnTo>
                  <a:lnTo>
                    <a:pt x="10797" y="3753"/>
                  </a:lnTo>
                  <a:lnTo>
                    <a:pt x="14466" y="3082"/>
                  </a:lnTo>
                  <a:lnTo>
                    <a:pt x="14487" y="3082"/>
                  </a:lnTo>
                  <a:lnTo>
                    <a:pt x="14487" y="2873"/>
                  </a:lnTo>
                  <a:lnTo>
                    <a:pt x="14507" y="2642"/>
                  </a:lnTo>
                  <a:lnTo>
                    <a:pt x="14528" y="1971"/>
                  </a:lnTo>
                  <a:lnTo>
                    <a:pt x="14507" y="1301"/>
                  </a:lnTo>
                  <a:lnTo>
                    <a:pt x="14487" y="1217"/>
                  </a:lnTo>
                  <a:lnTo>
                    <a:pt x="14487" y="1196"/>
                  </a:lnTo>
                  <a:lnTo>
                    <a:pt x="14466" y="860"/>
                  </a:lnTo>
                  <a:lnTo>
                    <a:pt x="14445" y="714"/>
                  </a:lnTo>
                  <a:lnTo>
                    <a:pt x="14382" y="148"/>
                  </a:lnTo>
                  <a:lnTo>
                    <a:pt x="143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065;p74">
              <a:extLst>
                <a:ext uri="{FF2B5EF4-FFF2-40B4-BE49-F238E27FC236}">
                  <a16:creationId xmlns="" xmlns:a16="http://schemas.microsoft.com/office/drawing/2014/main" id="{F6E184F3-2484-8BAF-D385-7271A2C11496}"/>
                </a:ext>
              </a:extLst>
            </p:cNvPr>
            <p:cNvSpPr/>
            <p:nvPr/>
          </p:nvSpPr>
          <p:spPr>
            <a:xfrm>
              <a:off x="3827575" y="1616850"/>
              <a:ext cx="510475" cy="149925"/>
            </a:xfrm>
            <a:custGeom>
              <a:avLst/>
              <a:gdLst/>
              <a:ahLst/>
              <a:cxnLst/>
              <a:rect l="l" t="t" r="r" b="b"/>
              <a:pathLst>
                <a:path w="20419" h="5997" extrusionOk="0">
                  <a:moveTo>
                    <a:pt x="20419" y="1"/>
                  </a:moveTo>
                  <a:lnTo>
                    <a:pt x="16520" y="944"/>
                  </a:lnTo>
                  <a:lnTo>
                    <a:pt x="4738" y="3795"/>
                  </a:lnTo>
                  <a:lnTo>
                    <a:pt x="4403" y="4067"/>
                  </a:lnTo>
                  <a:lnTo>
                    <a:pt x="4026" y="4319"/>
                  </a:lnTo>
                  <a:lnTo>
                    <a:pt x="3627" y="4550"/>
                  </a:lnTo>
                  <a:lnTo>
                    <a:pt x="3166" y="4759"/>
                  </a:lnTo>
                  <a:lnTo>
                    <a:pt x="2684" y="4969"/>
                  </a:lnTo>
                  <a:lnTo>
                    <a:pt x="2139" y="5137"/>
                  </a:lnTo>
                  <a:lnTo>
                    <a:pt x="1552" y="5304"/>
                  </a:lnTo>
                  <a:lnTo>
                    <a:pt x="923" y="5430"/>
                  </a:lnTo>
                  <a:lnTo>
                    <a:pt x="776" y="5451"/>
                  </a:lnTo>
                  <a:lnTo>
                    <a:pt x="650" y="5493"/>
                  </a:lnTo>
                  <a:lnTo>
                    <a:pt x="525" y="5556"/>
                  </a:lnTo>
                  <a:lnTo>
                    <a:pt x="399" y="5619"/>
                  </a:lnTo>
                  <a:lnTo>
                    <a:pt x="294" y="5703"/>
                  </a:lnTo>
                  <a:lnTo>
                    <a:pt x="189" y="5786"/>
                  </a:lnTo>
                  <a:lnTo>
                    <a:pt x="84" y="5891"/>
                  </a:lnTo>
                  <a:lnTo>
                    <a:pt x="1" y="5996"/>
                  </a:lnTo>
                  <a:lnTo>
                    <a:pt x="16226" y="1845"/>
                  </a:lnTo>
                  <a:lnTo>
                    <a:pt x="20251" y="818"/>
                  </a:lnTo>
                  <a:lnTo>
                    <a:pt x="20272" y="755"/>
                  </a:lnTo>
                  <a:lnTo>
                    <a:pt x="20272" y="734"/>
                  </a:lnTo>
                  <a:lnTo>
                    <a:pt x="20272" y="713"/>
                  </a:lnTo>
                  <a:lnTo>
                    <a:pt x="20314" y="525"/>
                  </a:lnTo>
                  <a:lnTo>
                    <a:pt x="204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066;p74">
              <a:extLst>
                <a:ext uri="{FF2B5EF4-FFF2-40B4-BE49-F238E27FC236}">
                  <a16:creationId xmlns="" xmlns:a16="http://schemas.microsoft.com/office/drawing/2014/main" id="{9518BF01-5B14-AECA-FE6C-087A457EC448}"/>
                </a:ext>
              </a:extLst>
            </p:cNvPr>
            <p:cNvSpPr/>
            <p:nvPr/>
          </p:nvSpPr>
          <p:spPr>
            <a:xfrm>
              <a:off x="3823375" y="1753125"/>
              <a:ext cx="462800" cy="180300"/>
            </a:xfrm>
            <a:custGeom>
              <a:avLst/>
              <a:gdLst/>
              <a:ahLst/>
              <a:cxnLst/>
              <a:rect l="l" t="t" r="r" b="b"/>
              <a:pathLst>
                <a:path w="18512" h="7212" extrusionOk="0">
                  <a:moveTo>
                    <a:pt x="18512" y="0"/>
                  </a:moveTo>
                  <a:lnTo>
                    <a:pt x="13648" y="1467"/>
                  </a:lnTo>
                  <a:lnTo>
                    <a:pt x="1" y="5597"/>
                  </a:lnTo>
                  <a:lnTo>
                    <a:pt x="127" y="5660"/>
                  </a:lnTo>
                  <a:lnTo>
                    <a:pt x="273" y="5723"/>
                  </a:lnTo>
                  <a:lnTo>
                    <a:pt x="420" y="5765"/>
                  </a:lnTo>
                  <a:lnTo>
                    <a:pt x="588" y="5786"/>
                  </a:lnTo>
                  <a:lnTo>
                    <a:pt x="1196" y="5828"/>
                  </a:lnTo>
                  <a:lnTo>
                    <a:pt x="1888" y="5891"/>
                  </a:lnTo>
                  <a:lnTo>
                    <a:pt x="2642" y="5996"/>
                  </a:lnTo>
                  <a:lnTo>
                    <a:pt x="3418" y="6163"/>
                  </a:lnTo>
                  <a:lnTo>
                    <a:pt x="3711" y="6226"/>
                  </a:lnTo>
                  <a:lnTo>
                    <a:pt x="3984" y="6331"/>
                  </a:lnTo>
                  <a:lnTo>
                    <a:pt x="4256" y="6436"/>
                  </a:lnTo>
                  <a:lnTo>
                    <a:pt x="4508" y="6562"/>
                  </a:lnTo>
                  <a:lnTo>
                    <a:pt x="4760" y="6708"/>
                  </a:lnTo>
                  <a:lnTo>
                    <a:pt x="4969" y="6855"/>
                  </a:lnTo>
                  <a:lnTo>
                    <a:pt x="5200" y="7023"/>
                  </a:lnTo>
                  <a:lnTo>
                    <a:pt x="5388" y="7211"/>
                  </a:lnTo>
                  <a:lnTo>
                    <a:pt x="13816" y="4151"/>
                  </a:lnTo>
                  <a:lnTo>
                    <a:pt x="15786" y="3417"/>
                  </a:lnTo>
                  <a:lnTo>
                    <a:pt x="16038" y="3186"/>
                  </a:lnTo>
                  <a:lnTo>
                    <a:pt x="16373" y="2851"/>
                  </a:lnTo>
                  <a:lnTo>
                    <a:pt x="16625" y="2579"/>
                  </a:lnTo>
                  <a:lnTo>
                    <a:pt x="16646" y="2558"/>
                  </a:lnTo>
                  <a:lnTo>
                    <a:pt x="16646" y="2537"/>
                  </a:lnTo>
                  <a:lnTo>
                    <a:pt x="16981" y="2138"/>
                  </a:lnTo>
                  <a:lnTo>
                    <a:pt x="17359" y="1698"/>
                  </a:lnTo>
                  <a:lnTo>
                    <a:pt x="17736" y="1174"/>
                  </a:lnTo>
                  <a:lnTo>
                    <a:pt x="18071" y="692"/>
                  </a:lnTo>
                  <a:lnTo>
                    <a:pt x="18239" y="461"/>
                  </a:lnTo>
                  <a:lnTo>
                    <a:pt x="18470" y="63"/>
                  </a:lnTo>
                  <a:lnTo>
                    <a:pt x="18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067;p74">
              <a:extLst>
                <a:ext uri="{FF2B5EF4-FFF2-40B4-BE49-F238E27FC236}">
                  <a16:creationId xmlns="" xmlns:a16="http://schemas.microsoft.com/office/drawing/2014/main" id="{31D184F6-922E-D06E-D96C-3A0F711654EA}"/>
                </a:ext>
              </a:extLst>
            </p:cNvPr>
            <p:cNvSpPr/>
            <p:nvPr/>
          </p:nvSpPr>
          <p:spPr>
            <a:xfrm>
              <a:off x="3986375" y="1914000"/>
              <a:ext cx="312375" cy="89125"/>
            </a:xfrm>
            <a:custGeom>
              <a:avLst/>
              <a:gdLst/>
              <a:ahLst/>
              <a:cxnLst/>
              <a:rect l="l" t="t" r="r" b="b"/>
              <a:pathLst>
                <a:path w="12495" h="3565" extrusionOk="0">
                  <a:moveTo>
                    <a:pt x="11824" y="1"/>
                  </a:moveTo>
                  <a:lnTo>
                    <a:pt x="10461" y="315"/>
                  </a:lnTo>
                  <a:lnTo>
                    <a:pt x="0" y="2789"/>
                  </a:lnTo>
                  <a:lnTo>
                    <a:pt x="84" y="3166"/>
                  </a:lnTo>
                  <a:lnTo>
                    <a:pt x="126" y="3565"/>
                  </a:lnTo>
                  <a:lnTo>
                    <a:pt x="11174" y="1301"/>
                  </a:lnTo>
                  <a:lnTo>
                    <a:pt x="12495" y="1028"/>
                  </a:lnTo>
                  <a:lnTo>
                    <a:pt x="12180" y="504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068;p74">
              <a:extLst>
                <a:ext uri="{FF2B5EF4-FFF2-40B4-BE49-F238E27FC236}">
                  <a16:creationId xmlns="" xmlns:a16="http://schemas.microsoft.com/office/drawing/2014/main" id="{61197C0C-06A5-06C1-968F-E4B1901BB500}"/>
                </a:ext>
              </a:extLst>
            </p:cNvPr>
            <p:cNvSpPr/>
            <p:nvPr/>
          </p:nvSpPr>
          <p:spPr>
            <a:xfrm>
              <a:off x="3594350" y="2041350"/>
              <a:ext cx="744225" cy="139975"/>
            </a:xfrm>
            <a:custGeom>
              <a:avLst/>
              <a:gdLst/>
              <a:ahLst/>
              <a:cxnLst/>
              <a:rect l="l" t="t" r="r" b="b"/>
              <a:pathLst>
                <a:path w="29769" h="5599" extrusionOk="0">
                  <a:moveTo>
                    <a:pt x="29622" y="1"/>
                  </a:moveTo>
                  <a:lnTo>
                    <a:pt x="28176" y="211"/>
                  </a:lnTo>
                  <a:lnTo>
                    <a:pt x="13313" y="2517"/>
                  </a:lnTo>
                  <a:lnTo>
                    <a:pt x="12872" y="2642"/>
                  </a:lnTo>
                  <a:lnTo>
                    <a:pt x="12411" y="2747"/>
                  </a:lnTo>
                  <a:lnTo>
                    <a:pt x="11824" y="2810"/>
                  </a:lnTo>
                  <a:lnTo>
                    <a:pt x="11174" y="2831"/>
                  </a:lnTo>
                  <a:lnTo>
                    <a:pt x="315" y="4508"/>
                  </a:lnTo>
                  <a:lnTo>
                    <a:pt x="1" y="5598"/>
                  </a:lnTo>
                  <a:lnTo>
                    <a:pt x="1" y="5598"/>
                  </a:lnTo>
                  <a:lnTo>
                    <a:pt x="28134" y="2517"/>
                  </a:lnTo>
                  <a:lnTo>
                    <a:pt x="29769" y="2349"/>
                  </a:lnTo>
                  <a:lnTo>
                    <a:pt x="29769" y="1762"/>
                  </a:lnTo>
                  <a:lnTo>
                    <a:pt x="29748" y="1175"/>
                  </a:lnTo>
                  <a:lnTo>
                    <a:pt x="29706" y="588"/>
                  </a:lnTo>
                  <a:lnTo>
                    <a:pt x="296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069;p74">
              <a:extLst>
                <a:ext uri="{FF2B5EF4-FFF2-40B4-BE49-F238E27FC236}">
                  <a16:creationId xmlns="" xmlns:a16="http://schemas.microsoft.com/office/drawing/2014/main" id="{A37B9D3B-9157-EB5E-76A6-F6644F50E154}"/>
                </a:ext>
              </a:extLst>
            </p:cNvPr>
            <p:cNvSpPr/>
            <p:nvPr/>
          </p:nvSpPr>
          <p:spPr>
            <a:xfrm>
              <a:off x="3570250" y="2217975"/>
              <a:ext cx="740025" cy="54000"/>
            </a:xfrm>
            <a:custGeom>
              <a:avLst/>
              <a:gdLst/>
              <a:ahLst/>
              <a:cxnLst/>
              <a:rect l="l" t="t" r="r" b="b"/>
              <a:pathLst>
                <a:path w="29601" h="2160" extrusionOk="0">
                  <a:moveTo>
                    <a:pt x="29601" y="1"/>
                  </a:moveTo>
                  <a:lnTo>
                    <a:pt x="27400" y="42"/>
                  </a:lnTo>
                  <a:lnTo>
                    <a:pt x="2013" y="692"/>
                  </a:lnTo>
                  <a:lnTo>
                    <a:pt x="378" y="734"/>
                  </a:lnTo>
                  <a:lnTo>
                    <a:pt x="357" y="734"/>
                  </a:lnTo>
                  <a:lnTo>
                    <a:pt x="64" y="1845"/>
                  </a:lnTo>
                  <a:lnTo>
                    <a:pt x="22" y="1992"/>
                  </a:lnTo>
                  <a:lnTo>
                    <a:pt x="22" y="2055"/>
                  </a:lnTo>
                  <a:lnTo>
                    <a:pt x="1" y="2076"/>
                  </a:lnTo>
                  <a:lnTo>
                    <a:pt x="1" y="2160"/>
                  </a:lnTo>
                  <a:lnTo>
                    <a:pt x="28343" y="2160"/>
                  </a:lnTo>
                  <a:lnTo>
                    <a:pt x="28699" y="1636"/>
                  </a:lnTo>
                  <a:lnTo>
                    <a:pt x="29035" y="1112"/>
                  </a:lnTo>
                  <a:lnTo>
                    <a:pt x="29307" y="588"/>
                  </a:lnTo>
                  <a:lnTo>
                    <a:pt x="29349" y="525"/>
                  </a:lnTo>
                  <a:lnTo>
                    <a:pt x="296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50FCF8D3-CC7C-D305-F157-92F328376D9C}"/>
              </a:ext>
            </a:extLst>
          </p:cNvPr>
          <p:cNvCxnSpPr>
            <a:cxnSpLocks/>
          </p:cNvCxnSpPr>
          <p:nvPr/>
        </p:nvCxnSpPr>
        <p:spPr>
          <a:xfrm flipV="1">
            <a:off x="2664313" y="1420382"/>
            <a:ext cx="3240459" cy="481169"/>
          </a:xfrm>
          <a:prstGeom prst="straightConnector1">
            <a:avLst/>
          </a:prstGeom>
          <a:ln w="57150">
            <a:solidFill>
              <a:schemeClr val="accent1"/>
            </a:solidFill>
            <a:prstDash val="lgDash"/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0" name="Picture 379">
            <a:extLst>
              <a:ext uri="{FF2B5EF4-FFF2-40B4-BE49-F238E27FC236}">
                <a16:creationId xmlns="" xmlns:a16="http://schemas.microsoft.com/office/drawing/2014/main" id="{2A03431A-3E26-DDCB-D3F3-9D43DDF5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475" y="993478"/>
            <a:ext cx="1173607" cy="1161988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="" xmlns:a16="http://schemas.microsoft.com/office/drawing/2014/main" id="{4D65D576-3E1D-EB3E-0BA5-633430800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975" y1="67298" x2="33109" y2="64611"/>
                        <a14:foregroundMark x1="38944" y1="88412" x2="62706" y2="89371"/>
                        <a14:foregroundMark x1="43532" y1="86348" x2="56987" y2="78575"/>
                        <a14:foregroundMark x1="54453" y1="85389" x2="59770" y2="81118"/>
                        <a14:foregroundMark x1="23973" y1="76344" x2="23973" y2="76344"/>
                        <a14:foregroundMark x1="63071" y1="76200" x2="63071" y2="76200"/>
                        <a14:foregroundMark x1="65739" y1="76512" x2="65739" y2="76512"/>
                        <a14:foregroundMark x1="67908" y1="64995" x2="67908" y2="64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0271" y="1609136"/>
            <a:ext cx="4908985" cy="3927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/>
      <p:bldP spid="351" grpId="0" animBg="1"/>
      <p:bldP spid="3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F098EF-F1C4-FAD7-E8C1-24B919E4D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6480"/>
            <a:ext cx="2066087" cy="2799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D9320F-E23E-E025-B0DA-166590888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673" y1="85553" x2="44538" y2="84137"/>
                        <a14:foregroundMark x1="52160" y1="86033" x2="52544" y2="83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9429" y="2188542"/>
            <a:ext cx="3706999" cy="3368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D826E50-A0A8-D4D2-96DA-6BA1C9B9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97" b="89964" l="5972" r="89996">
                        <a14:foregroundMark x1="39823" y1="10544" x2="44092" y2="6816"/>
                        <a14:foregroundMark x1="5972" y1="50028" x2="10479" y2="47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035" y="-234982"/>
            <a:ext cx="5020961" cy="574953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F1E92EA-A5F3-ADCA-70D9-4CB1BD8084B4}"/>
              </a:ext>
            </a:extLst>
          </p:cNvPr>
          <p:cNvGrpSpPr/>
          <p:nvPr/>
        </p:nvGrpSpPr>
        <p:grpSpPr>
          <a:xfrm>
            <a:off x="2780217" y="1725090"/>
            <a:ext cx="1211548" cy="1211548"/>
            <a:chOff x="2780217" y="1725090"/>
            <a:chExt cx="1211548" cy="121154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C1C5716-2407-A1F2-C0D1-F10459B6A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CAD679B-B00C-F9F4-5762-F5AC47C09C62}"/>
                </a:ext>
              </a:extLst>
            </p:cNvPr>
            <p:cNvSpPr txBox="1"/>
            <p:nvPr/>
          </p:nvSpPr>
          <p:spPr>
            <a:xfrm>
              <a:off x="3255186" y="2178118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E926168-1DF8-25F1-F073-2C3183DB1B47}"/>
              </a:ext>
            </a:extLst>
          </p:cNvPr>
          <p:cNvGrpSpPr/>
          <p:nvPr/>
        </p:nvGrpSpPr>
        <p:grpSpPr>
          <a:xfrm>
            <a:off x="3188412" y="1033974"/>
            <a:ext cx="1211548" cy="1211548"/>
            <a:chOff x="2780217" y="1725090"/>
            <a:chExt cx="1211548" cy="1211548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85678263-30FA-5351-676E-411847C89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708672F-A978-4C73-4F51-366188E8C391}"/>
                </a:ext>
              </a:extLst>
            </p:cNvPr>
            <p:cNvSpPr txBox="1"/>
            <p:nvPr/>
          </p:nvSpPr>
          <p:spPr>
            <a:xfrm>
              <a:off x="3230339" y="2100031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B2DD91F-84A3-032B-005D-A7C7EB52C09E}"/>
              </a:ext>
            </a:extLst>
          </p:cNvPr>
          <p:cNvGrpSpPr/>
          <p:nvPr/>
        </p:nvGrpSpPr>
        <p:grpSpPr>
          <a:xfrm>
            <a:off x="3648177" y="368714"/>
            <a:ext cx="1211548" cy="1211548"/>
            <a:chOff x="2780217" y="1725090"/>
            <a:chExt cx="1211548" cy="1211548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8DE54B01-B19E-0E64-B1B7-AA45F678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174708A-6107-1C77-4B68-EE53019A9AAF}"/>
                </a:ext>
              </a:extLst>
            </p:cNvPr>
            <p:cNvSpPr txBox="1"/>
            <p:nvPr/>
          </p:nvSpPr>
          <p:spPr>
            <a:xfrm>
              <a:off x="3230339" y="2100031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02747728-4890-47D8-4867-8CE015A5471A}"/>
              </a:ext>
            </a:extLst>
          </p:cNvPr>
          <p:cNvGrpSpPr/>
          <p:nvPr/>
        </p:nvGrpSpPr>
        <p:grpSpPr>
          <a:xfrm>
            <a:off x="4488619" y="434842"/>
            <a:ext cx="1211548" cy="1211548"/>
            <a:chOff x="2780217" y="1725090"/>
            <a:chExt cx="1211548" cy="1211548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F45D46C8-E388-0A88-CA03-2F1CDEB92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57BA3118-FF7A-3F16-8E17-C510D755DD94}"/>
                </a:ext>
              </a:extLst>
            </p:cNvPr>
            <p:cNvSpPr txBox="1"/>
            <p:nvPr/>
          </p:nvSpPr>
          <p:spPr>
            <a:xfrm>
              <a:off x="3230339" y="2100031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FE68C57-BEA2-6A88-E3A6-930B33DDD33F}"/>
              </a:ext>
            </a:extLst>
          </p:cNvPr>
          <p:cNvGrpSpPr/>
          <p:nvPr/>
        </p:nvGrpSpPr>
        <p:grpSpPr>
          <a:xfrm>
            <a:off x="3882845" y="1124309"/>
            <a:ext cx="1211548" cy="1211548"/>
            <a:chOff x="2780217" y="1725090"/>
            <a:chExt cx="1211548" cy="121154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9F19CA4C-97F0-562B-4460-777D37DE4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264243E-17F1-ABA3-A099-B487CD631AAF}"/>
                </a:ext>
              </a:extLst>
            </p:cNvPr>
            <p:cNvSpPr txBox="1"/>
            <p:nvPr/>
          </p:nvSpPr>
          <p:spPr>
            <a:xfrm>
              <a:off x="3230339" y="2100031"/>
              <a:ext cx="293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BC73359-A858-F389-F479-D4670C048AAB}"/>
              </a:ext>
            </a:extLst>
          </p:cNvPr>
          <p:cNvGrpSpPr/>
          <p:nvPr/>
        </p:nvGrpSpPr>
        <p:grpSpPr>
          <a:xfrm>
            <a:off x="3516796" y="1784575"/>
            <a:ext cx="1211548" cy="1211548"/>
            <a:chOff x="2780217" y="1725090"/>
            <a:chExt cx="1211548" cy="1211548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58E6709A-EBC6-DF14-0A4A-C7E2FED7C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C50201B-A46B-76A1-36B3-45D6F3AF9BF8}"/>
                </a:ext>
              </a:extLst>
            </p:cNvPr>
            <p:cNvSpPr txBox="1"/>
            <p:nvPr/>
          </p:nvSpPr>
          <p:spPr>
            <a:xfrm>
              <a:off x="3230339" y="2100031"/>
              <a:ext cx="308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547AE8B7-D141-A1E8-9B0F-D356D9765498}"/>
              </a:ext>
            </a:extLst>
          </p:cNvPr>
          <p:cNvGrpSpPr/>
          <p:nvPr/>
        </p:nvGrpSpPr>
        <p:grpSpPr>
          <a:xfrm>
            <a:off x="4655640" y="1190084"/>
            <a:ext cx="1211548" cy="1211548"/>
            <a:chOff x="2780217" y="1725090"/>
            <a:chExt cx="1211548" cy="1211548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3F4FF970-1211-E10C-6C84-28FA6721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422C9F59-48FF-385E-6C7E-973E517205E9}"/>
                </a:ext>
              </a:extLst>
            </p:cNvPr>
            <p:cNvSpPr txBox="1"/>
            <p:nvPr/>
          </p:nvSpPr>
          <p:spPr>
            <a:xfrm>
              <a:off x="3230339" y="2100031"/>
              <a:ext cx="316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841C97C0-081B-4843-4521-E4ED02B3C645}"/>
              </a:ext>
            </a:extLst>
          </p:cNvPr>
          <p:cNvGrpSpPr/>
          <p:nvPr/>
        </p:nvGrpSpPr>
        <p:grpSpPr>
          <a:xfrm>
            <a:off x="4238434" y="1862318"/>
            <a:ext cx="1211548" cy="1211548"/>
            <a:chOff x="2780217" y="1725090"/>
            <a:chExt cx="1211548" cy="1211548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86C34282-2BC0-AC07-0401-A299314F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19555BC-E211-8FFA-3FDB-60E194A02705}"/>
                </a:ext>
              </a:extLst>
            </p:cNvPr>
            <p:cNvSpPr txBox="1"/>
            <p:nvPr/>
          </p:nvSpPr>
          <p:spPr>
            <a:xfrm>
              <a:off x="3230339" y="2100031"/>
              <a:ext cx="309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EA771A9-C107-70C7-C4D1-3803CF6E2933}"/>
              </a:ext>
            </a:extLst>
          </p:cNvPr>
          <p:cNvGrpSpPr/>
          <p:nvPr/>
        </p:nvGrpSpPr>
        <p:grpSpPr>
          <a:xfrm>
            <a:off x="5659861" y="1729834"/>
            <a:ext cx="1211548" cy="1211548"/>
            <a:chOff x="2780217" y="1725090"/>
            <a:chExt cx="1211548" cy="1211548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D85BC65D-A09D-1050-3603-4A42F6F1D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35D67359-5A0F-D735-DC0B-BED6141BE54C}"/>
                </a:ext>
              </a:extLst>
            </p:cNvPr>
            <p:cNvSpPr txBox="1"/>
            <p:nvPr/>
          </p:nvSpPr>
          <p:spPr>
            <a:xfrm>
              <a:off x="3230339" y="2100031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14B83695-B346-287C-0BA6-0809076C95C5}"/>
              </a:ext>
            </a:extLst>
          </p:cNvPr>
          <p:cNvGrpSpPr/>
          <p:nvPr/>
        </p:nvGrpSpPr>
        <p:grpSpPr>
          <a:xfrm>
            <a:off x="4958328" y="1813601"/>
            <a:ext cx="1211548" cy="1211548"/>
            <a:chOff x="2780217" y="1725090"/>
            <a:chExt cx="1211548" cy="1211548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D362605C-3B21-064A-F1B9-4B9F75FF0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60945B90-0AD0-929D-F7CE-EEA948FF05F9}"/>
                </a:ext>
              </a:extLst>
            </p:cNvPr>
            <p:cNvSpPr txBox="1"/>
            <p:nvPr/>
          </p:nvSpPr>
          <p:spPr>
            <a:xfrm>
              <a:off x="3230339" y="2100031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9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912C04E-45F4-8E34-7AEA-9A81AD55C022}"/>
              </a:ext>
            </a:extLst>
          </p:cNvPr>
          <p:cNvGrpSpPr/>
          <p:nvPr/>
        </p:nvGrpSpPr>
        <p:grpSpPr>
          <a:xfrm>
            <a:off x="5415889" y="1027394"/>
            <a:ext cx="1211548" cy="1211548"/>
            <a:chOff x="2780217" y="1725090"/>
            <a:chExt cx="1211548" cy="1211548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2E7D270D-043E-3EF8-8444-16F42AB8B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A3825170-8DD0-94E7-349A-A3A12E245D78}"/>
                </a:ext>
              </a:extLst>
            </p:cNvPr>
            <p:cNvSpPr txBox="1"/>
            <p:nvPr/>
          </p:nvSpPr>
          <p:spPr>
            <a:xfrm>
              <a:off x="3230339" y="2100031"/>
              <a:ext cx="413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10</a:t>
              </a:r>
            </a:p>
          </p:txBody>
        </p:sp>
      </p:grpSp>
      <p:sp>
        <p:nvSpPr>
          <p:cNvPr id="44" name="Speech Bubble: Rectangle with Corners Rounded 43">
            <a:extLst>
              <a:ext uri="{FF2B5EF4-FFF2-40B4-BE49-F238E27FC236}">
                <a16:creationId xmlns="" xmlns:a16="http://schemas.microsoft.com/office/drawing/2014/main" id="{0E388830-21F1-EB06-3134-3E9A07D044A2}"/>
              </a:ext>
            </a:extLst>
          </p:cNvPr>
          <p:cNvSpPr/>
          <p:nvPr/>
        </p:nvSpPr>
        <p:spPr>
          <a:xfrm>
            <a:off x="2125203" y="3090559"/>
            <a:ext cx="2256465" cy="1638848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A,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quả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táo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ghi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0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10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="" xmlns:a16="http://schemas.microsoft.com/office/drawing/2014/main" id="{DAE89443-BA4D-8BF1-9A81-59838DD15E33}"/>
              </a:ext>
            </a:extLst>
          </p:cNvPr>
          <p:cNvSpPr/>
          <p:nvPr/>
        </p:nvSpPr>
        <p:spPr>
          <a:xfrm>
            <a:off x="5058575" y="3000454"/>
            <a:ext cx="2345818" cy="1638848"/>
          </a:xfrm>
          <a:prstGeom prst="wedgeRoundRectCallout">
            <a:avLst>
              <a:gd name="adj1" fmla="val 67177"/>
              <a:gd name="adj2" fmla="val -73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Sắp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xếp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này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như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thế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nào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nhỉ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?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="" xmlns:a16="http://schemas.microsoft.com/office/drawing/2014/main" id="{82D81EB6-B552-A95B-CF2B-02F3E5626513}"/>
              </a:ext>
            </a:extLst>
          </p:cNvPr>
          <p:cNvSpPr/>
          <p:nvPr/>
        </p:nvSpPr>
        <p:spPr>
          <a:xfrm>
            <a:off x="2125204" y="3060286"/>
            <a:ext cx="2011390" cy="1638848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Để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tớ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giúp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cậu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8706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C6384A-3CA8-47A6-31B0-8683AB5E4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981" y="2152182"/>
            <a:ext cx="2809916" cy="31553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8135ABA-A23A-3C1E-E891-327E33813F0E}"/>
              </a:ext>
            </a:extLst>
          </p:cNvPr>
          <p:cNvGrpSpPr/>
          <p:nvPr/>
        </p:nvGrpSpPr>
        <p:grpSpPr>
          <a:xfrm>
            <a:off x="632440" y="1111716"/>
            <a:ext cx="1211548" cy="1211548"/>
            <a:chOff x="2780217" y="1725090"/>
            <a:chExt cx="1211548" cy="121154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E5FB1B50-B69B-B2B8-48E9-7DFF9C8BE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FABC659-C497-FEC4-6F76-5B34864445DB}"/>
                </a:ext>
              </a:extLst>
            </p:cNvPr>
            <p:cNvSpPr txBox="1"/>
            <p:nvPr/>
          </p:nvSpPr>
          <p:spPr>
            <a:xfrm>
              <a:off x="3255186" y="2178118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9672081-0DFD-CB53-4B64-CA24CB198FBC}"/>
              </a:ext>
            </a:extLst>
          </p:cNvPr>
          <p:cNvGrpSpPr/>
          <p:nvPr/>
        </p:nvGrpSpPr>
        <p:grpSpPr>
          <a:xfrm>
            <a:off x="2414906" y="1178794"/>
            <a:ext cx="1211548" cy="1211548"/>
            <a:chOff x="2780217" y="1725090"/>
            <a:chExt cx="1211548" cy="1211548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4AE4647-AB2A-650A-EA71-148D5D25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5AE8C17-C570-1A9A-6F71-8127E18C1F5C}"/>
                </a:ext>
              </a:extLst>
            </p:cNvPr>
            <p:cNvSpPr txBox="1"/>
            <p:nvPr/>
          </p:nvSpPr>
          <p:spPr>
            <a:xfrm>
              <a:off x="3230339" y="2100031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950119C-E867-D86F-E2F8-6120C8446C6E}"/>
              </a:ext>
            </a:extLst>
          </p:cNvPr>
          <p:cNvGrpSpPr/>
          <p:nvPr/>
        </p:nvGrpSpPr>
        <p:grpSpPr>
          <a:xfrm>
            <a:off x="3348146" y="1178795"/>
            <a:ext cx="1211548" cy="1211548"/>
            <a:chOff x="2780217" y="1725090"/>
            <a:chExt cx="1211548" cy="1211548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08FD8172-AA6F-C61F-0BAC-6473FC5EA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E299D57-CE7A-3AB2-0854-0165B9AE5A13}"/>
                </a:ext>
              </a:extLst>
            </p:cNvPr>
            <p:cNvSpPr txBox="1"/>
            <p:nvPr/>
          </p:nvSpPr>
          <p:spPr>
            <a:xfrm>
              <a:off x="3230339" y="2100031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D7875DA-4D21-E447-0546-AA2FFA3FC080}"/>
              </a:ext>
            </a:extLst>
          </p:cNvPr>
          <p:cNvGrpSpPr/>
          <p:nvPr/>
        </p:nvGrpSpPr>
        <p:grpSpPr>
          <a:xfrm>
            <a:off x="5027724" y="1178793"/>
            <a:ext cx="1211548" cy="1211548"/>
            <a:chOff x="2780217" y="1725090"/>
            <a:chExt cx="1211548" cy="1211548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C9704AC9-8E9E-753F-03C3-01D3E399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199ACAD-0A75-0D21-14FB-7A7C972AACA2}"/>
                </a:ext>
              </a:extLst>
            </p:cNvPr>
            <p:cNvSpPr txBox="1"/>
            <p:nvPr/>
          </p:nvSpPr>
          <p:spPr>
            <a:xfrm>
              <a:off x="3230339" y="2100031"/>
              <a:ext cx="308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A246F38-9EB1-8100-AC9B-E036B3A7E0CD}"/>
              </a:ext>
            </a:extLst>
          </p:cNvPr>
          <p:cNvGrpSpPr/>
          <p:nvPr/>
        </p:nvGrpSpPr>
        <p:grpSpPr>
          <a:xfrm>
            <a:off x="6460349" y="1178798"/>
            <a:ext cx="1211548" cy="1211548"/>
            <a:chOff x="2780217" y="1725090"/>
            <a:chExt cx="1211548" cy="1211548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CAB2DF53-CDC3-C1BA-B8D9-04B9F2C29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AD42FF3-95B6-B333-0CC7-97C7CA9FC8F8}"/>
                </a:ext>
              </a:extLst>
            </p:cNvPr>
            <p:cNvSpPr txBox="1"/>
            <p:nvPr/>
          </p:nvSpPr>
          <p:spPr>
            <a:xfrm>
              <a:off x="3230339" y="2100031"/>
              <a:ext cx="309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7883A0C8-84DA-AAE9-310E-9AABFBD2BD72}"/>
              </a:ext>
            </a:extLst>
          </p:cNvPr>
          <p:cNvGrpSpPr/>
          <p:nvPr/>
        </p:nvGrpSpPr>
        <p:grpSpPr>
          <a:xfrm>
            <a:off x="7271966" y="1178799"/>
            <a:ext cx="1211548" cy="1211548"/>
            <a:chOff x="2780217" y="1725090"/>
            <a:chExt cx="1211548" cy="1211548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8D454D8-6038-8C50-9D4D-20DF6E5D2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D05E2E4-02E7-4286-DE89-388AD358A740}"/>
                </a:ext>
              </a:extLst>
            </p:cNvPr>
            <p:cNvSpPr txBox="1"/>
            <p:nvPr/>
          </p:nvSpPr>
          <p:spPr>
            <a:xfrm>
              <a:off x="3230339" y="2100031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2E2E118F-20FA-D718-4F3B-D20ED2F0EA2F}"/>
              </a:ext>
            </a:extLst>
          </p:cNvPr>
          <p:cNvGrpSpPr/>
          <p:nvPr/>
        </p:nvGrpSpPr>
        <p:grpSpPr>
          <a:xfrm>
            <a:off x="8036591" y="1124058"/>
            <a:ext cx="1211548" cy="1211548"/>
            <a:chOff x="2780217" y="1725090"/>
            <a:chExt cx="1211548" cy="1211548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F2040028-835C-5D99-856B-583CE71B1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E163F704-1426-3120-2B99-D8116873AF38}"/>
                </a:ext>
              </a:extLst>
            </p:cNvPr>
            <p:cNvSpPr txBox="1"/>
            <p:nvPr/>
          </p:nvSpPr>
          <p:spPr>
            <a:xfrm>
              <a:off x="3230339" y="2100031"/>
              <a:ext cx="413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10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1C331DA-DD3E-8134-3200-E0EFD3E7962B}"/>
              </a:ext>
            </a:extLst>
          </p:cNvPr>
          <p:cNvGrpSpPr/>
          <p:nvPr/>
        </p:nvGrpSpPr>
        <p:grpSpPr>
          <a:xfrm>
            <a:off x="1527786" y="1142940"/>
            <a:ext cx="1211548" cy="1211548"/>
            <a:chOff x="2780217" y="1725090"/>
            <a:chExt cx="1211548" cy="1211548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936FFD5C-0914-175E-8DEF-522C22C0B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11C0B9F-40E2-C7EA-75E2-194A6DE53C54}"/>
                </a:ext>
              </a:extLst>
            </p:cNvPr>
            <p:cNvSpPr txBox="1"/>
            <p:nvPr/>
          </p:nvSpPr>
          <p:spPr>
            <a:xfrm>
              <a:off x="3230339" y="2100031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2ECF2D3-B93D-7DDB-B5C4-348E5B1D6830}"/>
              </a:ext>
            </a:extLst>
          </p:cNvPr>
          <p:cNvGrpSpPr/>
          <p:nvPr/>
        </p:nvGrpSpPr>
        <p:grpSpPr>
          <a:xfrm>
            <a:off x="-202547" y="1064685"/>
            <a:ext cx="1211548" cy="1211548"/>
            <a:chOff x="2780217" y="1725090"/>
            <a:chExt cx="1211548" cy="1211548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6D8987E3-1B74-DA5E-D6EC-125328EEC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D8EB2B63-941F-B05D-8F76-A1F4CBEAC848}"/>
                </a:ext>
              </a:extLst>
            </p:cNvPr>
            <p:cNvSpPr txBox="1"/>
            <p:nvPr/>
          </p:nvSpPr>
          <p:spPr>
            <a:xfrm>
              <a:off x="3230339" y="2100031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F3AC63A1-E3DE-ADBB-7CE7-B3223F2BA524}"/>
              </a:ext>
            </a:extLst>
          </p:cNvPr>
          <p:cNvGrpSpPr/>
          <p:nvPr/>
        </p:nvGrpSpPr>
        <p:grpSpPr>
          <a:xfrm>
            <a:off x="4189856" y="1178796"/>
            <a:ext cx="1211548" cy="1211548"/>
            <a:chOff x="2780217" y="1725090"/>
            <a:chExt cx="1211548" cy="1211548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40EE2B15-8085-C769-4939-9785E1ED6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6F1074C2-43C1-3EA3-5C44-787CB00E1BF2}"/>
                </a:ext>
              </a:extLst>
            </p:cNvPr>
            <p:cNvSpPr txBox="1"/>
            <p:nvPr/>
          </p:nvSpPr>
          <p:spPr>
            <a:xfrm>
              <a:off x="3230339" y="2100031"/>
              <a:ext cx="316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B78AC99-B9DF-6D80-A83A-A27E667A05A0}"/>
              </a:ext>
            </a:extLst>
          </p:cNvPr>
          <p:cNvGrpSpPr/>
          <p:nvPr/>
        </p:nvGrpSpPr>
        <p:grpSpPr>
          <a:xfrm>
            <a:off x="5723290" y="1178792"/>
            <a:ext cx="1211548" cy="1211548"/>
            <a:chOff x="2780217" y="1725090"/>
            <a:chExt cx="1211548" cy="1211548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BCEBDA09-AEBC-F11B-FD55-A166C0B67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CDE1689C-0284-2A29-5152-A2C1749C4241}"/>
                </a:ext>
              </a:extLst>
            </p:cNvPr>
            <p:cNvSpPr txBox="1"/>
            <p:nvPr/>
          </p:nvSpPr>
          <p:spPr>
            <a:xfrm>
              <a:off x="3230339" y="2100031"/>
              <a:ext cx="293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7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F0559D8-A3F6-A398-BF9C-D9BDD69EF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4673" y1="85553" x2="44538" y2="84137"/>
                        <a14:foregroundMark x1="52160" y1="86033" x2="52544" y2="83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9077" y="2045788"/>
            <a:ext cx="3965372" cy="3368155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="" xmlns:a16="http://schemas.microsoft.com/office/drawing/2014/main" id="{0A8AC152-E6FC-233A-03ED-22DDD4D04DCD}"/>
              </a:ext>
            </a:extLst>
          </p:cNvPr>
          <p:cNvSpPr/>
          <p:nvPr/>
        </p:nvSpPr>
        <p:spPr>
          <a:xfrm>
            <a:off x="2686284" y="3054934"/>
            <a:ext cx="3467181" cy="947563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Tớ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đã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sắp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xếp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theo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thứ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tự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bé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lớn</a:t>
            </a:r>
            <a:endParaRPr lang="en-US" sz="2800" dirty="0">
              <a:solidFill>
                <a:schemeClr val="accent1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5D24BB20-6A8D-F2E0-18DD-D4CF557835B2}"/>
              </a:ext>
            </a:extLst>
          </p:cNvPr>
          <p:cNvGrpSpPr/>
          <p:nvPr/>
        </p:nvGrpSpPr>
        <p:grpSpPr>
          <a:xfrm>
            <a:off x="208508" y="722349"/>
            <a:ext cx="8784130" cy="1553299"/>
            <a:chOff x="639285" y="-2002738"/>
            <a:chExt cx="8784130" cy="155329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34245D11-CECD-C9D0-457A-6F8E67D6068F}"/>
                </a:ext>
              </a:extLst>
            </p:cNvPr>
            <p:cNvSpPr/>
            <p:nvPr/>
          </p:nvSpPr>
          <p:spPr>
            <a:xfrm>
              <a:off x="639285" y="-2002738"/>
              <a:ext cx="8784130" cy="155329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9634A24B-9E5A-05BC-0CB3-9525D710D588}"/>
                </a:ext>
              </a:extLst>
            </p:cNvPr>
            <p:cNvCxnSpPr>
              <a:cxnSpLocks/>
            </p:cNvCxnSpPr>
            <p:nvPr/>
          </p:nvCxnSpPr>
          <p:spPr>
            <a:xfrm>
              <a:off x="990255" y="-1298058"/>
              <a:ext cx="815374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BB9F77F5-73CE-BA76-F205-7707A9E6A51A}"/>
                </a:ext>
              </a:extLst>
            </p:cNvPr>
            <p:cNvCxnSpPr/>
            <p:nvPr/>
          </p:nvCxnSpPr>
          <p:spPr>
            <a:xfrm>
              <a:off x="990255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EBCB1DC0-1CFD-6B9E-0449-9D1CA882F748}"/>
                </a:ext>
              </a:extLst>
            </p:cNvPr>
            <p:cNvCxnSpPr/>
            <p:nvPr/>
          </p:nvCxnSpPr>
          <p:spPr>
            <a:xfrm>
              <a:off x="174004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DF846175-CA8A-522E-65B9-1A5686157BB1}"/>
                </a:ext>
              </a:extLst>
            </p:cNvPr>
            <p:cNvCxnSpPr/>
            <p:nvPr/>
          </p:nvCxnSpPr>
          <p:spPr>
            <a:xfrm>
              <a:off x="2489237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1D978AE4-0035-5023-E2F2-B71E4FAEF134}"/>
                </a:ext>
              </a:extLst>
            </p:cNvPr>
            <p:cNvCxnSpPr/>
            <p:nvPr/>
          </p:nvCxnSpPr>
          <p:spPr>
            <a:xfrm>
              <a:off x="3239028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9AAFA193-1FDB-FF41-BC71-184AAEFF46D1}"/>
                </a:ext>
              </a:extLst>
            </p:cNvPr>
            <p:cNvCxnSpPr/>
            <p:nvPr/>
          </p:nvCxnSpPr>
          <p:spPr>
            <a:xfrm>
              <a:off x="396558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FBF422BC-AFE0-6719-D366-9365DFB11F20}"/>
                </a:ext>
              </a:extLst>
            </p:cNvPr>
            <p:cNvCxnSpPr/>
            <p:nvPr/>
          </p:nvCxnSpPr>
          <p:spPr>
            <a:xfrm>
              <a:off x="4718247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DCBF88B5-9DC8-0E22-0A3A-CAFE4AD7ABFF}"/>
                </a:ext>
              </a:extLst>
            </p:cNvPr>
            <p:cNvCxnSpPr/>
            <p:nvPr/>
          </p:nvCxnSpPr>
          <p:spPr>
            <a:xfrm>
              <a:off x="546803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5EC60667-23C5-518C-D2A8-93D7B27960DD}"/>
                </a:ext>
              </a:extLst>
            </p:cNvPr>
            <p:cNvCxnSpPr/>
            <p:nvPr/>
          </p:nvCxnSpPr>
          <p:spPr>
            <a:xfrm>
              <a:off x="6217229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91D5B60D-5F6F-38BD-C6B9-D9A6E5E697E3}"/>
                </a:ext>
              </a:extLst>
            </p:cNvPr>
            <p:cNvCxnSpPr/>
            <p:nvPr/>
          </p:nvCxnSpPr>
          <p:spPr>
            <a:xfrm>
              <a:off x="6967020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C52D1FA0-E644-AE5A-5AE3-2AB7E9C99777}"/>
                </a:ext>
              </a:extLst>
            </p:cNvPr>
            <p:cNvCxnSpPr/>
            <p:nvPr/>
          </p:nvCxnSpPr>
          <p:spPr>
            <a:xfrm>
              <a:off x="769357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0FF28E32-A756-3F54-36EE-F25C7FABFA37}"/>
                </a:ext>
              </a:extLst>
            </p:cNvPr>
            <p:cNvSpPr txBox="1"/>
            <p:nvPr/>
          </p:nvSpPr>
          <p:spPr>
            <a:xfrm>
              <a:off x="783215" y="-1148008"/>
              <a:ext cx="4331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CB3E3579-6546-4B9A-FE5D-5F3FCEE14B03}"/>
                </a:ext>
              </a:extLst>
            </p:cNvPr>
            <p:cNvSpPr txBox="1"/>
            <p:nvPr/>
          </p:nvSpPr>
          <p:spPr>
            <a:xfrm>
              <a:off x="1562491" y="-1159184"/>
              <a:ext cx="348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A4F95303-3FC1-388D-C5EA-44914B51ECE1}"/>
                </a:ext>
              </a:extLst>
            </p:cNvPr>
            <p:cNvSpPr txBox="1"/>
            <p:nvPr/>
          </p:nvSpPr>
          <p:spPr>
            <a:xfrm>
              <a:off x="2265903" y="-1105109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2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F8A31807-406F-0F2A-E925-062959CC382D}"/>
                </a:ext>
              </a:extLst>
            </p:cNvPr>
            <p:cNvSpPr txBox="1"/>
            <p:nvPr/>
          </p:nvSpPr>
          <p:spPr>
            <a:xfrm>
              <a:off x="3045179" y="-1116285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732B450C-2E0B-81D0-27CC-ED6BC60B79E5}"/>
                </a:ext>
              </a:extLst>
            </p:cNvPr>
            <p:cNvSpPr txBox="1"/>
            <p:nvPr/>
          </p:nvSpPr>
          <p:spPr>
            <a:xfrm>
              <a:off x="3810856" y="-1093933"/>
              <a:ext cx="4090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4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7A22062A-914C-4E15-E204-A2FFF1BE6A70}"/>
                </a:ext>
              </a:extLst>
            </p:cNvPr>
            <p:cNvSpPr txBox="1"/>
            <p:nvPr/>
          </p:nvSpPr>
          <p:spPr>
            <a:xfrm>
              <a:off x="4590132" y="-1105109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55FFE1B0-BFDF-1C1A-CE09-17C4C3A32196}"/>
                </a:ext>
              </a:extLst>
            </p:cNvPr>
            <p:cNvSpPr txBox="1"/>
            <p:nvPr/>
          </p:nvSpPr>
          <p:spPr>
            <a:xfrm>
              <a:off x="5275536" y="-1116285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A3E7507F-7696-A8FE-6F2B-33A80AFF6BD6}"/>
                </a:ext>
              </a:extLst>
            </p:cNvPr>
            <p:cNvSpPr txBox="1"/>
            <p:nvPr/>
          </p:nvSpPr>
          <p:spPr>
            <a:xfrm>
              <a:off x="6054812" y="-112746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7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C649D0F4-DC11-FB0C-C8C0-B205A40B17D1}"/>
                </a:ext>
              </a:extLst>
            </p:cNvPr>
            <p:cNvSpPr txBox="1"/>
            <p:nvPr/>
          </p:nvSpPr>
          <p:spPr>
            <a:xfrm>
              <a:off x="6760102" y="-1079545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8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C9D32C63-6BBB-E41C-6F6C-AA7F5C087A27}"/>
                </a:ext>
              </a:extLst>
            </p:cNvPr>
            <p:cNvSpPr txBox="1"/>
            <p:nvPr/>
          </p:nvSpPr>
          <p:spPr>
            <a:xfrm>
              <a:off x="7539378" y="-1090721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9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2CDA272C-6344-9C0F-5DA9-F6C6D905A07E}"/>
                </a:ext>
              </a:extLst>
            </p:cNvPr>
            <p:cNvCxnSpPr>
              <a:cxnSpLocks/>
            </p:cNvCxnSpPr>
            <p:nvPr/>
          </p:nvCxnSpPr>
          <p:spPr>
            <a:xfrm>
              <a:off x="8488102" y="-144649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C176628C-62D5-BDAA-2408-ABEA0873A54E}"/>
                </a:ext>
              </a:extLst>
            </p:cNvPr>
            <p:cNvSpPr txBox="1"/>
            <p:nvPr/>
          </p:nvSpPr>
          <p:spPr>
            <a:xfrm>
              <a:off x="8188394" y="-1070235"/>
              <a:ext cx="5966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</a:t>
              </a:r>
            </a:p>
          </p:txBody>
        </p:sp>
      </p:grpSp>
      <p:sp>
        <p:nvSpPr>
          <p:cNvPr id="86" name="Speech Bubble: Rectangle with Corners Rounded 85">
            <a:extLst>
              <a:ext uri="{FF2B5EF4-FFF2-40B4-BE49-F238E27FC236}">
                <a16:creationId xmlns="" xmlns:a16="http://schemas.microsoft.com/office/drawing/2014/main" id="{C96386BE-52EB-CBFD-18E6-23AD1D9D6531}"/>
              </a:ext>
            </a:extLst>
          </p:cNvPr>
          <p:cNvSpPr/>
          <p:nvPr/>
        </p:nvSpPr>
        <p:spPr>
          <a:xfrm>
            <a:off x="2691841" y="3026991"/>
            <a:ext cx="3467181" cy="947563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Đây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tia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="" xmlns:a16="http://schemas.microsoft.com/office/drawing/2014/main" id="{44AAE393-0CF8-98CA-A025-FDE444DBB835}"/>
              </a:ext>
            </a:extLst>
          </p:cNvPr>
          <p:cNvSpPr/>
          <p:nvPr/>
        </p:nvSpPr>
        <p:spPr>
          <a:xfrm>
            <a:off x="2721935" y="2823095"/>
            <a:ext cx="3467181" cy="1436265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Trên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tia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0 ở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vạch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đầu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tiên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bé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nhất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</a:p>
        </p:txBody>
      </p: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A1DD94BD-50E0-6317-8C28-76FCC9AB7D14}"/>
              </a:ext>
            </a:extLst>
          </p:cNvPr>
          <p:cNvSpPr/>
          <p:nvPr/>
        </p:nvSpPr>
        <p:spPr>
          <a:xfrm>
            <a:off x="259923" y="961995"/>
            <a:ext cx="691038" cy="12315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="" xmlns:a16="http://schemas.microsoft.com/office/drawing/2014/main" id="{0CF075E1-76F7-C9B7-AD6D-6DF644E04C0B}"/>
              </a:ext>
            </a:extLst>
          </p:cNvPr>
          <p:cNvSpPr/>
          <p:nvPr/>
        </p:nvSpPr>
        <p:spPr>
          <a:xfrm>
            <a:off x="2724211" y="2714605"/>
            <a:ext cx="3752724" cy="1876034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Mỗi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lớn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hơn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ở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bên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trái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nó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bé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hơn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ở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bên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phải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nó</a:t>
            </a:r>
            <a:endParaRPr lang="en-US" sz="2800" dirty="0">
              <a:solidFill>
                <a:schemeClr val="accent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="" xmlns:a16="http://schemas.microsoft.com/office/drawing/2014/main" id="{180DF8FB-20C0-F18B-5D52-C0BC8C1D5107}"/>
              </a:ext>
            </a:extLst>
          </p:cNvPr>
          <p:cNvSpPr/>
          <p:nvPr/>
        </p:nvSpPr>
        <p:spPr>
          <a:xfrm>
            <a:off x="2465443" y="1590365"/>
            <a:ext cx="620796" cy="620796"/>
          </a:xfrm>
          <a:prstGeom prst="ellipse">
            <a:avLst/>
          </a:prstGeom>
          <a:solidFill>
            <a:schemeClr val="accent4">
              <a:lumMod val="75000"/>
              <a:alpha val="50196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="" xmlns:a16="http://schemas.microsoft.com/office/drawing/2014/main" id="{99F9FD1F-1943-02B6-0373-638F40E08164}"/>
              </a:ext>
            </a:extLst>
          </p:cNvPr>
          <p:cNvSpPr/>
          <p:nvPr/>
        </p:nvSpPr>
        <p:spPr>
          <a:xfrm>
            <a:off x="4005992" y="1545549"/>
            <a:ext cx="620796" cy="620796"/>
          </a:xfrm>
          <a:prstGeom prst="ellipse">
            <a:avLst/>
          </a:prstGeom>
          <a:solidFill>
            <a:schemeClr val="bg2">
              <a:lumMod val="50000"/>
              <a:alpha val="50196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="" xmlns:a16="http://schemas.microsoft.com/office/drawing/2014/main" id="{64CC7249-FBC7-B49A-B418-CEF1BAF841EA}"/>
              </a:ext>
            </a:extLst>
          </p:cNvPr>
          <p:cNvSpPr/>
          <p:nvPr/>
        </p:nvSpPr>
        <p:spPr>
          <a:xfrm>
            <a:off x="3267565" y="1545549"/>
            <a:ext cx="620796" cy="620796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Speech Bubble: Rectangle with Corners Rounded 92">
            <a:extLst>
              <a:ext uri="{FF2B5EF4-FFF2-40B4-BE49-F238E27FC236}">
                <a16:creationId xmlns="" xmlns:a16="http://schemas.microsoft.com/office/drawing/2014/main" id="{252AEBEC-B7AD-076B-1849-8D95976868F2}"/>
              </a:ext>
            </a:extLst>
          </p:cNvPr>
          <p:cNvSpPr/>
          <p:nvPr/>
        </p:nvSpPr>
        <p:spPr>
          <a:xfrm>
            <a:off x="2724211" y="2732282"/>
            <a:ext cx="3752724" cy="1876034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Ví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dụ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: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4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sẽ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lớn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hơn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3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nhỏ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hơn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5</a:t>
            </a:r>
          </a:p>
        </p:txBody>
      </p:sp>
      <p:sp>
        <p:nvSpPr>
          <p:cNvPr id="103" name="Arrow: Curved Down 102">
            <a:extLst>
              <a:ext uri="{FF2B5EF4-FFF2-40B4-BE49-F238E27FC236}">
                <a16:creationId xmlns="" xmlns:a16="http://schemas.microsoft.com/office/drawing/2014/main" id="{6C150CE7-7D69-AE4D-00B5-9EA07270C062}"/>
              </a:ext>
            </a:extLst>
          </p:cNvPr>
          <p:cNvSpPr/>
          <p:nvPr/>
        </p:nvSpPr>
        <p:spPr>
          <a:xfrm>
            <a:off x="3558377" y="658507"/>
            <a:ext cx="887120" cy="4652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Arrow: Curved Down 103">
            <a:extLst>
              <a:ext uri="{FF2B5EF4-FFF2-40B4-BE49-F238E27FC236}">
                <a16:creationId xmlns="" xmlns:a16="http://schemas.microsoft.com/office/drawing/2014/main" id="{F47573FF-9738-40F4-855D-86568D8251C3}"/>
              </a:ext>
            </a:extLst>
          </p:cNvPr>
          <p:cNvSpPr/>
          <p:nvPr/>
        </p:nvSpPr>
        <p:spPr>
          <a:xfrm flipH="1">
            <a:off x="2652591" y="618414"/>
            <a:ext cx="896518" cy="5194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5" name="Speech Bubble: Rectangle with Corners Rounded 104">
            <a:extLst>
              <a:ext uri="{FF2B5EF4-FFF2-40B4-BE49-F238E27FC236}">
                <a16:creationId xmlns="" xmlns:a16="http://schemas.microsoft.com/office/drawing/2014/main" id="{D64E7A7F-E544-A004-4AB9-696115E2B79E}"/>
              </a:ext>
            </a:extLst>
          </p:cNvPr>
          <p:cNvSpPr/>
          <p:nvPr/>
        </p:nvSpPr>
        <p:spPr>
          <a:xfrm>
            <a:off x="2721434" y="2682523"/>
            <a:ext cx="3752724" cy="1876034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trước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4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3.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sau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4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611077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"/>
                            </p:stCondLst>
                            <p:childTnLst>
                              <p:par>
                                <p:cTn id="1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750"/>
                            </p:stCondLst>
                            <p:childTnLst>
                              <p:par>
                                <p:cTn id="13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75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250"/>
                            </p:stCondLst>
                            <p:childTnLst>
                              <p:par>
                                <p:cTn id="1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103" grpId="0" animBg="1"/>
      <p:bldP spid="104" grpId="0" animBg="1"/>
      <p:bldP spid="1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26812" y="959757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734756" y="2736488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#9Slide07 Stormtrooper" panose="020B0500000000000000" pitchFamily="34" charset="0"/>
              </a:rPr>
              <a:t>HOẠT ĐỘNG</a:t>
            </a:r>
            <a:endParaRPr sz="7200" dirty="0">
              <a:solidFill>
                <a:schemeClr val="accent2">
                  <a:lumMod val="75000"/>
                </a:schemeClr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2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7 Stormtrooper" panose="020B0500000000000000" pitchFamily="34" charset="0"/>
              </a:rPr>
              <a:t>03</a:t>
            </a:r>
            <a:endParaRPr dirty="0">
              <a:latin typeface="#9Slide07 Stormtrooper" panose="020B0500000000000000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142447" y="2080008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FEB0C9-3CA7-8B9D-45CB-F566761F0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975" y1="67298" x2="33109" y2="64611"/>
                        <a14:foregroundMark x1="38944" y1="88412" x2="62706" y2="89371"/>
                        <a14:foregroundMark x1="43532" y1="86348" x2="56987" y2="78575"/>
                        <a14:foregroundMark x1="54453" y1="85389" x2="59770" y2="81118"/>
                        <a14:foregroundMark x1="23973" y1="76344" x2="23973" y2="76344"/>
                        <a14:foregroundMark x1="63071" y1="76200" x2="63071" y2="76200"/>
                        <a14:foregroundMark x1="65739" y1="76512" x2="65739" y2="76512"/>
                        <a14:foregroundMark x1="67908" y1="64995" x2="67908" y2="64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381" y="1805992"/>
            <a:ext cx="4897726" cy="39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9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33"/>
          <p:cNvGrpSpPr/>
          <p:nvPr/>
        </p:nvGrpSpPr>
        <p:grpSpPr>
          <a:xfrm>
            <a:off x="127116" y="893079"/>
            <a:ext cx="8863758" cy="4027275"/>
            <a:chOff x="254503" y="268253"/>
            <a:chExt cx="8513996" cy="4594800"/>
          </a:xfrm>
        </p:grpSpPr>
        <p:sp>
          <p:nvSpPr>
            <p:cNvPr id="418" name="Google Shape;418;p33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33"/>
          <p:cNvSpPr txBox="1">
            <a:spLocks noGrp="1"/>
          </p:cNvSpPr>
          <p:nvPr>
            <p:ph type="title"/>
          </p:nvPr>
        </p:nvSpPr>
        <p:spPr>
          <a:xfrm>
            <a:off x="160878" y="262092"/>
            <a:ext cx="509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Bài 1: Số ?</a:t>
            </a:r>
            <a:endParaRPr dirty="0"/>
          </a:p>
        </p:txBody>
      </p:sp>
      <p:grpSp>
        <p:nvGrpSpPr>
          <p:cNvPr id="422" name="Google Shape;422;p33"/>
          <p:cNvGrpSpPr/>
          <p:nvPr/>
        </p:nvGrpSpPr>
        <p:grpSpPr>
          <a:xfrm rot="1273802">
            <a:off x="314772" y="3970636"/>
            <a:ext cx="1748192" cy="880797"/>
            <a:chOff x="782606" y="3568534"/>
            <a:chExt cx="1748256" cy="880829"/>
          </a:xfrm>
        </p:grpSpPr>
        <p:sp>
          <p:nvSpPr>
            <p:cNvPr id="423" name="Google Shape;423;p33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19AA2BD-AC2B-2D03-4C11-95DE4152233C}"/>
              </a:ext>
            </a:extLst>
          </p:cNvPr>
          <p:cNvGrpSpPr/>
          <p:nvPr/>
        </p:nvGrpSpPr>
        <p:grpSpPr>
          <a:xfrm>
            <a:off x="602507" y="1393900"/>
            <a:ext cx="8379444" cy="1553299"/>
            <a:chOff x="639285" y="-2002738"/>
            <a:chExt cx="8784130" cy="1553299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="" xmlns:a16="http://schemas.microsoft.com/office/drawing/2014/main" id="{1ABFA10E-6E4D-A748-7492-974E91B8BD18}"/>
                </a:ext>
              </a:extLst>
            </p:cNvPr>
            <p:cNvSpPr/>
            <p:nvPr/>
          </p:nvSpPr>
          <p:spPr>
            <a:xfrm>
              <a:off x="639285" y="-2002738"/>
              <a:ext cx="8784130" cy="1553299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="" xmlns:a16="http://schemas.microsoft.com/office/drawing/2014/main" id="{1F3CF5E4-5C65-25F3-181A-CF2471F5FD2D}"/>
                </a:ext>
              </a:extLst>
            </p:cNvPr>
            <p:cNvCxnSpPr>
              <a:cxnSpLocks/>
            </p:cNvCxnSpPr>
            <p:nvPr/>
          </p:nvCxnSpPr>
          <p:spPr>
            <a:xfrm>
              <a:off x="990255" y="-1298058"/>
              <a:ext cx="815374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593E0298-596C-6D5F-417E-83A2B40DE1DF}"/>
                </a:ext>
              </a:extLst>
            </p:cNvPr>
            <p:cNvCxnSpPr/>
            <p:nvPr/>
          </p:nvCxnSpPr>
          <p:spPr>
            <a:xfrm>
              <a:off x="990255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F20DA3F8-ACE9-FD7C-4765-4DA5135B376B}"/>
                </a:ext>
              </a:extLst>
            </p:cNvPr>
            <p:cNvCxnSpPr/>
            <p:nvPr/>
          </p:nvCxnSpPr>
          <p:spPr>
            <a:xfrm>
              <a:off x="174004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0F740AE0-A54D-C10B-9E74-06DA7A0E4B7E}"/>
                </a:ext>
              </a:extLst>
            </p:cNvPr>
            <p:cNvCxnSpPr/>
            <p:nvPr/>
          </p:nvCxnSpPr>
          <p:spPr>
            <a:xfrm>
              <a:off x="2489237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CFEFAEB5-2872-8B6D-4D30-563D73C05012}"/>
                </a:ext>
              </a:extLst>
            </p:cNvPr>
            <p:cNvCxnSpPr/>
            <p:nvPr/>
          </p:nvCxnSpPr>
          <p:spPr>
            <a:xfrm>
              <a:off x="3239028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D29A67AB-EC33-734A-C56E-42162248BC96}"/>
                </a:ext>
              </a:extLst>
            </p:cNvPr>
            <p:cNvCxnSpPr/>
            <p:nvPr/>
          </p:nvCxnSpPr>
          <p:spPr>
            <a:xfrm>
              <a:off x="396558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39178108-8EB1-2EAF-55DD-A62A8E5DC01F}"/>
                </a:ext>
              </a:extLst>
            </p:cNvPr>
            <p:cNvCxnSpPr/>
            <p:nvPr/>
          </p:nvCxnSpPr>
          <p:spPr>
            <a:xfrm>
              <a:off x="4718247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DAC14301-C92D-4339-1753-8F7CE5F37DE0}"/>
                </a:ext>
              </a:extLst>
            </p:cNvPr>
            <p:cNvCxnSpPr/>
            <p:nvPr/>
          </p:nvCxnSpPr>
          <p:spPr>
            <a:xfrm>
              <a:off x="546803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5593212D-2DCE-E150-4F8D-F467CE4EF435}"/>
                </a:ext>
              </a:extLst>
            </p:cNvPr>
            <p:cNvCxnSpPr/>
            <p:nvPr/>
          </p:nvCxnSpPr>
          <p:spPr>
            <a:xfrm>
              <a:off x="6217229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340B82B4-F93C-6EBD-A6D2-15968D784176}"/>
                </a:ext>
              </a:extLst>
            </p:cNvPr>
            <p:cNvCxnSpPr/>
            <p:nvPr/>
          </p:nvCxnSpPr>
          <p:spPr>
            <a:xfrm>
              <a:off x="6967020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82696A79-2D26-4DDF-3930-6CBCA3DED379}"/>
                </a:ext>
              </a:extLst>
            </p:cNvPr>
            <p:cNvCxnSpPr/>
            <p:nvPr/>
          </p:nvCxnSpPr>
          <p:spPr>
            <a:xfrm>
              <a:off x="769357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E595F0F5-4642-9D40-DC49-4523CB62EAF0}"/>
                </a:ext>
              </a:extLst>
            </p:cNvPr>
            <p:cNvSpPr txBox="1"/>
            <p:nvPr/>
          </p:nvSpPr>
          <p:spPr>
            <a:xfrm>
              <a:off x="783215" y="-1148008"/>
              <a:ext cx="4331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E08ADF23-7316-47DE-588D-48CF1747426C}"/>
                </a:ext>
              </a:extLst>
            </p:cNvPr>
            <p:cNvSpPr txBox="1"/>
            <p:nvPr/>
          </p:nvSpPr>
          <p:spPr>
            <a:xfrm>
              <a:off x="1562491" y="-1159184"/>
              <a:ext cx="348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C60A2DC1-B96A-97F9-F6BE-21A32AB09008}"/>
                </a:ext>
              </a:extLst>
            </p:cNvPr>
            <p:cNvSpPr txBox="1"/>
            <p:nvPr/>
          </p:nvSpPr>
          <p:spPr>
            <a:xfrm>
              <a:off x="2265903" y="-1105109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A800782C-1874-FF44-5918-A991CAB030F7}"/>
                </a:ext>
              </a:extLst>
            </p:cNvPr>
            <p:cNvSpPr txBox="1"/>
            <p:nvPr/>
          </p:nvSpPr>
          <p:spPr>
            <a:xfrm>
              <a:off x="3045179" y="-1116285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3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5F29F2EB-EFD3-EDEE-A86C-A986F6678B4D}"/>
                </a:ext>
              </a:extLst>
            </p:cNvPr>
            <p:cNvSpPr txBox="1"/>
            <p:nvPr/>
          </p:nvSpPr>
          <p:spPr>
            <a:xfrm>
              <a:off x="3810856" y="-1093933"/>
              <a:ext cx="4090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4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F15A151E-B634-E4EC-515F-5803CC9EFB42}"/>
                </a:ext>
              </a:extLst>
            </p:cNvPr>
            <p:cNvSpPr txBox="1"/>
            <p:nvPr/>
          </p:nvSpPr>
          <p:spPr>
            <a:xfrm>
              <a:off x="4590132" y="-1105109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5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64954384-2A7A-31E8-5057-2B3AD1851078}"/>
                </a:ext>
              </a:extLst>
            </p:cNvPr>
            <p:cNvSpPr txBox="1"/>
            <p:nvPr/>
          </p:nvSpPr>
          <p:spPr>
            <a:xfrm>
              <a:off x="5275536" y="-1116285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6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3A727646-66CA-EEBD-5BDA-69DB6994501B}"/>
                </a:ext>
              </a:extLst>
            </p:cNvPr>
            <p:cNvSpPr txBox="1"/>
            <p:nvPr/>
          </p:nvSpPr>
          <p:spPr>
            <a:xfrm>
              <a:off x="6054812" y="-112746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7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9F4A9694-FF2E-F981-D392-577D6B7240CE}"/>
                </a:ext>
              </a:extLst>
            </p:cNvPr>
            <p:cNvSpPr txBox="1"/>
            <p:nvPr/>
          </p:nvSpPr>
          <p:spPr>
            <a:xfrm>
              <a:off x="6760102" y="-1079545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8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5F5EFA16-D4B7-0674-D348-A75D400B99C3}"/>
                </a:ext>
              </a:extLst>
            </p:cNvPr>
            <p:cNvSpPr txBox="1"/>
            <p:nvPr/>
          </p:nvSpPr>
          <p:spPr>
            <a:xfrm>
              <a:off x="7539378" y="-1090721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9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4E5E4BB4-FD05-C560-BFDA-C0A660E04B67}"/>
                </a:ext>
              </a:extLst>
            </p:cNvPr>
            <p:cNvCxnSpPr>
              <a:cxnSpLocks/>
            </p:cNvCxnSpPr>
            <p:nvPr/>
          </p:nvCxnSpPr>
          <p:spPr>
            <a:xfrm>
              <a:off x="8488102" y="-144649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64268757-4D58-1D9F-D723-CDFD8AA5F9FE}"/>
                </a:ext>
              </a:extLst>
            </p:cNvPr>
            <p:cNvSpPr txBox="1"/>
            <p:nvPr/>
          </p:nvSpPr>
          <p:spPr>
            <a:xfrm>
              <a:off x="8188394" y="-1070235"/>
              <a:ext cx="5966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88D266-F6CD-F8BE-9E26-F9B9D314962C}"/>
              </a:ext>
            </a:extLst>
          </p:cNvPr>
          <p:cNvSpPr/>
          <p:nvPr/>
        </p:nvSpPr>
        <p:spPr>
          <a:xfrm>
            <a:off x="3545365" y="2332273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74273EC0-9D5A-6B0A-3CF8-BF773043FDBA}"/>
              </a:ext>
            </a:extLst>
          </p:cNvPr>
          <p:cNvSpPr/>
          <p:nvPr/>
        </p:nvSpPr>
        <p:spPr>
          <a:xfrm>
            <a:off x="4259145" y="2338696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26A39599-0332-E33B-FB48-EE15835A93B2}"/>
              </a:ext>
            </a:extLst>
          </p:cNvPr>
          <p:cNvSpPr/>
          <p:nvPr/>
        </p:nvSpPr>
        <p:spPr>
          <a:xfrm>
            <a:off x="4931058" y="2337942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271AFF48-DAE1-57A2-58DD-E10E4A9A70C2}"/>
              </a:ext>
            </a:extLst>
          </p:cNvPr>
          <p:cNvSpPr/>
          <p:nvPr/>
        </p:nvSpPr>
        <p:spPr>
          <a:xfrm>
            <a:off x="5644838" y="2344365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="" xmlns:a16="http://schemas.microsoft.com/office/drawing/2014/main" id="{0372E5F6-7804-F559-CED0-B66615A0BDFB}"/>
              </a:ext>
            </a:extLst>
          </p:cNvPr>
          <p:cNvSpPr/>
          <p:nvPr/>
        </p:nvSpPr>
        <p:spPr>
          <a:xfrm>
            <a:off x="7081748" y="2353287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5AFEE7FF-BF3A-BE8F-6733-6F3B67556A0F}"/>
              </a:ext>
            </a:extLst>
          </p:cNvPr>
          <p:cNvGrpSpPr/>
          <p:nvPr/>
        </p:nvGrpSpPr>
        <p:grpSpPr>
          <a:xfrm>
            <a:off x="637439" y="3095305"/>
            <a:ext cx="8379444" cy="1553299"/>
            <a:chOff x="654105" y="-1970128"/>
            <a:chExt cx="8784130" cy="1553299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="" xmlns:a16="http://schemas.microsoft.com/office/drawing/2014/main" id="{51B9697A-54FB-C3CF-94FE-1D836FB1C9C4}"/>
                </a:ext>
              </a:extLst>
            </p:cNvPr>
            <p:cNvSpPr/>
            <p:nvPr/>
          </p:nvSpPr>
          <p:spPr>
            <a:xfrm>
              <a:off x="654105" y="-1970128"/>
              <a:ext cx="8784130" cy="1553299"/>
            </a:xfrm>
            <a:prstGeom prst="roundRect">
              <a:avLst/>
            </a:prstGeom>
            <a:solidFill>
              <a:srgbClr val="FFC02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="" xmlns:a16="http://schemas.microsoft.com/office/drawing/2014/main" id="{AA73462A-1E85-36EA-BD31-B0AB07ACBB1A}"/>
                </a:ext>
              </a:extLst>
            </p:cNvPr>
            <p:cNvCxnSpPr>
              <a:cxnSpLocks/>
            </p:cNvCxnSpPr>
            <p:nvPr/>
          </p:nvCxnSpPr>
          <p:spPr>
            <a:xfrm>
              <a:off x="990255" y="-1298058"/>
              <a:ext cx="815374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="" xmlns:a16="http://schemas.microsoft.com/office/drawing/2014/main" id="{E93700BD-863B-3620-FE1A-05517B69346E}"/>
                </a:ext>
              </a:extLst>
            </p:cNvPr>
            <p:cNvCxnSpPr/>
            <p:nvPr/>
          </p:nvCxnSpPr>
          <p:spPr>
            <a:xfrm>
              <a:off x="990255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D0764210-AECC-25BB-2050-D8916792B240}"/>
                </a:ext>
              </a:extLst>
            </p:cNvPr>
            <p:cNvCxnSpPr/>
            <p:nvPr/>
          </p:nvCxnSpPr>
          <p:spPr>
            <a:xfrm>
              <a:off x="174004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57EB1C9E-50CF-D9F0-F97A-F068D4BB0B70}"/>
                </a:ext>
              </a:extLst>
            </p:cNvPr>
            <p:cNvCxnSpPr/>
            <p:nvPr/>
          </p:nvCxnSpPr>
          <p:spPr>
            <a:xfrm>
              <a:off x="2489237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AA25A060-4B16-41E2-AE7C-E9BC9E8C4982}"/>
                </a:ext>
              </a:extLst>
            </p:cNvPr>
            <p:cNvCxnSpPr/>
            <p:nvPr/>
          </p:nvCxnSpPr>
          <p:spPr>
            <a:xfrm>
              <a:off x="3239028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9A866449-EA7A-BFD2-A456-C3DE65D437C6}"/>
                </a:ext>
              </a:extLst>
            </p:cNvPr>
            <p:cNvCxnSpPr/>
            <p:nvPr/>
          </p:nvCxnSpPr>
          <p:spPr>
            <a:xfrm>
              <a:off x="396558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13528CC7-B71D-549A-2E2F-1F6F1DC7E1E8}"/>
                </a:ext>
              </a:extLst>
            </p:cNvPr>
            <p:cNvCxnSpPr/>
            <p:nvPr/>
          </p:nvCxnSpPr>
          <p:spPr>
            <a:xfrm>
              <a:off x="4718247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30988A67-BD9F-1475-6D0B-6856727640DC}"/>
                </a:ext>
              </a:extLst>
            </p:cNvPr>
            <p:cNvCxnSpPr/>
            <p:nvPr/>
          </p:nvCxnSpPr>
          <p:spPr>
            <a:xfrm>
              <a:off x="546803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55590DF0-AFB0-F815-D945-2C8B90B3765F}"/>
                </a:ext>
              </a:extLst>
            </p:cNvPr>
            <p:cNvCxnSpPr/>
            <p:nvPr/>
          </p:nvCxnSpPr>
          <p:spPr>
            <a:xfrm>
              <a:off x="6217229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8CFC6F2F-9646-BAEA-9656-79A0C93B76F2}"/>
                </a:ext>
              </a:extLst>
            </p:cNvPr>
            <p:cNvCxnSpPr/>
            <p:nvPr/>
          </p:nvCxnSpPr>
          <p:spPr>
            <a:xfrm>
              <a:off x="6967020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="" xmlns:a16="http://schemas.microsoft.com/office/drawing/2014/main" id="{BDD13458-7D14-48A1-356D-FAB1160F2F35}"/>
                </a:ext>
              </a:extLst>
            </p:cNvPr>
            <p:cNvCxnSpPr/>
            <p:nvPr/>
          </p:nvCxnSpPr>
          <p:spPr>
            <a:xfrm>
              <a:off x="769357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="" xmlns:a16="http://schemas.microsoft.com/office/drawing/2014/main" id="{1A4192C2-C067-4F30-EDE1-DD05D63E5D25}"/>
                </a:ext>
              </a:extLst>
            </p:cNvPr>
            <p:cNvSpPr txBox="1"/>
            <p:nvPr/>
          </p:nvSpPr>
          <p:spPr>
            <a:xfrm>
              <a:off x="665661" y="-1116742"/>
              <a:ext cx="6254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20D40FDF-D922-8422-346E-3ACB0CE0A479}"/>
                </a:ext>
              </a:extLst>
            </p:cNvPr>
            <p:cNvSpPr txBox="1"/>
            <p:nvPr/>
          </p:nvSpPr>
          <p:spPr>
            <a:xfrm>
              <a:off x="1428930" y="-1142111"/>
              <a:ext cx="5363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11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2D20B177-4BFA-41A2-EABE-A817FED4F302}"/>
                </a:ext>
              </a:extLst>
            </p:cNvPr>
            <p:cNvSpPr txBox="1"/>
            <p:nvPr/>
          </p:nvSpPr>
          <p:spPr>
            <a:xfrm>
              <a:off x="2148256" y="-1136917"/>
              <a:ext cx="5952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12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="" xmlns:a16="http://schemas.microsoft.com/office/drawing/2014/main" id="{3EB3EBF2-C716-B6DF-54C6-481CE187DD1B}"/>
                </a:ext>
              </a:extLst>
            </p:cNvPr>
            <p:cNvSpPr txBox="1"/>
            <p:nvPr/>
          </p:nvSpPr>
          <p:spPr>
            <a:xfrm>
              <a:off x="2944936" y="-1116276"/>
              <a:ext cx="591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13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="" xmlns:a16="http://schemas.microsoft.com/office/drawing/2014/main" id="{9399416B-9289-17BF-7693-95F0730DD2A2}"/>
                </a:ext>
              </a:extLst>
            </p:cNvPr>
            <p:cNvSpPr txBox="1"/>
            <p:nvPr/>
          </p:nvSpPr>
          <p:spPr>
            <a:xfrm>
              <a:off x="3696498" y="-1109754"/>
              <a:ext cx="6002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14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="" xmlns:a16="http://schemas.microsoft.com/office/drawing/2014/main" id="{25215F2E-BC91-8182-39B3-B274DD320A35}"/>
                </a:ext>
              </a:extLst>
            </p:cNvPr>
            <p:cNvSpPr txBox="1"/>
            <p:nvPr/>
          </p:nvSpPr>
          <p:spPr>
            <a:xfrm>
              <a:off x="4404146" y="-1109288"/>
              <a:ext cx="613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15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="" xmlns:a16="http://schemas.microsoft.com/office/drawing/2014/main" id="{0A746BCA-7089-98AE-94B3-0081A0C58FC3}"/>
                </a:ext>
              </a:extLst>
            </p:cNvPr>
            <p:cNvSpPr txBox="1"/>
            <p:nvPr/>
          </p:nvSpPr>
          <p:spPr>
            <a:xfrm>
              <a:off x="5119976" y="-1149275"/>
              <a:ext cx="6103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16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24954737-A966-71EA-F859-7D0534410B72}"/>
                </a:ext>
              </a:extLst>
            </p:cNvPr>
            <p:cNvSpPr txBox="1"/>
            <p:nvPr/>
          </p:nvSpPr>
          <p:spPr>
            <a:xfrm>
              <a:off x="5936858" y="-1127813"/>
              <a:ext cx="5834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17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="" xmlns:a16="http://schemas.microsoft.com/office/drawing/2014/main" id="{7EA6A8FD-3D90-D35A-0525-A477805EB90B}"/>
                </a:ext>
              </a:extLst>
            </p:cNvPr>
            <p:cNvSpPr txBox="1"/>
            <p:nvPr/>
          </p:nvSpPr>
          <p:spPr>
            <a:xfrm>
              <a:off x="6658965" y="-1124395"/>
              <a:ext cx="613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18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="" xmlns:a16="http://schemas.microsoft.com/office/drawing/2014/main" id="{FE3818E6-C6A2-D1F8-57B8-12CE1502FAF5}"/>
                </a:ext>
              </a:extLst>
            </p:cNvPr>
            <p:cNvSpPr txBox="1"/>
            <p:nvPr/>
          </p:nvSpPr>
          <p:spPr>
            <a:xfrm>
              <a:off x="7356674" y="-1105828"/>
              <a:ext cx="6103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19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2E516556-2B86-41C9-C0CD-D9DF9C22031E}"/>
                </a:ext>
              </a:extLst>
            </p:cNvPr>
            <p:cNvCxnSpPr>
              <a:cxnSpLocks/>
            </p:cNvCxnSpPr>
            <p:nvPr/>
          </p:nvCxnSpPr>
          <p:spPr>
            <a:xfrm>
              <a:off x="8488102" y="-144649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A0555559-BB11-EB0E-9D07-9D6A3C95798F}"/>
                </a:ext>
              </a:extLst>
            </p:cNvPr>
            <p:cNvSpPr txBox="1"/>
            <p:nvPr/>
          </p:nvSpPr>
          <p:spPr>
            <a:xfrm>
              <a:off x="8143935" y="-1099389"/>
              <a:ext cx="6842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20</a:t>
              </a:r>
            </a:p>
          </p:txBody>
        </p:sp>
      </p:grpSp>
      <p:sp>
        <p:nvSpPr>
          <p:cNvPr id="108" name="Rectangle: Rounded Corners 107">
            <a:extLst>
              <a:ext uri="{FF2B5EF4-FFF2-40B4-BE49-F238E27FC236}">
                <a16:creationId xmlns="" xmlns:a16="http://schemas.microsoft.com/office/drawing/2014/main" id="{CC6C88AE-C666-CA48-B4D9-A47116C4DF5D}"/>
              </a:ext>
            </a:extLst>
          </p:cNvPr>
          <p:cNvSpPr/>
          <p:nvPr/>
        </p:nvSpPr>
        <p:spPr>
          <a:xfrm>
            <a:off x="2837722" y="4002897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="" xmlns:a16="http://schemas.microsoft.com/office/drawing/2014/main" id="{AEC670AA-ADE4-48B6-C96A-583575715022}"/>
              </a:ext>
            </a:extLst>
          </p:cNvPr>
          <p:cNvSpPr/>
          <p:nvPr/>
        </p:nvSpPr>
        <p:spPr>
          <a:xfrm>
            <a:off x="3551502" y="4009320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="" xmlns:a16="http://schemas.microsoft.com/office/drawing/2014/main" id="{B9415A4B-BC5B-ADA9-0991-E512E8CA1FED}"/>
              </a:ext>
            </a:extLst>
          </p:cNvPr>
          <p:cNvSpPr/>
          <p:nvPr/>
        </p:nvSpPr>
        <p:spPr>
          <a:xfrm>
            <a:off x="4223415" y="4008566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="" xmlns:a16="http://schemas.microsoft.com/office/drawing/2014/main" id="{E23753CE-1EB5-8311-E3AD-655506BDC692}"/>
              </a:ext>
            </a:extLst>
          </p:cNvPr>
          <p:cNvSpPr/>
          <p:nvPr/>
        </p:nvSpPr>
        <p:spPr>
          <a:xfrm>
            <a:off x="4937195" y="4014989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="" xmlns:a16="http://schemas.microsoft.com/office/drawing/2014/main" id="{362B1511-274D-011D-539D-6AFE88F63343}"/>
              </a:ext>
            </a:extLst>
          </p:cNvPr>
          <p:cNvSpPr/>
          <p:nvPr/>
        </p:nvSpPr>
        <p:spPr>
          <a:xfrm>
            <a:off x="7078932" y="3988987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="" xmlns:a16="http://schemas.microsoft.com/office/drawing/2014/main" id="{F0EA2463-6E51-C8D9-24C8-B94BB5BFE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90411" y="-132889"/>
            <a:ext cx="2284899" cy="18279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7316C69-73B2-FD6E-9416-F194AF9F6E22}"/>
              </a:ext>
            </a:extLst>
          </p:cNvPr>
          <p:cNvSpPr/>
          <p:nvPr/>
        </p:nvSpPr>
        <p:spPr>
          <a:xfrm>
            <a:off x="64319" y="1863649"/>
            <a:ext cx="642141" cy="5209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#9Slide03 AmpleSoft Bold" panose="02000000000000000000" pitchFamily="2" charset="0"/>
              </a:rPr>
              <a:t>a.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="" xmlns:a16="http://schemas.microsoft.com/office/drawing/2014/main" id="{E3742009-3332-9E80-DE01-B4E1A4DCA389}"/>
              </a:ext>
            </a:extLst>
          </p:cNvPr>
          <p:cNvSpPr/>
          <p:nvPr/>
        </p:nvSpPr>
        <p:spPr>
          <a:xfrm>
            <a:off x="15401" y="3513157"/>
            <a:ext cx="802334" cy="5209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#9Slide03 AmpleSoft Bold" panose="02000000000000000000" pitchFamily="2" charset="0"/>
              </a:rPr>
              <a:t>b.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9" grpId="0" animBg="1"/>
      <p:bldP spid="80" grpId="0" animBg="1"/>
      <p:bldP spid="81" grpId="0" animBg="1"/>
      <p:bldP spid="82" grpId="0" animBg="1"/>
      <p:bldP spid="108" grpId="0" animBg="1"/>
      <p:bldP spid="109" grpId="0" animBg="1"/>
      <p:bldP spid="110" grpId="0" animBg="1"/>
      <p:bldP spid="111" grpId="0" animBg="1"/>
      <p:bldP spid="1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3;p6">
            <a:extLst>
              <a:ext uri="{FF2B5EF4-FFF2-40B4-BE49-F238E27FC236}">
                <a16:creationId xmlns="" xmlns:a16="http://schemas.microsoft.com/office/drawing/2014/main" id="{604A4D4D-FA03-F1A0-8451-A9BFDB12BEF2}"/>
              </a:ext>
            </a:extLst>
          </p:cNvPr>
          <p:cNvSpPr/>
          <p:nvPr/>
        </p:nvSpPr>
        <p:spPr>
          <a:xfrm rot="10800000" flipH="1">
            <a:off x="211500" y="897184"/>
            <a:ext cx="87210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431408C-C3F7-F8D3-F545-799138832E8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11500" y="198116"/>
            <a:ext cx="6060963" cy="1080600"/>
          </a:xfrm>
        </p:spPr>
        <p:txBody>
          <a:bodyPr/>
          <a:lstStyle/>
          <a:p>
            <a:r>
              <a:rPr lang="en-US" sz="3600" dirty="0" err="1">
                <a:latin typeface="#9Slide03 AmpleSoft Bold" panose="02000000000000000000" pitchFamily="2" charset="0"/>
              </a:rPr>
              <a:t>Bài</a:t>
            </a:r>
            <a:r>
              <a:rPr lang="en-US" sz="3600" dirty="0">
                <a:latin typeface="#9Slide03 AmpleSoft Bold" panose="02000000000000000000" pitchFamily="2" charset="0"/>
              </a:rPr>
              <a:t> 2: </a:t>
            </a:r>
            <a:r>
              <a:rPr lang="en-US" sz="3600" dirty="0" err="1">
                <a:latin typeface="#9Slide03 AmpleSoft Bold" panose="02000000000000000000" pitchFamily="2" charset="0"/>
              </a:rPr>
              <a:t>Mỗi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quả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bóng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ứng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với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vạch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nào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trên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tia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số</a:t>
            </a:r>
            <a:endParaRPr lang="en-US" sz="3600" dirty="0">
              <a:latin typeface="#9Slide03 AmpleSoft Bold" panose="02000000000000000000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1323BA6A-CB95-AF06-269D-C1B515F9B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5759" y="3880718"/>
            <a:ext cx="4360200" cy="713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A78BA7-79E5-3BD9-FE9F-CB8A207A9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09611" y="-175544"/>
            <a:ext cx="2284899" cy="1827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39EB7F7-AF07-85BF-96C8-6F5D8CCB3555}"/>
              </a:ext>
            </a:extLst>
          </p:cNvPr>
          <p:cNvGrpSpPr/>
          <p:nvPr/>
        </p:nvGrpSpPr>
        <p:grpSpPr>
          <a:xfrm>
            <a:off x="0" y="3153549"/>
            <a:ext cx="9091988" cy="1553299"/>
            <a:chOff x="669129" y="-1882906"/>
            <a:chExt cx="16249527" cy="15532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AC08FA72-505C-E5D6-3EEA-7D7996FA679C}"/>
                </a:ext>
              </a:extLst>
            </p:cNvPr>
            <p:cNvSpPr/>
            <p:nvPr/>
          </p:nvSpPr>
          <p:spPr>
            <a:xfrm>
              <a:off x="793043" y="-1882906"/>
              <a:ext cx="16125613" cy="155329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="" xmlns:a16="http://schemas.microsoft.com/office/drawing/2014/main" id="{2ECA296D-1DDD-BF15-AC7A-91178E9ED432}"/>
                </a:ext>
              </a:extLst>
            </p:cNvPr>
            <p:cNvCxnSpPr>
              <a:cxnSpLocks/>
            </p:cNvCxnSpPr>
            <p:nvPr/>
          </p:nvCxnSpPr>
          <p:spPr>
            <a:xfrm>
              <a:off x="974914" y="-1282573"/>
              <a:ext cx="15762955" cy="3290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D3A1A775-058C-DFE0-422A-22C4780339DE}"/>
                </a:ext>
              </a:extLst>
            </p:cNvPr>
            <p:cNvCxnSpPr/>
            <p:nvPr/>
          </p:nvCxnSpPr>
          <p:spPr>
            <a:xfrm>
              <a:off x="990255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A2FADC40-71E7-BEA1-4E29-14D0596BD73A}"/>
                </a:ext>
              </a:extLst>
            </p:cNvPr>
            <p:cNvCxnSpPr/>
            <p:nvPr/>
          </p:nvCxnSpPr>
          <p:spPr>
            <a:xfrm>
              <a:off x="174004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CD485A66-097C-0396-A53A-5569CCE1F6C2}"/>
                </a:ext>
              </a:extLst>
            </p:cNvPr>
            <p:cNvCxnSpPr/>
            <p:nvPr/>
          </p:nvCxnSpPr>
          <p:spPr>
            <a:xfrm>
              <a:off x="2489237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A165581E-8792-9620-B289-2E587A7448D7}"/>
                </a:ext>
              </a:extLst>
            </p:cNvPr>
            <p:cNvCxnSpPr/>
            <p:nvPr/>
          </p:nvCxnSpPr>
          <p:spPr>
            <a:xfrm>
              <a:off x="3239028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AA60C06B-9D7F-95F9-AB72-A4BDC092147C}"/>
                </a:ext>
              </a:extLst>
            </p:cNvPr>
            <p:cNvCxnSpPr/>
            <p:nvPr/>
          </p:nvCxnSpPr>
          <p:spPr>
            <a:xfrm>
              <a:off x="396558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21B088EA-0230-D5EA-673A-2494AF179CDD}"/>
                </a:ext>
              </a:extLst>
            </p:cNvPr>
            <p:cNvCxnSpPr/>
            <p:nvPr/>
          </p:nvCxnSpPr>
          <p:spPr>
            <a:xfrm>
              <a:off x="4718247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A2FD5034-92D5-8121-1760-518DA6B9A6CE}"/>
                </a:ext>
              </a:extLst>
            </p:cNvPr>
            <p:cNvCxnSpPr/>
            <p:nvPr/>
          </p:nvCxnSpPr>
          <p:spPr>
            <a:xfrm>
              <a:off x="546803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18C0D333-2805-5B0F-F4A5-F5CE0961ECB2}"/>
                </a:ext>
              </a:extLst>
            </p:cNvPr>
            <p:cNvCxnSpPr/>
            <p:nvPr/>
          </p:nvCxnSpPr>
          <p:spPr>
            <a:xfrm>
              <a:off x="6217229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7975D7E2-2EB1-92A9-D91F-F1FF30E7D8B8}"/>
                </a:ext>
              </a:extLst>
            </p:cNvPr>
            <p:cNvCxnSpPr/>
            <p:nvPr/>
          </p:nvCxnSpPr>
          <p:spPr>
            <a:xfrm>
              <a:off x="6967020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DAF18A55-2547-CF5B-CB76-7E9D706460D9}"/>
                </a:ext>
              </a:extLst>
            </p:cNvPr>
            <p:cNvCxnSpPr/>
            <p:nvPr/>
          </p:nvCxnSpPr>
          <p:spPr>
            <a:xfrm>
              <a:off x="769357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064B297-D349-3FE0-559D-59DECA36CA86}"/>
                </a:ext>
              </a:extLst>
            </p:cNvPr>
            <p:cNvSpPr txBox="1"/>
            <p:nvPr/>
          </p:nvSpPr>
          <p:spPr>
            <a:xfrm>
              <a:off x="669129" y="-1116285"/>
              <a:ext cx="4331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9827397-405D-243A-36A0-0DE3BBE3F3B0}"/>
                </a:ext>
              </a:extLst>
            </p:cNvPr>
            <p:cNvSpPr txBox="1"/>
            <p:nvPr/>
          </p:nvSpPr>
          <p:spPr>
            <a:xfrm>
              <a:off x="1391874" y="-1127462"/>
              <a:ext cx="3481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C5A6217-1204-6B60-77B8-F28998AB558B}"/>
                </a:ext>
              </a:extLst>
            </p:cNvPr>
            <p:cNvSpPr txBox="1"/>
            <p:nvPr/>
          </p:nvSpPr>
          <p:spPr>
            <a:xfrm>
              <a:off x="2093249" y="-113680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8C739881-788B-9923-1965-2FF59A073C99}"/>
                </a:ext>
              </a:extLst>
            </p:cNvPr>
            <p:cNvSpPr txBox="1"/>
            <p:nvPr/>
          </p:nvSpPr>
          <p:spPr>
            <a:xfrm>
              <a:off x="2872780" y="-1116285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3360F6D-32AD-5BCD-0194-1F3805831BBC}"/>
                </a:ext>
              </a:extLst>
            </p:cNvPr>
            <p:cNvSpPr txBox="1"/>
            <p:nvPr/>
          </p:nvSpPr>
          <p:spPr>
            <a:xfrm>
              <a:off x="3523554" y="-1127462"/>
              <a:ext cx="4090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546F344-DA74-225E-1B87-EA663C8FFC29}"/>
                </a:ext>
              </a:extLst>
            </p:cNvPr>
            <p:cNvSpPr txBox="1"/>
            <p:nvPr/>
          </p:nvSpPr>
          <p:spPr>
            <a:xfrm>
              <a:off x="4302406" y="-1125578"/>
              <a:ext cx="4219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A5E75A58-A704-4479-47AE-4DDBB5B84C75}"/>
                </a:ext>
              </a:extLst>
            </p:cNvPr>
            <p:cNvSpPr txBox="1"/>
            <p:nvPr/>
          </p:nvSpPr>
          <p:spPr>
            <a:xfrm>
              <a:off x="5101735" y="-1116285"/>
              <a:ext cx="4187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F825730-D150-2908-6F6F-58A137B70737}"/>
                </a:ext>
              </a:extLst>
            </p:cNvPr>
            <p:cNvSpPr txBox="1"/>
            <p:nvPr/>
          </p:nvSpPr>
          <p:spPr>
            <a:xfrm>
              <a:off x="5856905" y="-11408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161F676-7F6E-568F-512B-D931F12E6258}"/>
                </a:ext>
              </a:extLst>
            </p:cNvPr>
            <p:cNvSpPr txBox="1"/>
            <p:nvPr/>
          </p:nvSpPr>
          <p:spPr>
            <a:xfrm>
              <a:off x="6617280" y="-1108863"/>
              <a:ext cx="4219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346BEC4-FD9C-BA52-AC0D-258B57CEC3F2}"/>
                </a:ext>
              </a:extLst>
            </p:cNvPr>
            <p:cNvSpPr txBox="1"/>
            <p:nvPr/>
          </p:nvSpPr>
          <p:spPr>
            <a:xfrm>
              <a:off x="7307604" y="-1091425"/>
              <a:ext cx="4187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9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EE811C96-C696-6D11-2426-2B127632CCD8}"/>
                </a:ext>
              </a:extLst>
            </p:cNvPr>
            <p:cNvCxnSpPr>
              <a:cxnSpLocks/>
            </p:cNvCxnSpPr>
            <p:nvPr/>
          </p:nvCxnSpPr>
          <p:spPr>
            <a:xfrm>
              <a:off x="8488102" y="-144649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E04606BB-3E55-2181-5ED1-78507AC56B72}"/>
                </a:ext>
              </a:extLst>
            </p:cNvPr>
            <p:cNvSpPr txBox="1"/>
            <p:nvPr/>
          </p:nvSpPr>
          <p:spPr>
            <a:xfrm>
              <a:off x="7876799" y="-1084552"/>
              <a:ext cx="974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10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CA919F21-54C6-AA37-9332-18940434A525}"/>
                </a:ext>
              </a:extLst>
            </p:cNvPr>
            <p:cNvCxnSpPr/>
            <p:nvPr/>
          </p:nvCxnSpPr>
          <p:spPr>
            <a:xfrm>
              <a:off x="9187722" y="-144146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1F0DEE6D-2EC3-BCAA-922D-BE7606FA1CEB}"/>
                </a:ext>
              </a:extLst>
            </p:cNvPr>
            <p:cNvCxnSpPr/>
            <p:nvPr/>
          </p:nvCxnSpPr>
          <p:spPr>
            <a:xfrm>
              <a:off x="9936913" y="-1437926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082668EA-4D10-9843-E868-C410BC54C5D5}"/>
                </a:ext>
              </a:extLst>
            </p:cNvPr>
            <p:cNvCxnSpPr/>
            <p:nvPr/>
          </p:nvCxnSpPr>
          <p:spPr>
            <a:xfrm>
              <a:off x="10686705" y="-1437926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59C8ACB5-3D22-580E-5000-AF06A1AB47F9}"/>
                </a:ext>
              </a:extLst>
            </p:cNvPr>
            <p:cNvCxnSpPr/>
            <p:nvPr/>
          </p:nvCxnSpPr>
          <p:spPr>
            <a:xfrm>
              <a:off x="11413263" y="-144146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C3DDAE24-2EE0-9C07-03EB-EDC3CBA8E6B4}"/>
                </a:ext>
              </a:extLst>
            </p:cNvPr>
            <p:cNvCxnSpPr/>
            <p:nvPr/>
          </p:nvCxnSpPr>
          <p:spPr>
            <a:xfrm>
              <a:off x="12165924" y="-1427293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6F9DB3C0-6972-4083-7E7F-A8AD2C667FEF}"/>
                </a:ext>
              </a:extLst>
            </p:cNvPr>
            <p:cNvCxnSpPr/>
            <p:nvPr/>
          </p:nvCxnSpPr>
          <p:spPr>
            <a:xfrm>
              <a:off x="12915714" y="-1427293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8F9F3DD7-9863-B894-E541-CB84B09400D6}"/>
                </a:ext>
              </a:extLst>
            </p:cNvPr>
            <p:cNvCxnSpPr/>
            <p:nvPr/>
          </p:nvCxnSpPr>
          <p:spPr>
            <a:xfrm>
              <a:off x="13664905" y="-1423751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3B5CE24D-39A8-D43C-6C40-0C2EE119B12F}"/>
                </a:ext>
              </a:extLst>
            </p:cNvPr>
            <p:cNvCxnSpPr/>
            <p:nvPr/>
          </p:nvCxnSpPr>
          <p:spPr>
            <a:xfrm>
              <a:off x="14414697" y="-1423751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0F26F634-FB73-3DB2-21CF-892E53F772FE}"/>
                </a:ext>
              </a:extLst>
            </p:cNvPr>
            <p:cNvCxnSpPr/>
            <p:nvPr/>
          </p:nvCxnSpPr>
          <p:spPr>
            <a:xfrm>
              <a:off x="15141255" y="-1427293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8343A0E0-4D0A-2E94-E88B-033E00F62A8A}"/>
                </a:ext>
              </a:extLst>
            </p:cNvPr>
            <p:cNvCxnSpPr>
              <a:cxnSpLocks/>
            </p:cNvCxnSpPr>
            <p:nvPr/>
          </p:nvCxnSpPr>
          <p:spPr>
            <a:xfrm>
              <a:off x="15935778" y="-141978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F6EBB590-175A-2B5F-A62E-E8EA0EF116F0}"/>
                </a:ext>
              </a:extLst>
            </p:cNvPr>
            <p:cNvSpPr txBox="1"/>
            <p:nvPr/>
          </p:nvSpPr>
          <p:spPr>
            <a:xfrm>
              <a:off x="8754913" y="-1079545"/>
              <a:ext cx="845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BB4D4E1D-6F37-FCF7-4696-FCDBF7783FB5}"/>
                </a:ext>
              </a:extLst>
            </p:cNvPr>
            <p:cNvSpPr txBox="1"/>
            <p:nvPr/>
          </p:nvSpPr>
          <p:spPr>
            <a:xfrm>
              <a:off x="9442516" y="-1080065"/>
              <a:ext cx="931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7B8E550E-0C11-6523-D7E6-4C0685FB6CFC}"/>
                </a:ext>
              </a:extLst>
            </p:cNvPr>
            <p:cNvSpPr txBox="1"/>
            <p:nvPr/>
          </p:nvSpPr>
          <p:spPr>
            <a:xfrm>
              <a:off x="10147997" y="-1075578"/>
              <a:ext cx="9259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A64988AF-782B-1EFF-51DB-F73D53398518}"/>
                </a:ext>
              </a:extLst>
            </p:cNvPr>
            <p:cNvSpPr txBox="1"/>
            <p:nvPr/>
          </p:nvSpPr>
          <p:spPr>
            <a:xfrm>
              <a:off x="11008233" y="-1075578"/>
              <a:ext cx="9402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1C9F6D13-9930-689D-C5A1-55214F33D3FE}"/>
                </a:ext>
              </a:extLst>
            </p:cNvPr>
            <p:cNvSpPr txBox="1"/>
            <p:nvPr/>
          </p:nvSpPr>
          <p:spPr>
            <a:xfrm>
              <a:off x="11743943" y="-1053572"/>
              <a:ext cx="9603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F12B3099-7570-AE0F-32CE-2F5E7CF0C818}"/>
                </a:ext>
              </a:extLst>
            </p:cNvPr>
            <p:cNvSpPr txBox="1"/>
            <p:nvPr/>
          </p:nvSpPr>
          <p:spPr>
            <a:xfrm>
              <a:off x="12516480" y="-1053572"/>
              <a:ext cx="954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3068485B-C358-EBDE-2AC6-67420E743A70}"/>
                </a:ext>
              </a:extLst>
            </p:cNvPr>
            <p:cNvSpPr txBox="1"/>
            <p:nvPr/>
          </p:nvSpPr>
          <p:spPr>
            <a:xfrm>
              <a:off x="13222902" y="-1065672"/>
              <a:ext cx="9144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17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123DC905-626A-6E02-9AAF-B9B7A04F3AB1}"/>
                </a:ext>
              </a:extLst>
            </p:cNvPr>
            <p:cNvSpPr txBox="1"/>
            <p:nvPr/>
          </p:nvSpPr>
          <p:spPr>
            <a:xfrm>
              <a:off x="13945008" y="-1067472"/>
              <a:ext cx="9603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32F7F62A-0FDD-8BF2-D8AD-B85CC83B32C5}"/>
                </a:ext>
              </a:extLst>
            </p:cNvPr>
            <p:cNvSpPr txBox="1"/>
            <p:nvPr/>
          </p:nvSpPr>
          <p:spPr>
            <a:xfrm>
              <a:off x="14719707" y="-1094313"/>
              <a:ext cx="954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19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89BB292A-3009-8B0E-B000-3BC149D0DFE8}"/>
                </a:ext>
              </a:extLst>
            </p:cNvPr>
            <p:cNvSpPr txBox="1"/>
            <p:nvPr/>
          </p:nvSpPr>
          <p:spPr>
            <a:xfrm>
              <a:off x="15616580" y="-1060648"/>
              <a:ext cx="10606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20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2F8DC34-A33A-5E8A-92B4-5AD0D5CA0EDC}"/>
              </a:ext>
            </a:extLst>
          </p:cNvPr>
          <p:cNvGrpSpPr/>
          <p:nvPr/>
        </p:nvGrpSpPr>
        <p:grpSpPr>
          <a:xfrm>
            <a:off x="-292370" y="1418003"/>
            <a:ext cx="2380552" cy="1871882"/>
            <a:chOff x="-292371" y="1418003"/>
            <a:chExt cx="2772518" cy="1871882"/>
          </a:xfrm>
        </p:grpSpPr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064362CF-E783-06DB-BFB7-DFAEF6679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92371" y="1418003"/>
              <a:ext cx="2772518" cy="187188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AFAF4542-D42C-1EB9-F632-387418CB1706}"/>
                </a:ext>
              </a:extLst>
            </p:cNvPr>
            <p:cNvSpPr txBox="1"/>
            <p:nvPr/>
          </p:nvSpPr>
          <p:spPr>
            <a:xfrm>
              <a:off x="890453" y="1989951"/>
              <a:ext cx="593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CE7B29EC-ADE4-5210-D3C2-8584A4971799}"/>
              </a:ext>
            </a:extLst>
          </p:cNvPr>
          <p:cNvGrpSpPr/>
          <p:nvPr/>
        </p:nvGrpSpPr>
        <p:grpSpPr>
          <a:xfrm>
            <a:off x="846552" y="1286826"/>
            <a:ext cx="2867821" cy="2025464"/>
            <a:chOff x="-292371" y="1180132"/>
            <a:chExt cx="3124838" cy="2109753"/>
          </a:xfrm>
        </p:grpSpPr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CDCBB41D-20C5-50CB-C000-A6E94C842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92371" y="1180132"/>
              <a:ext cx="3124838" cy="210975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75FF7A4F-BE0F-52A3-B084-D5E0A5D361EA}"/>
                </a:ext>
              </a:extLst>
            </p:cNvPr>
            <p:cNvSpPr txBox="1"/>
            <p:nvPr/>
          </p:nvSpPr>
          <p:spPr>
            <a:xfrm>
              <a:off x="702702" y="1781843"/>
              <a:ext cx="1449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 + 1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1536B25D-CB55-BCC3-BF1B-B1412207543A}"/>
              </a:ext>
            </a:extLst>
          </p:cNvPr>
          <p:cNvGrpSpPr/>
          <p:nvPr/>
        </p:nvGrpSpPr>
        <p:grpSpPr>
          <a:xfrm>
            <a:off x="2455759" y="1192897"/>
            <a:ext cx="2380552" cy="1871882"/>
            <a:chOff x="-292371" y="1418003"/>
            <a:chExt cx="2772518" cy="1871882"/>
          </a:xfrm>
        </p:grpSpPr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1FF56172-597D-FD14-277F-A29DBBE90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92371" y="1418003"/>
              <a:ext cx="2772518" cy="187188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3AF77BAE-6BAC-C9FC-556C-D8F67035E245}"/>
                </a:ext>
              </a:extLst>
            </p:cNvPr>
            <p:cNvSpPr txBox="1"/>
            <p:nvPr/>
          </p:nvSpPr>
          <p:spPr>
            <a:xfrm>
              <a:off x="890453" y="1989951"/>
              <a:ext cx="593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FFE8D5AE-A818-973E-5539-F4A1DC99E77B}"/>
              </a:ext>
            </a:extLst>
          </p:cNvPr>
          <p:cNvGrpSpPr/>
          <p:nvPr/>
        </p:nvGrpSpPr>
        <p:grpSpPr>
          <a:xfrm>
            <a:off x="3516069" y="1116106"/>
            <a:ext cx="2867821" cy="2025464"/>
            <a:chOff x="-275142" y="1180132"/>
            <a:chExt cx="3124838" cy="2109753"/>
          </a:xfrm>
        </p:grpSpPr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5A76622E-746F-09C8-787F-7AB3421F5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75142" y="1180132"/>
              <a:ext cx="3124838" cy="2109753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B466DF80-14A6-8EB7-648C-19AC2DFE3807}"/>
                </a:ext>
              </a:extLst>
            </p:cNvPr>
            <p:cNvSpPr txBox="1"/>
            <p:nvPr/>
          </p:nvSpPr>
          <p:spPr>
            <a:xfrm>
              <a:off x="634425" y="1747244"/>
              <a:ext cx="1449483" cy="60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 + 2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826CFC2B-6DAB-626C-2894-F5426FCC04A2}"/>
              </a:ext>
            </a:extLst>
          </p:cNvPr>
          <p:cNvGrpSpPr/>
          <p:nvPr/>
        </p:nvGrpSpPr>
        <p:grpSpPr>
          <a:xfrm>
            <a:off x="4993804" y="1180340"/>
            <a:ext cx="2867821" cy="2025464"/>
            <a:chOff x="-275142" y="1180132"/>
            <a:chExt cx="3124838" cy="2109753"/>
          </a:xfrm>
        </p:grpSpPr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6B1647CD-525C-9243-8AF8-710A217B4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75142" y="1180132"/>
              <a:ext cx="3124838" cy="2109753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27BDE670-D7FD-E0B6-C7A0-35396FF0E4A1}"/>
                </a:ext>
              </a:extLst>
            </p:cNvPr>
            <p:cNvSpPr txBox="1"/>
            <p:nvPr/>
          </p:nvSpPr>
          <p:spPr>
            <a:xfrm>
              <a:off x="634425" y="1747244"/>
              <a:ext cx="1449483" cy="60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 + 7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B75CEE2B-2B7E-6C28-3688-96AE1ACF716F}"/>
              </a:ext>
            </a:extLst>
          </p:cNvPr>
          <p:cNvGrpSpPr/>
          <p:nvPr/>
        </p:nvGrpSpPr>
        <p:grpSpPr>
          <a:xfrm>
            <a:off x="6551329" y="1036988"/>
            <a:ext cx="2867821" cy="2025464"/>
            <a:chOff x="-275142" y="1180132"/>
            <a:chExt cx="3124838" cy="2109753"/>
          </a:xfrm>
        </p:grpSpPr>
        <p:pic>
          <p:nvPicPr>
            <p:cNvPr id="73" name="Picture 72">
              <a:extLst>
                <a:ext uri="{FF2B5EF4-FFF2-40B4-BE49-F238E27FC236}">
                  <a16:creationId xmlns="" xmlns:a16="http://schemas.microsoft.com/office/drawing/2014/main" id="{4197903C-1C93-5EA7-190F-1C2B6062F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75142" y="1180132"/>
              <a:ext cx="3124838" cy="2109753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BE2FE195-CB53-9FF9-05DA-1A7651DAAB63}"/>
                </a:ext>
              </a:extLst>
            </p:cNvPr>
            <p:cNvSpPr txBox="1"/>
            <p:nvPr/>
          </p:nvSpPr>
          <p:spPr>
            <a:xfrm>
              <a:off x="634425" y="1747244"/>
              <a:ext cx="1449483" cy="60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 + 5</a:t>
              </a:r>
            </a:p>
          </p:txBody>
        </p:sp>
      </p:grp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8FFC3315-73E6-B603-91A9-70AA0091BB88}"/>
              </a:ext>
            </a:extLst>
          </p:cNvPr>
          <p:cNvSpPr/>
          <p:nvPr/>
        </p:nvSpPr>
        <p:spPr>
          <a:xfrm>
            <a:off x="2048479" y="3949404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D019328C-9C8C-2433-5CC4-ED1FD520446E}"/>
              </a:ext>
            </a:extLst>
          </p:cNvPr>
          <p:cNvSpPr/>
          <p:nvPr/>
        </p:nvSpPr>
        <p:spPr>
          <a:xfrm>
            <a:off x="4568449" y="3932779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10E8E300-CDE8-2227-3F07-E0A298EA4FA3}"/>
              </a:ext>
            </a:extLst>
          </p:cNvPr>
          <p:cNvSpPr/>
          <p:nvPr/>
        </p:nvSpPr>
        <p:spPr>
          <a:xfrm>
            <a:off x="365279" y="3916955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3891D308-9FDE-0E59-0742-83A1A8C05172}"/>
              </a:ext>
            </a:extLst>
          </p:cNvPr>
          <p:cNvSpPr/>
          <p:nvPr/>
        </p:nvSpPr>
        <p:spPr>
          <a:xfrm>
            <a:off x="4968594" y="3916954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C842AF4E-18F8-498F-EEC1-B46FAF282595}"/>
              </a:ext>
            </a:extLst>
          </p:cNvPr>
          <p:cNvSpPr/>
          <p:nvPr/>
        </p:nvSpPr>
        <p:spPr>
          <a:xfrm>
            <a:off x="7037709" y="3916953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557C255C-3FF5-9585-C9A5-69A679FB319B}"/>
              </a:ext>
            </a:extLst>
          </p:cNvPr>
          <p:cNvSpPr/>
          <p:nvPr/>
        </p:nvSpPr>
        <p:spPr>
          <a:xfrm>
            <a:off x="6218861" y="3901351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7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0.06754 2.59259E-6 C 0.09792 2.59259E-6 0.13524 0.05185 0.13524 0.09413 L 0.13524 0.18827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941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58025E-6 L 0.13229 -3.58025E-6 C 0.19149 -3.58025E-6 0.26458 0.0463 0.26458 0.08395 L 0.26458 0.16821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839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-0.16771 1.11111E-6 C -0.24288 1.11111E-6 -0.33524 0.05494 -0.33524 0.09969 L -0.33524 0.19969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996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01458 1.11111E-6 C 0.02101 1.11111E-6 0.02934 0.05092 0.02934 0.09259 L 0.02934 0.18549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925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5679E-6 L 0.03993 -4.5679E-6 C 0.05781 -4.5679E-6 0.07986 0.04321 0.07986 0.0784 L 0.07986 0.15679 " pathEditMode="relative" rAng="0" ptsTypes="AAAA">
                                      <p:cBhvr>
                                        <p:cTn id="7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784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20988E-6 L -0.08767 3.20988E-6 C -0.12691 3.20988E-6 -0.17517 0.05956 -0.17517 0.10771 L -0.17517 0.21543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1077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1D3F3435-E9A6-CE26-FCDF-E4A6128C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1" y="269142"/>
            <a:ext cx="3940413" cy="683598"/>
          </a:xfrm>
        </p:spPr>
        <p:txBody>
          <a:bodyPr/>
          <a:lstStyle/>
          <a:p>
            <a:r>
              <a:rPr lang="en-US" sz="4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4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3 : Đ, 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071857-075C-C09D-6021-930BF7A8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7963" y="-483856"/>
            <a:ext cx="2284899" cy="1827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BFD703-4FAA-9CCA-E7C8-4D798272E772}"/>
              </a:ext>
            </a:extLst>
          </p:cNvPr>
          <p:cNvSpPr txBox="1"/>
          <p:nvPr/>
        </p:nvSpPr>
        <p:spPr>
          <a:xfrm>
            <a:off x="95890" y="1344064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trước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16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511496E-8BC9-919E-67E0-ACE1A625E917}"/>
              </a:ext>
            </a:extLst>
          </p:cNvPr>
          <p:cNvSpPr/>
          <p:nvPr/>
        </p:nvSpPr>
        <p:spPr>
          <a:xfrm>
            <a:off x="4114981" y="1344064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C62C6A-2956-ED56-C754-345A21A73B3D}"/>
              </a:ext>
            </a:extLst>
          </p:cNvPr>
          <p:cNvSpPr txBox="1"/>
          <p:nvPr/>
        </p:nvSpPr>
        <p:spPr>
          <a:xfrm>
            <a:off x="4317221" y="1970351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trước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16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17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8EBEE10-BE98-AB4B-D60F-9962A3923C12}"/>
              </a:ext>
            </a:extLst>
          </p:cNvPr>
          <p:cNvSpPr/>
          <p:nvPr/>
        </p:nvSpPr>
        <p:spPr>
          <a:xfrm>
            <a:off x="8424000" y="1904872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5B245E-384E-E9DE-6244-6FC4D9024ABB}"/>
              </a:ext>
            </a:extLst>
          </p:cNvPr>
          <p:cNvSpPr txBox="1"/>
          <p:nvPr/>
        </p:nvSpPr>
        <p:spPr>
          <a:xfrm>
            <a:off x="0" y="2559849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sau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18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17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959EAAF-9E69-8CE4-88BF-9E3C15D43175}"/>
              </a:ext>
            </a:extLst>
          </p:cNvPr>
          <p:cNvSpPr/>
          <p:nvPr/>
        </p:nvSpPr>
        <p:spPr>
          <a:xfrm>
            <a:off x="3986643" y="2527691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10F714-0FF4-8A35-D85B-EC0CC6A84870}"/>
              </a:ext>
            </a:extLst>
          </p:cNvPr>
          <p:cNvSpPr txBox="1"/>
          <p:nvPr/>
        </p:nvSpPr>
        <p:spPr>
          <a:xfrm>
            <a:off x="4365347" y="3149347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sau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18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19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2053C23-2865-393F-B8B7-83B84205ACF6}"/>
              </a:ext>
            </a:extLst>
          </p:cNvPr>
          <p:cNvSpPr/>
          <p:nvPr/>
        </p:nvSpPr>
        <p:spPr>
          <a:xfrm>
            <a:off x="8424000" y="3111020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E0592C3-26C6-8923-100E-7C4DECBA8E8C}"/>
              </a:ext>
            </a:extLst>
          </p:cNvPr>
          <p:cNvSpPr txBox="1"/>
          <p:nvPr/>
        </p:nvSpPr>
        <p:spPr>
          <a:xfrm>
            <a:off x="175375" y="3775634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trước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A798BED-6F23-F8D3-7656-E484119FFFA6}"/>
              </a:ext>
            </a:extLst>
          </p:cNvPr>
          <p:cNvSpPr/>
          <p:nvPr/>
        </p:nvSpPr>
        <p:spPr>
          <a:xfrm>
            <a:off x="4298559" y="3775634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89C1D2-F25F-4170-DD02-5C8CBC72D7B1}"/>
              </a:ext>
            </a:extLst>
          </p:cNvPr>
          <p:cNvSpPr txBox="1"/>
          <p:nvPr/>
        </p:nvSpPr>
        <p:spPr>
          <a:xfrm>
            <a:off x="4365347" y="4468199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 smtClean="0">
                <a:latin typeface="#9Slide03 AmpleSoft Bold" panose="02000000000000000000" pitchFamily="2" charset="0"/>
              </a:rPr>
              <a:t>sau</a:t>
            </a:r>
            <a:r>
              <a:rPr lang="en-US" sz="2800" dirty="0" smtClean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9BE9432-FC25-3C6F-5FDB-737ECCB0884D}"/>
              </a:ext>
            </a:extLst>
          </p:cNvPr>
          <p:cNvSpPr/>
          <p:nvPr/>
        </p:nvSpPr>
        <p:spPr>
          <a:xfrm>
            <a:off x="8488531" y="4468199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DC0E595-1F50-D079-BF76-87830EC32475}"/>
              </a:ext>
            </a:extLst>
          </p:cNvPr>
          <p:cNvSpPr/>
          <p:nvPr/>
        </p:nvSpPr>
        <p:spPr>
          <a:xfrm>
            <a:off x="4123003" y="1352086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BEB900F-1900-0E68-0E39-910182FD1E1F}"/>
              </a:ext>
            </a:extLst>
          </p:cNvPr>
          <p:cNvSpPr/>
          <p:nvPr/>
        </p:nvSpPr>
        <p:spPr>
          <a:xfrm>
            <a:off x="8415980" y="1912894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0D2D8FF-7280-62A6-DC80-51C38DE44338}"/>
              </a:ext>
            </a:extLst>
          </p:cNvPr>
          <p:cNvSpPr/>
          <p:nvPr/>
        </p:nvSpPr>
        <p:spPr>
          <a:xfrm>
            <a:off x="3978623" y="2535713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72D6534-A6DC-04A5-53C9-9BE653017F72}"/>
              </a:ext>
            </a:extLst>
          </p:cNvPr>
          <p:cNvSpPr/>
          <p:nvPr/>
        </p:nvSpPr>
        <p:spPr>
          <a:xfrm>
            <a:off x="8415980" y="3121520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Đ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3A3A87A9-BE3F-BA0D-6280-84D9627600ED}"/>
              </a:ext>
            </a:extLst>
          </p:cNvPr>
          <p:cNvSpPr/>
          <p:nvPr/>
        </p:nvSpPr>
        <p:spPr>
          <a:xfrm>
            <a:off x="4290539" y="3783656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Đ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DA5A7B01-0BE1-D178-9902-0AADC6A48648}"/>
              </a:ext>
            </a:extLst>
          </p:cNvPr>
          <p:cNvSpPr/>
          <p:nvPr/>
        </p:nvSpPr>
        <p:spPr>
          <a:xfrm>
            <a:off x="8480511" y="4460179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041643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26812" y="959757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808786" y="2066724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accent2">
                    <a:lumMod val="75000"/>
                  </a:schemeClr>
                </a:solidFill>
                <a:latin typeface="#9Slide07 Stormtrooper" panose="020B0500000000000000" pitchFamily="34" charset="0"/>
              </a:rPr>
              <a:t>D</a:t>
            </a:r>
            <a:r>
              <a:rPr lang="en" sz="7200">
                <a:solidFill>
                  <a:schemeClr val="accent2">
                    <a:lumMod val="75000"/>
                  </a:schemeClr>
                </a:solidFill>
                <a:latin typeface="#9Slide07 Stormtrooper" panose="020B0500000000000000" pitchFamily="34" charset="0"/>
              </a:rPr>
              <a:t>ặn dò</a:t>
            </a:r>
            <a:endParaRPr sz="7200" dirty="0">
              <a:solidFill>
                <a:schemeClr val="accent2">
                  <a:lumMod val="75000"/>
                </a:schemeClr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2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Stormtrooper" panose="020B0500000000000000" pitchFamily="34" charset="0"/>
              </a:rPr>
              <a:t>04</a:t>
            </a:r>
            <a:endParaRPr dirty="0">
              <a:latin typeface="#9Slide07 Stormtrooper" panose="020B0500000000000000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142447" y="2080008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B93776B7-1F6C-C199-F6F8-1BC21C767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3978" l="10000" r="90000">
                        <a14:foregroundMark x1="43167" y1="89251" x2="59520" y2="90139"/>
                        <a14:foregroundMark x1="46871" y1="94218" x2="58004" y2="93978"/>
                        <a14:foregroundMark x1="58004" y1="93978" x2="58253" y2="93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9870" y="1663806"/>
            <a:ext cx="4706099" cy="376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0" name="Google Shape;1450;p87"/>
          <p:cNvGrpSpPr/>
          <p:nvPr/>
        </p:nvGrpSpPr>
        <p:grpSpPr>
          <a:xfrm>
            <a:off x="1981825" y="1135952"/>
            <a:ext cx="5180347" cy="2996885"/>
            <a:chOff x="1765391" y="268295"/>
            <a:chExt cx="5489400" cy="4283100"/>
          </a:xfrm>
        </p:grpSpPr>
        <p:sp>
          <p:nvSpPr>
            <p:cNvPr id="1451" name="Google Shape;1451;p87"/>
            <p:cNvSpPr/>
            <p:nvPr/>
          </p:nvSpPr>
          <p:spPr>
            <a:xfrm rot="10800000" flipH="1">
              <a:off x="1765391" y="268295"/>
              <a:ext cx="5489400" cy="42831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2" name="Google Shape;1452;p87"/>
            <p:cNvSpPr/>
            <p:nvPr/>
          </p:nvSpPr>
          <p:spPr>
            <a:xfrm rot="5400000">
              <a:off x="6592941" y="3879435"/>
              <a:ext cx="754500" cy="5673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3" name="Google Shape;1453;p87"/>
          <p:cNvSpPr txBox="1">
            <a:spLocks noGrp="1"/>
          </p:cNvSpPr>
          <p:nvPr>
            <p:ph type="ctrTitle"/>
          </p:nvPr>
        </p:nvSpPr>
        <p:spPr>
          <a:xfrm>
            <a:off x="2884000" y="721913"/>
            <a:ext cx="3375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grpSp>
        <p:nvGrpSpPr>
          <p:cNvPr id="1476" name="Google Shape;1476;p87"/>
          <p:cNvGrpSpPr/>
          <p:nvPr/>
        </p:nvGrpSpPr>
        <p:grpSpPr>
          <a:xfrm rot="3746136">
            <a:off x="1523905" y="1777942"/>
            <a:ext cx="540498" cy="1298853"/>
            <a:chOff x="3149325" y="2393675"/>
            <a:chExt cx="359100" cy="862941"/>
          </a:xfrm>
        </p:grpSpPr>
        <p:sp>
          <p:nvSpPr>
            <p:cNvPr id="1477" name="Google Shape;1477;p87"/>
            <p:cNvSpPr/>
            <p:nvPr/>
          </p:nvSpPr>
          <p:spPr>
            <a:xfrm>
              <a:off x="3149325" y="2393675"/>
              <a:ext cx="359100" cy="8628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8" name="Google Shape;1478;p87"/>
            <p:cNvGrpSpPr/>
            <p:nvPr/>
          </p:nvGrpSpPr>
          <p:grpSpPr>
            <a:xfrm>
              <a:off x="3149325" y="2393675"/>
              <a:ext cx="359030" cy="862941"/>
              <a:chOff x="3149325" y="2393675"/>
              <a:chExt cx="359030" cy="862941"/>
            </a:xfrm>
          </p:grpSpPr>
          <p:sp>
            <p:nvSpPr>
              <p:cNvPr id="1479" name="Google Shape;1479;p87"/>
              <p:cNvSpPr/>
              <p:nvPr/>
            </p:nvSpPr>
            <p:spPr>
              <a:xfrm flipH="1">
                <a:off x="3149325" y="2688476"/>
                <a:ext cx="359030" cy="272970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9062" extrusionOk="0">
                    <a:moveTo>
                      <a:pt x="11918" y="1"/>
                    </a:moveTo>
                    <a:lnTo>
                      <a:pt x="0" y="7680"/>
                    </a:lnTo>
                    <a:lnTo>
                      <a:pt x="0" y="9061"/>
                    </a:lnTo>
                    <a:lnTo>
                      <a:pt x="11918" y="1382"/>
                    </a:lnTo>
                    <a:lnTo>
                      <a:pt x="11918" y="1"/>
                    </a:lnTo>
                    <a:close/>
                  </a:path>
                </a:pathLst>
              </a:custGeom>
              <a:solidFill>
                <a:srgbClr val="FBF2C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87"/>
              <p:cNvSpPr/>
              <p:nvPr/>
            </p:nvSpPr>
            <p:spPr>
              <a:xfrm flipH="1">
                <a:off x="3149325" y="2393675"/>
                <a:ext cx="359030" cy="526180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17468" extrusionOk="0">
                    <a:moveTo>
                      <a:pt x="1726" y="1"/>
                    </a:moveTo>
                    <a:cubicBezTo>
                      <a:pt x="774" y="1"/>
                      <a:pt x="0" y="775"/>
                      <a:pt x="0" y="1727"/>
                    </a:cubicBezTo>
                    <a:lnTo>
                      <a:pt x="0" y="17467"/>
                    </a:lnTo>
                    <a:lnTo>
                      <a:pt x="11918" y="9788"/>
                    </a:lnTo>
                    <a:lnTo>
                      <a:pt x="11918" y="1727"/>
                    </a:lnTo>
                    <a:cubicBezTo>
                      <a:pt x="11918" y="775"/>
                      <a:pt x="11144" y="1"/>
                      <a:pt x="101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87"/>
              <p:cNvSpPr/>
              <p:nvPr/>
            </p:nvSpPr>
            <p:spPr>
              <a:xfrm flipH="1">
                <a:off x="3149325" y="2730075"/>
                <a:ext cx="359030" cy="526541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17480" extrusionOk="0">
                    <a:moveTo>
                      <a:pt x="11918" y="1"/>
                    </a:moveTo>
                    <a:lnTo>
                      <a:pt x="0" y="7680"/>
                    </a:lnTo>
                    <a:lnTo>
                      <a:pt x="0" y="15741"/>
                    </a:lnTo>
                    <a:cubicBezTo>
                      <a:pt x="0" y="16693"/>
                      <a:pt x="774" y="17479"/>
                      <a:pt x="1726" y="17479"/>
                    </a:cubicBezTo>
                    <a:lnTo>
                      <a:pt x="10180" y="17479"/>
                    </a:lnTo>
                    <a:cubicBezTo>
                      <a:pt x="11144" y="17467"/>
                      <a:pt x="11918" y="16693"/>
                      <a:pt x="11918" y="15741"/>
                    </a:cubicBezTo>
                    <a:lnTo>
                      <a:pt x="119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87"/>
              <p:cNvSpPr/>
              <p:nvPr/>
            </p:nvSpPr>
            <p:spPr>
              <a:xfrm flipH="1">
                <a:off x="3149325" y="2688476"/>
                <a:ext cx="359030" cy="272970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9062" extrusionOk="0">
                    <a:moveTo>
                      <a:pt x="11918" y="1"/>
                    </a:moveTo>
                    <a:lnTo>
                      <a:pt x="0" y="7680"/>
                    </a:lnTo>
                    <a:lnTo>
                      <a:pt x="0" y="9061"/>
                    </a:lnTo>
                    <a:lnTo>
                      <a:pt x="11918" y="1382"/>
                    </a:lnTo>
                    <a:lnTo>
                      <a:pt x="11918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3" name="Google Shape;1483;p87"/>
          <p:cNvGrpSpPr/>
          <p:nvPr/>
        </p:nvGrpSpPr>
        <p:grpSpPr>
          <a:xfrm rot="-1365765">
            <a:off x="1090986" y="3663473"/>
            <a:ext cx="584746" cy="865623"/>
            <a:chOff x="4715450" y="3995275"/>
            <a:chExt cx="388475" cy="575075"/>
          </a:xfrm>
        </p:grpSpPr>
        <p:sp>
          <p:nvSpPr>
            <p:cNvPr id="1484" name="Google Shape;1484;p87"/>
            <p:cNvSpPr/>
            <p:nvPr/>
          </p:nvSpPr>
          <p:spPr>
            <a:xfrm>
              <a:off x="4888400" y="4273875"/>
              <a:ext cx="55675" cy="47725"/>
            </a:xfrm>
            <a:custGeom>
              <a:avLst/>
              <a:gdLst/>
              <a:ahLst/>
              <a:cxnLst/>
              <a:rect l="l" t="t" r="r" b="b"/>
              <a:pathLst>
                <a:path w="2227" h="1909" extrusionOk="0">
                  <a:moveTo>
                    <a:pt x="1274" y="0"/>
                  </a:moveTo>
                  <a:cubicBezTo>
                    <a:pt x="429" y="0"/>
                    <a:pt x="0" y="1024"/>
                    <a:pt x="596" y="1631"/>
                  </a:cubicBezTo>
                  <a:cubicBezTo>
                    <a:pt x="791" y="1823"/>
                    <a:pt x="1029" y="1908"/>
                    <a:pt x="1262" y="1908"/>
                  </a:cubicBezTo>
                  <a:cubicBezTo>
                    <a:pt x="1755" y="1908"/>
                    <a:pt x="2227" y="1527"/>
                    <a:pt x="2227" y="953"/>
                  </a:cubicBezTo>
                  <a:cubicBezTo>
                    <a:pt x="2227" y="429"/>
                    <a:pt x="1798" y="0"/>
                    <a:pt x="12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7"/>
            <p:cNvSpPr/>
            <p:nvPr/>
          </p:nvSpPr>
          <p:spPr>
            <a:xfrm>
              <a:off x="4904475" y="4281900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536" y="1"/>
                  </a:moveTo>
                  <a:lnTo>
                    <a:pt x="536" y="537"/>
                  </a:lnTo>
                  <a:lnTo>
                    <a:pt x="0" y="537"/>
                  </a:lnTo>
                  <a:lnTo>
                    <a:pt x="0" y="727"/>
                  </a:lnTo>
                  <a:lnTo>
                    <a:pt x="536" y="727"/>
                  </a:lnTo>
                  <a:lnTo>
                    <a:pt x="536" y="1263"/>
                  </a:lnTo>
                  <a:lnTo>
                    <a:pt x="738" y="1263"/>
                  </a:lnTo>
                  <a:lnTo>
                    <a:pt x="738" y="727"/>
                  </a:lnTo>
                  <a:lnTo>
                    <a:pt x="1262" y="727"/>
                  </a:lnTo>
                  <a:lnTo>
                    <a:pt x="1262" y="537"/>
                  </a:lnTo>
                  <a:lnTo>
                    <a:pt x="738" y="537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7"/>
            <p:cNvSpPr/>
            <p:nvPr/>
          </p:nvSpPr>
          <p:spPr>
            <a:xfrm>
              <a:off x="4715450" y="3995275"/>
              <a:ext cx="388475" cy="575075"/>
            </a:xfrm>
            <a:custGeom>
              <a:avLst/>
              <a:gdLst/>
              <a:ahLst/>
              <a:cxnLst/>
              <a:rect l="l" t="t" r="r" b="b"/>
              <a:pathLst>
                <a:path w="15539" h="23003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lnTo>
                    <a:pt x="1" y="4060"/>
                  </a:lnTo>
                  <a:cubicBezTo>
                    <a:pt x="1" y="4524"/>
                    <a:pt x="215" y="4965"/>
                    <a:pt x="584" y="5263"/>
                  </a:cubicBezTo>
                  <a:cubicBezTo>
                    <a:pt x="1537" y="6048"/>
                    <a:pt x="2037" y="8787"/>
                    <a:pt x="2037" y="11501"/>
                  </a:cubicBezTo>
                  <a:cubicBezTo>
                    <a:pt x="2037" y="14216"/>
                    <a:pt x="1537" y="16955"/>
                    <a:pt x="584" y="17740"/>
                  </a:cubicBezTo>
                  <a:cubicBezTo>
                    <a:pt x="215" y="18038"/>
                    <a:pt x="1" y="18479"/>
                    <a:pt x="1" y="18943"/>
                  </a:cubicBezTo>
                  <a:lnTo>
                    <a:pt x="1" y="21431"/>
                  </a:lnTo>
                  <a:cubicBezTo>
                    <a:pt x="1" y="22300"/>
                    <a:pt x="703" y="23003"/>
                    <a:pt x="1572" y="23003"/>
                  </a:cubicBezTo>
                  <a:lnTo>
                    <a:pt x="13967" y="23003"/>
                  </a:lnTo>
                  <a:cubicBezTo>
                    <a:pt x="14836" y="23003"/>
                    <a:pt x="15538" y="22300"/>
                    <a:pt x="15538" y="21431"/>
                  </a:cubicBezTo>
                  <a:lnTo>
                    <a:pt x="15538" y="18943"/>
                  </a:lnTo>
                  <a:cubicBezTo>
                    <a:pt x="15538" y="18479"/>
                    <a:pt x="15324" y="18038"/>
                    <a:pt x="14955" y="17740"/>
                  </a:cubicBezTo>
                  <a:cubicBezTo>
                    <a:pt x="13991" y="16955"/>
                    <a:pt x="13491" y="14216"/>
                    <a:pt x="13491" y="11501"/>
                  </a:cubicBezTo>
                  <a:cubicBezTo>
                    <a:pt x="13491" y="8787"/>
                    <a:pt x="13991" y="6048"/>
                    <a:pt x="14955" y="5263"/>
                  </a:cubicBezTo>
                  <a:cubicBezTo>
                    <a:pt x="15324" y="4965"/>
                    <a:pt x="15538" y="4524"/>
                    <a:pt x="15538" y="4060"/>
                  </a:cubicBezTo>
                  <a:lnTo>
                    <a:pt x="15538" y="1572"/>
                  </a:lnTo>
                  <a:cubicBezTo>
                    <a:pt x="15538" y="703"/>
                    <a:pt x="14836" y="0"/>
                    <a:pt x="13967" y="0"/>
                  </a:cubicBezTo>
                  <a:close/>
                </a:path>
              </a:pathLst>
            </a:custGeom>
            <a:solidFill>
              <a:srgbClr val="F0C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7"/>
            <p:cNvSpPr/>
            <p:nvPr/>
          </p:nvSpPr>
          <p:spPr>
            <a:xfrm>
              <a:off x="4730350" y="4010450"/>
              <a:ext cx="358400" cy="545025"/>
            </a:xfrm>
            <a:custGeom>
              <a:avLst/>
              <a:gdLst/>
              <a:ahLst/>
              <a:cxnLst/>
              <a:rect l="l" t="t" r="r" b="b"/>
              <a:pathLst>
                <a:path w="14336" h="21801" extrusionOk="0">
                  <a:moveTo>
                    <a:pt x="976" y="0"/>
                  </a:moveTo>
                  <a:cubicBezTo>
                    <a:pt x="441" y="0"/>
                    <a:pt x="12" y="429"/>
                    <a:pt x="12" y="965"/>
                  </a:cubicBezTo>
                  <a:lnTo>
                    <a:pt x="12" y="3453"/>
                  </a:lnTo>
                  <a:cubicBezTo>
                    <a:pt x="0" y="3739"/>
                    <a:pt x="143" y="4013"/>
                    <a:pt x="369" y="4191"/>
                  </a:cubicBezTo>
                  <a:cubicBezTo>
                    <a:pt x="1607" y="5215"/>
                    <a:pt x="2048" y="8323"/>
                    <a:pt x="2048" y="10906"/>
                  </a:cubicBezTo>
                  <a:cubicBezTo>
                    <a:pt x="2048" y="13478"/>
                    <a:pt x="1607" y="16598"/>
                    <a:pt x="369" y="17610"/>
                  </a:cubicBezTo>
                  <a:cubicBezTo>
                    <a:pt x="143" y="17788"/>
                    <a:pt x="12" y="18062"/>
                    <a:pt x="12" y="18348"/>
                  </a:cubicBezTo>
                  <a:lnTo>
                    <a:pt x="12" y="20824"/>
                  </a:lnTo>
                  <a:cubicBezTo>
                    <a:pt x="12" y="21360"/>
                    <a:pt x="441" y="21801"/>
                    <a:pt x="976" y="21801"/>
                  </a:cubicBezTo>
                  <a:lnTo>
                    <a:pt x="13371" y="21801"/>
                  </a:lnTo>
                  <a:cubicBezTo>
                    <a:pt x="13907" y="21801"/>
                    <a:pt x="14335" y="21360"/>
                    <a:pt x="14335" y="20824"/>
                  </a:cubicBezTo>
                  <a:lnTo>
                    <a:pt x="14335" y="18348"/>
                  </a:lnTo>
                  <a:cubicBezTo>
                    <a:pt x="14335" y="18062"/>
                    <a:pt x="14204" y="17788"/>
                    <a:pt x="13978" y="17610"/>
                  </a:cubicBezTo>
                  <a:cubicBezTo>
                    <a:pt x="12740" y="16598"/>
                    <a:pt x="12299" y="13478"/>
                    <a:pt x="12299" y="10906"/>
                  </a:cubicBezTo>
                  <a:cubicBezTo>
                    <a:pt x="12299" y="8323"/>
                    <a:pt x="12740" y="5215"/>
                    <a:pt x="13978" y="4191"/>
                  </a:cubicBezTo>
                  <a:cubicBezTo>
                    <a:pt x="14204" y="4013"/>
                    <a:pt x="14335" y="3739"/>
                    <a:pt x="14335" y="3453"/>
                  </a:cubicBezTo>
                  <a:lnTo>
                    <a:pt x="14335" y="965"/>
                  </a:lnTo>
                  <a:cubicBezTo>
                    <a:pt x="14335" y="429"/>
                    <a:pt x="13907" y="0"/>
                    <a:pt x="13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7"/>
            <p:cNvSpPr/>
            <p:nvPr/>
          </p:nvSpPr>
          <p:spPr>
            <a:xfrm>
              <a:off x="4715450" y="3995275"/>
              <a:ext cx="388475" cy="575075"/>
            </a:xfrm>
            <a:custGeom>
              <a:avLst/>
              <a:gdLst/>
              <a:ahLst/>
              <a:cxnLst/>
              <a:rect l="l" t="t" r="r" b="b"/>
              <a:pathLst>
                <a:path w="15539" h="23003" extrusionOk="0">
                  <a:moveTo>
                    <a:pt x="13967" y="595"/>
                  </a:moveTo>
                  <a:cubicBezTo>
                    <a:pt x="14503" y="595"/>
                    <a:pt x="14943" y="1024"/>
                    <a:pt x="14943" y="1572"/>
                  </a:cubicBezTo>
                  <a:lnTo>
                    <a:pt x="14943" y="4048"/>
                  </a:lnTo>
                  <a:cubicBezTo>
                    <a:pt x="14943" y="4346"/>
                    <a:pt x="14800" y="4620"/>
                    <a:pt x="14574" y="4798"/>
                  </a:cubicBezTo>
                  <a:cubicBezTo>
                    <a:pt x="13348" y="5810"/>
                    <a:pt x="12895" y="8930"/>
                    <a:pt x="12895" y="11501"/>
                  </a:cubicBezTo>
                  <a:cubicBezTo>
                    <a:pt x="12895" y="14073"/>
                    <a:pt x="13348" y="17193"/>
                    <a:pt x="14586" y="18205"/>
                  </a:cubicBezTo>
                  <a:cubicBezTo>
                    <a:pt x="14800" y="18383"/>
                    <a:pt x="14931" y="18657"/>
                    <a:pt x="14943" y="18943"/>
                  </a:cubicBezTo>
                  <a:lnTo>
                    <a:pt x="14943" y="21431"/>
                  </a:lnTo>
                  <a:cubicBezTo>
                    <a:pt x="14943" y="21967"/>
                    <a:pt x="14503" y="22396"/>
                    <a:pt x="13967" y="22396"/>
                  </a:cubicBezTo>
                  <a:lnTo>
                    <a:pt x="1572" y="22396"/>
                  </a:lnTo>
                  <a:cubicBezTo>
                    <a:pt x="1037" y="22396"/>
                    <a:pt x="608" y="21967"/>
                    <a:pt x="608" y="21431"/>
                  </a:cubicBezTo>
                  <a:lnTo>
                    <a:pt x="608" y="18943"/>
                  </a:lnTo>
                  <a:cubicBezTo>
                    <a:pt x="608" y="18657"/>
                    <a:pt x="739" y="18383"/>
                    <a:pt x="965" y="18205"/>
                  </a:cubicBezTo>
                  <a:cubicBezTo>
                    <a:pt x="2203" y="17193"/>
                    <a:pt x="2644" y="14073"/>
                    <a:pt x="2644" y="11501"/>
                  </a:cubicBezTo>
                  <a:cubicBezTo>
                    <a:pt x="2644" y="8930"/>
                    <a:pt x="2203" y="5810"/>
                    <a:pt x="965" y="4798"/>
                  </a:cubicBezTo>
                  <a:cubicBezTo>
                    <a:pt x="739" y="4620"/>
                    <a:pt x="608" y="4346"/>
                    <a:pt x="608" y="4048"/>
                  </a:cubicBezTo>
                  <a:lnTo>
                    <a:pt x="608" y="1572"/>
                  </a:lnTo>
                  <a:cubicBezTo>
                    <a:pt x="608" y="1024"/>
                    <a:pt x="1037" y="595"/>
                    <a:pt x="1572" y="595"/>
                  </a:cubicBezTo>
                  <a:close/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lnTo>
                    <a:pt x="1" y="4060"/>
                  </a:lnTo>
                  <a:cubicBezTo>
                    <a:pt x="1" y="4524"/>
                    <a:pt x="215" y="4965"/>
                    <a:pt x="584" y="5263"/>
                  </a:cubicBezTo>
                  <a:cubicBezTo>
                    <a:pt x="1537" y="6048"/>
                    <a:pt x="2037" y="8787"/>
                    <a:pt x="2037" y="11501"/>
                  </a:cubicBezTo>
                  <a:cubicBezTo>
                    <a:pt x="2037" y="14216"/>
                    <a:pt x="1537" y="16955"/>
                    <a:pt x="584" y="17740"/>
                  </a:cubicBezTo>
                  <a:cubicBezTo>
                    <a:pt x="215" y="18038"/>
                    <a:pt x="1" y="18479"/>
                    <a:pt x="1" y="18943"/>
                  </a:cubicBezTo>
                  <a:lnTo>
                    <a:pt x="1" y="21431"/>
                  </a:lnTo>
                  <a:cubicBezTo>
                    <a:pt x="1" y="22300"/>
                    <a:pt x="703" y="23003"/>
                    <a:pt x="1572" y="23003"/>
                  </a:cubicBezTo>
                  <a:lnTo>
                    <a:pt x="13967" y="23003"/>
                  </a:lnTo>
                  <a:cubicBezTo>
                    <a:pt x="14836" y="23003"/>
                    <a:pt x="15538" y="22300"/>
                    <a:pt x="15538" y="21431"/>
                  </a:cubicBezTo>
                  <a:lnTo>
                    <a:pt x="15538" y="18943"/>
                  </a:lnTo>
                  <a:cubicBezTo>
                    <a:pt x="15538" y="18479"/>
                    <a:pt x="15324" y="18038"/>
                    <a:pt x="14955" y="17740"/>
                  </a:cubicBezTo>
                  <a:cubicBezTo>
                    <a:pt x="13991" y="16955"/>
                    <a:pt x="13491" y="14216"/>
                    <a:pt x="13491" y="11501"/>
                  </a:cubicBezTo>
                  <a:cubicBezTo>
                    <a:pt x="13491" y="8787"/>
                    <a:pt x="13991" y="6048"/>
                    <a:pt x="14955" y="5263"/>
                  </a:cubicBezTo>
                  <a:cubicBezTo>
                    <a:pt x="15324" y="4965"/>
                    <a:pt x="15538" y="4524"/>
                    <a:pt x="15538" y="4060"/>
                  </a:cubicBezTo>
                  <a:lnTo>
                    <a:pt x="15538" y="1572"/>
                  </a:lnTo>
                  <a:cubicBezTo>
                    <a:pt x="15538" y="703"/>
                    <a:pt x="14836" y="0"/>
                    <a:pt x="13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7"/>
            <p:cNvSpPr/>
            <p:nvPr/>
          </p:nvSpPr>
          <p:spPr>
            <a:xfrm>
              <a:off x="4830050" y="4072350"/>
              <a:ext cx="159275" cy="498000"/>
            </a:xfrm>
            <a:custGeom>
              <a:avLst/>
              <a:gdLst/>
              <a:ahLst/>
              <a:cxnLst/>
              <a:rect l="l" t="t" r="r" b="b"/>
              <a:pathLst>
                <a:path w="6371" h="19920" extrusionOk="0">
                  <a:moveTo>
                    <a:pt x="1" y="1"/>
                  </a:moveTo>
                  <a:lnTo>
                    <a:pt x="1" y="19920"/>
                  </a:lnTo>
                  <a:lnTo>
                    <a:pt x="6371" y="19920"/>
                  </a:lnTo>
                  <a:lnTo>
                    <a:pt x="637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7"/>
            <p:cNvSpPr/>
            <p:nvPr/>
          </p:nvSpPr>
          <p:spPr>
            <a:xfrm>
              <a:off x="4881250" y="4072350"/>
              <a:ext cx="108075" cy="498000"/>
            </a:xfrm>
            <a:custGeom>
              <a:avLst/>
              <a:gdLst/>
              <a:ahLst/>
              <a:cxnLst/>
              <a:rect l="l" t="t" r="r" b="b"/>
              <a:pathLst>
                <a:path w="4323" h="19920" extrusionOk="0">
                  <a:moveTo>
                    <a:pt x="1" y="1"/>
                  </a:moveTo>
                  <a:lnTo>
                    <a:pt x="1" y="19920"/>
                  </a:lnTo>
                  <a:lnTo>
                    <a:pt x="4323" y="19920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7"/>
            <p:cNvSpPr/>
            <p:nvPr/>
          </p:nvSpPr>
          <p:spPr>
            <a:xfrm>
              <a:off x="4881250" y="4072350"/>
              <a:ext cx="23550" cy="498000"/>
            </a:xfrm>
            <a:custGeom>
              <a:avLst/>
              <a:gdLst/>
              <a:ahLst/>
              <a:cxnLst/>
              <a:rect l="l" t="t" r="r" b="b"/>
              <a:pathLst>
                <a:path w="942" h="19920" extrusionOk="0">
                  <a:moveTo>
                    <a:pt x="1" y="1"/>
                  </a:moveTo>
                  <a:lnTo>
                    <a:pt x="1" y="19920"/>
                  </a:lnTo>
                  <a:lnTo>
                    <a:pt x="941" y="19920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7"/>
            <p:cNvSpPr/>
            <p:nvPr/>
          </p:nvSpPr>
          <p:spPr>
            <a:xfrm>
              <a:off x="4903275" y="4258975"/>
              <a:ext cx="55700" cy="47725"/>
            </a:xfrm>
            <a:custGeom>
              <a:avLst/>
              <a:gdLst/>
              <a:ahLst/>
              <a:cxnLst/>
              <a:rect l="l" t="t" r="r" b="b"/>
              <a:pathLst>
                <a:path w="2228" h="1909" extrusionOk="0">
                  <a:moveTo>
                    <a:pt x="1275" y="1"/>
                  </a:moveTo>
                  <a:cubicBezTo>
                    <a:pt x="429" y="1"/>
                    <a:pt x="1" y="1025"/>
                    <a:pt x="596" y="1632"/>
                  </a:cubicBezTo>
                  <a:cubicBezTo>
                    <a:pt x="791" y="1823"/>
                    <a:pt x="1029" y="1909"/>
                    <a:pt x="1263" y="1909"/>
                  </a:cubicBezTo>
                  <a:cubicBezTo>
                    <a:pt x="1755" y="1909"/>
                    <a:pt x="2227" y="1527"/>
                    <a:pt x="2227" y="953"/>
                  </a:cubicBezTo>
                  <a:cubicBezTo>
                    <a:pt x="2227" y="430"/>
                    <a:pt x="1799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7"/>
            <p:cNvSpPr/>
            <p:nvPr/>
          </p:nvSpPr>
          <p:spPr>
            <a:xfrm>
              <a:off x="4919350" y="4267025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536" y="0"/>
                  </a:moveTo>
                  <a:lnTo>
                    <a:pt x="536" y="536"/>
                  </a:lnTo>
                  <a:lnTo>
                    <a:pt x="1" y="536"/>
                  </a:lnTo>
                  <a:lnTo>
                    <a:pt x="1" y="727"/>
                  </a:lnTo>
                  <a:lnTo>
                    <a:pt x="536" y="727"/>
                  </a:lnTo>
                  <a:lnTo>
                    <a:pt x="536" y="1262"/>
                  </a:lnTo>
                  <a:lnTo>
                    <a:pt x="739" y="1262"/>
                  </a:lnTo>
                  <a:lnTo>
                    <a:pt x="739" y="727"/>
                  </a:lnTo>
                  <a:lnTo>
                    <a:pt x="1263" y="727"/>
                  </a:lnTo>
                  <a:lnTo>
                    <a:pt x="1263" y="536"/>
                  </a:lnTo>
                  <a:lnTo>
                    <a:pt x="739" y="536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87"/>
          <p:cNvGrpSpPr/>
          <p:nvPr/>
        </p:nvGrpSpPr>
        <p:grpSpPr>
          <a:xfrm rot="-1579501">
            <a:off x="6874018" y="1757"/>
            <a:ext cx="331072" cy="3427514"/>
            <a:chOff x="4298066" y="1730525"/>
            <a:chExt cx="219952" cy="2277116"/>
          </a:xfrm>
        </p:grpSpPr>
        <p:grpSp>
          <p:nvGrpSpPr>
            <p:cNvPr id="1495" name="Google Shape;1495;p87"/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1496" name="Google Shape;1496;p87"/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87"/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87"/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9" name="Google Shape;1499;p87"/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7"/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7"/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7"/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7"/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7"/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7"/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7"/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196E88-5EE0-F6D2-AB03-5645B7785516}"/>
              </a:ext>
            </a:extLst>
          </p:cNvPr>
          <p:cNvSpPr txBox="1"/>
          <p:nvPr/>
        </p:nvSpPr>
        <p:spPr>
          <a:xfrm>
            <a:off x="2386893" y="2431077"/>
            <a:ext cx="46281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#9Slide07 SVNSalty Sans" panose="02000000000000000000" pitchFamily="2" charset="0"/>
              </a:rPr>
              <a:t>Chúc</a:t>
            </a:r>
            <a:r>
              <a:rPr lang="en-US" sz="4400" dirty="0">
                <a:latin typeface="#9Slide07 SVNSalty Sans" panose="02000000000000000000" pitchFamily="2" charset="0"/>
              </a:rPr>
              <a:t> </a:t>
            </a:r>
            <a:r>
              <a:rPr lang="en-US" sz="4400" dirty="0" err="1">
                <a:latin typeface="#9Slide07 SVNSalty Sans" panose="02000000000000000000" pitchFamily="2" charset="0"/>
              </a:rPr>
              <a:t>các</a:t>
            </a:r>
            <a:r>
              <a:rPr lang="en-US" sz="4400" dirty="0">
                <a:latin typeface="#9Slide07 SVNSalty Sans" panose="02000000000000000000" pitchFamily="2" charset="0"/>
              </a:rPr>
              <a:t> </a:t>
            </a:r>
            <a:r>
              <a:rPr lang="en-US" sz="4400" dirty="0" err="1">
                <a:latin typeface="#9Slide07 SVNSalty Sans" panose="02000000000000000000" pitchFamily="2" charset="0"/>
              </a:rPr>
              <a:t>em</a:t>
            </a:r>
            <a:r>
              <a:rPr lang="en-US" sz="4400" dirty="0">
                <a:latin typeface="#9Slide07 SVNSalty Sans" panose="02000000000000000000" pitchFamily="2" charset="0"/>
              </a:rPr>
              <a:t> </a:t>
            </a:r>
            <a:r>
              <a:rPr lang="en-US" sz="4400" dirty="0" err="1">
                <a:latin typeface="#9Slide07 SVNSalty Sans" panose="02000000000000000000" pitchFamily="2" charset="0"/>
              </a:rPr>
              <a:t>học</a:t>
            </a:r>
            <a:r>
              <a:rPr lang="en-US" sz="4400" dirty="0">
                <a:latin typeface="#9Slide07 SVNSalty Sans" panose="02000000000000000000" pitchFamily="2" charset="0"/>
              </a:rPr>
              <a:t> </a:t>
            </a:r>
            <a:r>
              <a:rPr lang="en-US" sz="4400" dirty="0" err="1">
                <a:latin typeface="#9Slide07 SVNSalty Sans" panose="02000000000000000000" pitchFamily="2" charset="0"/>
              </a:rPr>
              <a:t>tốt</a:t>
            </a:r>
            <a:r>
              <a:rPr lang="en-US" sz="4400" dirty="0">
                <a:latin typeface="#9Slide07 SVNSalty Sans" panose="02000000000000000000" pitchFamily="2" charset="0"/>
              </a:rPr>
              <a:t> !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45944B13-0817-365C-6FBE-6239149EA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02217" y="2732813"/>
            <a:ext cx="3362813" cy="26902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93AC3D7C-7FD8-4471-01EA-974E9480E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99485"/>
            <a:ext cx="2498726" cy="29968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n w="6350">
                  <a:solidFill>
                    <a:srgbClr val="FFFFFF"/>
                  </a:solidFill>
                </a:ln>
                <a:latin typeface="#9Slide07 Stormtrooper" panose="020B0500000000000000" pitchFamily="34" charset="0"/>
              </a:rPr>
              <a:t>YÊU CẦU</a:t>
            </a:r>
            <a:endParaRPr sz="4400" dirty="0">
              <a:ln w="6350">
                <a:solidFill>
                  <a:srgbClr val="FFFFFF"/>
                </a:solidFill>
              </a:ln>
              <a:latin typeface="#9Slide07 Stormtrooper" panose="020B0500000000000000" pitchFamily="34" charset="0"/>
            </a:endParaRPr>
          </a:p>
        </p:txBody>
      </p:sp>
      <p:sp>
        <p:nvSpPr>
          <p:cNvPr id="356" name="Google Shape;356;p29"/>
          <p:cNvSpPr txBox="1">
            <a:spLocks noGrp="1"/>
          </p:cNvSpPr>
          <p:nvPr>
            <p:ph type="body" idx="1"/>
          </p:nvPr>
        </p:nvSpPr>
        <p:spPr>
          <a:xfrm>
            <a:off x="655349" y="1214153"/>
            <a:ext cx="7704000" cy="3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spcBef>
                <a:spcPts val="0"/>
              </a:spcBef>
              <a:buNone/>
            </a:pPr>
            <a:r>
              <a:rPr lang="en-US" sz="1800" b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Kiến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#9Slide07 Stormtrooper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buNone/>
              <a:tabLst>
                <a:tab pos="381635" algn="l"/>
              </a:tabLst>
            </a:pP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tia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thích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tia</a:t>
            </a:r>
            <a:r>
              <a: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số.</a:t>
            </a:r>
            <a:endParaRPr lang="en-US" sz="18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buNone/>
            </a:pPr>
            <a:r>
              <a:rPr lang="en-US" sz="1800" b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liền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buNone/>
            </a:pPr>
            <a:r>
              <a:rPr lang="en-US" sz="1800" b="1" dirty="0"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#9Slide07 Stormtrooper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2700" lvl="0" indent="0" algn="just">
              <a:spcBef>
                <a:spcPts val="0"/>
              </a:spcBef>
              <a:buClr>
                <a:srgbClr val="000000"/>
              </a:buClr>
              <a:buSzPts val="1150"/>
              <a:buNone/>
              <a:tabLst>
                <a:tab pos="386080" algn="l"/>
              </a:tabLst>
            </a:pPr>
            <a:r>
              <a:rPr lang="en-US" sz="1800" b="1" u="none" strike="noStrike" spc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bước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12700" lvl="0" indent="0" algn="just">
              <a:spcBef>
                <a:spcPts val="0"/>
              </a:spcBef>
              <a:buClr>
                <a:srgbClr val="000000"/>
              </a:buClr>
              <a:buSzPts val="1150"/>
              <a:buNone/>
              <a:tabLst>
                <a:tab pos="386080" algn="l"/>
              </a:tabLst>
            </a:pPr>
            <a:r>
              <a:rPr lang="en-US" sz="1800" b="1" u="none" strike="noStrike" spc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Cùng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b="1" u="none" strike="noStrike" spc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lời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 dirty="0">
              <a:solidFill>
                <a:schemeClr val="dk1"/>
              </a:solidFill>
            </a:endParaRPr>
          </a:p>
        </p:txBody>
      </p:sp>
      <p:grpSp>
        <p:nvGrpSpPr>
          <p:cNvPr id="357" name="Google Shape;357;p29"/>
          <p:cNvGrpSpPr/>
          <p:nvPr/>
        </p:nvGrpSpPr>
        <p:grpSpPr>
          <a:xfrm rot="1820824">
            <a:off x="7722362" y="3180288"/>
            <a:ext cx="363429" cy="3807821"/>
            <a:chOff x="7291170" y="1804698"/>
            <a:chExt cx="225602" cy="2363743"/>
          </a:xfrm>
        </p:grpSpPr>
        <p:sp>
          <p:nvSpPr>
            <p:cNvPr id="358" name="Google Shape;358;p29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26812" y="959757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770352" y="1878867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n w="28575">
                  <a:solidFill>
                    <a:srgbClr val="FFFFF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Stormtrooper" panose="020B0500000000000000" pitchFamily="34" charset="0"/>
              </a:rPr>
              <a:t>KHỞI ĐỘNG</a:t>
            </a:r>
            <a:endParaRPr sz="7200" dirty="0">
              <a:ln w="28575">
                <a:solidFill>
                  <a:srgbClr val="FFFFFF"/>
                </a:solidFill>
              </a:ln>
              <a:solidFill>
                <a:schemeClr val="accent2">
                  <a:lumMod val="75000"/>
                </a:schemeClr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2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7 Stormtrooper" panose="020B0500000000000000" pitchFamily="34" charset="0"/>
              </a:rPr>
              <a:t>01</a:t>
            </a:r>
            <a:endParaRPr dirty="0">
              <a:latin typeface="#9Slide07 Stormtrooper" panose="020B0500000000000000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142447" y="2080008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FEB0C9-3CA7-8B9D-45CB-F566761F0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975" y1="67298" x2="33109" y2="64611"/>
                        <a14:foregroundMark x1="38944" y1="88412" x2="62706" y2="89371"/>
                        <a14:foregroundMark x1="43532" y1="86348" x2="56987" y2="78575"/>
                        <a14:foregroundMark x1="54453" y1="85389" x2="59770" y2="81118"/>
                        <a14:foregroundMark x1="23973" y1="76344" x2="23973" y2="76344"/>
                        <a14:foregroundMark x1="63071" y1="76200" x2="63071" y2="76200"/>
                        <a14:foregroundMark x1="65739" y1="76512" x2="65739" y2="76512"/>
                        <a14:foregroundMark x1="67908" y1="64995" x2="67908" y2="64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381" y="1805992"/>
            <a:ext cx="4897726" cy="3918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8"/>
          <p:cNvSpPr/>
          <p:nvPr/>
        </p:nvSpPr>
        <p:spPr>
          <a:xfrm rot="10800000" flipH="1">
            <a:off x="2038537" y="288799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 flipH="1">
            <a:off x="2037871" y="4010460"/>
            <a:ext cx="4963500" cy="905447"/>
          </a:xfrm>
          <a:prstGeom prst="snip1Rect">
            <a:avLst>
              <a:gd name="adj" fmla="val 0"/>
            </a:avLst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10800000" flipH="1">
            <a:off x="2037871" y="177387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8"/>
          <p:cNvSpPr txBox="1">
            <a:spLocks noGrp="1"/>
          </p:cNvSpPr>
          <p:nvPr>
            <p:ph type="title"/>
          </p:nvPr>
        </p:nvSpPr>
        <p:spPr>
          <a:xfrm>
            <a:off x="2347753" y="2209398"/>
            <a:ext cx="4493400" cy="4488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56</a:t>
            </a:r>
            <a:endParaRPr dirty="0"/>
          </a:p>
        </p:txBody>
      </p:sp>
      <p:sp>
        <p:nvSpPr>
          <p:cNvPr id="633" name="Google Shape;633;p48"/>
          <p:cNvSpPr txBox="1">
            <a:spLocks noGrp="1"/>
          </p:cNvSpPr>
          <p:nvPr>
            <p:ph type="title" idx="2"/>
          </p:nvPr>
        </p:nvSpPr>
        <p:spPr>
          <a:xfrm>
            <a:off x="2347753" y="3296509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78</a:t>
            </a:r>
            <a:endParaRPr dirty="0"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 idx="4"/>
          </p:nvPr>
        </p:nvSpPr>
        <p:spPr>
          <a:xfrm>
            <a:off x="2308042" y="4318228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93</a:t>
            </a:r>
            <a:endParaRPr dirty="0"/>
          </a:p>
        </p:txBody>
      </p:sp>
      <p:grpSp>
        <p:nvGrpSpPr>
          <p:cNvPr id="637" name="Google Shape;637;p48"/>
          <p:cNvGrpSpPr/>
          <p:nvPr/>
        </p:nvGrpSpPr>
        <p:grpSpPr>
          <a:xfrm>
            <a:off x="7417636" y="2174916"/>
            <a:ext cx="1681313" cy="3140846"/>
            <a:chOff x="5455125" y="627200"/>
            <a:chExt cx="1020400" cy="1906200"/>
          </a:xfrm>
        </p:grpSpPr>
        <p:sp>
          <p:nvSpPr>
            <p:cNvPr id="638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68;p14">
            <a:extLst>
              <a:ext uri="{FF2B5EF4-FFF2-40B4-BE49-F238E27FC236}">
                <a16:creationId xmlns="" xmlns:a16="http://schemas.microsoft.com/office/drawing/2014/main" id="{3BEA0844-E6EA-0D39-6134-3E3923051115}"/>
              </a:ext>
            </a:extLst>
          </p:cNvPr>
          <p:cNvSpPr/>
          <p:nvPr/>
        </p:nvSpPr>
        <p:spPr>
          <a:xfrm flipH="1">
            <a:off x="1116752" y="231721"/>
            <a:ext cx="6562726" cy="124698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8" name="Google Shape;648;p48"/>
          <p:cNvGrpSpPr/>
          <p:nvPr/>
        </p:nvGrpSpPr>
        <p:grpSpPr>
          <a:xfrm rot="6299960">
            <a:off x="-327476" y="-281824"/>
            <a:ext cx="2367619" cy="2371455"/>
            <a:chOff x="582410" y="345094"/>
            <a:chExt cx="1998559" cy="2001797"/>
          </a:xfrm>
        </p:grpSpPr>
        <p:sp>
          <p:nvSpPr>
            <p:cNvPr id="649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586;p93">
            <a:extLst>
              <a:ext uri="{FF2B5EF4-FFF2-40B4-BE49-F238E27FC236}">
                <a16:creationId xmlns="" xmlns:a16="http://schemas.microsoft.com/office/drawing/2014/main" id="{F4766A26-2E74-1CC4-91E9-51410D321C9C}"/>
              </a:ext>
            </a:extLst>
          </p:cNvPr>
          <p:cNvGrpSpPr/>
          <p:nvPr/>
        </p:nvGrpSpPr>
        <p:grpSpPr>
          <a:xfrm>
            <a:off x="7349669" y="1013522"/>
            <a:ext cx="897325" cy="917274"/>
            <a:chOff x="6372979" y="3180808"/>
            <a:chExt cx="364931" cy="373044"/>
          </a:xfrm>
        </p:grpSpPr>
        <p:sp>
          <p:nvSpPr>
            <p:cNvPr id="96" name="Google Shape;1587;p93">
              <a:extLst>
                <a:ext uri="{FF2B5EF4-FFF2-40B4-BE49-F238E27FC236}">
                  <a16:creationId xmlns="" xmlns:a16="http://schemas.microsoft.com/office/drawing/2014/main" id="{BE4C68C8-E31F-14D4-1282-7FA36ACC1242}"/>
                </a:ext>
              </a:extLst>
            </p:cNvPr>
            <p:cNvSpPr/>
            <p:nvPr/>
          </p:nvSpPr>
          <p:spPr>
            <a:xfrm>
              <a:off x="6372979" y="3180808"/>
              <a:ext cx="364931" cy="373044"/>
            </a:xfrm>
            <a:custGeom>
              <a:avLst/>
              <a:gdLst/>
              <a:ahLst/>
              <a:cxnLst/>
              <a:rect l="l" t="t" r="r" b="b"/>
              <a:pathLst>
                <a:path w="11920" h="12185" extrusionOk="0">
                  <a:moveTo>
                    <a:pt x="397" y="0"/>
                  </a:moveTo>
                  <a:cubicBezTo>
                    <a:pt x="178" y="0"/>
                    <a:pt x="0" y="178"/>
                    <a:pt x="0" y="399"/>
                  </a:cubicBezTo>
                  <a:lnTo>
                    <a:pt x="0" y="11785"/>
                  </a:lnTo>
                  <a:cubicBezTo>
                    <a:pt x="0" y="12005"/>
                    <a:pt x="178" y="12182"/>
                    <a:pt x="397" y="12182"/>
                  </a:cubicBezTo>
                  <a:lnTo>
                    <a:pt x="11521" y="12182"/>
                  </a:lnTo>
                  <a:lnTo>
                    <a:pt x="11521" y="12184"/>
                  </a:lnTo>
                  <a:cubicBezTo>
                    <a:pt x="11740" y="12184"/>
                    <a:pt x="11919" y="12005"/>
                    <a:pt x="11919" y="11785"/>
                  </a:cubicBezTo>
                  <a:lnTo>
                    <a:pt x="11919" y="399"/>
                  </a:lnTo>
                  <a:cubicBezTo>
                    <a:pt x="11919" y="178"/>
                    <a:pt x="11740" y="0"/>
                    <a:pt x="1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8;p93">
              <a:extLst>
                <a:ext uri="{FF2B5EF4-FFF2-40B4-BE49-F238E27FC236}">
                  <a16:creationId xmlns="" xmlns:a16="http://schemas.microsoft.com/office/drawing/2014/main" id="{3F1EAD0C-F4A2-E3C4-906C-5EA1E133C60F}"/>
                </a:ext>
              </a:extLst>
            </p:cNvPr>
            <p:cNvSpPr/>
            <p:nvPr/>
          </p:nvSpPr>
          <p:spPr>
            <a:xfrm>
              <a:off x="6555414" y="3180808"/>
              <a:ext cx="182496" cy="372983"/>
            </a:xfrm>
            <a:custGeom>
              <a:avLst/>
              <a:gdLst/>
              <a:ahLst/>
              <a:cxnLst/>
              <a:rect l="l" t="t" r="r" b="b"/>
              <a:pathLst>
                <a:path w="5961" h="12183" extrusionOk="0">
                  <a:moveTo>
                    <a:pt x="1" y="0"/>
                  </a:moveTo>
                  <a:lnTo>
                    <a:pt x="1" y="12182"/>
                  </a:lnTo>
                  <a:lnTo>
                    <a:pt x="5562" y="12182"/>
                  </a:lnTo>
                  <a:cubicBezTo>
                    <a:pt x="5781" y="12182"/>
                    <a:pt x="5960" y="12005"/>
                    <a:pt x="5960" y="11785"/>
                  </a:cubicBezTo>
                  <a:lnTo>
                    <a:pt x="5960" y="399"/>
                  </a:lnTo>
                  <a:cubicBezTo>
                    <a:pt x="5960" y="178"/>
                    <a:pt x="5781" y="0"/>
                    <a:pt x="5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9;p93">
              <a:extLst>
                <a:ext uri="{FF2B5EF4-FFF2-40B4-BE49-F238E27FC236}">
                  <a16:creationId xmlns="" xmlns:a16="http://schemas.microsoft.com/office/drawing/2014/main" id="{E50751EA-0A02-E4AC-D70D-0FBDB91C11BA}"/>
                </a:ext>
              </a:extLst>
            </p:cNvPr>
            <p:cNvSpPr/>
            <p:nvPr/>
          </p:nvSpPr>
          <p:spPr>
            <a:xfrm>
              <a:off x="6421596" y="3229425"/>
              <a:ext cx="267636" cy="64934"/>
            </a:xfrm>
            <a:custGeom>
              <a:avLst/>
              <a:gdLst/>
              <a:ahLst/>
              <a:cxnLst/>
              <a:rect l="l" t="t" r="r" b="b"/>
              <a:pathLst>
                <a:path w="8742" h="2121" extrusionOk="0">
                  <a:moveTo>
                    <a:pt x="399" y="0"/>
                  </a:moveTo>
                  <a:cubicBezTo>
                    <a:pt x="179" y="0"/>
                    <a:pt x="0" y="180"/>
                    <a:pt x="0" y="399"/>
                  </a:cubicBezTo>
                  <a:lnTo>
                    <a:pt x="0" y="1722"/>
                  </a:lnTo>
                  <a:cubicBezTo>
                    <a:pt x="0" y="1942"/>
                    <a:pt x="179" y="2121"/>
                    <a:pt x="399" y="2121"/>
                  </a:cubicBezTo>
                  <a:lnTo>
                    <a:pt x="8345" y="2121"/>
                  </a:lnTo>
                  <a:cubicBezTo>
                    <a:pt x="8564" y="2121"/>
                    <a:pt x="8742" y="1942"/>
                    <a:pt x="8742" y="1722"/>
                  </a:cubicBezTo>
                  <a:lnTo>
                    <a:pt x="8742" y="399"/>
                  </a:lnTo>
                  <a:cubicBezTo>
                    <a:pt x="8742" y="180"/>
                    <a:pt x="8564" y="0"/>
                    <a:pt x="8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0;p93">
              <a:extLst>
                <a:ext uri="{FF2B5EF4-FFF2-40B4-BE49-F238E27FC236}">
                  <a16:creationId xmlns="" xmlns:a16="http://schemas.microsoft.com/office/drawing/2014/main" id="{7F5EB057-4783-401C-A228-4B64F4780B04}"/>
                </a:ext>
              </a:extLst>
            </p:cNvPr>
            <p:cNvSpPr/>
            <p:nvPr/>
          </p:nvSpPr>
          <p:spPr>
            <a:xfrm>
              <a:off x="6555414" y="3229425"/>
              <a:ext cx="133818" cy="64934"/>
            </a:xfrm>
            <a:custGeom>
              <a:avLst/>
              <a:gdLst/>
              <a:ahLst/>
              <a:cxnLst/>
              <a:rect l="l" t="t" r="r" b="b"/>
              <a:pathLst>
                <a:path w="4371" h="2121" extrusionOk="0">
                  <a:moveTo>
                    <a:pt x="3972" y="0"/>
                  </a:moveTo>
                  <a:lnTo>
                    <a:pt x="3974" y="2"/>
                  </a:lnTo>
                  <a:lnTo>
                    <a:pt x="1" y="2"/>
                  </a:lnTo>
                  <a:lnTo>
                    <a:pt x="1" y="2121"/>
                  </a:lnTo>
                  <a:lnTo>
                    <a:pt x="3972" y="2121"/>
                  </a:lnTo>
                  <a:cubicBezTo>
                    <a:pt x="4193" y="2121"/>
                    <a:pt x="4371" y="1942"/>
                    <a:pt x="4371" y="1722"/>
                  </a:cubicBezTo>
                  <a:lnTo>
                    <a:pt x="4371" y="399"/>
                  </a:lnTo>
                  <a:cubicBezTo>
                    <a:pt x="4371" y="180"/>
                    <a:pt x="4193" y="0"/>
                    <a:pt x="3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1;p93">
              <a:extLst>
                <a:ext uri="{FF2B5EF4-FFF2-40B4-BE49-F238E27FC236}">
                  <a16:creationId xmlns="" xmlns:a16="http://schemas.microsoft.com/office/drawing/2014/main" id="{11504ABD-07B1-346D-4905-54E873644FE2}"/>
                </a:ext>
              </a:extLst>
            </p:cNvPr>
            <p:cNvSpPr/>
            <p:nvPr/>
          </p:nvSpPr>
          <p:spPr>
            <a:xfrm>
              <a:off x="6421626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59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59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2;p93">
              <a:extLst>
                <a:ext uri="{FF2B5EF4-FFF2-40B4-BE49-F238E27FC236}">
                  <a16:creationId xmlns="" xmlns:a16="http://schemas.microsoft.com/office/drawing/2014/main" id="{B14BCB55-BDFD-A028-18E3-1A78F7322507}"/>
                </a:ext>
              </a:extLst>
            </p:cNvPr>
            <p:cNvSpPr/>
            <p:nvPr/>
          </p:nvSpPr>
          <p:spPr>
            <a:xfrm>
              <a:off x="6421626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59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59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3;p93">
              <a:extLst>
                <a:ext uri="{FF2B5EF4-FFF2-40B4-BE49-F238E27FC236}">
                  <a16:creationId xmlns="" xmlns:a16="http://schemas.microsoft.com/office/drawing/2014/main" id="{EAE6DAB8-BAF8-B28A-CC1E-7BC5AA3D99BE}"/>
                </a:ext>
              </a:extLst>
            </p:cNvPr>
            <p:cNvSpPr/>
            <p:nvPr/>
          </p:nvSpPr>
          <p:spPr>
            <a:xfrm>
              <a:off x="6527003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61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61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94;p93">
              <a:extLst>
                <a:ext uri="{FF2B5EF4-FFF2-40B4-BE49-F238E27FC236}">
                  <a16:creationId xmlns="" xmlns:a16="http://schemas.microsoft.com/office/drawing/2014/main" id="{6B3A9E7D-E8A2-5142-DE19-836527ACE2A8}"/>
                </a:ext>
              </a:extLst>
            </p:cNvPr>
            <p:cNvSpPr/>
            <p:nvPr/>
          </p:nvSpPr>
          <p:spPr>
            <a:xfrm>
              <a:off x="6555383" y="3448383"/>
              <a:ext cx="28441" cy="56791"/>
            </a:xfrm>
            <a:custGeom>
              <a:avLst/>
              <a:gdLst/>
              <a:ahLst/>
              <a:cxnLst/>
              <a:rect l="l" t="t" r="r" b="b"/>
              <a:pathLst>
                <a:path w="929" h="1855" extrusionOk="0">
                  <a:moveTo>
                    <a:pt x="0" y="0"/>
                  </a:moveTo>
                  <a:lnTo>
                    <a:pt x="0" y="1854"/>
                  </a:lnTo>
                  <a:lnTo>
                    <a:pt x="796" y="1854"/>
                  </a:lnTo>
                  <a:cubicBezTo>
                    <a:pt x="869" y="1854"/>
                    <a:pt x="928" y="1796"/>
                    <a:pt x="928" y="1722"/>
                  </a:cubicBezTo>
                  <a:lnTo>
                    <a:pt x="928" y="133"/>
                  </a:lnTo>
                  <a:cubicBezTo>
                    <a:pt x="928" y="61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95;p93">
              <a:extLst>
                <a:ext uri="{FF2B5EF4-FFF2-40B4-BE49-F238E27FC236}">
                  <a16:creationId xmlns="" xmlns:a16="http://schemas.microsoft.com/office/drawing/2014/main" id="{D2801464-ED35-C81E-B34A-19A33ED9B97D}"/>
                </a:ext>
              </a:extLst>
            </p:cNvPr>
            <p:cNvSpPr/>
            <p:nvPr/>
          </p:nvSpPr>
          <p:spPr>
            <a:xfrm>
              <a:off x="6527003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61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61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96;p93">
              <a:extLst>
                <a:ext uri="{FF2B5EF4-FFF2-40B4-BE49-F238E27FC236}">
                  <a16:creationId xmlns="" xmlns:a16="http://schemas.microsoft.com/office/drawing/2014/main" id="{49A04A66-1661-3907-F2B6-56749E040ECB}"/>
                </a:ext>
              </a:extLst>
            </p:cNvPr>
            <p:cNvSpPr/>
            <p:nvPr/>
          </p:nvSpPr>
          <p:spPr>
            <a:xfrm>
              <a:off x="6555383" y="3343006"/>
              <a:ext cx="28441" cy="56730"/>
            </a:xfrm>
            <a:custGeom>
              <a:avLst/>
              <a:gdLst/>
              <a:ahLst/>
              <a:cxnLst/>
              <a:rect l="l" t="t" r="r" b="b"/>
              <a:pathLst>
                <a:path w="929" h="1853" extrusionOk="0">
                  <a:moveTo>
                    <a:pt x="0" y="0"/>
                  </a:moveTo>
                  <a:lnTo>
                    <a:pt x="0" y="1853"/>
                  </a:lnTo>
                  <a:lnTo>
                    <a:pt x="796" y="1853"/>
                  </a:lnTo>
                  <a:cubicBezTo>
                    <a:pt x="869" y="1853"/>
                    <a:pt x="928" y="1794"/>
                    <a:pt x="928" y="1720"/>
                  </a:cubicBezTo>
                  <a:lnTo>
                    <a:pt x="928" y="133"/>
                  </a:lnTo>
                  <a:cubicBezTo>
                    <a:pt x="928" y="59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97;p93">
              <a:extLst>
                <a:ext uri="{FF2B5EF4-FFF2-40B4-BE49-F238E27FC236}">
                  <a16:creationId xmlns="" xmlns:a16="http://schemas.microsoft.com/office/drawing/2014/main" id="{5CD77561-5642-FB4C-8C8D-A6164E8DCDED}"/>
                </a:ext>
              </a:extLst>
            </p:cNvPr>
            <p:cNvSpPr/>
            <p:nvPr/>
          </p:nvSpPr>
          <p:spPr>
            <a:xfrm>
              <a:off x="6632502" y="3342945"/>
              <a:ext cx="56730" cy="162229"/>
            </a:xfrm>
            <a:custGeom>
              <a:avLst/>
              <a:gdLst/>
              <a:ahLst/>
              <a:cxnLst/>
              <a:rect l="l" t="t" r="r" b="b"/>
              <a:pathLst>
                <a:path w="1853" h="5299" extrusionOk="0">
                  <a:moveTo>
                    <a:pt x="133" y="1"/>
                  </a:moveTo>
                  <a:cubicBezTo>
                    <a:pt x="59" y="2"/>
                    <a:pt x="0" y="61"/>
                    <a:pt x="0" y="135"/>
                  </a:cubicBezTo>
                  <a:lnTo>
                    <a:pt x="0" y="5166"/>
                  </a:lnTo>
                  <a:cubicBezTo>
                    <a:pt x="0" y="5240"/>
                    <a:pt x="59" y="5298"/>
                    <a:pt x="133" y="5298"/>
                  </a:cubicBezTo>
                  <a:lnTo>
                    <a:pt x="1720" y="5298"/>
                  </a:lnTo>
                  <a:cubicBezTo>
                    <a:pt x="1794" y="5298"/>
                    <a:pt x="1853" y="5238"/>
                    <a:pt x="1853" y="5166"/>
                  </a:cubicBezTo>
                  <a:lnTo>
                    <a:pt x="1853" y="135"/>
                  </a:lnTo>
                  <a:cubicBezTo>
                    <a:pt x="1853" y="61"/>
                    <a:pt x="1794" y="2"/>
                    <a:pt x="1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598;p93">
            <a:extLst>
              <a:ext uri="{FF2B5EF4-FFF2-40B4-BE49-F238E27FC236}">
                <a16:creationId xmlns="" xmlns:a16="http://schemas.microsoft.com/office/drawing/2014/main" id="{0E06E322-3A1B-23E4-AA1E-CE3C448DA333}"/>
              </a:ext>
            </a:extLst>
          </p:cNvPr>
          <p:cNvGrpSpPr/>
          <p:nvPr/>
        </p:nvGrpSpPr>
        <p:grpSpPr>
          <a:xfrm>
            <a:off x="6758446" y="1562854"/>
            <a:ext cx="363755" cy="363725"/>
            <a:chOff x="5563120" y="3776515"/>
            <a:chExt cx="373044" cy="373013"/>
          </a:xfrm>
        </p:grpSpPr>
        <p:sp>
          <p:nvSpPr>
            <p:cNvPr id="108" name="Google Shape;1599;p93">
              <a:extLst>
                <a:ext uri="{FF2B5EF4-FFF2-40B4-BE49-F238E27FC236}">
                  <a16:creationId xmlns="" xmlns:a16="http://schemas.microsoft.com/office/drawing/2014/main" id="{7A083B37-B4C6-D9B7-BC6D-9A6DA5410C30}"/>
                </a:ext>
              </a:extLst>
            </p:cNvPr>
            <p:cNvSpPr/>
            <p:nvPr/>
          </p:nvSpPr>
          <p:spPr>
            <a:xfrm>
              <a:off x="5563120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9" y="5563"/>
                  </a:cubicBez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0;p93">
              <a:extLst>
                <a:ext uri="{FF2B5EF4-FFF2-40B4-BE49-F238E27FC236}">
                  <a16:creationId xmlns="" xmlns:a16="http://schemas.microsoft.com/office/drawing/2014/main" id="{F1A89DC5-6120-C839-4607-8FF9C74EEE08}"/>
                </a:ext>
              </a:extLst>
            </p:cNvPr>
            <p:cNvSpPr/>
            <p:nvPr/>
          </p:nvSpPr>
          <p:spPr>
            <a:xfrm>
              <a:off x="5648291" y="3776515"/>
              <a:ext cx="85171" cy="170311"/>
            </a:xfrm>
            <a:custGeom>
              <a:avLst/>
              <a:gdLst/>
              <a:ahLst/>
              <a:cxnLst/>
              <a:rect l="l" t="t" r="r" b="b"/>
              <a:pathLst>
                <a:path w="2782" h="5563" extrusionOk="0">
                  <a:moveTo>
                    <a:pt x="1" y="0"/>
                  </a:moveTo>
                  <a:lnTo>
                    <a:pt x="1" y="5563"/>
                  </a:lnTo>
                  <a:lnTo>
                    <a:pt x="2384" y="5563"/>
                  </a:lnTo>
                  <a:cubicBezTo>
                    <a:pt x="2604" y="5563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1;p93">
              <a:extLst>
                <a:ext uri="{FF2B5EF4-FFF2-40B4-BE49-F238E27FC236}">
                  <a16:creationId xmlns="" xmlns:a16="http://schemas.microsoft.com/office/drawing/2014/main" id="{2568F6FA-2AFE-93D9-2176-44295E96CEDB}"/>
                </a:ext>
              </a:extLst>
            </p:cNvPr>
            <p:cNvSpPr/>
            <p:nvPr/>
          </p:nvSpPr>
          <p:spPr>
            <a:xfrm>
              <a:off x="5765822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8" y="5563"/>
                  </a:cubicBez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2;p93">
              <a:extLst>
                <a:ext uri="{FF2B5EF4-FFF2-40B4-BE49-F238E27FC236}">
                  <a16:creationId xmlns="" xmlns:a16="http://schemas.microsoft.com/office/drawing/2014/main" id="{17110257-116D-2D8F-FBDA-2CCBA3AC59EE}"/>
                </a:ext>
              </a:extLst>
            </p:cNvPr>
            <p:cNvSpPr/>
            <p:nvPr/>
          </p:nvSpPr>
          <p:spPr>
            <a:xfrm>
              <a:off x="5850963" y="3776515"/>
              <a:ext cx="85202" cy="170311"/>
            </a:xfrm>
            <a:custGeom>
              <a:avLst/>
              <a:gdLst/>
              <a:ahLst/>
              <a:cxnLst/>
              <a:rect l="l" t="t" r="r" b="b"/>
              <a:pathLst>
                <a:path w="2783" h="5563" extrusionOk="0">
                  <a:moveTo>
                    <a:pt x="0" y="0"/>
                  </a:moveTo>
                  <a:lnTo>
                    <a:pt x="0" y="5563"/>
                  </a:lnTo>
                  <a:lnTo>
                    <a:pt x="2384" y="5563"/>
                  </a:lnTo>
                  <a:cubicBezTo>
                    <a:pt x="2605" y="5563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3;p93">
              <a:extLst>
                <a:ext uri="{FF2B5EF4-FFF2-40B4-BE49-F238E27FC236}">
                  <a16:creationId xmlns="" xmlns:a16="http://schemas.microsoft.com/office/drawing/2014/main" id="{19ECEC9B-EDE3-8F78-8A67-0C8DE4FD193D}"/>
                </a:ext>
              </a:extLst>
            </p:cNvPr>
            <p:cNvSpPr/>
            <p:nvPr/>
          </p:nvSpPr>
          <p:spPr>
            <a:xfrm>
              <a:off x="5612349" y="3825774"/>
              <a:ext cx="71823" cy="73109"/>
            </a:xfrm>
            <a:custGeom>
              <a:avLst/>
              <a:gdLst/>
              <a:ahLst/>
              <a:cxnLst/>
              <a:rect l="l" t="t" r="r" b="b"/>
              <a:pathLst>
                <a:path w="2346" h="2388" extrusionOk="0">
                  <a:moveTo>
                    <a:pt x="1173" y="1"/>
                  </a:moveTo>
                  <a:cubicBezTo>
                    <a:pt x="962" y="1"/>
                    <a:pt x="788" y="167"/>
                    <a:pt x="776" y="378"/>
                  </a:cubicBezTo>
                  <a:lnTo>
                    <a:pt x="776" y="775"/>
                  </a:lnTo>
                  <a:lnTo>
                    <a:pt x="379" y="775"/>
                  </a:lnTo>
                  <a:cubicBezTo>
                    <a:pt x="167" y="787"/>
                    <a:pt x="1" y="961"/>
                    <a:pt x="1" y="1172"/>
                  </a:cubicBezTo>
                  <a:cubicBezTo>
                    <a:pt x="1" y="1384"/>
                    <a:pt x="167" y="1559"/>
                    <a:pt x="379" y="1570"/>
                  </a:cubicBezTo>
                  <a:lnTo>
                    <a:pt x="776" y="1570"/>
                  </a:lnTo>
                  <a:lnTo>
                    <a:pt x="776" y="1967"/>
                  </a:lnTo>
                  <a:cubicBezTo>
                    <a:pt x="763" y="2195"/>
                    <a:pt x="945" y="2388"/>
                    <a:pt x="1173" y="2388"/>
                  </a:cubicBezTo>
                  <a:cubicBezTo>
                    <a:pt x="1403" y="2388"/>
                    <a:pt x="1584" y="2195"/>
                    <a:pt x="1570" y="1967"/>
                  </a:cubicBezTo>
                  <a:lnTo>
                    <a:pt x="1570" y="1570"/>
                  </a:lnTo>
                  <a:lnTo>
                    <a:pt x="1969" y="1570"/>
                  </a:lnTo>
                  <a:cubicBezTo>
                    <a:pt x="2180" y="1559"/>
                    <a:pt x="2346" y="1384"/>
                    <a:pt x="2346" y="1172"/>
                  </a:cubicBezTo>
                  <a:cubicBezTo>
                    <a:pt x="2346" y="961"/>
                    <a:pt x="2180" y="787"/>
                    <a:pt x="1969" y="775"/>
                  </a:cubicBezTo>
                  <a:lnTo>
                    <a:pt x="1570" y="775"/>
                  </a:lnTo>
                  <a:lnTo>
                    <a:pt x="1570" y="378"/>
                  </a:lnTo>
                  <a:cubicBezTo>
                    <a:pt x="1559" y="167"/>
                    <a:pt x="1384" y="1"/>
                    <a:pt x="1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04;p93">
              <a:extLst>
                <a:ext uri="{FF2B5EF4-FFF2-40B4-BE49-F238E27FC236}">
                  <a16:creationId xmlns="" xmlns:a16="http://schemas.microsoft.com/office/drawing/2014/main" id="{F92CB005-ECD0-43E8-1DD0-A07E07B5C346}"/>
                </a:ext>
              </a:extLst>
            </p:cNvPr>
            <p:cNvSpPr/>
            <p:nvPr/>
          </p:nvSpPr>
          <p:spPr>
            <a:xfrm>
              <a:off x="5648261" y="3825131"/>
              <a:ext cx="35911" cy="72986"/>
            </a:xfrm>
            <a:custGeom>
              <a:avLst/>
              <a:gdLst/>
              <a:ahLst/>
              <a:cxnLst/>
              <a:rect l="l" t="t" r="r" b="b"/>
              <a:pathLst>
                <a:path w="1173" h="2384" extrusionOk="0">
                  <a:moveTo>
                    <a:pt x="0" y="0"/>
                  </a:moveTo>
                  <a:lnTo>
                    <a:pt x="0" y="2384"/>
                  </a:lnTo>
                  <a:cubicBezTo>
                    <a:pt x="220" y="2384"/>
                    <a:pt x="399" y="2206"/>
                    <a:pt x="399" y="1985"/>
                  </a:cubicBezTo>
                  <a:lnTo>
                    <a:pt x="399" y="1590"/>
                  </a:lnTo>
                  <a:lnTo>
                    <a:pt x="796" y="1590"/>
                  </a:lnTo>
                  <a:cubicBezTo>
                    <a:pt x="1007" y="1580"/>
                    <a:pt x="1173" y="1404"/>
                    <a:pt x="1173" y="1193"/>
                  </a:cubicBezTo>
                  <a:cubicBezTo>
                    <a:pt x="1173" y="982"/>
                    <a:pt x="1007" y="806"/>
                    <a:pt x="796" y="796"/>
                  </a:cubicBezTo>
                  <a:lnTo>
                    <a:pt x="399" y="796"/>
                  </a:lnTo>
                  <a:lnTo>
                    <a:pt x="399" y="397"/>
                  </a:lnTo>
                  <a:cubicBezTo>
                    <a:pt x="399" y="178"/>
                    <a:pt x="22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05;p93">
              <a:extLst>
                <a:ext uri="{FF2B5EF4-FFF2-40B4-BE49-F238E27FC236}">
                  <a16:creationId xmlns="" xmlns:a16="http://schemas.microsoft.com/office/drawing/2014/main" id="{8D8383D4-65BD-4E99-6B17-8B4740C210DA}"/>
                </a:ext>
              </a:extLst>
            </p:cNvPr>
            <p:cNvSpPr/>
            <p:nvPr/>
          </p:nvSpPr>
          <p:spPr>
            <a:xfrm>
              <a:off x="5815112" y="384947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8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3" y="797"/>
                    <a:pt x="1979" y="797"/>
                    <a:pt x="1985" y="797"/>
                  </a:cubicBezTo>
                  <a:cubicBezTo>
                    <a:pt x="2203" y="797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06;p93">
              <a:extLst>
                <a:ext uri="{FF2B5EF4-FFF2-40B4-BE49-F238E27FC236}">
                  <a16:creationId xmlns="" xmlns:a16="http://schemas.microsoft.com/office/drawing/2014/main" id="{84F42F09-13AE-8A24-FE8C-CB0BFD9DAE85}"/>
                </a:ext>
              </a:extLst>
            </p:cNvPr>
            <p:cNvSpPr/>
            <p:nvPr/>
          </p:nvSpPr>
          <p:spPr>
            <a:xfrm>
              <a:off x="5850963" y="384947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2" y="797"/>
                    <a:pt x="808" y="797"/>
                    <a:pt x="814" y="797"/>
                  </a:cubicBezTo>
                  <a:cubicBezTo>
                    <a:pt x="1032" y="797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07;p93">
              <a:extLst>
                <a:ext uri="{FF2B5EF4-FFF2-40B4-BE49-F238E27FC236}">
                  <a16:creationId xmlns="" xmlns:a16="http://schemas.microsoft.com/office/drawing/2014/main" id="{9F1C3576-10EA-EA1E-1594-6C60438E51C4}"/>
                </a:ext>
              </a:extLst>
            </p:cNvPr>
            <p:cNvSpPr/>
            <p:nvPr/>
          </p:nvSpPr>
          <p:spPr>
            <a:xfrm>
              <a:off x="5563120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9" y="5561"/>
                  </a:cubicBezTo>
                  <a:lnTo>
                    <a:pt x="5166" y="5561"/>
                  </a:ln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8;p93">
              <a:extLst>
                <a:ext uri="{FF2B5EF4-FFF2-40B4-BE49-F238E27FC236}">
                  <a16:creationId xmlns="" xmlns:a16="http://schemas.microsoft.com/office/drawing/2014/main" id="{3E9A2BA6-8AC6-CCB4-6C7B-E8CE856FCDEC}"/>
                </a:ext>
              </a:extLst>
            </p:cNvPr>
            <p:cNvSpPr/>
            <p:nvPr/>
          </p:nvSpPr>
          <p:spPr>
            <a:xfrm>
              <a:off x="5648291" y="3979216"/>
              <a:ext cx="85171" cy="170281"/>
            </a:xfrm>
            <a:custGeom>
              <a:avLst/>
              <a:gdLst/>
              <a:ahLst/>
              <a:cxnLst/>
              <a:rect l="l" t="t" r="r" b="b"/>
              <a:pathLst>
                <a:path w="2782" h="5562" extrusionOk="0">
                  <a:moveTo>
                    <a:pt x="1" y="0"/>
                  </a:moveTo>
                  <a:lnTo>
                    <a:pt x="1" y="5561"/>
                  </a:lnTo>
                  <a:lnTo>
                    <a:pt x="2384" y="5561"/>
                  </a:lnTo>
                  <a:cubicBezTo>
                    <a:pt x="2604" y="5561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9;p93">
              <a:extLst>
                <a:ext uri="{FF2B5EF4-FFF2-40B4-BE49-F238E27FC236}">
                  <a16:creationId xmlns="" xmlns:a16="http://schemas.microsoft.com/office/drawing/2014/main" id="{A7895FC4-0132-FAB8-ECB8-CBD870B3EF2F}"/>
                </a:ext>
              </a:extLst>
            </p:cNvPr>
            <p:cNvSpPr/>
            <p:nvPr/>
          </p:nvSpPr>
          <p:spPr>
            <a:xfrm>
              <a:off x="5765822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8" y="5561"/>
                  </a:cubicBezTo>
                  <a:lnTo>
                    <a:pt x="5165" y="5561"/>
                  </a:ln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0;p93">
              <a:extLst>
                <a:ext uri="{FF2B5EF4-FFF2-40B4-BE49-F238E27FC236}">
                  <a16:creationId xmlns="" xmlns:a16="http://schemas.microsoft.com/office/drawing/2014/main" id="{0CD24655-818E-D2D4-7EBF-0B3615B1DC40}"/>
                </a:ext>
              </a:extLst>
            </p:cNvPr>
            <p:cNvSpPr/>
            <p:nvPr/>
          </p:nvSpPr>
          <p:spPr>
            <a:xfrm>
              <a:off x="5850963" y="3979216"/>
              <a:ext cx="85202" cy="170281"/>
            </a:xfrm>
            <a:custGeom>
              <a:avLst/>
              <a:gdLst/>
              <a:ahLst/>
              <a:cxnLst/>
              <a:rect l="l" t="t" r="r" b="b"/>
              <a:pathLst>
                <a:path w="2783" h="5562" extrusionOk="0">
                  <a:moveTo>
                    <a:pt x="0" y="0"/>
                  </a:moveTo>
                  <a:lnTo>
                    <a:pt x="0" y="5561"/>
                  </a:lnTo>
                  <a:lnTo>
                    <a:pt x="2384" y="5561"/>
                  </a:lnTo>
                  <a:cubicBezTo>
                    <a:pt x="2605" y="5561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1;p93">
              <a:extLst>
                <a:ext uri="{FF2B5EF4-FFF2-40B4-BE49-F238E27FC236}">
                  <a16:creationId xmlns="" xmlns:a16="http://schemas.microsoft.com/office/drawing/2014/main" id="{A348B84F-34CC-D937-5FE5-5C01D34932D2}"/>
                </a:ext>
              </a:extLst>
            </p:cNvPr>
            <p:cNvSpPr/>
            <p:nvPr/>
          </p:nvSpPr>
          <p:spPr>
            <a:xfrm>
              <a:off x="5815112" y="4027864"/>
              <a:ext cx="72986" cy="24370"/>
            </a:xfrm>
            <a:custGeom>
              <a:avLst/>
              <a:gdLst/>
              <a:ahLst/>
              <a:cxnLst/>
              <a:rect l="l" t="t" r="r" b="b"/>
              <a:pathLst>
                <a:path w="2384" h="796" extrusionOk="0">
                  <a:moveTo>
                    <a:pt x="1988" y="0"/>
                  </a:moveTo>
                  <a:cubicBezTo>
                    <a:pt x="1981" y="0"/>
                    <a:pt x="1974" y="1"/>
                    <a:pt x="1967" y="1"/>
                  </a:cubicBezTo>
                  <a:lnTo>
                    <a:pt x="377" y="1"/>
                  </a:lnTo>
                  <a:cubicBezTo>
                    <a:pt x="166" y="11"/>
                    <a:pt x="1" y="185"/>
                    <a:pt x="1" y="398"/>
                  </a:cubicBezTo>
                  <a:cubicBezTo>
                    <a:pt x="1" y="609"/>
                    <a:pt x="166" y="785"/>
                    <a:pt x="377" y="795"/>
                  </a:cubicBezTo>
                  <a:lnTo>
                    <a:pt x="1967" y="795"/>
                  </a:lnTo>
                  <a:cubicBezTo>
                    <a:pt x="1974" y="795"/>
                    <a:pt x="1981" y="795"/>
                    <a:pt x="1988" y="795"/>
                  </a:cubicBezTo>
                  <a:cubicBezTo>
                    <a:pt x="2205" y="795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2;p93">
              <a:extLst>
                <a:ext uri="{FF2B5EF4-FFF2-40B4-BE49-F238E27FC236}">
                  <a16:creationId xmlns="" xmlns:a16="http://schemas.microsoft.com/office/drawing/2014/main" id="{D3420E5D-40EE-1D4F-ABF0-168EA4A9A111}"/>
                </a:ext>
              </a:extLst>
            </p:cNvPr>
            <p:cNvSpPr/>
            <p:nvPr/>
          </p:nvSpPr>
          <p:spPr>
            <a:xfrm>
              <a:off x="5850963" y="4027864"/>
              <a:ext cx="37136" cy="24370"/>
            </a:xfrm>
            <a:custGeom>
              <a:avLst/>
              <a:gdLst/>
              <a:ahLst/>
              <a:cxnLst/>
              <a:rect l="l" t="t" r="r" b="b"/>
              <a:pathLst>
                <a:path w="1213" h="796" extrusionOk="0">
                  <a:moveTo>
                    <a:pt x="817" y="0"/>
                  </a:moveTo>
                  <a:cubicBezTo>
                    <a:pt x="810" y="0"/>
                    <a:pt x="803" y="1"/>
                    <a:pt x="796" y="1"/>
                  </a:cubicBezTo>
                  <a:lnTo>
                    <a:pt x="0" y="1"/>
                  </a:lnTo>
                  <a:lnTo>
                    <a:pt x="0" y="795"/>
                  </a:lnTo>
                  <a:lnTo>
                    <a:pt x="796" y="795"/>
                  </a:lnTo>
                  <a:cubicBezTo>
                    <a:pt x="803" y="795"/>
                    <a:pt x="810" y="795"/>
                    <a:pt x="817" y="795"/>
                  </a:cubicBezTo>
                  <a:cubicBezTo>
                    <a:pt x="1034" y="795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3;p93">
              <a:extLst>
                <a:ext uri="{FF2B5EF4-FFF2-40B4-BE49-F238E27FC236}">
                  <a16:creationId xmlns="" xmlns:a16="http://schemas.microsoft.com/office/drawing/2014/main" id="{350B5A1B-67DC-1075-521E-0E2606F5ADB3}"/>
                </a:ext>
              </a:extLst>
            </p:cNvPr>
            <p:cNvSpPr/>
            <p:nvPr/>
          </p:nvSpPr>
          <p:spPr>
            <a:xfrm>
              <a:off x="5815112" y="407648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9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4" y="797"/>
                    <a:pt x="1981" y="797"/>
                    <a:pt x="1988" y="797"/>
                  </a:cubicBezTo>
                  <a:cubicBezTo>
                    <a:pt x="2205" y="797"/>
                    <a:pt x="2384" y="620"/>
                    <a:pt x="2384" y="399"/>
                  </a:cubicBezTo>
                  <a:cubicBezTo>
                    <a:pt x="2384" y="179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14;p93">
              <a:extLst>
                <a:ext uri="{FF2B5EF4-FFF2-40B4-BE49-F238E27FC236}">
                  <a16:creationId xmlns="" xmlns:a16="http://schemas.microsoft.com/office/drawing/2014/main" id="{C590C1C4-16E9-260D-20B1-C0C95AE14FFD}"/>
                </a:ext>
              </a:extLst>
            </p:cNvPr>
            <p:cNvSpPr/>
            <p:nvPr/>
          </p:nvSpPr>
          <p:spPr>
            <a:xfrm>
              <a:off x="5850963" y="407648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3" y="797"/>
                    <a:pt x="810" y="797"/>
                    <a:pt x="817" y="797"/>
                  </a:cubicBezTo>
                  <a:cubicBezTo>
                    <a:pt x="1034" y="797"/>
                    <a:pt x="1213" y="620"/>
                    <a:pt x="1213" y="399"/>
                  </a:cubicBezTo>
                  <a:cubicBezTo>
                    <a:pt x="1213" y="179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15;p93">
              <a:extLst>
                <a:ext uri="{FF2B5EF4-FFF2-40B4-BE49-F238E27FC236}">
                  <a16:creationId xmlns="" xmlns:a16="http://schemas.microsoft.com/office/drawing/2014/main" id="{B9F4C4A8-24B6-D012-9E1D-542FA0878485}"/>
                </a:ext>
              </a:extLst>
            </p:cNvPr>
            <p:cNvSpPr/>
            <p:nvPr/>
          </p:nvSpPr>
          <p:spPr>
            <a:xfrm>
              <a:off x="5617033" y="4034477"/>
              <a:ext cx="61812" cy="59760"/>
            </a:xfrm>
            <a:custGeom>
              <a:avLst/>
              <a:gdLst/>
              <a:ahLst/>
              <a:cxnLst/>
              <a:rect l="l" t="t" r="r" b="b"/>
              <a:pathLst>
                <a:path w="2019" h="1952" extrusionOk="0">
                  <a:moveTo>
                    <a:pt x="443" y="0"/>
                  </a:moveTo>
                  <a:cubicBezTo>
                    <a:pt x="342" y="0"/>
                    <a:pt x="239" y="39"/>
                    <a:pt x="161" y="117"/>
                  </a:cubicBezTo>
                  <a:cubicBezTo>
                    <a:pt x="0" y="279"/>
                    <a:pt x="7" y="544"/>
                    <a:pt x="179" y="696"/>
                  </a:cubicBezTo>
                  <a:lnTo>
                    <a:pt x="459" y="976"/>
                  </a:lnTo>
                  <a:lnTo>
                    <a:pt x="179" y="1257"/>
                  </a:lnTo>
                  <a:cubicBezTo>
                    <a:pt x="9" y="1410"/>
                    <a:pt x="2" y="1673"/>
                    <a:pt x="163" y="1835"/>
                  </a:cubicBezTo>
                  <a:cubicBezTo>
                    <a:pt x="240" y="1913"/>
                    <a:pt x="342" y="1951"/>
                    <a:pt x="444" y="1951"/>
                  </a:cubicBezTo>
                  <a:cubicBezTo>
                    <a:pt x="553" y="1951"/>
                    <a:pt x="662" y="1907"/>
                    <a:pt x="741" y="1818"/>
                  </a:cubicBezTo>
                  <a:lnTo>
                    <a:pt x="1022" y="1539"/>
                  </a:lnTo>
                  <a:lnTo>
                    <a:pt x="1302" y="1818"/>
                  </a:lnTo>
                  <a:cubicBezTo>
                    <a:pt x="1378" y="1886"/>
                    <a:pt x="1473" y="1920"/>
                    <a:pt x="1568" y="1920"/>
                  </a:cubicBezTo>
                  <a:cubicBezTo>
                    <a:pt x="1671" y="1920"/>
                    <a:pt x="1772" y="1881"/>
                    <a:pt x="1849" y="1803"/>
                  </a:cubicBezTo>
                  <a:cubicBezTo>
                    <a:pt x="1998" y="1654"/>
                    <a:pt x="2005" y="1415"/>
                    <a:pt x="1864" y="1257"/>
                  </a:cubicBezTo>
                  <a:lnTo>
                    <a:pt x="1583" y="976"/>
                  </a:lnTo>
                  <a:lnTo>
                    <a:pt x="1864" y="696"/>
                  </a:lnTo>
                  <a:cubicBezTo>
                    <a:pt x="2019" y="540"/>
                    <a:pt x="2019" y="289"/>
                    <a:pt x="1864" y="133"/>
                  </a:cubicBezTo>
                  <a:cubicBezTo>
                    <a:pt x="1787" y="56"/>
                    <a:pt x="1685" y="18"/>
                    <a:pt x="1583" y="18"/>
                  </a:cubicBezTo>
                  <a:cubicBezTo>
                    <a:pt x="1481" y="18"/>
                    <a:pt x="1380" y="56"/>
                    <a:pt x="1302" y="133"/>
                  </a:cubicBezTo>
                  <a:lnTo>
                    <a:pt x="1022" y="415"/>
                  </a:lnTo>
                  <a:lnTo>
                    <a:pt x="741" y="133"/>
                  </a:lnTo>
                  <a:cubicBezTo>
                    <a:pt x="662" y="45"/>
                    <a:pt x="553" y="0"/>
                    <a:pt x="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16;p93">
              <a:extLst>
                <a:ext uri="{FF2B5EF4-FFF2-40B4-BE49-F238E27FC236}">
                  <a16:creationId xmlns="" xmlns:a16="http://schemas.microsoft.com/office/drawing/2014/main" id="{96AB50CE-2869-D2A2-11D8-7B62320B5974}"/>
                </a:ext>
              </a:extLst>
            </p:cNvPr>
            <p:cNvSpPr/>
            <p:nvPr/>
          </p:nvSpPr>
          <p:spPr>
            <a:xfrm>
              <a:off x="5648291" y="4035456"/>
              <a:ext cx="30156" cy="57832"/>
            </a:xfrm>
            <a:custGeom>
              <a:avLst/>
              <a:gdLst/>
              <a:ahLst/>
              <a:cxnLst/>
              <a:rect l="l" t="t" r="r" b="b"/>
              <a:pathLst>
                <a:path w="985" h="1889" extrusionOk="0">
                  <a:moveTo>
                    <a:pt x="546" y="0"/>
                  </a:moveTo>
                  <a:cubicBezTo>
                    <a:pt x="451" y="0"/>
                    <a:pt x="356" y="34"/>
                    <a:pt x="281" y="101"/>
                  </a:cubicBezTo>
                  <a:lnTo>
                    <a:pt x="1" y="383"/>
                  </a:lnTo>
                  <a:lnTo>
                    <a:pt x="1" y="1507"/>
                  </a:lnTo>
                  <a:lnTo>
                    <a:pt x="281" y="1786"/>
                  </a:lnTo>
                  <a:cubicBezTo>
                    <a:pt x="357" y="1854"/>
                    <a:pt x="452" y="1888"/>
                    <a:pt x="547" y="1888"/>
                  </a:cubicBezTo>
                  <a:cubicBezTo>
                    <a:pt x="649" y="1888"/>
                    <a:pt x="750" y="1849"/>
                    <a:pt x="828" y="1771"/>
                  </a:cubicBezTo>
                  <a:cubicBezTo>
                    <a:pt x="977" y="1622"/>
                    <a:pt x="984" y="1383"/>
                    <a:pt x="843" y="1225"/>
                  </a:cubicBezTo>
                  <a:lnTo>
                    <a:pt x="562" y="944"/>
                  </a:lnTo>
                  <a:lnTo>
                    <a:pt x="843" y="664"/>
                  </a:lnTo>
                  <a:cubicBezTo>
                    <a:pt x="984" y="507"/>
                    <a:pt x="977" y="265"/>
                    <a:pt x="828" y="116"/>
                  </a:cubicBezTo>
                  <a:cubicBezTo>
                    <a:pt x="750" y="39"/>
                    <a:pt x="648" y="0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617;p93">
            <a:extLst>
              <a:ext uri="{FF2B5EF4-FFF2-40B4-BE49-F238E27FC236}">
                <a16:creationId xmlns="" xmlns:a16="http://schemas.microsoft.com/office/drawing/2014/main" id="{3C7F8EA1-1884-2795-0288-A2006050351D}"/>
              </a:ext>
            </a:extLst>
          </p:cNvPr>
          <p:cNvGrpSpPr/>
          <p:nvPr/>
        </p:nvGrpSpPr>
        <p:grpSpPr>
          <a:xfrm rot="2085606">
            <a:off x="7265136" y="675757"/>
            <a:ext cx="621953" cy="981311"/>
            <a:chOff x="5630045" y="3181481"/>
            <a:chExt cx="239195" cy="372370"/>
          </a:xfrm>
        </p:grpSpPr>
        <p:sp>
          <p:nvSpPr>
            <p:cNvPr id="127" name="Google Shape;1618;p93">
              <a:extLst>
                <a:ext uri="{FF2B5EF4-FFF2-40B4-BE49-F238E27FC236}">
                  <a16:creationId xmlns="" xmlns:a16="http://schemas.microsoft.com/office/drawing/2014/main" id="{D57A06A3-E1B1-907C-24C9-4141300E0595}"/>
                </a:ext>
              </a:extLst>
            </p:cNvPr>
            <p:cNvSpPr/>
            <p:nvPr/>
          </p:nvSpPr>
          <p:spPr>
            <a:xfrm>
              <a:off x="5821174" y="3485366"/>
              <a:ext cx="39248" cy="68425"/>
            </a:xfrm>
            <a:custGeom>
              <a:avLst/>
              <a:gdLst/>
              <a:ahLst/>
              <a:cxnLst/>
              <a:rect l="l" t="t" r="r" b="b"/>
              <a:pathLst>
                <a:path w="1282" h="2235" extrusionOk="0">
                  <a:moveTo>
                    <a:pt x="449" y="1"/>
                  </a:moveTo>
                  <a:cubicBezTo>
                    <a:pt x="414" y="1"/>
                    <a:pt x="379" y="5"/>
                    <a:pt x="344" y="15"/>
                  </a:cubicBezTo>
                  <a:cubicBezTo>
                    <a:pt x="124" y="75"/>
                    <a:pt x="0" y="306"/>
                    <a:pt x="71" y="524"/>
                  </a:cubicBezTo>
                  <a:lnTo>
                    <a:pt x="457" y="1941"/>
                  </a:lnTo>
                  <a:cubicBezTo>
                    <a:pt x="504" y="2115"/>
                    <a:pt x="662" y="2234"/>
                    <a:pt x="841" y="2234"/>
                  </a:cubicBezTo>
                  <a:cubicBezTo>
                    <a:pt x="876" y="2234"/>
                    <a:pt x="911" y="2229"/>
                    <a:pt x="945" y="2221"/>
                  </a:cubicBezTo>
                  <a:cubicBezTo>
                    <a:pt x="1158" y="2162"/>
                    <a:pt x="1282" y="1945"/>
                    <a:pt x="1225" y="1732"/>
                  </a:cubicBezTo>
                  <a:lnTo>
                    <a:pt x="838" y="315"/>
                  </a:lnTo>
                  <a:cubicBezTo>
                    <a:pt x="797" y="128"/>
                    <a:pt x="631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9;p93">
              <a:extLst>
                <a:ext uri="{FF2B5EF4-FFF2-40B4-BE49-F238E27FC236}">
                  <a16:creationId xmlns="" xmlns:a16="http://schemas.microsoft.com/office/drawing/2014/main" id="{F7ADCB03-1994-4EDC-25D5-DD957E243171}"/>
                </a:ext>
              </a:extLst>
            </p:cNvPr>
            <p:cNvSpPr/>
            <p:nvPr/>
          </p:nvSpPr>
          <p:spPr>
            <a:xfrm>
              <a:off x="5638831" y="3486560"/>
              <a:ext cx="38514" cy="67292"/>
            </a:xfrm>
            <a:custGeom>
              <a:avLst/>
              <a:gdLst/>
              <a:ahLst/>
              <a:cxnLst/>
              <a:rect l="l" t="t" r="r" b="b"/>
              <a:pathLst>
                <a:path w="1258" h="2198" extrusionOk="0">
                  <a:moveTo>
                    <a:pt x="822" y="0"/>
                  </a:moveTo>
                  <a:cubicBezTo>
                    <a:pt x="653" y="0"/>
                    <a:pt x="498" y="108"/>
                    <a:pt x="444" y="276"/>
                  </a:cubicBezTo>
                  <a:lnTo>
                    <a:pt x="57" y="1695"/>
                  </a:lnTo>
                  <a:cubicBezTo>
                    <a:pt x="0" y="1906"/>
                    <a:pt x="124" y="2123"/>
                    <a:pt x="337" y="2182"/>
                  </a:cubicBezTo>
                  <a:cubicBezTo>
                    <a:pt x="370" y="2192"/>
                    <a:pt x="405" y="2195"/>
                    <a:pt x="441" y="2195"/>
                  </a:cubicBezTo>
                  <a:lnTo>
                    <a:pt x="441" y="2197"/>
                  </a:lnTo>
                  <a:cubicBezTo>
                    <a:pt x="620" y="2197"/>
                    <a:pt x="777" y="2076"/>
                    <a:pt x="824" y="1904"/>
                  </a:cubicBezTo>
                  <a:lnTo>
                    <a:pt x="1211" y="485"/>
                  </a:lnTo>
                  <a:cubicBezTo>
                    <a:pt x="1258" y="278"/>
                    <a:pt x="1132" y="70"/>
                    <a:pt x="928" y="15"/>
                  </a:cubicBezTo>
                  <a:cubicBezTo>
                    <a:pt x="892" y="5"/>
                    <a:pt x="857" y="0"/>
                    <a:pt x="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20;p93">
              <a:extLst>
                <a:ext uri="{FF2B5EF4-FFF2-40B4-BE49-F238E27FC236}">
                  <a16:creationId xmlns="" xmlns:a16="http://schemas.microsoft.com/office/drawing/2014/main" id="{DABEC819-2401-AE13-BB91-261934481940}"/>
                </a:ext>
              </a:extLst>
            </p:cNvPr>
            <p:cNvSpPr/>
            <p:nvPr/>
          </p:nvSpPr>
          <p:spPr>
            <a:xfrm>
              <a:off x="5630045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40" y="0"/>
                  </a:moveTo>
                  <a:lnTo>
                    <a:pt x="173" y="6475"/>
                  </a:lnTo>
                  <a:cubicBezTo>
                    <a:pt x="1" y="7110"/>
                    <a:pt x="374" y="7767"/>
                    <a:pt x="1009" y="7939"/>
                  </a:cubicBezTo>
                  <a:cubicBezTo>
                    <a:pt x="1114" y="7968"/>
                    <a:pt x="1221" y="7982"/>
                    <a:pt x="1325" y="7982"/>
                  </a:cubicBezTo>
                  <a:cubicBezTo>
                    <a:pt x="1849" y="7982"/>
                    <a:pt x="2329" y="7633"/>
                    <a:pt x="2473" y="7103"/>
                  </a:cubicBezTo>
                  <a:lnTo>
                    <a:pt x="3913" y="1824"/>
                  </a:lnTo>
                  <a:lnTo>
                    <a:pt x="3907" y="1824"/>
                  </a:lnTo>
                  <a:cubicBezTo>
                    <a:pt x="3029" y="1822"/>
                    <a:pt x="2319" y="1112"/>
                    <a:pt x="2317" y="234"/>
                  </a:cubicBezTo>
                  <a:cubicBezTo>
                    <a:pt x="2317" y="179"/>
                    <a:pt x="2320" y="124"/>
                    <a:pt x="2325" y="67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21;p93">
              <a:extLst>
                <a:ext uri="{FF2B5EF4-FFF2-40B4-BE49-F238E27FC236}">
                  <a16:creationId xmlns="" xmlns:a16="http://schemas.microsoft.com/office/drawing/2014/main" id="{ECE3C050-B7DB-0596-79B2-C1589A09FD01}"/>
                </a:ext>
              </a:extLst>
            </p:cNvPr>
            <p:cNvSpPr/>
            <p:nvPr/>
          </p:nvSpPr>
          <p:spPr>
            <a:xfrm>
              <a:off x="5660966" y="3312544"/>
              <a:ext cx="88845" cy="198691"/>
            </a:xfrm>
            <a:custGeom>
              <a:avLst/>
              <a:gdLst/>
              <a:ahLst/>
              <a:cxnLst/>
              <a:rect l="l" t="t" r="r" b="b"/>
              <a:pathLst>
                <a:path w="2902" h="6490" extrusionOk="0">
                  <a:moveTo>
                    <a:pt x="1925" y="0"/>
                  </a:moveTo>
                  <a:cubicBezTo>
                    <a:pt x="1926" y="1"/>
                    <a:pt x="1926" y="1"/>
                    <a:pt x="1927" y="1"/>
                  </a:cubicBezTo>
                  <a:lnTo>
                    <a:pt x="1927" y="1"/>
                  </a:lnTo>
                  <a:lnTo>
                    <a:pt x="1927" y="0"/>
                  </a:lnTo>
                  <a:close/>
                  <a:moveTo>
                    <a:pt x="1927" y="1"/>
                  </a:moveTo>
                  <a:lnTo>
                    <a:pt x="1" y="6447"/>
                  </a:lnTo>
                  <a:cubicBezTo>
                    <a:pt x="106" y="6476"/>
                    <a:pt x="212" y="6490"/>
                    <a:pt x="316" y="6490"/>
                  </a:cubicBezTo>
                  <a:cubicBezTo>
                    <a:pt x="839" y="6490"/>
                    <a:pt x="1319" y="6141"/>
                    <a:pt x="1463" y="5611"/>
                  </a:cubicBezTo>
                  <a:lnTo>
                    <a:pt x="2902" y="332"/>
                  </a:lnTo>
                  <a:lnTo>
                    <a:pt x="2895" y="332"/>
                  </a:lnTo>
                  <a:cubicBezTo>
                    <a:pt x="2544" y="332"/>
                    <a:pt x="2204" y="217"/>
                    <a:pt x="1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22;p93">
              <a:extLst>
                <a:ext uri="{FF2B5EF4-FFF2-40B4-BE49-F238E27FC236}">
                  <a16:creationId xmlns="" xmlns:a16="http://schemas.microsoft.com/office/drawing/2014/main" id="{119ACFF0-72AA-8392-B9BA-15981F00EC1C}"/>
                </a:ext>
              </a:extLst>
            </p:cNvPr>
            <p:cNvSpPr/>
            <p:nvPr/>
          </p:nvSpPr>
          <p:spPr>
            <a:xfrm>
              <a:off x="5749413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74" y="0"/>
                  </a:moveTo>
                  <a:lnTo>
                    <a:pt x="1589" y="67"/>
                  </a:lnTo>
                  <a:cubicBezTo>
                    <a:pt x="1594" y="124"/>
                    <a:pt x="1597" y="179"/>
                    <a:pt x="1597" y="234"/>
                  </a:cubicBezTo>
                  <a:cubicBezTo>
                    <a:pt x="1595" y="1112"/>
                    <a:pt x="885" y="1822"/>
                    <a:pt x="8" y="1824"/>
                  </a:cubicBezTo>
                  <a:lnTo>
                    <a:pt x="1" y="1824"/>
                  </a:lnTo>
                  <a:lnTo>
                    <a:pt x="1440" y="7103"/>
                  </a:lnTo>
                  <a:cubicBezTo>
                    <a:pt x="1585" y="7633"/>
                    <a:pt x="2065" y="7982"/>
                    <a:pt x="2589" y="7982"/>
                  </a:cubicBezTo>
                  <a:cubicBezTo>
                    <a:pt x="2693" y="7982"/>
                    <a:pt x="2798" y="7968"/>
                    <a:pt x="2904" y="7939"/>
                  </a:cubicBezTo>
                  <a:cubicBezTo>
                    <a:pt x="3540" y="7767"/>
                    <a:pt x="3914" y="7110"/>
                    <a:pt x="3739" y="6475"/>
                  </a:cubicBezTo>
                  <a:lnTo>
                    <a:pt x="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23;p93">
              <a:extLst>
                <a:ext uri="{FF2B5EF4-FFF2-40B4-BE49-F238E27FC236}">
                  <a16:creationId xmlns="" xmlns:a16="http://schemas.microsoft.com/office/drawing/2014/main" id="{256235AA-02B0-D642-643C-1E9063514EC7}"/>
                </a:ext>
              </a:extLst>
            </p:cNvPr>
            <p:cNvSpPr/>
            <p:nvPr/>
          </p:nvSpPr>
          <p:spPr>
            <a:xfrm>
              <a:off x="5749413" y="3312544"/>
              <a:ext cx="88906" cy="198691"/>
            </a:xfrm>
            <a:custGeom>
              <a:avLst/>
              <a:gdLst/>
              <a:ahLst/>
              <a:cxnLst/>
              <a:rect l="l" t="t" r="r" b="b"/>
              <a:pathLst>
                <a:path w="2904" h="6490" extrusionOk="0">
                  <a:moveTo>
                    <a:pt x="977" y="0"/>
                  </a:moveTo>
                  <a:cubicBezTo>
                    <a:pt x="699" y="216"/>
                    <a:pt x="359" y="332"/>
                    <a:pt x="8" y="332"/>
                  </a:cubicBezTo>
                  <a:lnTo>
                    <a:pt x="1" y="332"/>
                  </a:lnTo>
                  <a:lnTo>
                    <a:pt x="1441" y="5611"/>
                  </a:lnTo>
                  <a:cubicBezTo>
                    <a:pt x="1584" y="6141"/>
                    <a:pt x="2064" y="6490"/>
                    <a:pt x="2588" y="6490"/>
                  </a:cubicBezTo>
                  <a:cubicBezTo>
                    <a:pt x="2693" y="6490"/>
                    <a:pt x="2798" y="6476"/>
                    <a:pt x="2904" y="6447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24;p93">
              <a:extLst>
                <a:ext uri="{FF2B5EF4-FFF2-40B4-BE49-F238E27FC236}">
                  <a16:creationId xmlns="" xmlns:a16="http://schemas.microsoft.com/office/drawing/2014/main" id="{7AA7EB75-EA87-3B4F-9F3F-E3E0E6AB7D10}"/>
                </a:ext>
              </a:extLst>
            </p:cNvPr>
            <p:cNvSpPr/>
            <p:nvPr/>
          </p:nvSpPr>
          <p:spPr>
            <a:xfrm>
              <a:off x="5737442" y="3181481"/>
              <a:ext cx="24308" cy="56179"/>
            </a:xfrm>
            <a:custGeom>
              <a:avLst/>
              <a:gdLst/>
              <a:ahLst/>
              <a:cxnLst/>
              <a:rect l="l" t="t" r="r" b="b"/>
              <a:pathLst>
                <a:path w="794" h="1835" extrusionOk="0">
                  <a:moveTo>
                    <a:pt x="397" y="0"/>
                  </a:moveTo>
                  <a:cubicBezTo>
                    <a:pt x="186" y="0"/>
                    <a:pt x="12" y="166"/>
                    <a:pt x="0" y="377"/>
                  </a:cubicBezTo>
                  <a:lnTo>
                    <a:pt x="0" y="1434"/>
                  </a:lnTo>
                  <a:cubicBezTo>
                    <a:pt x="0" y="1655"/>
                    <a:pt x="178" y="1833"/>
                    <a:pt x="399" y="1833"/>
                  </a:cubicBezTo>
                  <a:lnTo>
                    <a:pt x="397" y="1834"/>
                  </a:lnTo>
                  <a:cubicBezTo>
                    <a:pt x="616" y="1834"/>
                    <a:pt x="794" y="1655"/>
                    <a:pt x="794" y="1436"/>
                  </a:cubicBezTo>
                  <a:lnTo>
                    <a:pt x="794" y="377"/>
                  </a:lnTo>
                  <a:cubicBezTo>
                    <a:pt x="782" y="166"/>
                    <a:pt x="608" y="0"/>
                    <a:pt x="3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25;p93">
              <a:extLst>
                <a:ext uri="{FF2B5EF4-FFF2-40B4-BE49-F238E27FC236}">
                  <a16:creationId xmlns="" xmlns:a16="http://schemas.microsoft.com/office/drawing/2014/main" id="{60B95699-461A-1940-9129-C90B9EBB41E1}"/>
                </a:ext>
              </a:extLst>
            </p:cNvPr>
            <p:cNvSpPr/>
            <p:nvPr/>
          </p:nvSpPr>
          <p:spPr>
            <a:xfrm>
              <a:off x="5683988" y="3213260"/>
              <a:ext cx="126440" cy="121633"/>
            </a:xfrm>
            <a:custGeom>
              <a:avLst/>
              <a:gdLst/>
              <a:ahLst/>
              <a:cxnLst/>
              <a:rect l="l" t="t" r="r" b="b"/>
              <a:pathLst>
                <a:path w="4130" h="3973" extrusionOk="0">
                  <a:moveTo>
                    <a:pt x="2145" y="794"/>
                  </a:moveTo>
                  <a:cubicBezTo>
                    <a:pt x="2298" y="794"/>
                    <a:pt x="2453" y="824"/>
                    <a:pt x="2600" y="885"/>
                  </a:cubicBezTo>
                  <a:cubicBezTo>
                    <a:pt x="3046" y="1069"/>
                    <a:pt x="3336" y="1505"/>
                    <a:pt x="3336" y="1985"/>
                  </a:cubicBezTo>
                  <a:cubicBezTo>
                    <a:pt x="3334" y="2644"/>
                    <a:pt x="2801" y="3176"/>
                    <a:pt x="2145" y="3178"/>
                  </a:cubicBezTo>
                  <a:cubicBezTo>
                    <a:pt x="1662" y="3178"/>
                    <a:pt x="1227" y="2888"/>
                    <a:pt x="1043" y="2443"/>
                  </a:cubicBezTo>
                  <a:cubicBezTo>
                    <a:pt x="858" y="1997"/>
                    <a:pt x="960" y="1485"/>
                    <a:pt x="1300" y="1143"/>
                  </a:cubicBezTo>
                  <a:cubicBezTo>
                    <a:pt x="1529" y="915"/>
                    <a:pt x="1834" y="794"/>
                    <a:pt x="2145" y="794"/>
                  </a:cubicBezTo>
                  <a:close/>
                  <a:moveTo>
                    <a:pt x="2145" y="1"/>
                  </a:moveTo>
                  <a:cubicBezTo>
                    <a:pt x="1341" y="1"/>
                    <a:pt x="615" y="485"/>
                    <a:pt x="309" y="1227"/>
                  </a:cubicBezTo>
                  <a:cubicBezTo>
                    <a:pt x="1" y="1969"/>
                    <a:pt x="172" y="2823"/>
                    <a:pt x="739" y="3391"/>
                  </a:cubicBezTo>
                  <a:cubicBezTo>
                    <a:pt x="1119" y="3771"/>
                    <a:pt x="1627" y="3973"/>
                    <a:pt x="2144" y="3973"/>
                  </a:cubicBezTo>
                  <a:cubicBezTo>
                    <a:pt x="2400" y="3973"/>
                    <a:pt x="2658" y="3923"/>
                    <a:pt x="2903" y="3821"/>
                  </a:cubicBezTo>
                  <a:cubicBezTo>
                    <a:pt x="3647" y="3513"/>
                    <a:pt x="4129" y="2789"/>
                    <a:pt x="4129" y="1985"/>
                  </a:cubicBezTo>
                  <a:cubicBezTo>
                    <a:pt x="4128" y="890"/>
                    <a:pt x="3240" y="2"/>
                    <a:pt x="2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26;p93">
              <a:extLst>
                <a:ext uri="{FF2B5EF4-FFF2-40B4-BE49-F238E27FC236}">
                  <a16:creationId xmlns="" xmlns:a16="http://schemas.microsoft.com/office/drawing/2014/main" id="{BDFBD314-A020-D033-84A1-1B8E8D4E232D}"/>
                </a:ext>
              </a:extLst>
            </p:cNvPr>
            <p:cNvSpPr/>
            <p:nvPr/>
          </p:nvSpPr>
          <p:spPr>
            <a:xfrm>
              <a:off x="5749627" y="3213260"/>
              <a:ext cx="61475" cy="121633"/>
            </a:xfrm>
            <a:custGeom>
              <a:avLst/>
              <a:gdLst/>
              <a:ahLst/>
              <a:cxnLst/>
              <a:rect l="l" t="t" r="r" b="b"/>
              <a:pathLst>
                <a:path w="2008" h="3973" extrusionOk="0">
                  <a:moveTo>
                    <a:pt x="22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1" y="795"/>
                  </a:lnTo>
                  <a:cubicBezTo>
                    <a:pt x="657" y="795"/>
                    <a:pt x="1190" y="1329"/>
                    <a:pt x="1192" y="1985"/>
                  </a:cubicBezTo>
                  <a:cubicBezTo>
                    <a:pt x="1190" y="2644"/>
                    <a:pt x="657" y="3176"/>
                    <a:pt x="1" y="3178"/>
                  </a:cubicBezTo>
                  <a:lnTo>
                    <a:pt x="1" y="3972"/>
                  </a:lnTo>
                  <a:cubicBezTo>
                    <a:pt x="8" y="3972"/>
                    <a:pt x="15" y="3972"/>
                    <a:pt x="22" y="3972"/>
                  </a:cubicBezTo>
                  <a:cubicBezTo>
                    <a:pt x="1116" y="3972"/>
                    <a:pt x="2007" y="3084"/>
                    <a:pt x="2007" y="1985"/>
                  </a:cubicBezTo>
                  <a:cubicBezTo>
                    <a:pt x="2007" y="889"/>
                    <a:pt x="1116" y="1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853;p93">
            <a:extLst>
              <a:ext uri="{FF2B5EF4-FFF2-40B4-BE49-F238E27FC236}">
                <a16:creationId xmlns="" xmlns:a16="http://schemas.microsoft.com/office/drawing/2014/main" id="{BE4FB854-65C9-4BC9-3AC0-9567A1FD6362}"/>
              </a:ext>
            </a:extLst>
          </p:cNvPr>
          <p:cNvGrpSpPr/>
          <p:nvPr/>
        </p:nvGrpSpPr>
        <p:grpSpPr>
          <a:xfrm rot="555750">
            <a:off x="249320" y="363639"/>
            <a:ext cx="1328695" cy="892364"/>
            <a:chOff x="1534217" y="2634851"/>
            <a:chExt cx="373044" cy="273545"/>
          </a:xfrm>
        </p:grpSpPr>
        <p:sp>
          <p:nvSpPr>
            <p:cNvPr id="137" name="Google Shape;1854;p93">
              <a:extLst>
                <a:ext uri="{FF2B5EF4-FFF2-40B4-BE49-F238E27FC236}">
                  <a16:creationId xmlns="" xmlns:a16="http://schemas.microsoft.com/office/drawing/2014/main" id="{5B190D1C-A099-09B9-A803-2F860629BE7D}"/>
                </a:ext>
              </a:extLst>
            </p:cNvPr>
            <p:cNvSpPr/>
            <p:nvPr/>
          </p:nvSpPr>
          <p:spPr>
            <a:xfrm>
              <a:off x="1534217" y="2634851"/>
              <a:ext cx="373044" cy="273545"/>
            </a:xfrm>
            <a:custGeom>
              <a:avLst/>
              <a:gdLst/>
              <a:ahLst/>
              <a:cxnLst/>
              <a:rect l="l" t="t" r="r" b="b"/>
              <a:pathLst>
                <a:path w="12185" h="8935" extrusionOk="0">
                  <a:moveTo>
                    <a:pt x="6092" y="2437"/>
                  </a:moveTo>
                  <a:cubicBezTo>
                    <a:pt x="8107" y="2437"/>
                    <a:pt x="9747" y="4075"/>
                    <a:pt x="9747" y="6092"/>
                  </a:cubicBezTo>
                  <a:cubicBezTo>
                    <a:pt x="9747" y="6315"/>
                    <a:pt x="9565" y="6497"/>
                    <a:pt x="9340" y="6497"/>
                  </a:cubicBezTo>
                  <a:lnTo>
                    <a:pt x="2843" y="6497"/>
                  </a:lnTo>
                  <a:cubicBezTo>
                    <a:pt x="2619" y="6497"/>
                    <a:pt x="2438" y="6315"/>
                    <a:pt x="2438" y="6092"/>
                  </a:cubicBezTo>
                  <a:cubicBezTo>
                    <a:pt x="2438" y="4075"/>
                    <a:pt x="4077" y="2437"/>
                    <a:pt x="6092" y="2437"/>
                  </a:cubicBezTo>
                  <a:close/>
                  <a:moveTo>
                    <a:pt x="6092" y="0"/>
                  </a:moveTo>
                  <a:cubicBezTo>
                    <a:pt x="2734" y="0"/>
                    <a:pt x="1" y="2732"/>
                    <a:pt x="1" y="6092"/>
                  </a:cubicBezTo>
                  <a:lnTo>
                    <a:pt x="1" y="8527"/>
                  </a:lnTo>
                  <a:cubicBezTo>
                    <a:pt x="1" y="8752"/>
                    <a:pt x="183" y="8934"/>
                    <a:pt x="408" y="8934"/>
                  </a:cubicBezTo>
                  <a:lnTo>
                    <a:pt x="11777" y="8934"/>
                  </a:lnTo>
                  <a:cubicBezTo>
                    <a:pt x="12002" y="8934"/>
                    <a:pt x="12184" y="8752"/>
                    <a:pt x="12184" y="8527"/>
                  </a:cubicBezTo>
                  <a:lnTo>
                    <a:pt x="12184" y="6092"/>
                  </a:lnTo>
                  <a:cubicBezTo>
                    <a:pt x="12184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55;p93">
              <a:extLst>
                <a:ext uri="{FF2B5EF4-FFF2-40B4-BE49-F238E27FC236}">
                  <a16:creationId xmlns="" xmlns:a16="http://schemas.microsoft.com/office/drawing/2014/main" id="{60CEB37E-2CF7-C86D-87D5-49C22B7E1DD3}"/>
                </a:ext>
              </a:extLst>
            </p:cNvPr>
            <p:cNvSpPr/>
            <p:nvPr/>
          </p:nvSpPr>
          <p:spPr>
            <a:xfrm>
              <a:off x="1720724" y="2634851"/>
              <a:ext cx="186476" cy="273545"/>
            </a:xfrm>
            <a:custGeom>
              <a:avLst/>
              <a:gdLst/>
              <a:ahLst/>
              <a:cxnLst/>
              <a:rect l="l" t="t" r="r" b="b"/>
              <a:pathLst>
                <a:path w="6091" h="8935" extrusionOk="0">
                  <a:moveTo>
                    <a:pt x="0" y="0"/>
                  </a:moveTo>
                  <a:lnTo>
                    <a:pt x="0" y="2437"/>
                  </a:lnTo>
                  <a:cubicBezTo>
                    <a:pt x="2015" y="2437"/>
                    <a:pt x="3655" y="4075"/>
                    <a:pt x="3655" y="6092"/>
                  </a:cubicBezTo>
                  <a:cubicBezTo>
                    <a:pt x="3655" y="6315"/>
                    <a:pt x="3473" y="6497"/>
                    <a:pt x="3248" y="6497"/>
                  </a:cubicBezTo>
                  <a:lnTo>
                    <a:pt x="0" y="6497"/>
                  </a:lnTo>
                  <a:lnTo>
                    <a:pt x="0" y="8934"/>
                  </a:lnTo>
                  <a:lnTo>
                    <a:pt x="5685" y="8934"/>
                  </a:lnTo>
                  <a:cubicBezTo>
                    <a:pt x="5910" y="8934"/>
                    <a:pt x="6091" y="8752"/>
                    <a:pt x="6091" y="8527"/>
                  </a:cubicBezTo>
                  <a:lnTo>
                    <a:pt x="6091" y="6092"/>
                  </a:ln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56;p93">
              <a:extLst>
                <a:ext uri="{FF2B5EF4-FFF2-40B4-BE49-F238E27FC236}">
                  <a16:creationId xmlns="" xmlns:a16="http://schemas.microsoft.com/office/drawing/2014/main" id="{1734A85F-51BA-489B-F7E1-2EDACADBC719}"/>
                </a:ext>
              </a:extLst>
            </p:cNvPr>
            <p:cNvSpPr/>
            <p:nvPr/>
          </p:nvSpPr>
          <p:spPr>
            <a:xfrm>
              <a:off x="1708110" y="2634881"/>
              <a:ext cx="25196" cy="33462"/>
            </a:xfrm>
            <a:custGeom>
              <a:avLst/>
              <a:gdLst/>
              <a:ahLst/>
              <a:cxnLst/>
              <a:rect l="l" t="t" r="r" b="b"/>
              <a:pathLst>
                <a:path w="823" h="1093" extrusionOk="0">
                  <a:moveTo>
                    <a:pt x="412" y="1"/>
                  </a:moveTo>
                  <a:cubicBezTo>
                    <a:pt x="275" y="1"/>
                    <a:pt x="139" y="6"/>
                    <a:pt x="5" y="16"/>
                  </a:cubicBezTo>
                  <a:lnTo>
                    <a:pt x="5" y="678"/>
                  </a:lnTo>
                  <a:cubicBezTo>
                    <a:pt x="0" y="905"/>
                    <a:pt x="185" y="1093"/>
                    <a:pt x="412" y="1093"/>
                  </a:cubicBezTo>
                  <a:cubicBezTo>
                    <a:pt x="640" y="1093"/>
                    <a:pt x="823" y="905"/>
                    <a:pt x="818" y="678"/>
                  </a:cubicBezTo>
                  <a:lnTo>
                    <a:pt x="818" y="16"/>
                  </a:lnTo>
                  <a:cubicBezTo>
                    <a:pt x="684" y="6"/>
                    <a:pt x="548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57;p93">
              <a:extLst>
                <a:ext uri="{FF2B5EF4-FFF2-40B4-BE49-F238E27FC236}">
                  <a16:creationId xmlns="" xmlns:a16="http://schemas.microsoft.com/office/drawing/2014/main" id="{15DBC872-A405-CAD4-2BB4-DF1338817BFC}"/>
                </a:ext>
              </a:extLst>
            </p:cNvPr>
            <p:cNvSpPr/>
            <p:nvPr/>
          </p:nvSpPr>
          <p:spPr>
            <a:xfrm>
              <a:off x="1580415" y="2681049"/>
              <a:ext cx="40044" cy="38789"/>
            </a:xfrm>
            <a:custGeom>
              <a:avLst/>
              <a:gdLst/>
              <a:ahLst/>
              <a:cxnLst/>
              <a:rect l="l" t="t" r="r" b="b"/>
              <a:pathLst>
                <a:path w="1308" h="1267" extrusionOk="0">
                  <a:moveTo>
                    <a:pt x="575" y="0"/>
                  </a:moveTo>
                  <a:cubicBezTo>
                    <a:pt x="371" y="180"/>
                    <a:pt x="180" y="371"/>
                    <a:pt x="1" y="575"/>
                  </a:cubicBezTo>
                  <a:lnTo>
                    <a:pt x="579" y="1153"/>
                  </a:lnTo>
                  <a:cubicBezTo>
                    <a:pt x="658" y="1229"/>
                    <a:pt x="759" y="1266"/>
                    <a:pt x="860" y="1266"/>
                  </a:cubicBezTo>
                  <a:cubicBezTo>
                    <a:pt x="964" y="1266"/>
                    <a:pt x="1068" y="1227"/>
                    <a:pt x="1148" y="1148"/>
                  </a:cubicBezTo>
                  <a:cubicBezTo>
                    <a:pt x="1304" y="990"/>
                    <a:pt x="1307" y="737"/>
                    <a:pt x="1153" y="578"/>
                  </a:cubicBezTo>
                  <a:lnTo>
                    <a:pt x="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58;p93">
              <a:extLst>
                <a:ext uri="{FF2B5EF4-FFF2-40B4-BE49-F238E27FC236}">
                  <a16:creationId xmlns="" xmlns:a16="http://schemas.microsoft.com/office/drawing/2014/main" id="{69C6D5E9-D208-CBD3-64D5-FA454F9275C4}"/>
                </a:ext>
              </a:extLst>
            </p:cNvPr>
            <p:cNvSpPr/>
            <p:nvPr/>
          </p:nvSpPr>
          <p:spPr>
            <a:xfrm>
              <a:off x="1534217" y="2808866"/>
              <a:ext cx="33462" cy="24921"/>
            </a:xfrm>
            <a:custGeom>
              <a:avLst/>
              <a:gdLst/>
              <a:ahLst/>
              <a:cxnLst/>
              <a:rect l="l" t="t" r="r" b="b"/>
              <a:pathLst>
                <a:path w="1093" h="814" extrusionOk="0">
                  <a:moveTo>
                    <a:pt x="686" y="1"/>
                  </a:moveTo>
                  <a:cubicBezTo>
                    <a:pt x="683" y="1"/>
                    <a:pt x="680" y="1"/>
                    <a:pt x="677" y="1"/>
                  </a:cubicBezTo>
                  <a:lnTo>
                    <a:pt x="16" y="1"/>
                  </a:lnTo>
                  <a:cubicBezTo>
                    <a:pt x="7" y="135"/>
                    <a:pt x="1" y="271"/>
                    <a:pt x="1" y="408"/>
                  </a:cubicBezTo>
                  <a:lnTo>
                    <a:pt x="1" y="813"/>
                  </a:lnTo>
                  <a:lnTo>
                    <a:pt x="677" y="813"/>
                  </a:lnTo>
                  <a:cubicBezTo>
                    <a:pt x="680" y="813"/>
                    <a:pt x="683" y="813"/>
                    <a:pt x="686" y="813"/>
                  </a:cubicBezTo>
                  <a:cubicBezTo>
                    <a:pt x="910" y="813"/>
                    <a:pt x="1093" y="633"/>
                    <a:pt x="1093" y="406"/>
                  </a:cubicBezTo>
                  <a:cubicBezTo>
                    <a:pt x="1093" y="182"/>
                    <a:pt x="910" y="1"/>
                    <a:pt x="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59;p93">
              <a:extLst>
                <a:ext uri="{FF2B5EF4-FFF2-40B4-BE49-F238E27FC236}">
                  <a16:creationId xmlns="" xmlns:a16="http://schemas.microsoft.com/office/drawing/2014/main" id="{1B3B9800-7345-1448-FB55-C85B31B223E8}"/>
                </a:ext>
              </a:extLst>
            </p:cNvPr>
            <p:cNvSpPr/>
            <p:nvPr/>
          </p:nvSpPr>
          <p:spPr>
            <a:xfrm>
              <a:off x="1720724" y="2634881"/>
              <a:ext cx="12430" cy="33156"/>
            </a:xfrm>
            <a:custGeom>
              <a:avLst/>
              <a:gdLst/>
              <a:ahLst/>
              <a:cxnLst/>
              <a:rect l="l" t="t" r="r" b="b"/>
              <a:pathLst>
                <a:path w="406" h="1083" extrusionOk="0">
                  <a:moveTo>
                    <a:pt x="0" y="1"/>
                  </a:moveTo>
                  <a:lnTo>
                    <a:pt x="0" y="1083"/>
                  </a:lnTo>
                  <a:cubicBezTo>
                    <a:pt x="225" y="1083"/>
                    <a:pt x="406" y="900"/>
                    <a:pt x="406" y="678"/>
                  </a:cubicBezTo>
                  <a:lnTo>
                    <a:pt x="406" y="676"/>
                  </a:lnTo>
                  <a:lnTo>
                    <a:pt x="406" y="16"/>
                  </a:lnTo>
                  <a:cubicBezTo>
                    <a:pt x="272" y="6"/>
                    <a:pt x="1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0;p93">
              <a:extLst>
                <a:ext uri="{FF2B5EF4-FFF2-40B4-BE49-F238E27FC236}">
                  <a16:creationId xmlns="" xmlns:a16="http://schemas.microsoft.com/office/drawing/2014/main" id="{A99A230C-BB78-3497-8BA2-F43E05DE9AB6}"/>
                </a:ext>
              </a:extLst>
            </p:cNvPr>
            <p:cNvSpPr/>
            <p:nvPr/>
          </p:nvSpPr>
          <p:spPr>
            <a:xfrm>
              <a:off x="1873982" y="2808897"/>
              <a:ext cx="33217" cy="24890"/>
            </a:xfrm>
            <a:custGeom>
              <a:avLst/>
              <a:gdLst/>
              <a:ahLst/>
              <a:cxnLst/>
              <a:rect l="l" t="t" r="r" b="b"/>
              <a:pathLst>
                <a:path w="1085" h="813" extrusionOk="0">
                  <a:moveTo>
                    <a:pt x="408" y="0"/>
                  </a:moveTo>
                  <a:cubicBezTo>
                    <a:pt x="183" y="0"/>
                    <a:pt x="1" y="183"/>
                    <a:pt x="3" y="407"/>
                  </a:cubicBezTo>
                  <a:cubicBezTo>
                    <a:pt x="1" y="630"/>
                    <a:pt x="183" y="812"/>
                    <a:pt x="408" y="812"/>
                  </a:cubicBezTo>
                  <a:lnTo>
                    <a:pt x="1085" y="812"/>
                  </a:lnTo>
                  <a:lnTo>
                    <a:pt x="1085" y="407"/>
                  </a:lnTo>
                  <a:cubicBezTo>
                    <a:pt x="1085" y="270"/>
                    <a:pt x="1078" y="134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1;p93">
              <a:extLst>
                <a:ext uri="{FF2B5EF4-FFF2-40B4-BE49-F238E27FC236}">
                  <a16:creationId xmlns="" xmlns:a16="http://schemas.microsoft.com/office/drawing/2014/main" id="{968E9E40-2FEC-6D7A-AF48-16F0C3438BEF}"/>
                </a:ext>
              </a:extLst>
            </p:cNvPr>
            <p:cNvSpPr/>
            <p:nvPr/>
          </p:nvSpPr>
          <p:spPr>
            <a:xfrm>
              <a:off x="1820804" y="2681049"/>
              <a:ext cx="40197" cy="38973"/>
            </a:xfrm>
            <a:custGeom>
              <a:avLst/>
              <a:gdLst/>
              <a:ahLst/>
              <a:cxnLst/>
              <a:rect l="l" t="t" r="r" b="b"/>
              <a:pathLst>
                <a:path w="1313" h="1273" extrusionOk="0">
                  <a:moveTo>
                    <a:pt x="738" y="0"/>
                  </a:moveTo>
                  <a:lnTo>
                    <a:pt x="160" y="578"/>
                  </a:lnTo>
                  <a:cubicBezTo>
                    <a:pt x="1" y="737"/>
                    <a:pt x="1" y="994"/>
                    <a:pt x="160" y="1153"/>
                  </a:cubicBezTo>
                  <a:cubicBezTo>
                    <a:pt x="240" y="1232"/>
                    <a:pt x="343" y="1272"/>
                    <a:pt x="447" y="1272"/>
                  </a:cubicBezTo>
                  <a:cubicBezTo>
                    <a:pt x="551" y="1272"/>
                    <a:pt x="655" y="1232"/>
                    <a:pt x="735" y="1153"/>
                  </a:cubicBezTo>
                  <a:lnTo>
                    <a:pt x="1312" y="575"/>
                  </a:lnTo>
                  <a:cubicBezTo>
                    <a:pt x="1133" y="371"/>
                    <a:pt x="942" y="18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79578EF-E98A-875C-06B1-F59A0269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2157" y="2766706"/>
            <a:ext cx="3288167" cy="2630534"/>
          </a:xfrm>
          <a:prstGeom prst="rect">
            <a:avLst/>
          </a:prstGeom>
        </p:spPr>
      </p:pic>
      <p:sp>
        <p:nvSpPr>
          <p:cNvPr id="147" name="Google Shape;631;p48">
            <a:extLst>
              <a:ext uri="{FF2B5EF4-FFF2-40B4-BE49-F238E27FC236}">
                <a16:creationId xmlns="" xmlns:a16="http://schemas.microsoft.com/office/drawing/2014/main" id="{AA15CD0F-B2D5-CBEF-2666-33AAD2885119}"/>
              </a:ext>
            </a:extLst>
          </p:cNvPr>
          <p:cNvSpPr txBox="1">
            <a:spLocks/>
          </p:cNvSpPr>
          <p:nvPr/>
        </p:nvSpPr>
        <p:spPr>
          <a:xfrm>
            <a:off x="2282370" y="749129"/>
            <a:ext cx="4493400" cy="44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Merriweather Sans"/>
              <a:buNone/>
              <a:defRPr sz="3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2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 animBg="1"/>
      <p:bldP spid="628" grpId="1" animBg="1"/>
      <p:bldP spid="629" grpId="0" animBg="1"/>
      <p:bldP spid="629" grpId="1" animBg="1"/>
      <p:bldP spid="630" grpId="0" animBg="1"/>
      <p:bldP spid="631" grpId="0"/>
      <p:bldP spid="633" grpId="0"/>
      <p:bldP spid="633" grpId="1"/>
      <p:bldP spid="635" grpId="0"/>
      <p:bldP spid="63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8"/>
          <p:cNvSpPr/>
          <p:nvPr/>
        </p:nvSpPr>
        <p:spPr>
          <a:xfrm rot="10800000" flipH="1">
            <a:off x="2038537" y="288799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 flipH="1">
            <a:off x="2037871" y="4010460"/>
            <a:ext cx="4963500" cy="905447"/>
          </a:xfrm>
          <a:prstGeom prst="snip1Rect">
            <a:avLst>
              <a:gd name="adj" fmla="val 0"/>
            </a:avLst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10800000" flipH="1">
            <a:off x="2037871" y="177387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8"/>
          <p:cNvSpPr txBox="1">
            <a:spLocks noGrp="1"/>
          </p:cNvSpPr>
          <p:nvPr>
            <p:ph type="title"/>
          </p:nvPr>
        </p:nvSpPr>
        <p:spPr>
          <a:xfrm>
            <a:off x="2308042" y="2182888"/>
            <a:ext cx="4493400" cy="4488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17</a:t>
            </a:r>
            <a:endParaRPr dirty="0"/>
          </a:p>
        </p:txBody>
      </p:sp>
      <p:sp>
        <p:nvSpPr>
          <p:cNvPr id="633" name="Google Shape;633;p48"/>
          <p:cNvSpPr txBox="1">
            <a:spLocks noGrp="1"/>
          </p:cNvSpPr>
          <p:nvPr>
            <p:ph type="title" idx="2"/>
          </p:nvPr>
        </p:nvSpPr>
        <p:spPr>
          <a:xfrm>
            <a:off x="2345365" y="3354070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50</a:t>
            </a:r>
            <a:endParaRPr dirty="0"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 idx="4"/>
          </p:nvPr>
        </p:nvSpPr>
        <p:spPr>
          <a:xfrm>
            <a:off x="2344785" y="4420130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57</a:t>
            </a:r>
            <a:endParaRPr dirty="0"/>
          </a:p>
        </p:txBody>
      </p:sp>
      <p:grpSp>
        <p:nvGrpSpPr>
          <p:cNvPr id="637" name="Google Shape;637;p48"/>
          <p:cNvGrpSpPr/>
          <p:nvPr/>
        </p:nvGrpSpPr>
        <p:grpSpPr>
          <a:xfrm>
            <a:off x="7417636" y="2174916"/>
            <a:ext cx="1681313" cy="3140846"/>
            <a:chOff x="5455125" y="627200"/>
            <a:chExt cx="1020400" cy="1906200"/>
          </a:xfrm>
        </p:grpSpPr>
        <p:sp>
          <p:nvSpPr>
            <p:cNvPr id="638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68;p14">
            <a:extLst>
              <a:ext uri="{FF2B5EF4-FFF2-40B4-BE49-F238E27FC236}">
                <a16:creationId xmlns="" xmlns:a16="http://schemas.microsoft.com/office/drawing/2014/main" id="{3BEA0844-E6EA-0D39-6134-3E3923051115}"/>
              </a:ext>
            </a:extLst>
          </p:cNvPr>
          <p:cNvSpPr/>
          <p:nvPr/>
        </p:nvSpPr>
        <p:spPr>
          <a:xfrm flipH="1">
            <a:off x="1116752" y="231721"/>
            <a:ext cx="6562726" cy="124698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8" name="Google Shape;648;p48"/>
          <p:cNvGrpSpPr/>
          <p:nvPr/>
        </p:nvGrpSpPr>
        <p:grpSpPr>
          <a:xfrm rot="6299960">
            <a:off x="-327476" y="-281824"/>
            <a:ext cx="2367619" cy="2371455"/>
            <a:chOff x="582410" y="345094"/>
            <a:chExt cx="1998559" cy="2001797"/>
          </a:xfrm>
        </p:grpSpPr>
        <p:sp>
          <p:nvSpPr>
            <p:cNvPr id="649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586;p93">
            <a:extLst>
              <a:ext uri="{FF2B5EF4-FFF2-40B4-BE49-F238E27FC236}">
                <a16:creationId xmlns="" xmlns:a16="http://schemas.microsoft.com/office/drawing/2014/main" id="{F4766A26-2E74-1CC4-91E9-51410D321C9C}"/>
              </a:ext>
            </a:extLst>
          </p:cNvPr>
          <p:cNvGrpSpPr/>
          <p:nvPr/>
        </p:nvGrpSpPr>
        <p:grpSpPr>
          <a:xfrm>
            <a:off x="7349669" y="1013522"/>
            <a:ext cx="897325" cy="917274"/>
            <a:chOff x="6372979" y="3180808"/>
            <a:chExt cx="364931" cy="373044"/>
          </a:xfrm>
        </p:grpSpPr>
        <p:sp>
          <p:nvSpPr>
            <p:cNvPr id="96" name="Google Shape;1587;p93">
              <a:extLst>
                <a:ext uri="{FF2B5EF4-FFF2-40B4-BE49-F238E27FC236}">
                  <a16:creationId xmlns="" xmlns:a16="http://schemas.microsoft.com/office/drawing/2014/main" id="{BE4C68C8-E31F-14D4-1282-7FA36ACC1242}"/>
                </a:ext>
              </a:extLst>
            </p:cNvPr>
            <p:cNvSpPr/>
            <p:nvPr/>
          </p:nvSpPr>
          <p:spPr>
            <a:xfrm>
              <a:off x="6372979" y="3180808"/>
              <a:ext cx="364931" cy="373044"/>
            </a:xfrm>
            <a:custGeom>
              <a:avLst/>
              <a:gdLst/>
              <a:ahLst/>
              <a:cxnLst/>
              <a:rect l="l" t="t" r="r" b="b"/>
              <a:pathLst>
                <a:path w="11920" h="12185" extrusionOk="0">
                  <a:moveTo>
                    <a:pt x="397" y="0"/>
                  </a:moveTo>
                  <a:cubicBezTo>
                    <a:pt x="178" y="0"/>
                    <a:pt x="0" y="178"/>
                    <a:pt x="0" y="399"/>
                  </a:cubicBezTo>
                  <a:lnTo>
                    <a:pt x="0" y="11785"/>
                  </a:lnTo>
                  <a:cubicBezTo>
                    <a:pt x="0" y="12005"/>
                    <a:pt x="178" y="12182"/>
                    <a:pt x="397" y="12182"/>
                  </a:cubicBezTo>
                  <a:lnTo>
                    <a:pt x="11521" y="12182"/>
                  </a:lnTo>
                  <a:lnTo>
                    <a:pt x="11521" y="12184"/>
                  </a:lnTo>
                  <a:cubicBezTo>
                    <a:pt x="11740" y="12184"/>
                    <a:pt x="11919" y="12005"/>
                    <a:pt x="11919" y="11785"/>
                  </a:cubicBezTo>
                  <a:lnTo>
                    <a:pt x="11919" y="399"/>
                  </a:lnTo>
                  <a:cubicBezTo>
                    <a:pt x="11919" y="178"/>
                    <a:pt x="11740" y="0"/>
                    <a:pt x="1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8;p93">
              <a:extLst>
                <a:ext uri="{FF2B5EF4-FFF2-40B4-BE49-F238E27FC236}">
                  <a16:creationId xmlns="" xmlns:a16="http://schemas.microsoft.com/office/drawing/2014/main" id="{3F1EAD0C-F4A2-E3C4-906C-5EA1E133C60F}"/>
                </a:ext>
              </a:extLst>
            </p:cNvPr>
            <p:cNvSpPr/>
            <p:nvPr/>
          </p:nvSpPr>
          <p:spPr>
            <a:xfrm>
              <a:off x="6555414" y="3180808"/>
              <a:ext cx="182496" cy="372983"/>
            </a:xfrm>
            <a:custGeom>
              <a:avLst/>
              <a:gdLst/>
              <a:ahLst/>
              <a:cxnLst/>
              <a:rect l="l" t="t" r="r" b="b"/>
              <a:pathLst>
                <a:path w="5961" h="12183" extrusionOk="0">
                  <a:moveTo>
                    <a:pt x="1" y="0"/>
                  </a:moveTo>
                  <a:lnTo>
                    <a:pt x="1" y="12182"/>
                  </a:lnTo>
                  <a:lnTo>
                    <a:pt x="5562" y="12182"/>
                  </a:lnTo>
                  <a:cubicBezTo>
                    <a:pt x="5781" y="12182"/>
                    <a:pt x="5960" y="12005"/>
                    <a:pt x="5960" y="11785"/>
                  </a:cubicBezTo>
                  <a:lnTo>
                    <a:pt x="5960" y="399"/>
                  </a:lnTo>
                  <a:cubicBezTo>
                    <a:pt x="5960" y="178"/>
                    <a:pt x="5781" y="0"/>
                    <a:pt x="5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9;p93">
              <a:extLst>
                <a:ext uri="{FF2B5EF4-FFF2-40B4-BE49-F238E27FC236}">
                  <a16:creationId xmlns="" xmlns:a16="http://schemas.microsoft.com/office/drawing/2014/main" id="{E50751EA-0A02-E4AC-D70D-0FBDB91C11BA}"/>
                </a:ext>
              </a:extLst>
            </p:cNvPr>
            <p:cNvSpPr/>
            <p:nvPr/>
          </p:nvSpPr>
          <p:spPr>
            <a:xfrm>
              <a:off x="6421596" y="3229425"/>
              <a:ext cx="267636" cy="64934"/>
            </a:xfrm>
            <a:custGeom>
              <a:avLst/>
              <a:gdLst/>
              <a:ahLst/>
              <a:cxnLst/>
              <a:rect l="l" t="t" r="r" b="b"/>
              <a:pathLst>
                <a:path w="8742" h="2121" extrusionOk="0">
                  <a:moveTo>
                    <a:pt x="399" y="0"/>
                  </a:moveTo>
                  <a:cubicBezTo>
                    <a:pt x="179" y="0"/>
                    <a:pt x="0" y="180"/>
                    <a:pt x="0" y="399"/>
                  </a:cubicBezTo>
                  <a:lnTo>
                    <a:pt x="0" y="1722"/>
                  </a:lnTo>
                  <a:cubicBezTo>
                    <a:pt x="0" y="1942"/>
                    <a:pt x="179" y="2121"/>
                    <a:pt x="399" y="2121"/>
                  </a:cubicBezTo>
                  <a:lnTo>
                    <a:pt x="8345" y="2121"/>
                  </a:lnTo>
                  <a:cubicBezTo>
                    <a:pt x="8564" y="2121"/>
                    <a:pt x="8742" y="1942"/>
                    <a:pt x="8742" y="1722"/>
                  </a:cubicBezTo>
                  <a:lnTo>
                    <a:pt x="8742" y="399"/>
                  </a:lnTo>
                  <a:cubicBezTo>
                    <a:pt x="8742" y="180"/>
                    <a:pt x="8564" y="0"/>
                    <a:pt x="8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0;p93">
              <a:extLst>
                <a:ext uri="{FF2B5EF4-FFF2-40B4-BE49-F238E27FC236}">
                  <a16:creationId xmlns="" xmlns:a16="http://schemas.microsoft.com/office/drawing/2014/main" id="{7F5EB057-4783-401C-A228-4B64F4780B04}"/>
                </a:ext>
              </a:extLst>
            </p:cNvPr>
            <p:cNvSpPr/>
            <p:nvPr/>
          </p:nvSpPr>
          <p:spPr>
            <a:xfrm>
              <a:off x="6555414" y="3229425"/>
              <a:ext cx="133818" cy="64934"/>
            </a:xfrm>
            <a:custGeom>
              <a:avLst/>
              <a:gdLst/>
              <a:ahLst/>
              <a:cxnLst/>
              <a:rect l="l" t="t" r="r" b="b"/>
              <a:pathLst>
                <a:path w="4371" h="2121" extrusionOk="0">
                  <a:moveTo>
                    <a:pt x="3972" y="0"/>
                  </a:moveTo>
                  <a:lnTo>
                    <a:pt x="3974" y="2"/>
                  </a:lnTo>
                  <a:lnTo>
                    <a:pt x="1" y="2"/>
                  </a:lnTo>
                  <a:lnTo>
                    <a:pt x="1" y="2121"/>
                  </a:lnTo>
                  <a:lnTo>
                    <a:pt x="3972" y="2121"/>
                  </a:lnTo>
                  <a:cubicBezTo>
                    <a:pt x="4193" y="2121"/>
                    <a:pt x="4371" y="1942"/>
                    <a:pt x="4371" y="1722"/>
                  </a:cubicBezTo>
                  <a:lnTo>
                    <a:pt x="4371" y="399"/>
                  </a:lnTo>
                  <a:cubicBezTo>
                    <a:pt x="4371" y="180"/>
                    <a:pt x="4193" y="0"/>
                    <a:pt x="3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1;p93">
              <a:extLst>
                <a:ext uri="{FF2B5EF4-FFF2-40B4-BE49-F238E27FC236}">
                  <a16:creationId xmlns="" xmlns:a16="http://schemas.microsoft.com/office/drawing/2014/main" id="{11504ABD-07B1-346D-4905-54E873644FE2}"/>
                </a:ext>
              </a:extLst>
            </p:cNvPr>
            <p:cNvSpPr/>
            <p:nvPr/>
          </p:nvSpPr>
          <p:spPr>
            <a:xfrm>
              <a:off x="6421626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59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59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2;p93">
              <a:extLst>
                <a:ext uri="{FF2B5EF4-FFF2-40B4-BE49-F238E27FC236}">
                  <a16:creationId xmlns="" xmlns:a16="http://schemas.microsoft.com/office/drawing/2014/main" id="{B14BCB55-BDFD-A028-18E3-1A78F7322507}"/>
                </a:ext>
              </a:extLst>
            </p:cNvPr>
            <p:cNvSpPr/>
            <p:nvPr/>
          </p:nvSpPr>
          <p:spPr>
            <a:xfrm>
              <a:off x="6421626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59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59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3;p93">
              <a:extLst>
                <a:ext uri="{FF2B5EF4-FFF2-40B4-BE49-F238E27FC236}">
                  <a16:creationId xmlns="" xmlns:a16="http://schemas.microsoft.com/office/drawing/2014/main" id="{EAE6DAB8-BAF8-B28A-CC1E-7BC5AA3D99BE}"/>
                </a:ext>
              </a:extLst>
            </p:cNvPr>
            <p:cNvSpPr/>
            <p:nvPr/>
          </p:nvSpPr>
          <p:spPr>
            <a:xfrm>
              <a:off x="6527003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61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61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94;p93">
              <a:extLst>
                <a:ext uri="{FF2B5EF4-FFF2-40B4-BE49-F238E27FC236}">
                  <a16:creationId xmlns="" xmlns:a16="http://schemas.microsoft.com/office/drawing/2014/main" id="{6B3A9E7D-E8A2-5142-DE19-836527ACE2A8}"/>
                </a:ext>
              </a:extLst>
            </p:cNvPr>
            <p:cNvSpPr/>
            <p:nvPr/>
          </p:nvSpPr>
          <p:spPr>
            <a:xfrm>
              <a:off x="6555383" y="3448383"/>
              <a:ext cx="28441" cy="56791"/>
            </a:xfrm>
            <a:custGeom>
              <a:avLst/>
              <a:gdLst/>
              <a:ahLst/>
              <a:cxnLst/>
              <a:rect l="l" t="t" r="r" b="b"/>
              <a:pathLst>
                <a:path w="929" h="1855" extrusionOk="0">
                  <a:moveTo>
                    <a:pt x="0" y="0"/>
                  </a:moveTo>
                  <a:lnTo>
                    <a:pt x="0" y="1854"/>
                  </a:lnTo>
                  <a:lnTo>
                    <a:pt x="796" y="1854"/>
                  </a:lnTo>
                  <a:cubicBezTo>
                    <a:pt x="869" y="1854"/>
                    <a:pt x="928" y="1796"/>
                    <a:pt x="928" y="1722"/>
                  </a:cubicBezTo>
                  <a:lnTo>
                    <a:pt x="928" y="133"/>
                  </a:lnTo>
                  <a:cubicBezTo>
                    <a:pt x="928" y="61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95;p93">
              <a:extLst>
                <a:ext uri="{FF2B5EF4-FFF2-40B4-BE49-F238E27FC236}">
                  <a16:creationId xmlns="" xmlns:a16="http://schemas.microsoft.com/office/drawing/2014/main" id="{D2801464-ED35-C81E-B34A-19A33ED9B97D}"/>
                </a:ext>
              </a:extLst>
            </p:cNvPr>
            <p:cNvSpPr/>
            <p:nvPr/>
          </p:nvSpPr>
          <p:spPr>
            <a:xfrm>
              <a:off x="6527003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61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61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96;p93">
              <a:extLst>
                <a:ext uri="{FF2B5EF4-FFF2-40B4-BE49-F238E27FC236}">
                  <a16:creationId xmlns="" xmlns:a16="http://schemas.microsoft.com/office/drawing/2014/main" id="{49A04A66-1661-3907-F2B6-56749E040ECB}"/>
                </a:ext>
              </a:extLst>
            </p:cNvPr>
            <p:cNvSpPr/>
            <p:nvPr/>
          </p:nvSpPr>
          <p:spPr>
            <a:xfrm>
              <a:off x="6555383" y="3343006"/>
              <a:ext cx="28441" cy="56730"/>
            </a:xfrm>
            <a:custGeom>
              <a:avLst/>
              <a:gdLst/>
              <a:ahLst/>
              <a:cxnLst/>
              <a:rect l="l" t="t" r="r" b="b"/>
              <a:pathLst>
                <a:path w="929" h="1853" extrusionOk="0">
                  <a:moveTo>
                    <a:pt x="0" y="0"/>
                  </a:moveTo>
                  <a:lnTo>
                    <a:pt x="0" y="1853"/>
                  </a:lnTo>
                  <a:lnTo>
                    <a:pt x="796" y="1853"/>
                  </a:lnTo>
                  <a:cubicBezTo>
                    <a:pt x="869" y="1853"/>
                    <a:pt x="928" y="1794"/>
                    <a:pt x="928" y="1720"/>
                  </a:cubicBezTo>
                  <a:lnTo>
                    <a:pt x="928" y="133"/>
                  </a:lnTo>
                  <a:cubicBezTo>
                    <a:pt x="928" y="59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97;p93">
              <a:extLst>
                <a:ext uri="{FF2B5EF4-FFF2-40B4-BE49-F238E27FC236}">
                  <a16:creationId xmlns="" xmlns:a16="http://schemas.microsoft.com/office/drawing/2014/main" id="{5CD77561-5642-FB4C-8C8D-A6164E8DCDED}"/>
                </a:ext>
              </a:extLst>
            </p:cNvPr>
            <p:cNvSpPr/>
            <p:nvPr/>
          </p:nvSpPr>
          <p:spPr>
            <a:xfrm>
              <a:off x="6632502" y="3342945"/>
              <a:ext cx="56730" cy="162229"/>
            </a:xfrm>
            <a:custGeom>
              <a:avLst/>
              <a:gdLst/>
              <a:ahLst/>
              <a:cxnLst/>
              <a:rect l="l" t="t" r="r" b="b"/>
              <a:pathLst>
                <a:path w="1853" h="5299" extrusionOk="0">
                  <a:moveTo>
                    <a:pt x="133" y="1"/>
                  </a:moveTo>
                  <a:cubicBezTo>
                    <a:pt x="59" y="2"/>
                    <a:pt x="0" y="61"/>
                    <a:pt x="0" y="135"/>
                  </a:cubicBezTo>
                  <a:lnTo>
                    <a:pt x="0" y="5166"/>
                  </a:lnTo>
                  <a:cubicBezTo>
                    <a:pt x="0" y="5240"/>
                    <a:pt x="59" y="5298"/>
                    <a:pt x="133" y="5298"/>
                  </a:cubicBezTo>
                  <a:lnTo>
                    <a:pt x="1720" y="5298"/>
                  </a:lnTo>
                  <a:cubicBezTo>
                    <a:pt x="1794" y="5298"/>
                    <a:pt x="1853" y="5238"/>
                    <a:pt x="1853" y="5166"/>
                  </a:cubicBezTo>
                  <a:lnTo>
                    <a:pt x="1853" y="135"/>
                  </a:lnTo>
                  <a:cubicBezTo>
                    <a:pt x="1853" y="61"/>
                    <a:pt x="1794" y="2"/>
                    <a:pt x="1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598;p93">
            <a:extLst>
              <a:ext uri="{FF2B5EF4-FFF2-40B4-BE49-F238E27FC236}">
                <a16:creationId xmlns="" xmlns:a16="http://schemas.microsoft.com/office/drawing/2014/main" id="{0E06E322-3A1B-23E4-AA1E-CE3C448DA333}"/>
              </a:ext>
            </a:extLst>
          </p:cNvPr>
          <p:cNvGrpSpPr/>
          <p:nvPr/>
        </p:nvGrpSpPr>
        <p:grpSpPr>
          <a:xfrm>
            <a:off x="6758446" y="1562854"/>
            <a:ext cx="363755" cy="363725"/>
            <a:chOff x="5563120" y="3776515"/>
            <a:chExt cx="373044" cy="373013"/>
          </a:xfrm>
        </p:grpSpPr>
        <p:sp>
          <p:nvSpPr>
            <p:cNvPr id="108" name="Google Shape;1599;p93">
              <a:extLst>
                <a:ext uri="{FF2B5EF4-FFF2-40B4-BE49-F238E27FC236}">
                  <a16:creationId xmlns="" xmlns:a16="http://schemas.microsoft.com/office/drawing/2014/main" id="{7A083B37-B4C6-D9B7-BC6D-9A6DA5410C30}"/>
                </a:ext>
              </a:extLst>
            </p:cNvPr>
            <p:cNvSpPr/>
            <p:nvPr/>
          </p:nvSpPr>
          <p:spPr>
            <a:xfrm>
              <a:off x="5563120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9" y="5563"/>
                  </a:cubicBez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0;p93">
              <a:extLst>
                <a:ext uri="{FF2B5EF4-FFF2-40B4-BE49-F238E27FC236}">
                  <a16:creationId xmlns="" xmlns:a16="http://schemas.microsoft.com/office/drawing/2014/main" id="{F1A89DC5-6120-C839-4607-8FF9C74EEE08}"/>
                </a:ext>
              </a:extLst>
            </p:cNvPr>
            <p:cNvSpPr/>
            <p:nvPr/>
          </p:nvSpPr>
          <p:spPr>
            <a:xfrm>
              <a:off x="5648291" y="3776515"/>
              <a:ext cx="85171" cy="170311"/>
            </a:xfrm>
            <a:custGeom>
              <a:avLst/>
              <a:gdLst/>
              <a:ahLst/>
              <a:cxnLst/>
              <a:rect l="l" t="t" r="r" b="b"/>
              <a:pathLst>
                <a:path w="2782" h="5563" extrusionOk="0">
                  <a:moveTo>
                    <a:pt x="1" y="0"/>
                  </a:moveTo>
                  <a:lnTo>
                    <a:pt x="1" y="5563"/>
                  </a:lnTo>
                  <a:lnTo>
                    <a:pt x="2384" y="5563"/>
                  </a:lnTo>
                  <a:cubicBezTo>
                    <a:pt x="2604" y="5563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1;p93">
              <a:extLst>
                <a:ext uri="{FF2B5EF4-FFF2-40B4-BE49-F238E27FC236}">
                  <a16:creationId xmlns="" xmlns:a16="http://schemas.microsoft.com/office/drawing/2014/main" id="{2568F6FA-2AFE-93D9-2176-44295E96CEDB}"/>
                </a:ext>
              </a:extLst>
            </p:cNvPr>
            <p:cNvSpPr/>
            <p:nvPr/>
          </p:nvSpPr>
          <p:spPr>
            <a:xfrm>
              <a:off x="5765822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8" y="5563"/>
                  </a:cubicBez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2;p93">
              <a:extLst>
                <a:ext uri="{FF2B5EF4-FFF2-40B4-BE49-F238E27FC236}">
                  <a16:creationId xmlns="" xmlns:a16="http://schemas.microsoft.com/office/drawing/2014/main" id="{17110257-116D-2D8F-FBDA-2CCBA3AC59EE}"/>
                </a:ext>
              </a:extLst>
            </p:cNvPr>
            <p:cNvSpPr/>
            <p:nvPr/>
          </p:nvSpPr>
          <p:spPr>
            <a:xfrm>
              <a:off x="5850963" y="3776515"/>
              <a:ext cx="85202" cy="170311"/>
            </a:xfrm>
            <a:custGeom>
              <a:avLst/>
              <a:gdLst/>
              <a:ahLst/>
              <a:cxnLst/>
              <a:rect l="l" t="t" r="r" b="b"/>
              <a:pathLst>
                <a:path w="2783" h="5563" extrusionOk="0">
                  <a:moveTo>
                    <a:pt x="0" y="0"/>
                  </a:moveTo>
                  <a:lnTo>
                    <a:pt x="0" y="5563"/>
                  </a:lnTo>
                  <a:lnTo>
                    <a:pt x="2384" y="5563"/>
                  </a:lnTo>
                  <a:cubicBezTo>
                    <a:pt x="2605" y="5563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3;p93">
              <a:extLst>
                <a:ext uri="{FF2B5EF4-FFF2-40B4-BE49-F238E27FC236}">
                  <a16:creationId xmlns="" xmlns:a16="http://schemas.microsoft.com/office/drawing/2014/main" id="{19ECEC9B-EDE3-8F78-8A67-0C8DE4FD193D}"/>
                </a:ext>
              </a:extLst>
            </p:cNvPr>
            <p:cNvSpPr/>
            <p:nvPr/>
          </p:nvSpPr>
          <p:spPr>
            <a:xfrm>
              <a:off x="5612349" y="3825774"/>
              <a:ext cx="71823" cy="73109"/>
            </a:xfrm>
            <a:custGeom>
              <a:avLst/>
              <a:gdLst/>
              <a:ahLst/>
              <a:cxnLst/>
              <a:rect l="l" t="t" r="r" b="b"/>
              <a:pathLst>
                <a:path w="2346" h="2388" extrusionOk="0">
                  <a:moveTo>
                    <a:pt x="1173" y="1"/>
                  </a:moveTo>
                  <a:cubicBezTo>
                    <a:pt x="962" y="1"/>
                    <a:pt x="788" y="167"/>
                    <a:pt x="776" y="378"/>
                  </a:cubicBezTo>
                  <a:lnTo>
                    <a:pt x="776" y="775"/>
                  </a:lnTo>
                  <a:lnTo>
                    <a:pt x="379" y="775"/>
                  </a:lnTo>
                  <a:cubicBezTo>
                    <a:pt x="167" y="787"/>
                    <a:pt x="1" y="961"/>
                    <a:pt x="1" y="1172"/>
                  </a:cubicBezTo>
                  <a:cubicBezTo>
                    <a:pt x="1" y="1384"/>
                    <a:pt x="167" y="1559"/>
                    <a:pt x="379" y="1570"/>
                  </a:cubicBezTo>
                  <a:lnTo>
                    <a:pt x="776" y="1570"/>
                  </a:lnTo>
                  <a:lnTo>
                    <a:pt x="776" y="1967"/>
                  </a:lnTo>
                  <a:cubicBezTo>
                    <a:pt x="763" y="2195"/>
                    <a:pt x="945" y="2388"/>
                    <a:pt x="1173" y="2388"/>
                  </a:cubicBezTo>
                  <a:cubicBezTo>
                    <a:pt x="1403" y="2388"/>
                    <a:pt x="1584" y="2195"/>
                    <a:pt x="1570" y="1967"/>
                  </a:cubicBezTo>
                  <a:lnTo>
                    <a:pt x="1570" y="1570"/>
                  </a:lnTo>
                  <a:lnTo>
                    <a:pt x="1969" y="1570"/>
                  </a:lnTo>
                  <a:cubicBezTo>
                    <a:pt x="2180" y="1559"/>
                    <a:pt x="2346" y="1384"/>
                    <a:pt x="2346" y="1172"/>
                  </a:cubicBezTo>
                  <a:cubicBezTo>
                    <a:pt x="2346" y="961"/>
                    <a:pt x="2180" y="787"/>
                    <a:pt x="1969" y="775"/>
                  </a:cubicBezTo>
                  <a:lnTo>
                    <a:pt x="1570" y="775"/>
                  </a:lnTo>
                  <a:lnTo>
                    <a:pt x="1570" y="378"/>
                  </a:lnTo>
                  <a:cubicBezTo>
                    <a:pt x="1559" y="167"/>
                    <a:pt x="1384" y="1"/>
                    <a:pt x="1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04;p93">
              <a:extLst>
                <a:ext uri="{FF2B5EF4-FFF2-40B4-BE49-F238E27FC236}">
                  <a16:creationId xmlns="" xmlns:a16="http://schemas.microsoft.com/office/drawing/2014/main" id="{F92CB005-ECD0-43E8-1DD0-A07E07B5C346}"/>
                </a:ext>
              </a:extLst>
            </p:cNvPr>
            <p:cNvSpPr/>
            <p:nvPr/>
          </p:nvSpPr>
          <p:spPr>
            <a:xfrm>
              <a:off x="5648261" y="3825131"/>
              <a:ext cx="35911" cy="72986"/>
            </a:xfrm>
            <a:custGeom>
              <a:avLst/>
              <a:gdLst/>
              <a:ahLst/>
              <a:cxnLst/>
              <a:rect l="l" t="t" r="r" b="b"/>
              <a:pathLst>
                <a:path w="1173" h="2384" extrusionOk="0">
                  <a:moveTo>
                    <a:pt x="0" y="0"/>
                  </a:moveTo>
                  <a:lnTo>
                    <a:pt x="0" y="2384"/>
                  </a:lnTo>
                  <a:cubicBezTo>
                    <a:pt x="220" y="2384"/>
                    <a:pt x="399" y="2206"/>
                    <a:pt x="399" y="1985"/>
                  </a:cubicBezTo>
                  <a:lnTo>
                    <a:pt x="399" y="1590"/>
                  </a:lnTo>
                  <a:lnTo>
                    <a:pt x="796" y="1590"/>
                  </a:lnTo>
                  <a:cubicBezTo>
                    <a:pt x="1007" y="1580"/>
                    <a:pt x="1173" y="1404"/>
                    <a:pt x="1173" y="1193"/>
                  </a:cubicBezTo>
                  <a:cubicBezTo>
                    <a:pt x="1173" y="982"/>
                    <a:pt x="1007" y="806"/>
                    <a:pt x="796" y="796"/>
                  </a:cubicBezTo>
                  <a:lnTo>
                    <a:pt x="399" y="796"/>
                  </a:lnTo>
                  <a:lnTo>
                    <a:pt x="399" y="397"/>
                  </a:lnTo>
                  <a:cubicBezTo>
                    <a:pt x="399" y="178"/>
                    <a:pt x="22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05;p93">
              <a:extLst>
                <a:ext uri="{FF2B5EF4-FFF2-40B4-BE49-F238E27FC236}">
                  <a16:creationId xmlns="" xmlns:a16="http://schemas.microsoft.com/office/drawing/2014/main" id="{8D8383D4-65BD-4E99-6B17-8B4740C210DA}"/>
                </a:ext>
              </a:extLst>
            </p:cNvPr>
            <p:cNvSpPr/>
            <p:nvPr/>
          </p:nvSpPr>
          <p:spPr>
            <a:xfrm>
              <a:off x="5815112" y="384947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8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3" y="797"/>
                    <a:pt x="1979" y="797"/>
                    <a:pt x="1985" y="797"/>
                  </a:cubicBezTo>
                  <a:cubicBezTo>
                    <a:pt x="2203" y="797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06;p93">
              <a:extLst>
                <a:ext uri="{FF2B5EF4-FFF2-40B4-BE49-F238E27FC236}">
                  <a16:creationId xmlns="" xmlns:a16="http://schemas.microsoft.com/office/drawing/2014/main" id="{84F42F09-13AE-8A24-FE8C-CB0BFD9DAE85}"/>
                </a:ext>
              </a:extLst>
            </p:cNvPr>
            <p:cNvSpPr/>
            <p:nvPr/>
          </p:nvSpPr>
          <p:spPr>
            <a:xfrm>
              <a:off x="5850963" y="384947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2" y="797"/>
                    <a:pt x="808" y="797"/>
                    <a:pt x="814" y="797"/>
                  </a:cubicBezTo>
                  <a:cubicBezTo>
                    <a:pt x="1032" y="797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07;p93">
              <a:extLst>
                <a:ext uri="{FF2B5EF4-FFF2-40B4-BE49-F238E27FC236}">
                  <a16:creationId xmlns="" xmlns:a16="http://schemas.microsoft.com/office/drawing/2014/main" id="{9F1C3576-10EA-EA1E-1594-6C60438E51C4}"/>
                </a:ext>
              </a:extLst>
            </p:cNvPr>
            <p:cNvSpPr/>
            <p:nvPr/>
          </p:nvSpPr>
          <p:spPr>
            <a:xfrm>
              <a:off x="5563120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9" y="5561"/>
                  </a:cubicBezTo>
                  <a:lnTo>
                    <a:pt x="5166" y="5561"/>
                  </a:ln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8;p93">
              <a:extLst>
                <a:ext uri="{FF2B5EF4-FFF2-40B4-BE49-F238E27FC236}">
                  <a16:creationId xmlns="" xmlns:a16="http://schemas.microsoft.com/office/drawing/2014/main" id="{3E9A2BA6-8AC6-CCB4-6C7B-E8CE856FCDEC}"/>
                </a:ext>
              </a:extLst>
            </p:cNvPr>
            <p:cNvSpPr/>
            <p:nvPr/>
          </p:nvSpPr>
          <p:spPr>
            <a:xfrm>
              <a:off x="5648291" y="3979216"/>
              <a:ext cx="85171" cy="170281"/>
            </a:xfrm>
            <a:custGeom>
              <a:avLst/>
              <a:gdLst/>
              <a:ahLst/>
              <a:cxnLst/>
              <a:rect l="l" t="t" r="r" b="b"/>
              <a:pathLst>
                <a:path w="2782" h="5562" extrusionOk="0">
                  <a:moveTo>
                    <a:pt x="1" y="0"/>
                  </a:moveTo>
                  <a:lnTo>
                    <a:pt x="1" y="5561"/>
                  </a:lnTo>
                  <a:lnTo>
                    <a:pt x="2384" y="5561"/>
                  </a:lnTo>
                  <a:cubicBezTo>
                    <a:pt x="2604" y="5561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9;p93">
              <a:extLst>
                <a:ext uri="{FF2B5EF4-FFF2-40B4-BE49-F238E27FC236}">
                  <a16:creationId xmlns="" xmlns:a16="http://schemas.microsoft.com/office/drawing/2014/main" id="{A7895FC4-0132-FAB8-ECB8-CBD870B3EF2F}"/>
                </a:ext>
              </a:extLst>
            </p:cNvPr>
            <p:cNvSpPr/>
            <p:nvPr/>
          </p:nvSpPr>
          <p:spPr>
            <a:xfrm>
              <a:off x="5765822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8" y="5561"/>
                  </a:cubicBezTo>
                  <a:lnTo>
                    <a:pt x="5165" y="5561"/>
                  </a:ln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0;p93">
              <a:extLst>
                <a:ext uri="{FF2B5EF4-FFF2-40B4-BE49-F238E27FC236}">
                  <a16:creationId xmlns="" xmlns:a16="http://schemas.microsoft.com/office/drawing/2014/main" id="{0CD24655-818E-D2D4-7EBF-0B3615B1DC40}"/>
                </a:ext>
              </a:extLst>
            </p:cNvPr>
            <p:cNvSpPr/>
            <p:nvPr/>
          </p:nvSpPr>
          <p:spPr>
            <a:xfrm>
              <a:off x="5850963" y="3979216"/>
              <a:ext cx="85202" cy="170281"/>
            </a:xfrm>
            <a:custGeom>
              <a:avLst/>
              <a:gdLst/>
              <a:ahLst/>
              <a:cxnLst/>
              <a:rect l="l" t="t" r="r" b="b"/>
              <a:pathLst>
                <a:path w="2783" h="5562" extrusionOk="0">
                  <a:moveTo>
                    <a:pt x="0" y="0"/>
                  </a:moveTo>
                  <a:lnTo>
                    <a:pt x="0" y="5561"/>
                  </a:lnTo>
                  <a:lnTo>
                    <a:pt x="2384" y="5561"/>
                  </a:lnTo>
                  <a:cubicBezTo>
                    <a:pt x="2605" y="5561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1;p93">
              <a:extLst>
                <a:ext uri="{FF2B5EF4-FFF2-40B4-BE49-F238E27FC236}">
                  <a16:creationId xmlns="" xmlns:a16="http://schemas.microsoft.com/office/drawing/2014/main" id="{A348B84F-34CC-D937-5FE5-5C01D34932D2}"/>
                </a:ext>
              </a:extLst>
            </p:cNvPr>
            <p:cNvSpPr/>
            <p:nvPr/>
          </p:nvSpPr>
          <p:spPr>
            <a:xfrm>
              <a:off x="5815112" y="4027864"/>
              <a:ext cx="72986" cy="24370"/>
            </a:xfrm>
            <a:custGeom>
              <a:avLst/>
              <a:gdLst/>
              <a:ahLst/>
              <a:cxnLst/>
              <a:rect l="l" t="t" r="r" b="b"/>
              <a:pathLst>
                <a:path w="2384" h="796" extrusionOk="0">
                  <a:moveTo>
                    <a:pt x="1988" y="0"/>
                  </a:moveTo>
                  <a:cubicBezTo>
                    <a:pt x="1981" y="0"/>
                    <a:pt x="1974" y="1"/>
                    <a:pt x="1967" y="1"/>
                  </a:cubicBezTo>
                  <a:lnTo>
                    <a:pt x="377" y="1"/>
                  </a:lnTo>
                  <a:cubicBezTo>
                    <a:pt x="166" y="11"/>
                    <a:pt x="1" y="185"/>
                    <a:pt x="1" y="398"/>
                  </a:cubicBezTo>
                  <a:cubicBezTo>
                    <a:pt x="1" y="609"/>
                    <a:pt x="166" y="785"/>
                    <a:pt x="377" y="795"/>
                  </a:cubicBezTo>
                  <a:lnTo>
                    <a:pt x="1967" y="795"/>
                  </a:lnTo>
                  <a:cubicBezTo>
                    <a:pt x="1974" y="795"/>
                    <a:pt x="1981" y="795"/>
                    <a:pt x="1988" y="795"/>
                  </a:cubicBezTo>
                  <a:cubicBezTo>
                    <a:pt x="2205" y="795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2;p93">
              <a:extLst>
                <a:ext uri="{FF2B5EF4-FFF2-40B4-BE49-F238E27FC236}">
                  <a16:creationId xmlns="" xmlns:a16="http://schemas.microsoft.com/office/drawing/2014/main" id="{D3420E5D-40EE-1D4F-ABF0-168EA4A9A111}"/>
                </a:ext>
              </a:extLst>
            </p:cNvPr>
            <p:cNvSpPr/>
            <p:nvPr/>
          </p:nvSpPr>
          <p:spPr>
            <a:xfrm>
              <a:off x="5850963" y="4027864"/>
              <a:ext cx="37136" cy="24370"/>
            </a:xfrm>
            <a:custGeom>
              <a:avLst/>
              <a:gdLst/>
              <a:ahLst/>
              <a:cxnLst/>
              <a:rect l="l" t="t" r="r" b="b"/>
              <a:pathLst>
                <a:path w="1213" h="796" extrusionOk="0">
                  <a:moveTo>
                    <a:pt x="817" y="0"/>
                  </a:moveTo>
                  <a:cubicBezTo>
                    <a:pt x="810" y="0"/>
                    <a:pt x="803" y="1"/>
                    <a:pt x="796" y="1"/>
                  </a:cubicBezTo>
                  <a:lnTo>
                    <a:pt x="0" y="1"/>
                  </a:lnTo>
                  <a:lnTo>
                    <a:pt x="0" y="795"/>
                  </a:lnTo>
                  <a:lnTo>
                    <a:pt x="796" y="795"/>
                  </a:lnTo>
                  <a:cubicBezTo>
                    <a:pt x="803" y="795"/>
                    <a:pt x="810" y="795"/>
                    <a:pt x="817" y="795"/>
                  </a:cubicBezTo>
                  <a:cubicBezTo>
                    <a:pt x="1034" y="795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3;p93">
              <a:extLst>
                <a:ext uri="{FF2B5EF4-FFF2-40B4-BE49-F238E27FC236}">
                  <a16:creationId xmlns="" xmlns:a16="http://schemas.microsoft.com/office/drawing/2014/main" id="{350B5A1B-67DC-1075-521E-0E2606F5ADB3}"/>
                </a:ext>
              </a:extLst>
            </p:cNvPr>
            <p:cNvSpPr/>
            <p:nvPr/>
          </p:nvSpPr>
          <p:spPr>
            <a:xfrm>
              <a:off x="5815112" y="407648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9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4" y="797"/>
                    <a:pt x="1981" y="797"/>
                    <a:pt x="1988" y="797"/>
                  </a:cubicBezTo>
                  <a:cubicBezTo>
                    <a:pt x="2205" y="797"/>
                    <a:pt x="2384" y="620"/>
                    <a:pt x="2384" y="399"/>
                  </a:cubicBezTo>
                  <a:cubicBezTo>
                    <a:pt x="2384" y="179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14;p93">
              <a:extLst>
                <a:ext uri="{FF2B5EF4-FFF2-40B4-BE49-F238E27FC236}">
                  <a16:creationId xmlns="" xmlns:a16="http://schemas.microsoft.com/office/drawing/2014/main" id="{C590C1C4-16E9-260D-20B1-C0C95AE14FFD}"/>
                </a:ext>
              </a:extLst>
            </p:cNvPr>
            <p:cNvSpPr/>
            <p:nvPr/>
          </p:nvSpPr>
          <p:spPr>
            <a:xfrm>
              <a:off x="5850963" y="407648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3" y="797"/>
                    <a:pt x="810" y="797"/>
                    <a:pt x="817" y="797"/>
                  </a:cubicBezTo>
                  <a:cubicBezTo>
                    <a:pt x="1034" y="797"/>
                    <a:pt x="1213" y="620"/>
                    <a:pt x="1213" y="399"/>
                  </a:cubicBezTo>
                  <a:cubicBezTo>
                    <a:pt x="1213" y="179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15;p93">
              <a:extLst>
                <a:ext uri="{FF2B5EF4-FFF2-40B4-BE49-F238E27FC236}">
                  <a16:creationId xmlns="" xmlns:a16="http://schemas.microsoft.com/office/drawing/2014/main" id="{B9F4C4A8-24B6-D012-9E1D-542FA0878485}"/>
                </a:ext>
              </a:extLst>
            </p:cNvPr>
            <p:cNvSpPr/>
            <p:nvPr/>
          </p:nvSpPr>
          <p:spPr>
            <a:xfrm>
              <a:off x="5617033" y="4034477"/>
              <a:ext cx="61812" cy="59760"/>
            </a:xfrm>
            <a:custGeom>
              <a:avLst/>
              <a:gdLst/>
              <a:ahLst/>
              <a:cxnLst/>
              <a:rect l="l" t="t" r="r" b="b"/>
              <a:pathLst>
                <a:path w="2019" h="1952" extrusionOk="0">
                  <a:moveTo>
                    <a:pt x="443" y="0"/>
                  </a:moveTo>
                  <a:cubicBezTo>
                    <a:pt x="342" y="0"/>
                    <a:pt x="239" y="39"/>
                    <a:pt x="161" y="117"/>
                  </a:cubicBezTo>
                  <a:cubicBezTo>
                    <a:pt x="0" y="279"/>
                    <a:pt x="7" y="544"/>
                    <a:pt x="179" y="696"/>
                  </a:cubicBezTo>
                  <a:lnTo>
                    <a:pt x="459" y="976"/>
                  </a:lnTo>
                  <a:lnTo>
                    <a:pt x="179" y="1257"/>
                  </a:lnTo>
                  <a:cubicBezTo>
                    <a:pt x="9" y="1410"/>
                    <a:pt x="2" y="1673"/>
                    <a:pt x="163" y="1835"/>
                  </a:cubicBezTo>
                  <a:cubicBezTo>
                    <a:pt x="240" y="1913"/>
                    <a:pt x="342" y="1951"/>
                    <a:pt x="444" y="1951"/>
                  </a:cubicBezTo>
                  <a:cubicBezTo>
                    <a:pt x="553" y="1951"/>
                    <a:pt x="662" y="1907"/>
                    <a:pt x="741" y="1818"/>
                  </a:cubicBezTo>
                  <a:lnTo>
                    <a:pt x="1022" y="1539"/>
                  </a:lnTo>
                  <a:lnTo>
                    <a:pt x="1302" y="1818"/>
                  </a:lnTo>
                  <a:cubicBezTo>
                    <a:pt x="1378" y="1886"/>
                    <a:pt x="1473" y="1920"/>
                    <a:pt x="1568" y="1920"/>
                  </a:cubicBezTo>
                  <a:cubicBezTo>
                    <a:pt x="1671" y="1920"/>
                    <a:pt x="1772" y="1881"/>
                    <a:pt x="1849" y="1803"/>
                  </a:cubicBezTo>
                  <a:cubicBezTo>
                    <a:pt x="1998" y="1654"/>
                    <a:pt x="2005" y="1415"/>
                    <a:pt x="1864" y="1257"/>
                  </a:cubicBezTo>
                  <a:lnTo>
                    <a:pt x="1583" y="976"/>
                  </a:lnTo>
                  <a:lnTo>
                    <a:pt x="1864" y="696"/>
                  </a:lnTo>
                  <a:cubicBezTo>
                    <a:pt x="2019" y="540"/>
                    <a:pt x="2019" y="289"/>
                    <a:pt x="1864" y="133"/>
                  </a:cubicBezTo>
                  <a:cubicBezTo>
                    <a:pt x="1787" y="56"/>
                    <a:pt x="1685" y="18"/>
                    <a:pt x="1583" y="18"/>
                  </a:cubicBezTo>
                  <a:cubicBezTo>
                    <a:pt x="1481" y="18"/>
                    <a:pt x="1380" y="56"/>
                    <a:pt x="1302" y="133"/>
                  </a:cubicBezTo>
                  <a:lnTo>
                    <a:pt x="1022" y="415"/>
                  </a:lnTo>
                  <a:lnTo>
                    <a:pt x="741" y="133"/>
                  </a:lnTo>
                  <a:cubicBezTo>
                    <a:pt x="662" y="45"/>
                    <a:pt x="553" y="0"/>
                    <a:pt x="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16;p93">
              <a:extLst>
                <a:ext uri="{FF2B5EF4-FFF2-40B4-BE49-F238E27FC236}">
                  <a16:creationId xmlns="" xmlns:a16="http://schemas.microsoft.com/office/drawing/2014/main" id="{96AB50CE-2869-D2A2-11D8-7B62320B5974}"/>
                </a:ext>
              </a:extLst>
            </p:cNvPr>
            <p:cNvSpPr/>
            <p:nvPr/>
          </p:nvSpPr>
          <p:spPr>
            <a:xfrm>
              <a:off x="5648291" y="4035456"/>
              <a:ext cx="30156" cy="57832"/>
            </a:xfrm>
            <a:custGeom>
              <a:avLst/>
              <a:gdLst/>
              <a:ahLst/>
              <a:cxnLst/>
              <a:rect l="l" t="t" r="r" b="b"/>
              <a:pathLst>
                <a:path w="985" h="1889" extrusionOk="0">
                  <a:moveTo>
                    <a:pt x="546" y="0"/>
                  </a:moveTo>
                  <a:cubicBezTo>
                    <a:pt x="451" y="0"/>
                    <a:pt x="356" y="34"/>
                    <a:pt x="281" y="101"/>
                  </a:cubicBezTo>
                  <a:lnTo>
                    <a:pt x="1" y="383"/>
                  </a:lnTo>
                  <a:lnTo>
                    <a:pt x="1" y="1507"/>
                  </a:lnTo>
                  <a:lnTo>
                    <a:pt x="281" y="1786"/>
                  </a:lnTo>
                  <a:cubicBezTo>
                    <a:pt x="357" y="1854"/>
                    <a:pt x="452" y="1888"/>
                    <a:pt x="547" y="1888"/>
                  </a:cubicBezTo>
                  <a:cubicBezTo>
                    <a:pt x="649" y="1888"/>
                    <a:pt x="750" y="1849"/>
                    <a:pt x="828" y="1771"/>
                  </a:cubicBezTo>
                  <a:cubicBezTo>
                    <a:pt x="977" y="1622"/>
                    <a:pt x="984" y="1383"/>
                    <a:pt x="843" y="1225"/>
                  </a:cubicBezTo>
                  <a:lnTo>
                    <a:pt x="562" y="944"/>
                  </a:lnTo>
                  <a:lnTo>
                    <a:pt x="843" y="664"/>
                  </a:lnTo>
                  <a:cubicBezTo>
                    <a:pt x="984" y="507"/>
                    <a:pt x="977" y="265"/>
                    <a:pt x="828" y="116"/>
                  </a:cubicBezTo>
                  <a:cubicBezTo>
                    <a:pt x="750" y="39"/>
                    <a:pt x="648" y="0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617;p93">
            <a:extLst>
              <a:ext uri="{FF2B5EF4-FFF2-40B4-BE49-F238E27FC236}">
                <a16:creationId xmlns="" xmlns:a16="http://schemas.microsoft.com/office/drawing/2014/main" id="{3C7F8EA1-1884-2795-0288-A2006050351D}"/>
              </a:ext>
            </a:extLst>
          </p:cNvPr>
          <p:cNvGrpSpPr/>
          <p:nvPr/>
        </p:nvGrpSpPr>
        <p:grpSpPr>
          <a:xfrm rot="2085606">
            <a:off x="7265136" y="675757"/>
            <a:ext cx="621953" cy="981311"/>
            <a:chOff x="5630045" y="3181481"/>
            <a:chExt cx="239195" cy="372370"/>
          </a:xfrm>
        </p:grpSpPr>
        <p:sp>
          <p:nvSpPr>
            <p:cNvPr id="127" name="Google Shape;1618;p93">
              <a:extLst>
                <a:ext uri="{FF2B5EF4-FFF2-40B4-BE49-F238E27FC236}">
                  <a16:creationId xmlns="" xmlns:a16="http://schemas.microsoft.com/office/drawing/2014/main" id="{D57A06A3-E1B1-907C-24C9-4141300E0595}"/>
                </a:ext>
              </a:extLst>
            </p:cNvPr>
            <p:cNvSpPr/>
            <p:nvPr/>
          </p:nvSpPr>
          <p:spPr>
            <a:xfrm>
              <a:off x="5821174" y="3485366"/>
              <a:ext cx="39248" cy="68425"/>
            </a:xfrm>
            <a:custGeom>
              <a:avLst/>
              <a:gdLst/>
              <a:ahLst/>
              <a:cxnLst/>
              <a:rect l="l" t="t" r="r" b="b"/>
              <a:pathLst>
                <a:path w="1282" h="2235" extrusionOk="0">
                  <a:moveTo>
                    <a:pt x="449" y="1"/>
                  </a:moveTo>
                  <a:cubicBezTo>
                    <a:pt x="414" y="1"/>
                    <a:pt x="379" y="5"/>
                    <a:pt x="344" y="15"/>
                  </a:cubicBezTo>
                  <a:cubicBezTo>
                    <a:pt x="124" y="75"/>
                    <a:pt x="0" y="306"/>
                    <a:pt x="71" y="524"/>
                  </a:cubicBezTo>
                  <a:lnTo>
                    <a:pt x="457" y="1941"/>
                  </a:lnTo>
                  <a:cubicBezTo>
                    <a:pt x="504" y="2115"/>
                    <a:pt x="662" y="2234"/>
                    <a:pt x="841" y="2234"/>
                  </a:cubicBezTo>
                  <a:cubicBezTo>
                    <a:pt x="876" y="2234"/>
                    <a:pt x="911" y="2229"/>
                    <a:pt x="945" y="2221"/>
                  </a:cubicBezTo>
                  <a:cubicBezTo>
                    <a:pt x="1158" y="2162"/>
                    <a:pt x="1282" y="1945"/>
                    <a:pt x="1225" y="1732"/>
                  </a:cubicBezTo>
                  <a:lnTo>
                    <a:pt x="838" y="315"/>
                  </a:lnTo>
                  <a:cubicBezTo>
                    <a:pt x="797" y="128"/>
                    <a:pt x="631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9;p93">
              <a:extLst>
                <a:ext uri="{FF2B5EF4-FFF2-40B4-BE49-F238E27FC236}">
                  <a16:creationId xmlns="" xmlns:a16="http://schemas.microsoft.com/office/drawing/2014/main" id="{F7ADCB03-1994-4EDC-25D5-DD957E243171}"/>
                </a:ext>
              </a:extLst>
            </p:cNvPr>
            <p:cNvSpPr/>
            <p:nvPr/>
          </p:nvSpPr>
          <p:spPr>
            <a:xfrm>
              <a:off x="5638831" y="3486560"/>
              <a:ext cx="38514" cy="67292"/>
            </a:xfrm>
            <a:custGeom>
              <a:avLst/>
              <a:gdLst/>
              <a:ahLst/>
              <a:cxnLst/>
              <a:rect l="l" t="t" r="r" b="b"/>
              <a:pathLst>
                <a:path w="1258" h="2198" extrusionOk="0">
                  <a:moveTo>
                    <a:pt x="822" y="0"/>
                  </a:moveTo>
                  <a:cubicBezTo>
                    <a:pt x="653" y="0"/>
                    <a:pt x="498" y="108"/>
                    <a:pt x="444" y="276"/>
                  </a:cubicBezTo>
                  <a:lnTo>
                    <a:pt x="57" y="1695"/>
                  </a:lnTo>
                  <a:cubicBezTo>
                    <a:pt x="0" y="1906"/>
                    <a:pt x="124" y="2123"/>
                    <a:pt x="337" y="2182"/>
                  </a:cubicBezTo>
                  <a:cubicBezTo>
                    <a:pt x="370" y="2192"/>
                    <a:pt x="405" y="2195"/>
                    <a:pt x="441" y="2195"/>
                  </a:cubicBezTo>
                  <a:lnTo>
                    <a:pt x="441" y="2197"/>
                  </a:lnTo>
                  <a:cubicBezTo>
                    <a:pt x="620" y="2197"/>
                    <a:pt x="777" y="2076"/>
                    <a:pt x="824" y="1904"/>
                  </a:cubicBezTo>
                  <a:lnTo>
                    <a:pt x="1211" y="485"/>
                  </a:lnTo>
                  <a:cubicBezTo>
                    <a:pt x="1258" y="278"/>
                    <a:pt x="1132" y="70"/>
                    <a:pt x="928" y="15"/>
                  </a:cubicBezTo>
                  <a:cubicBezTo>
                    <a:pt x="892" y="5"/>
                    <a:pt x="857" y="0"/>
                    <a:pt x="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20;p93">
              <a:extLst>
                <a:ext uri="{FF2B5EF4-FFF2-40B4-BE49-F238E27FC236}">
                  <a16:creationId xmlns="" xmlns:a16="http://schemas.microsoft.com/office/drawing/2014/main" id="{DABEC819-2401-AE13-BB91-261934481940}"/>
                </a:ext>
              </a:extLst>
            </p:cNvPr>
            <p:cNvSpPr/>
            <p:nvPr/>
          </p:nvSpPr>
          <p:spPr>
            <a:xfrm>
              <a:off x="5630045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40" y="0"/>
                  </a:moveTo>
                  <a:lnTo>
                    <a:pt x="173" y="6475"/>
                  </a:lnTo>
                  <a:cubicBezTo>
                    <a:pt x="1" y="7110"/>
                    <a:pt x="374" y="7767"/>
                    <a:pt x="1009" y="7939"/>
                  </a:cubicBezTo>
                  <a:cubicBezTo>
                    <a:pt x="1114" y="7968"/>
                    <a:pt x="1221" y="7982"/>
                    <a:pt x="1325" y="7982"/>
                  </a:cubicBezTo>
                  <a:cubicBezTo>
                    <a:pt x="1849" y="7982"/>
                    <a:pt x="2329" y="7633"/>
                    <a:pt x="2473" y="7103"/>
                  </a:cubicBezTo>
                  <a:lnTo>
                    <a:pt x="3913" y="1824"/>
                  </a:lnTo>
                  <a:lnTo>
                    <a:pt x="3907" y="1824"/>
                  </a:lnTo>
                  <a:cubicBezTo>
                    <a:pt x="3029" y="1822"/>
                    <a:pt x="2319" y="1112"/>
                    <a:pt x="2317" y="234"/>
                  </a:cubicBezTo>
                  <a:cubicBezTo>
                    <a:pt x="2317" y="179"/>
                    <a:pt x="2320" y="124"/>
                    <a:pt x="2325" y="67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21;p93">
              <a:extLst>
                <a:ext uri="{FF2B5EF4-FFF2-40B4-BE49-F238E27FC236}">
                  <a16:creationId xmlns="" xmlns:a16="http://schemas.microsoft.com/office/drawing/2014/main" id="{ECE3C050-B7DB-0596-79B2-C1589A09FD01}"/>
                </a:ext>
              </a:extLst>
            </p:cNvPr>
            <p:cNvSpPr/>
            <p:nvPr/>
          </p:nvSpPr>
          <p:spPr>
            <a:xfrm>
              <a:off x="5660966" y="3312544"/>
              <a:ext cx="88845" cy="198691"/>
            </a:xfrm>
            <a:custGeom>
              <a:avLst/>
              <a:gdLst/>
              <a:ahLst/>
              <a:cxnLst/>
              <a:rect l="l" t="t" r="r" b="b"/>
              <a:pathLst>
                <a:path w="2902" h="6490" extrusionOk="0">
                  <a:moveTo>
                    <a:pt x="1925" y="0"/>
                  </a:moveTo>
                  <a:cubicBezTo>
                    <a:pt x="1926" y="1"/>
                    <a:pt x="1926" y="1"/>
                    <a:pt x="1927" y="1"/>
                  </a:cubicBezTo>
                  <a:lnTo>
                    <a:pt x="1927" y="1"/>
                  </a:lnTo>
                  <a:lnTo>
                    <a:pt x="1927" y="0"/>
                  </a:lnTo>
                  <a:close/>
                  <a:moveTo>
                    <a:pt x="1927" y="1"/>
                  </a:moveTo>
                  <a:lnTo>
                    <a:pt x="1" y="6447"/>
                  </a:lnTo>
                  <a:cubicBezTo>
                    <a:pt x="106" y="6476"/>
                    <a:pt x="212" y="6490"/>
                    <a:pt x="316" y="6490"/>
                  </a:cubicBezTo>
                  <a:cubicBezTo>
                    <a:pt x="839" y="6490"/>
                    <a:pt x="1319" y="6141"/>
                    <a:pt x="1463" y="5611"/>
                  </a:cubicBezTo>
                  <a:lnTo>
                    <a:pt x="2902" y="332"/>
                  </a:lnTo>
                  <a:lnTo>
                    <a:pt x="2895" y="332"/>
                  </a:lnTo>
                  <a:cubicBezTo>
                    <a:pt x="2544" y="332"/>
                    <a:pt x="2204" y="217"/>
                    <a:pt x="1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22;p93">
              <a:extLst>
                <a:ext uri="{FF2B5EF4-FFF2-40B4-BE49-F238E27FC236}">
                  <a16:creationId xmlns="" xmlns:a16="http://schemas.microsoft.com/office/drawing/2014/main" id="{119ACFF0-72AA-8392-B9BA-15981F00EC1C}"/>
                </a:ext>
              </a:extLst>
            </p:cNvPr>
            <p:cNvSpPr/>
            <p:nvPr/>
          </p:nvSpPr>
          <p:spPr>
            <a:xfrm>
              <a:off x="5749413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74" y="0"/>
                  </a:moveTo>
                  <a:lnTo>
                    <a:pt x="1589" y="67"/>
                  </a:lnTo>
                  <a:cubicBezTo>
                    <a:pt x="1594" y="124"/>
                    <a:pt x="1597" y="179"/>
                    <a:pt x="1597" y="234"/>
                  </a:cubicBezTo>
                  <a:cubicBezTo>
                    <a:pt x="1595" y="1112"/>
                    <a:pt x="885" y="1822"/>
                    <a:pt x="8" y="1824"/>
                  </a:cubicBezTo>
                  <a:lnTo>
                    <a:pt x="1" y="1824"/>
                  </a:lnTo>
                  <a:lnTo>
                    <a:pt x="1440" y="7103"/>
                  </a:lnTo>
                  <a:cubicBezTo>
                    <a:pt x="1585" y="7633"/>
                    <a:pt x="2065" y="7982"/>
                    <a:pt x="2589" y="7982"/>
                  </a:cubicBezTo>
                  <a:cubicBezTo>
                    <a:pt x="2693" y="7982"/>
                    <a:pt x="2798" y="7968"/>
                    <a:pt x="2904" y="7939"/>
                  </a:cubicBezTo>
                  <a:cubicBezTo>
                    <a:pt x="3540" y="7767"/>
                    <a:pt x="3914" y="7110"/>
                    <a:pt x="3739" y="6475"/>
                  </a:cubicBezTo>
                  <a:lnTo>
                    <a:pt x="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23;p93">
              <a:extLst>
                <a:ext uri="{FF2B5EF4-FFF2-40B4-BE49-F238E27FC236}">
                  <a16:creationId xmlns="" xmlns:a16="http://schemas.microsoft.com/office/drawing/2014/main" id="{256235AA-02B0-D642-643C-1E9063514EC7}"/>
                </a:ext>
              </a:extLst>
            </p:cNvPr>
            <p:cNvSpPr/>
            <p:nvPr/>
          </p:nvSpPr>
          <p:spPr>
            <a:xfrm>
              <a:off x="5749413" y="3312544"/>
              <a:ext cx="88906" cy="198691"/>
            </a:xfrm>
            <a:custGeom>
              <a:avLst/>
              <a:gdLst/>
              <a:ahLst/>
              <a:cxnLst/>
              <a:rect l="l" t="t" r="r" b="b"/>
              <a:pathLst>
                <a:path w="2904" h="6490" extrusionOk="0">
                  <a:moveTo>
                    <a:pt x="977" y="0"/>
                  </a:moveTo>
                  <a:cubicBezTo>
                    <a:pt x="699" y="216"/>
                    <a:pt x="359" y="332"/>
                    <a:pt x="8" y="332"/>
                  </a:cubicBezTo>
                  <a:lnTo>
                    <a:pt x="1" y="332"/>
                  </a:lnTo>
                  <a:lnTo>
                    <a:pt x="1441" y="5611"/>
                  </a:lnTo>
                  <a:cubicBezTo>
                    <a:pt x="1584" y="6141"/>
                    <a:pt x="2064" y="6490"/>
                    <a:pt x="2588" y="6490"/>
                  </a:cubicBezTo>
                  <a:cubicBezTo>
                    <a:pt x="2693" y="6490"/>
                    <a:pt x="2798" y="6476"/>
                    <a:pt x="2904" y="6447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24;p93">
              <a:extLst>
                <a:ext uri="{FF2B5EF4-FFF2-40B4-BE49-F238E27FC236}">
                  <a16:creationId xmlns="" xmlns:a16="http://schemas.microsoft.com/office/drawing/2014/main" id="{7AA7EB75-EA87-3B4F-9F3F-E3E0E6AB7D10}"/>
                </a:ext>
              </a:extLst>
            </p:cNvPr>
            <p:cNvSpPr/>
            <p:nvPr/>
          </p:nvSpPr>
          <p:spPr>
            <a:xfrm>
              <a:off x="5737442" y="3181481"/>
              <a:ext cx="24308" cy="56179"/>
            </a:xfrm>
            <a:custGeom>
              <a:avLst/>
              <a:gdLst/>
              <a:ahLst/>
              <a:cxnLst/>
              <a:rect l="l" t="t" r="r" b="b"/>
              <a:pathLst>
                <a:path w="794" h="1835" extrusionOk="0">
                  <a:moveTo>
                    <a:pt x="397" y="0"/>
                  </a:moveTo>
                  <a:cubicBezTo>
                    <a:pt x="186" y="0"/>
                    <a:pt x="12" y="166"/>
                    <a:pt x="0" y="377"/>
                  </a:cubicBezTo>
                  <a:lnTo>
                    <a:pt x="0" y="1434"/>
                  </a:lnTo>
                  <a:cubicBezTo>
                    <a:pt x="0" y="1655"/>
                    <a:pt x="178" y="1833"/>
                    <a:pt x="399" y="1833"/>
                  </a:cubicBezTo>
                  <a:lnTo>
                    <a:pt x="397" y="1834"/>
                  </a:lnTo>
                  <a:cubicBezTo>
                    <a:pt x="616" y="1834"/>
                    <a:pt x="794" y="1655"/>
                    <a:pt x="794" y="1436"/>
                  </a:cubicBezTo>
                  <a:lnTo>
                    <a:pt x="794" y="377"/>
                  </a:lnTo>
                  <a:cubicBezTo>
                    <a:pt x="782" y="166"/>
                    <a:pt x="608" y="0"/>
                    <a:pt x="3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25;p93">
              <a:extLst>
                <a:ext uri="{FF2B5EF4-FFF2-40B4-BE49-F238E27FC236}">
                  <a16:creationId xmlns="" xmlns:a16="http://schemas.microsoft.com/office/drawing/2014/main" id="{60B95699-461A-1940-9129-C90B9EBB41E1}"/>
                </a:ext>
              </a:extLst>
            </p:cNvPr>
            <p:cNvSpPr/>
            <p:nvPr/>
          </p:nvSpPr>
          <p:spPr>
            <a:xfrm>
              <a:off x="5683988" y="3213260"/>
              <a:ext cx="126440" cy="121633"/>
            </a:xfrm>
            <a:custGeom>
              <a:avLst/>
              <a:gdLst/>
              <a:ahLst/>
              <a:cxnLst/>
              <a:rect l="l" t="t" r="r" b="b"/>
              <a:pathLst>
                <a:path w="4130" h="3973" extrusionOk="0">
                  <a:moveTo>
                    <a:pt x="2145" y="794"/>
                  </a:moveTo>
                  <a:cubicBezTo>
                    <a:pt x="2298" y="794"/>
                    <a:pt x="2453" y="824"/>
                    <a:pt x="2600" y="885"/>
                  </a:cubicBezTo>
                  <a:cubicBezTo>
                    <a:pt x="3046" y="1069"/>
                    <a:pt x="3336" y="1505"/>
                    <a:pt x="3336" y="1985"/>
                  </a:cubicBezTo>
                  <a:cubicBezTo>
                    <a:pt x="3334" y="2644"/>
                    <a:pt x="2801" y="3176"/>
                    <a:pt x="2145" y="3178"/>
                  </a:cubicBezTo>
                  <a:cubicBezTo>
                    <a:pt x="1662" y="3178"/>
                    <a:pt x="1227" y="2888"/>
                    <a:pt x="1043" y="2443"/>
                  </a:cubicBezTo>
                  <a:cubicBezTo>
                    <a:pt x="858" y="1997"/>
                    <a:pt x="960" y="1485"/>
                    <a:pt x="1300" y="1143"/>
                  </a:cubicBezTo>
                  <a:cubicBezTo>
                    <a:pt x="1529" y="915"/>
                    <a:pt x="1834" y="794"/>
                    <a:pt x="2145" y="794"/>
                  </a:cubicBezTo>
                  <a:close/>
                  <a:moveTo>
                    <a:pt x="2145" y="1"/>
                  </a:moveTo>
                  <a:cubicBezTo>
                    <a:pt x="1341" y="1"/>
                    <a:pt x="615" y="485"/>
                    <a:pt x="309" y="1227"/>
                  </a:cubicBezTo>
                  <a:cubicBezTo>
                    <a:pt x="1" y="1969"/>
                    <a:pt x="172" y="2823"/>
                    <a:pt x="739" y="3391"/>
                  </a:cubicBezTo>
                  <a:cubicBezTo>
                    <a:pt x="1119" y="3771"/>
                    <a:pt x="1627" y="3973"/>
                    <a:pt x="2144" y="3973"/>
                  </a:cubicBezTo>
                  <a:cubicBezTo>
                    <a:pt x="2400" y="3973"/>
                    <a:pt x="2658" y="3923"/>
                    <a:pt x="2903" y="3821"/>
                  </a:cubicBezTo>
                  <a:cubicBezTo>
                    <a:pt x="3647" y="3513"/>
                    <a:pt x="4129" y="2789"/>
                    <a:pt x="4129" y="1985"/>
                  </a:cubicBezTo>
                  <a:cubicBezTo>
                    <a:pt x="4128" y="890"/>
                    <a:pt x="3240" y="2"/>
                    <a:pt x="2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26;p93">
              <a:extLst>
                <a:ext uri="{FF2B5EF4-FFF2-40B4-BE49-F238E27FC236}">
                  <a16:creationId xmlns="" xmlns:a16="http://schemas.microsoft.com/office/drawing/2014/main" id="{BDFBD314-A020-D033-84A1-1B8E8D4E232D}"/>
                </a:ext>
              </a:extLst>
            </p:cNvPr>
            <p:cNvSpPr/>
            <p:nvPr/>
          </p:nvSpPr>
          <p:spPr>
            <a:xfrm>
              <a:off x="5749627" y="3213260"/>
              <a:ext cx="61475" cy="121633"/>
            </a:xfrm>
            <a:custGeom>
              <a:avLst/>
              <a:gdLst/>
              <a:ahLst/>
              <a:cxnLst/>
              <a:rect l="l" t="t" r="r" b="b"/>
              <a:pathLst>
                <a:path w="2008" h="3973" extrusionOk="0">
                  <a:moveTo>
                    <a:pt x="22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1" y="795"/>
                  </a:lnTo>
                  <a:cubicBezTo>
                    <a:pt x="657" y="795"/>
                    <a:pt x="1190" y="1329"/>
                    <a:pt x="1192" y="1985"/>
                  </a:cubicBezTo>
                  <a:cubicBezTo>
                    <a:pt x="1190" y="2644"/>
                    <a:pt x="657" y="3176"/>
                    <a:pt x="1" y="3178"/>
                  </a:cubicBezTo>
                  <a:lnTo>
                    <a:pt x="1" y="3972"/>
                  </a:lnTo>
                  <a:cubicBezTo>
                    <a:pt x="8" y="3972"/>
                    <a:pt x="15" y="3972"/>
                    <a:pt x="22" y="3972"/>
                  </a:cubicBezTo>
                  <a:cubicBezTo>
                    <a:pt x="1116" y="3972"/>
                    <a:pt x="2007" y="3084"/>
                    <a:pt x="2007" y="1985"/>
                  </a:cubicBezTo>
                  <a:cubicBezTo>
                    <a:pt x="2007" y="889"/>
                    <a:pt x="1116" y="1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853;p93">
            <a:extLst>
              <a:ext uri="{FF2B5EF4-FFF2-40B4-BE49-F238E27FC236}">
                <a16:creationId xmlns="" xmlns:a16="http://schemas.microsoft.com/office/drawing/2014/main" id="{BE4FB854-65C9-4BC9-3AC0-9567A1FD6362}"/>
              </a:ext>
            </a:extLst>
          </p:cNvPr>
          <p:cNvGrpSpPr/>
          <p:nvPr/>
        </p:nvGrpSpPr>
        <p:grpSpPr>
          <a:xfrm rot="555750">
            <a:off x="249320" y="363639"/>
            <a:ext cx="1328695" cy="892364"/>
            <a:chOff x="1534217" y="2634851"/>
            <a:chExt cx="373044" cy="273545"/>
          </a:xfrm>
        </p:grpSpPr>
        <p:sp>
          <p:nvSpPr>
            <p:cNvPr id="137" name="Google Shape;1854;p93">
              <a:extLst>
                <a:ext uri="{FF2B5EF4-FFF2-40B4-BE49-F238E27FC236}">
                  <a16:creationId xmlns="" xmlns:a16="http://schemas.microsoft.com/office/drawing/2014/main" id="{5B190D1C-A099-09B9-A803-2F860629BE7D}"/>
                </a:ext>
              </a:extLst>
            </p:cNvPr>
            <p:cNvSpPr/>
            <p:nvPr/>
          </p:nvSpPr>
          <p:spPr>
            <a:xfrm>
              <a:off x="1534217" y="2634851"/>
              <a:ext cx="373044" cy="273545"/>
            </a:xfrm>
            <a:custGeom>
              <a:avLst/>
              <a:gdLst/>
              <a:ahLst/>
              <a:cxnLst/>
              <a:rect l="l" t="t" r="r" b="b"/>
              <a:pathLst>
                <a:path w="12185" h="8935" extrusionOk="0">
                  <a:moveTo>
                    <a:pt x="6092" y="2437"/>
                  </a:moveTo>
                  <a:cubicBezTo>
                    <a:pt x="8107" y="2437"/>
                    <a:pt x="9747" y="4075"/>
                    <a:pt x="9747" y="6092"/>
                  </a:cubicBezTo>
                  <a:cubicBezTo>
                    <a:pt x="9747" y="6315"/>
                    <a:pt x="9565" y="6497"/>
                    <a:pt x="9340" y="6497"/>
                  </a:cubicBezTo>
                  <a:lnTo>
                    <a:pt x="2843" y="6497"/>
                  </a:lnTo>
                  <a:cubicBezTo>
                    <a:pt x="2619" y="6497"/>
                    <a:pt x="2438" y="6315"/>
                    <a:pt x="2438" y="6092"/>
                  </a:cubicBezTo>
                  <a:cubicBezTo>
                    <a:pt x="2438" y="4075"/>
                    <a:pt x="4077" y="2437"/>
                    <a:pt x="6092" y="2437"/>
                  </a:cubicBezTo>
                  <a:close/>
                  <a:moveTo>
                    <a:pt x="6092" y="0"/>
                  </a:moveTo>
                  <a:cubicBezTo>
                    <a:pt x="2734" y="0"/>
                    <a:pt x="1" y="2732"/>
                    <a:pt x="1" y="6092"/>
                  </a:cubicBezTo>
                  <a:lnTo>
                    <a:pt x="1" y="8527"/>
                  </a:lnTo>
                  <a:cubicBezTo>
                    <a:pt x="1" y="8752"/>
                    <a:pt x="183" y="8934"/>
                    <a:pt x="408" y="8934"/>
                  </a:cubicBezTo>
                  <a:lnTo>
                    <a:pt x="11777" y="8934"/>
                  </a:lnTo>
                  <a:cubicBezTo>
                    <a:pt x="12002" y="8934"/>
                    <a:pt x="12184" y="8752"/>
                    <a:pt x="12184" y="8527"/>
                  </a:cubicBezTo>
                  <a:lnTo>
                    <a:pt x="12184" y="6092"/>
                  </a:lnTo>
                  <a:cubicBezTo>
                    <a:pt x="12184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55;p93">
              <a:extLst>
                <a:ext uri="{FF2B5EF4-FFF2-40B4-BE49-F238E27FC236}">
                  <a16:creationId xmlns="" xmlns:a16="http://schemas.microsoft.com/office/drawing/2014/main" id="{60CEB37E-2CF7-C86D-87D5-49C22B7E1DD3}"/>
                </a:ext>
              </a:extLst>
            </p:cNvPr>
            <p:cNvSpPr/>
            <p:nvPr/>
          </p:nvSpPr>
          <p:spPr>
            <a:xfrm>
              <a:off x="1720724" y="2634851"/>
              <a:ext cx="186476" cy="273545"/>
            </a:xfrm>
            <a:custGeom>
              <a:avLst/>
              <a:gdLst/>
              <a:ahLst/>
              <a:cxnLst/>
              <a:rect l="l" t="t" r="r" b="b"/>
              <a:pathLst>
                <a:path w="6091" h="8935" extrusionOk="0">
                  <a:moveTo>
                    <a:pt x="0" y="0"/>
                  </a:moveTo>
                  <a:lnTo>
                    <a:pt x="0" y="2437"/>
                  </a:lnTo>
                  <a:cubicBezTo>
                    <a:pt x="2015" y="2437"/>
                    <a:pt x="3655" y="4075"/>
                    <a:pt x="3655" y="6092"/>
                  </a:cubicBezTo>
                  <a:cubicBezTo>
                    <a:pt x="3655" y="6315"/>
                    <a:pt x="3473" y="6497"/>
                    <a:pt x="3248" y="6497"/>
                  </a:cubicBezTo>
                  <a:lnTo>
                    <a:pt x="0" y="6497"/>
                  </a:lnTo>
                  <a:lnTo>
                    <a:pt x="0" y="8934"/>
                  </a:lnTo>
                  <a:lnTo>
                    <a:pt x="5685" y="8934"/>
                  </a:lnTo>
                  <a:cubicBezTo>
                    <a:pt x="5910" y="8934"/>
                    <a:pt x="6091" y="8752"/>
                    <a:pt x="6091" y="8527"/>
                  </a:cubicBezTo>
                  <a:lnTo>
                    <a:pt x="6091" y="6092"/>
                  </a:ln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56;p93">
              <a:extLst>
                <a:ext uri="{FF2B5EF4-FFF2-40B4-BE49-F238E27FC236}">
                  <a16:creationId xmlns="" xmlns:a16="http://schemas.microsoft.com/office/drawing/2014/main" id="{1734A85F-51BA-489B-F7E1-2EDACADBC719}"/>
                </a:ext>
              </a:extLst>
            </p:cNvPr>
            <p:cNvSpPr/>
            <p:nvPr/>
          </p:nvSpPr>
          <p:spPr>
            <a:xfrm>
              <a:off x="1708110" y="2634881"/>
              <a:ext cx="25196" cy="33462"/>
            </a:xfrm>
            <a:custGeom>
              <a:avLst/>
              <a:gdLst/>
              <a:ahLst/>
              <a:cxnLst/>
              <a:rect l="l" t="t" r="r" b="b"/>
              <a:pathLst>
                <a:path w="823" h="1093" extrusionOk="0">
                  <a:moveTo>
                    <a:pt x="412" y="1"/>
                  </a:moveTo>
                  <a:cubicBezTo>
                    <a:pt x="275" y="1"/>
                    <a:pt x="139" y="6"/>
                    <a:pt x="5" y="16"/>
                  </a:cubicBezTo>
                  <a:lnTo>
                    <a:pt x="5" y="678"/>
                  </a:lnTo>
                  <a:cubicBezTo>
                    <a:pt x="0" y="905"/>
                    <a:pt x="185" y="1093"/>
                    <a:pt x="412" y="1093"/>
                  </a:cubicBezTo>
                  <a:cubicBezTo>
                    <a:pt x="640" y="1093"/>
                    <a:pt x="823" y="905"/>
                    <a:pt x="818" y="678"/>
                  </a:cubicBezTo>
                  <a:lnTo>
                    <a:pt x="818" y="16"/>
                  </a:lnTo>
                  <a:cubicBezTo>
                    <a:pt x="684" y="6"/>
                    <a:pt x="548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57;p93">
              <a:extLst>
                <a:ext uri="{FF2B5EF4-FFF2-40B4-BE49-F238E27FC236}">
                  <a16:creationId xmlns="" xmlns:a16="http://schemas.microsoft.com/office/drawing/2014/main" id="{15DBC872-A405-CAD4-2BB4-DF1338817BFC}"/>
                </a:ext>
              </a:extLst>
            </p:cNvPr>
            <p:cNvSpPr/>
            <p:nvPr/>
          </p:nvSpPr>
          <p:spPr>
            <a:xfrm>
              <a:off x="1580415" y="2681049"/>
              <a:ext cx="40044" cy="38789"/>
            </a:xfrm>
            <a:custGeom>
              <a:avLst/>
              <a:gdLst/>
              <a:ahLst/>
              <a:cxnLst/>
              <a:rect l="l" t="t" r="r" b="b"/>
              <a:pathLst>
                <a:path w="1308" h="1267" extrusionOk="0">
                  <a:moveTo>
                    <a:pt x="575" y="0"/>
                  </a:moveTo>
                  <a:cubicBezTo>
                    <a:pt x="371" y="180"/>
                    <a:pt x="180" y="371"/>
                    <a:pt x="1" y="575"/>
                  </a:cubicBezTo>
                  <a:lnTo>
                    <a:pt x="579" y="1153"/>
                  </a:lnTo>
                  <a:cubicBezTo>
                    <a:pt x="658" y="1229"/>
                    <a:pt x="759" y="1266"/>
                    <a:pt x="860" y="1266"/>
                  </a:cubicBezTo>
                  <a:cubicBezTo>
                    <a:pt x="964" y="1266"/>
                    <a:pt x="1068" y="1227"/>
                    <a:pt x="1148" y="1148"/>
                  </a:cubicBezTo>
                  <a:cubicBezTo>
                    <a:pt x="1304" y="990"/>
                    <a:pt x="1307" y="737"/>
                    <a:pt x="1153" y="578"/>
                  </a:cubicBezTo>
                  <a:lnTo>
                    <a:pt x="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58;p93">
              <a:extLst>
                <a:ext uri="{FF2B5EF4-FFF2-40B4-BE49-F238E27FC236}">
                  <a16:creationId xmlns="" xmlns:a16="http://schemas.microsoft.com/office/drawing/2014/main" id="{69C6D5E9-D208-CBD3-64D5-FA454F9275C4}"/>
                </a:ext>
              </a:extLst>
            </p:cNvPr>
            <p:cNvSpPr/>
            <p:nvPr/>
          </p:nvSpPr>
          <p:spPr>
            <a:xfrm>
              <a:off x="1534217" y="2808866"/>
              <a:ext cx="33462" cy="24921"/>
            </a:xfrm>
            <a:custGeom>
              <a:avLst/>
              <a:gdLst/>
              <a:ahLst/>
              <a:cxnLst/>
              <a:rect l="l" t="t" r="r" b="b"/>
              <a:pathLst>
                <a:path w="1093" h="814" extrusionOk="0">
                  <a:moveTo>
                    <a:pt x="686" y="1"/>
                  </a:moveTo>
                  <a:cubicBezTo>
                    <a:pt x="683" y="1"/>
                    <a:pt x="680" y="1"/>
                    <a:pt x="677" y="1"/>
                  </a:cubicBezTo>
                  <a:lnTo>
                    <a:pt x="16" y="1"/>
                  </a:lnTo>
                  <a:cubicBezTo>
                    <a:pt x="7" y="135"/>
                    <a:pt x="1" y="271"/>
                    <a:pt x="1" y="408"/>
                  </a:cubicBezTo>
                  <a:lnTo>
                    <a:pt x="1" y="813"/>
                  </a:lnTo>
                  <a:lnTo>
                    <a:pt x="677" y="813"/>
                  </a:lnTo>
                  <a:cubicBezTo>
                    <a:pt x="680" y="813"/>
                    <a:pt x="683" y="813"/>
                    <a:pt x="686" y="813"/>
                  </a:cubicBezTo>
                  <a:cubicBezTo>
                    <a:pt x="910" y="813"/>
                    <a:pt x="1093" y="633"/>
                    <a:pt x="1093" y="406"/>
                  </a:cubicBezTo>
                  <a:cubicBezTo>
                    <a:pt x="1093" y="182"/>
                    <a:pt x="910" y="1"/>
                    <a:pt x="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59;p93">
              <a:extLst>
                <a:ext uri="{FF2B5EF4-FFF2-40B4-BE49-F238E27FC236}">
                  <a16:creationId xmlns="" xmlns:a16="http://schemas.microsoft.com/office/drawing/2014/main" id="{1B3B9800-7345-1448-FB55-C85B31B223E8}"/>
                </a:ext>
              </a:extLst>
            </p:cNvPr>
            <p:cNvSpPr/>
            <p:nvPr/>
          </p:nvSpPr>
          <p:spPr>
            <a:xfrm>
              <a:off x="1720724" y="2634881"/>
              <a:ext cx="12430" cy="33156"/>
            </a:xfrm>
            <a:custGeom>
              <a:avLst/>
              <a:gdLst/>
              <a:ahLst/>
              <a:cxnLst/>
              <a:rect l="l" t="t" r="r" b="b"/>
              <a:pathLst>
                <a:path w="406" h="1083" extrusionOk="0">
                  <a:moveTo>
                    <a:pt x="0" y="1"/>
                  </a:moveTo>
                  <a:lnTo>
                    <a:pt x="0" y="1083"/>
                  </a:lnTo>
                  <a:cubicBezTo>
                    <a:pt x="225" y="1083"/>
                    <a:pt x="406" y="900"/>
                    <a:pt x="406" y="678"/>
                  </a:cubicBezTo>
                  <a:lnTo>
                    <a:pt x="406" y="676"/>
                  </a:lnTo>
                  <a:lnTo>
                    <a:pt x="406" y="16"/>
                  </a:lnTo>
                  <a:cubicBezTo>
                    <a:pt x="272" y="6"/>
                    <a:pt x="1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0;p93">
              <a:extLst>
                <a:ext uri="{FF2B5EF4-FFF2-40B4-BE49-F238E27FC236}">
                  <a16:creationId xmlns="" xmlns:a16="http://schemas.microsoft.com/office/drawing/2014/main" id="{A99A230C-BB78-3497-8BA2-F43E05DE9AB6}"/>
                </a:ext>
              </a:extLst>
            </p:cNvPr>
            <p:cNvSpPr/>
            <p:nvPr/>
          </p:nvSpPr>
          <p:spPr>
            <a:xfrm>
              <a:off x="1873982" y="2808897"/>
              <a:ext cx="33217" cy="24890"/>
            </a:xfrm>
            <a:custGeom>
              <a:avLst/>
              <a:gdLst/>
              <a:ahLst/>
              <a:cxnLst/>
              <a:rect l="l" t="t" r="r" b="b"/>
              <a:pathLst>
                <a:path w="1085" h="813" extrusionOk="0">
                  <a:moveTo>
                    <a:pt x="408" y="0"/>
                  </a:moveTo>
                  <a:cubicBezTo>
                    <a:pt x="183" y="0"/>
                    <a:pt x="1" y="183"/>
                    <a:pt x="3" y="407"/>
                  </a:cubicBezTo>
                  <a:cubicBezTo>
                    <a:pt x="1" y="630"/>
                    <a:pt x="183" y="812"/>
                    <a:pt x="408" y="812"/>
                  </a:cubicBezTo>
                  <a:lnTo>
                    <a:pt x="1085" y="812"/>
                  </a:lnTo>
                  <a:lnTo>
                    <a:pt x="1085" y="407"/>
                  </a:lnTo>
                  <a:cubicBezTo>
                    <a:pt x="1085" y="270"/>
                    <a:pt x="1078" y="134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1;p93">
              <a:extLst>
                <a:ext uri="{FF2B5EF4-FFF2-40B4-BE49-F238E27FC236}">
                  <a16:creationId xmlns="" xmlns:a16="http://schemas.microsoft.com/office/drawing/2014/main" id="{968E9E40-2FEC-6D7A-AF48-16F0C3438BEF}"/>
                </a:ext>
              </a:extLst>
            </p:cNvPr>
            <p:cNvSpPr/>
            <p:nvPr/>
          </p:nvSpPr>
          <p:spPr>
            <a:xfrm>
              <a:off x="1820804" y="2681049"/>
              <a:ext cx="40197" cy="38973"/>
            </a:xfrm>
            <a:custGeom>
              <a:avLst/>
              <a:gdLst/>
              <a:ahLst/>
              <a:cxnLst/>
              <a:rect l="l" t="t" r="r" b="b"/>
              <a:pathLst>
                <a:path w="1313" h="1273" extrusionOk="0">
                  <a:moveTo>
                    <a:pt x="738" y="0"/>
                  </a:moveTo>
                  <a:lnTo>
                    <a:pt x="160" y="578"/>
                  </a:lnTo>
                  <a:cubicBezTo>
                    <a:pt x="1" y="737"/>
                    <a:pt x="1" y="994"/>
                    <a:pt x="160" y="1153"/>
                  </a:cubicBezTo>
                  <a:cubicBezTo>
                    <a:pt x="240" y="1232"/>
                    <a:pt x="343" y="1272"/>
                    <a:pt x="447" y="1272"/>
                  </a:cubicBezTo>
                  <a:cubicBezTo>
                    <a:pt x="551" y="1272"/>
                    <a:pt x="655" y="1232"/>
                    <a:pt x="735" y="1153"/>
                  </a:cubicBezTo>
                  <a:lnTo>
                    <a:pt x="1312" y="575"/>
                  </a:lnTo>
                  <a:cubicBezTo>
                    <a:pt x="1133" y="371"/>
                    <a:pt x="942" y="18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79578EF-E98A-875C-06B1-F59A0269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2157" y="2766706"/>
            <a:ext cx="3288167" cy="2630534"/>
          </a:xfrm>
          <a:prstGeom prst="rect">
            <a:avLst/>
          </a:prstGeom>
        </p:spPr>
      </p:pic>
      <p:sp>
        <p:nvSpPr>
          <p:cNvPr id="147" name="Google Shape;631;p48">
            <a:extLst>
              <a:ext uri="{FF2B5EF4-FFF2-40B4-BE49-F238E27FC236}">
                <a16:creationId xmlns="" xmlns:a16="http://schemas.microsoft.com/office/drawing/2014/main" id="{AA15CD0F-B2D5-CBEF-2666-33AAD2885119}"/>
              </a:ext>
            </a:extLst>
          </p:cNvPr>
          <p:cNvSpPr txBox="1">
            <a:spLocks/>
          </p:cNvSpPr>
          <p:nvPr/>
        </p:nvSpPr>
        <p:spPr>
          <a:xfrm>
            <a:off x="1559803" y="796504"/>
            <a:ext cx="5904628" cy="44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Merriweather Sans"/>
              <a:buNone/>
              <a:defRPr sz="3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mươi</a:t>
            </a:r>
            <a:r>
              <a:rPr lang="en-US" dirty="0"/>
              <a:t> </a:t>
            </a:r>
            <a:r>
              <a:rPr lang="en-US" dirty="0" err="1"/>
              <a:t>bảy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85088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 animBg="1"/>
      <p:bldP spid="628" grpId="1" animBg="1"/>
      <p:bldP spid="629" grpId="0" animBg="1"/>
      <p:bldP spid="630" grpId="0" animBg="1"/>
      <p:bldP spid="630" grpId="1" animBg="1"/>
      <p:bldP spid="631" grpId="0"/>
      <p:bldP spid="631" grpId="1"/>
      <p:bldP spid="633" grpId="0"/>
      <p:bldP spid="633" grpId="1"/>
      <p:bldP spid="6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8"/>
          <p:cNvSpPr/>
          <p:nvPr/>
        </p:nvSpPr>
        <p:spPr>
          <a:xfrm rot="10800000" flipH="1">
            <a:off x="2038537" y="288799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 flipH="1">
            <a:off x="2037871" y="4010460"/>
            <a:ext cx="4963500" cy="905447"/>
          </a:xfrm>
          <a:prstGeom prst="snip1Rect">
            <a:avLst>
              <a:gd name="adj" fmla="val 0"/>
            </a:avLst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10800000" flipH="1">
            <a:off x="2037871" y="177387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8"/>
          <p:cNvSpPr txBox="1">
            <a:spLocks noGrp="1"/>
          </p:cNvSpPr>
          <p:nvPr>
            <p:ph type="title"/>
          </p:nvPr>
        </p:nvSpPr>
        <p:spPr>
          <a:xfrm>
            <a:off x="2428420" y="2203874"/>
            <a:ext cx="4493400" cy="4488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ám chín</a:t>
            </a:r>
            <a:endParaRPr dirty="0"/>
          </a:p>
        </p:txBody>
      </p:sp>
      <p:sp>
        <p:nvSpPr>
          <p:cNvPr id="633" name="Google Shape;633;p48"/>
          <p:cNvSpPr txBox="1">
            <a:spLocks noGrp="1"/>
          </p:cNvSpPr>
          <p:nvPr>
            <p:ph type="title" idx="2"/>
          </p:nvPr>
        </p:nvSpPr>
        <p:spPr>
          <a:xfrm>
            <a:off x="2294836" y="3285281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Tám mươi chín</a:t>
            </a:r>
            <a:endParaRPr dirty="0"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 idx="4"/>
          </p:nvPr>
        </p:nvSpPr>
        <p:spPr>
          <a:xfrm>
            <a:off x="2347753" y="4421522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Tám và chín</a:t>
            </a:r>
            <a:endParaRPr dirty="0"/>
          </a:p>
        </p:txBody>
      </p:sp>
      <p:grpSp>
        <p:nvGrpSpPr>
          <p:cNvPr id="637" name="Google Shape;637;p48"/>
          <p:cNvGrpSpPr/>
          <p:nvPr/>
        </p:nvGrpSpPr>
        <p:grpSpPr>
          <a:xfrm>
            <a:off x="7417636" y="2174916"/>
            <a:ext cx="1681313" cy="3140846"/>
            <a:chOff x="5455125" y="627200"/>
            <a:chExt cx="1020400" cy="1906200"/>
          </a:xfrm>
        </p:grpSpPr>
        <p:sp>
          <p:nvSpPr>
            <p:cNvPr id="638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68;p14">
            <a:extLst>
              <a:ext uri="{FF2B5EF4-FFF2-40B4-BE49-F238E27FC236}">
                <a16:creationId xmlns="" xmlns:a16="http://schemas.microsoft.com/office/drawing/2014/main" id="{3BEA0844-E6EA-0D39-6134-3E3923051115}"/>
              </a:ext>
            </a:extLst>
          </p:cNvPr>
          <p:cNvSpPr/>
          <p:nvPr/>
        </p:nvSpPr>
        <p:spPr>
          <a:xfrm flipH="1">
            <a:off x="1116752" y="231721"/>
            <a:ext cx="6562726" cy="124698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8" name="Google Shape;648;p48"/>
          <p:cNvGrpSpPr/>
          <p:nvPr/>
        </p:nvGrpSpPr>
        <p:grpSpPr>
          <a:xfrm rot="6299960">
            <a:off x="-327476" y="-281824"/>
            <a:ext cx="2367619" cy="2371455"/>
            <a:chOff x="582410" y="345094"/>
            <a:chExt cx="1998559" cy="2001797"/>
          </a:xfrm>
        </p:grpSpPr>
        <p:sp>
          <p:nvSpPr>
            <p:cNvPr id="649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586;p93">
            <a:extLst>
              <a:ext uri="{FF2B5EF4-FFF2-40B4-BE49-F238E27FC236}">
                <a16:creationId xmlns="" xmlns:a16="http://schemas.microsoft.com/office/drawing/2014/main" id="{F4766A26-2E74-1CC4-91E9-51410D321C9C}"/>
              </a:ext>
            </a:extLst>
          </p:cNvPr>
          <p:cNvGrpSpPr/>
          <p:nvPr/>
        </p:nvGrpSpPr>
        <p:grpSpPr>
          <a:xfrm>
            <a:off x="7349669" y="1013522"/>
            <a:ext cx="897325" cy="917274"/>
            <a:chOff x="6372979" y="3180808"/>
            <a:chExt cx="364931" cy="373044"/>
          </a:xfrm>
        </p:grpSpPr>
        <p:sp>
          <p:nvSpPr>
            <p:cNvPr id="96" name="Google Shape;1587;p93">
              <a:extLst>
                <a:ext uri="{FF2B5EF4-FFF2-40B4-BE49-F238E27FC236}">
                  <a16:creationId xmlns="" xmlns:a16="http://schemas.microsoft.com/office/drawing/2014/main" id="{BE4C68C8-E31F-14D4-1282-7FA36ACC1242}"/>
                </a:ext>
              </a:extLst>
            </p:cNvPr>
            <p:cNvSpPr/>
            <p:nvPr/>
          </p:nvSpPr>
          <p:spPr>
            <a:xfrm>
              <a:off x="6372979" y="3180808"/>
              <a:ext cx="364931" cy="373044"/>
            </a:xfrm>
            <a:custGeom>
              <a:avLst/>
              <a:gdLst/>
              <a:ahLst/>
              <a:cxnLst/>
              <a:rect l="l" t="t" r="r" b="b"/>
              <a:pathLst>
                <a:path w="11920" h="12185" extrusionOk="0">
                  <a:moveTo>
                    <a:pt x="397" y="0"/>
                  </a:moveTo>
                  <a:cubicBezTo>
                    <a:pt x="178" y="0"/>
                    <a:pt x="0" y="178"/>
                    <a:pt x="0" y="399"/>
                  </a:cubicBezTo>
                  <a:lnTo>
                    <a:pt x="0" y="11785"/>
                  </a:lnTo>
                  <a:cubicBezTo>
                    <a:pt x="0" y="12005"/>
                    <a:pt x="178" y="12182"/>
                    <a:pt x="397" y="12182"/>
                  </a:cubicBezTo>
                  <a:lnTo>
                    <a:pt x="11521" y="12182"/>
                  </a:lnTo>
                  <a:lnTo>
                    <a:pt x="11521" y="12184"/>
                  </a:lnTo>
                  <a:cubicBezTo>
                    <a:pt x="11740" y="12184"/>
                    <a:pt x="11919" y="12005"/>
                    <a:pt x="11919" y="11785"/>
                  </a:cubicBezTo>
                  <a:lnTo>
                    <a:pt x="11919" y="399"/>
                  </a:lnTo>
                  <a:cubicBezTo>
                    <a:pt x="11919" y="178"/>
                    <a:pt x="11740" y="0"/>
                    <a:pt x="1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8;p93">
              <a:extLst>
                <a:ext uri="{FF2B5EF4-FFF2-40B4-BE49-F238E27FC236}">
                  <a16:creationId xmlns="" xmlns:a16="http://schemas.microsoft.com/office/drawing/2014/main" id="{3F1EAD0C-F4A2-E3C4-906C-5EA1E133C60F}"/>
                </a:ext>
              </a:extLst>
            </p:cNvPr>
            <p:cNvSpPr/>
            <p:nvPr/>
          </p:nvSpPr>
          <p:spPr>
            <a:xfrm>
              <a:off x="6555414" y="3180808"/>
              <a:ext cx="182496" cy="372983"/>
            </a:xfrm>
            <a:custGeom>
              <a:avLst/>
              <a:gdLst/>
              <a:ahLst/>
              <a:cxnLst/>
              <a:rect l="l" t="t" r="r" b="b"/>
              <a:pathLst>
                <a:path w="5961" h="12183" extrusionOk="0">
                  <a:moveTo>
                    <a:pt x="1" y="0"/>
                  </a:moveTo>
                  <a:lnTo>
                    <a:pt x="1" y="12182"/>
                  </a:lnTo>
                  <a:lnTo>
                    <a:pt x="5562" y="12182"/>
                  </a:lnTo>
                  <a:cubicBezTo>
                    <a:pt x="5781" y="12182"/>
                    <a:pt x="5960" y="12005"/>
                    <a:pt x="5960" y="11785"/>
                  </a:cubicBezTo>
                  <a:lnTo>
                    <a:pt x="5960" y="399"/>
                  </a:lnTo>
                  <a:cubicBezTo>
                    <a:pt x="5960" y="178"/>
                    <a:pt x="5781" y="0"/>
                    <a:pt x="5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9;p93">
              <a:extLst>
                <a:ext uri="{FF2B5EF4-FFF2-40B4-BE49-F238E27FC236}">
                  <a16:creationId xmlns="" xmlns:a16="http://schemas.microsoft.com/office/drawing/2014/main" id="{E50751EA-0A02-E4AC-D70D-0FBDB91C11BA}"/>
                </a:ext>
              </a:extLst>
            </p:cNvPr>
            <p:cNvSpPr/>
            <p:nvPr/>
          </p:nvSpPr>
          <p:spPr>
            <a:xfrm>
              <a:off x="6421596" y="3229425"/>
              <a:ext cx="267636" cy="64934"/>
            </a:xfrm>
            <a:custGeom>
              <a:avLst/>
              <a:gdLst/>
              <a:ahLst/>
              <a:cxnLst/>
              <a:rect l="l" t="t" r="r" b="b"/>
              <a:pathLst>
                <a:path w="8742" h="2121" extrusionOk="0">
                  <a:moveTo>
                    <a:pt x="399" y="0"/>
                  </a:moveTo>
                  <a:cubicBezTo>
                    <a:pt x="179" y="0"/>
                    <a:pt x="0" y="180"/>
                    <a:pt x="0" y="399"/>
                  </a:cubicBezTo>
                  <a:lnTo>
                    <a:pt x="0" y="1722"/>
                  </a:lnTo>
                  <a:cubicBezTo>
                    <a:pt x="0" y="1942"/>
                    <a:pt x="179" y="2121"/>
                    <a:pt x="399" y="2121"/>
                  </a:cubicBezTo>
                  <a:lnTo>
                    <a:pt x="8345" y="2121"/>
                  </a:lnTo>
                  <a:cubicBezTo>
                    <a:pt x="8564" y="2121"/>
                    <a:pt x="8742" y="1942"/>
                    <a:pt x="8742" y="1722"/>
                  </a:cubicBezTo>
                  <a:lnTo>
                    <a:pt x="8742" y="399"/>
                  </a:lnTo>
                  <a:cubicBezTo>
                    <a:pt x="8742" y="180"/>
                    <a:pt x="8564" y="0"/>
                    <a:pt x="8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0;p93">
              <a:extLst>
                <a:ext uri="{FF2B5EF4-FFF2-40B4-BE49-F238E27FC236}">
                  <a16:creationId xmlns="" xmlns:a16="http://schemas.microsoft.com/office/drawing/2014/main" id="{7F5EB057-4783-401C-A228-4B64F4780B04}"/>
                </a:ext>
              </a:extLst>
            </p:cNvPr>
            <p:cNvSpPr/>
            <p:nvPr/>
          </p:nvSpPr>
          <p:spPr>
            <a:xfrm>
              <a:off x="6555414" y="3229425"/>
              <a:ext cx="133818" cy="64934"/>
            </a:xfrm>
            <a:custGeom>
              <a:avLst/>
              <a:gdLst/>
              <a:ahLst/>
              <a:cxnLst/>
              <a:rect l="l" t="t" r="r" b="b"/>
              <a:pathLst>
                <a:path w="4371" h="2121" extrusionOk="0">
                  <a:moveTo>
                    <a:pt x="3972" y="0"/>
                  </a:moveTo>
                  <a:lnTo>
                    <a:pt x="3974" y="2"/>
                  </a:lnTo>
                  <a:lnTo>
                    <a:pt x="1" y="2"/>
                  </a:lnTo>
                  <a:lnTo>
                    <a:pt x="1" y="2121"/>
                  </a:lnTo>
                  <a:lnTo>
                    <a:pt x="3972" y="2121"/>
                  </a:lnTo>
                  <a:cubicBezTo>
                    <a:pt x="4193" y="2121"/>
                    <a:pt x="4371" y="1942"/>
                    <a:pt x="4371" y="1722"/>
                  </a:cubicBezTo>
                  <a:lnTo>
                    <a:pt x="4371" y="399"/>
                  </a:lnTo>
                  <a:cubicBezTo>
                    <a:pt x="4371" y="180"/>
                    <a:pt x="4193" y="0"/>
                    <a:pt x="3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1;p93">
              <a:extLst>
                <a:ext uri="{FF2B5EF4-FFF2-40B4-BE49-F238E27FC236}">
                  <a16:creationId xmlns="" xmlns:a16="http://schemas.microsoft.com/office/drawing/2014/main" id="{11504ABD-07B1-346D-4905-54E873644FE2}"/>
                </a:ext>
              </a:extLst>
            </p:cNvPr>
            <p:cNvSpPr/>
            <p:nvPr/>
          </p:nvSpPr>
          <p:spPr>
            <a:xfrm>
              <a:off x="6421626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59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59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2;p93">
              <a:extLst>
                <a:ext uri="{FF2B5EF4-FFF2-40B4-BE49-F238E27FC236}">
                  <a16:creationId xmlns="" xmlns:a16="http://schemas.microsoft.com/office/drawing/2014/main" id="{B14BCB55-BDFD-A028-18E3-1A78F7322507}"/>
                </a:ext>
              </a:extLst>
            </p:cNvPr>
            <p:cNvSpPr/>
            <p:nvPr/>
          </p:nvSpPr>
          <p:spPr>
            <a:xfrm>
              <a:off x="6421626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59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59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3;p93">
              <a:extLst>
                <a:ext uri="{FF2B5EF4-FFF2-40B4-BE49-F238E27FC236}">
                  <a16:creationId xmlns="" xmlns:a16="http://schemas.microsoft.com/office/drawing/2014/main" id="{EAE6DAB8-BAF8-B28A-CC1E-7BC5AA3D99BE}"/>
                </a:ext>
              </a:extLst>
            </p:cNvPr>
            <p:cNvSpPr/>
            <p:nvPr/>
          </p:nvSpPr>
          <p:spPr>
            <a:xfrm>
              <a:off x="6527003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61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61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94;p93">
              <a:extLst>
                <a:ext uri="{FF2B5EF4-FFF2-40B4-BE49-F238E27FC236}">
                  <a16:creationId xmlns="" xmlns:a16="http://schemas.microsoft.com/office/drawing/2014/main" id="{6B3A9E7D-E8A2-5142-DE19-836527ACE2A8}"/>
                </a:ext>
              </a:extLst>
            </p:cNvPr>
            <p:cNvSpPr/>
            <p:nvPr/>
          </p:nvSpPr>
          <p:spPr>
            <a:xfrm>
              <a:off x="6555383" y="3448383"/>
              <a:ext cx="28441" cy="56791"/>
            </a:xfrm>
            <a:custGeom>
              <a:avLst/>
              <a:gdLst/>
              <a:ahLst/>
              <a:cxnLst/>
              <a:rect l="l" t="t" r="r" b="b"/>
              <a:pathLst>
                <a:path w="929" h="1855" extrusionOk="0">
                  <a:moveTo>
                    <a:pt x="0" y="0"/>
                  </a:moveTo>
                  <a:lnTo>
                    <a:pt x="0" y="1854"/>
                  </a:lnTo>
                  <a:lnTo>
                    <a:pt x="796" y="1854"/>
                  </a:lnTo>
                  <a:cubicBezTo>
                    <a:pt x="869" y="1854"/>
                    <a:pt x="928" y="1796"/>
                    <a:pt x="928" y="1722"/>
                  </a:cubicBezTo>
                  <a:lnTo>
                    <a:pt x="928" y="133"/>
                  </a:lnTo>
                  <a:cubicBezTo>
                    <a:pt x="928" y="61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95;p93">
              <a:extLst>
                <a:ext uri="{FF2B5EF4-FFF2-40B4-BE49-F238E27FC236}">
                  <a16:creationId xmlns="" xmlns:a16="http://schemas.microsoft.com/office/drawing/2014/main" id="{D2801464-ED35-C81E-B34A-19A33ED9B97D}"/>
                </a:ext>
              </a:extLst>
            </p:cNvPr>
            <p:cNvSpPr/>
            <p:nvPr/>
          </p:nvSpPr>
          <p:spPr>
            <a:xfrm>
              <a:off x="6527003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61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61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96;p93">
              <a:extLst>
                <a:ext uri="{FF2B5EF4-FFF2-40B4-BE49-F238E27FC236}">
                  <a16:creationId xmlns="" xmlns:a16="http://schemas.microsoft.com/office/drawing/2014/main" id="{49A04A66-1661-3907-F2B6-56749E040ECB}"/>
                </a:ext>
              </a:extLst>
            </p:cNvPr>
            <p:cNvSpPr/>
            <p:nvPr/>
          </p:nvSpPr>
          <p:spPr>
            <a:xfrm>
              <a:off x="6555383" y="3343006"/>
              <a:ext cx="28441" cy="56730"/>
            </a:xfrm>
            <a:custGeom>
              <a:avLst/>
              <a:gdLst/>
              <a:ahLst/>
              <a:cxnLst/>
              <a:rect l="l" t="t" r="r" b="b"/>
              <a:pathLst>
                <a:path w="929" h="1853" extrusionOk="0">
                  <a:moveTo>
                    <a:pt x="0" y="0"/>
                  </a:moveTo>
                  <a:lnTo>
                    <a:pt x="0" y="1853"/>
                  </a:lnTo>
                  <a:lnTo>
                    <a:pt x="796" y="1853"/>
                  </a:lnTo>
                  <a:cubicBezTo>
                    <a:pt x="869" y="1853"/>
                    <a:pt x="928" y="1794"/>
                    <a:pt x="928" y="1720"/>
                  </a:cubicBezTo>
                  <a:lnTo>
                    <a:pt x="928" y="133"/>
                  </a:lnTo>
                  <a:cubicBezTo>
                    <a:pt x="928" y="59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97;p93">
              <a:extLst>
                <a:ext uri="{FF2B5EF4-FFF2-40B4-BE49-F238E27FC236}">
                  <a16:creationId xmlns="" xmlns:a16="http://schemas.microsoft.com/office/drawing/2014/main" id="{5CD77561-5642-FB4C-8C8D-A6164E8DCDED}"/>
                </a:ext>
              </a:extLst>
            </p:cNvPr>
            <p:cNvSpPr/>
            <p:nvPr/>
          </p:nvSpPr>
          <p:spPr>
            <a:xfrm>
              <a:off x="6632502" y="3342945"/>
              <a:ext cx="56730" cy="162229"/>
            </a:xfrm>
            <a:custGeom>
              <a:avLst/>
              <a:gdLst/>
              <a:ahLst/>
              <a:cxnLst/>
              <a:rect l="l" t="t" r="r" b="b"/>
              <a:pathLst>
                <a:path w="1853" h="5299" extrusionOk="0">
                  <a:moveTo>
                    <a:pt x="133" y="1"/>
                  </a:moveTo>
                  <a:cubicBezTo>
                    <a:pt x="59" y="2"/>
                    <a:pt x="0" y="61"/>
                    <a:pt x="0" y="135"/>
                  </a:cubicBezTo>
                  <a:lnTo>
                    <a:pt x="0" y="5166"/>
                  </a:lnTo>
                  <a:cubicBezTo>
                    <a:pt x="0" y="5240"/>
                    <a:pt x="59" y="5298"/>
                    <a:pt x="133" y="5298"/>
                  </a:cubicBezTo>
                  <a:lnTo>
                    <a:pt x="1720" y="5298"/>
                  </a:lnTo>
                  <a:cubicBezTo>
                    <a:pt x="1794" y="5298"/>
                    <a:pt x="1853" y="5238"/>
                    <a:pt x="1853" y="5166"/>
                  </a:cubicBezTo>
                  <a:lnTo>
                    <a:pt x="1853" y="135"/>
                  </a:lnTo>
                  <a:cubicBezTo>
                    <a:pt x="1853" y="61"/>
                    <a:pt x="1794" y="2"/>
                    <a:pt x="1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598;p93">
            <a:extLst>
              <a:ext uri="{FF2B5EF4-FFF2-40B4-BE49-F238E27FC236}">
                <a16:creationId xmlns="" xmlns:a16="http://schemas.microsoft.com/office/drawing/2014/main" id="{0E06E322-3A1B-23E4-AA1E-CE3C448DA333}"/>
              </a:ext>
            </a:extLst>
          </p:cNvPr>
          <p:cNvGrpSpPr/>
          <p:nvPr/>
        </p:nvGrpSpPr>
        <p:grpSpPr>
          <a:xfrm>
            <a:off x="6758446" y="1562854"/>
            <a:ext cx="363755" cy="363725"/>
            <a:chOff x="5563120" y="3776515"/>
            <a:chExt cx="373044" cy="373013"/>
          </a:xfrm>
        </p:grpSpPr>
        <p:sp>
          <p:nvSpPr>
            <p:cNvPr id="108" name="Google Shape;1599;p93">
              <a:extLst>
                <a:ext uri="{FF2B5EF4-FFF2-40B4-BE49-F238E27FC236}">
                  <a16:creationId xmlns="" xmlns:a16="http://schemas.microsoft.com/office/drawing/2014/main" id="{7A083B37-B4C6-D9B7-BC6D-9A6DA5410C30}"/>
                </a:ext>
              </a:extLst>
            </p:cNvPr>
            <p:cNvSpPr/>
            <p:nvPr/>
          </p:nvSpPr>
          <p:spPr>
            <a:xfrm>
              <a:off x="5563120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9" y="5563"/>
                  </a:cubicBez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0;p93">
              <a:extLst>
                <a:ext uri="{FF2B5EF4-FFF2-40B4-BE49-F238E27FC236}">
                  <a16:creationId xmlns="" xmlns:a16="http://schemas.microsoft.com/office/drawing/2014/main" id="{F1A89DC5-6120-C839-4607-8FF9C74EEE08}"/>
                </a:ext>
              </a:extLst>
            </p:cNvPr>
            <p:cNvSpPr/>
            <p:nvPr/>
          </p:nvSpPr>
          <p:spPr>
            <a:xfrm>
              <a:off x="5648291" y="3776515"/>
              <a:ext cx="85171" cy="170311"/>
            </a:xfrm>
            <a:custGeom>
              <a:avLst/>
              <a:gdLst/>
              <a:ahLst/>
              <a:cxnLst/>
              <a:rect l="l" t="t" r="r" b="b"/>
              <a:pathLst>
                <a:path w="2782" h="5563" extrusionOk="0">
                  <a:moveTo>
                    <a:pt x="1" y="0"/>
                  </a:moveTo>
                  <a:lnTo>
                    <a:pt x="1" y="5563"/>
                  </a:lnTo>
                  <a:lnTo>
                    <a:pt x="2384" y="5563"/>
                  </a:lnTo>
                  <a:cubicBezTo>
                    <a:pt x="2604" y="5563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1;p93">
              <a:extLst>
                <a:ext uri="{FF2B5EF4-FFF2-40B4-BE49-F238E27FC236}">
                  <a16:creationId xmlns="" xmlns:a16="http://schemas.microsoft.com/office/drawing/2014/main" id="{2568F6FA-2AFE-93D9-2176-44295E96CEDB}"/>
                </a:ext>
              </a:extLst>
            </p:cNvPr>
            <p:cNvSpPr/>
            <p:nvPr/>
          </p:nvSpPr>
          <p:spPr>
            <a:xfrm>
              <a:off x="5765822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8" y="5563"/>
                  </a:cubicBez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2;p93">
              <a:extLst>
                <a:ext uri="{FF2B5EF4-FFF2-40B4-BE49-F238E27FC236}">
                  <a16:creationId xmlns="" xmlns:a16="http://schemas.microsoft.com/office/drawing/2014/main" id="{17110257-116D-2D8F-FBDA-2CCBA3AC59EE}"/>
                </a:ext>
              </a:extLst>
            </p:cNvPr>
            <p:cNvSpPr/>
            <p:nvPr/>
          </p:nvSpPr>
          <p:spPr>
            <a:xfrm>
              <a:off x="5850963" y="3776515"/>
              <a:ext cx="85202" cy="170311"/>
            </a:xfrm>
            <a:custGeom>
              <a:avLst/>
              <a:gdLst/>
              <a:ahLst/>
              <a:cxnLst/>
              <a:rect l="l" t="t" r="r" b="b"/>
              <a:pathLst>
                <a:path w="2783" h="5563" extrusionOk="0">
                  <a:moveTo>
                    <a:pt x="0" y="0"/>
                  </a:moveTo>
                  <a:lnTo>
                    <a:pt x="0" y="5563"/>
                  </a:lnTo>
                  <a:lnTo>
                    <a:pt x="2384" y="5563"/>
                  </a:lnTo>
                  <a:cubicBezTo>
                    <a:pt x="2605" y="5563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3;p93">
              <a:extLst>
                <a:ext uri="{FF2B5EF4-FFF2-40B4-BE49-F238E27FC236}">
                  <a16:creationId xmlns="" xmlns:a16="http://schemas.microsoft.com/office/drawing/2014/main" id="{19ECEC9B-EDE3-8F78-8A67-0C8DE4FD193D}"/>
                </a:ext>
              </a:extLst>
            </p:cNvPr>
            <p:cNvSpPr/>
            <p:nvPr/>
          </p:nvSpPr>
          <p:spPr>
            <a:xfrm>
              <a:off x="5612349" y="3825774"/>
              <a:ext cx="71823" cy="73109"/>
            </a:xfrm>
            <a:custGeom>
              <a:avLst/>
              <a:gdLst/>
              <a:ahLst/>
              <a:cxnLst/>
              <a:rect l="l" t="t" r="r" b="b"/>
              <a:pathLst>
                <a:path w="2346" h="2388" extrusionOk="0">
                  <a:moveTo>
                    <a:pt x="1173" y="1"/>
                  </a:moveTo>
                  <a:cubicBezTo>
                    <a:pt x="962" y="1"/>
                    <a:pt x="788" y="167"/>
                    <a:pt x="776" y="378"/>
                  </a:cubicBezTo>
                  <a:lnTo>
                    <a:pt x="776" y="775"/>
                  </a:lnTo>
                  <a:lnTo>
                    <a:pt x="379" y="775"/>
                  </a:lnTo>
                  <a:cubicBezTo>
                    <a:pt x="167" y="787"/>
                    <a:pt x="1" y="961"/>
                    <a:pt x="1" y="1172"/>
                  </a:cubicBezTo>
                  <a:cubicBezTo>
                    <a:pt x="1" y="1384"/>
                    <a:pt x="167" y="1559"/>
                    <a:pt x="379" y="1570"/>
                  </a:cubicBezTo>
                  <a:lnTo>
                    <a:pt x="776" y="1570"/>
                  </a:lnTo>
                  <a:lnTo>
                    <a:pt x="776" y="1967"/>
                  </a:lnTo>
                  <a:cubicBezTo>
                    <a:pt x="763" y="2195"/>
                    <a:pt x="945" y="2388"/>
                    <a:pt x="1173" y="2388"/>
                  </a:cubicBezTo>
                  <a:cubicBezTo>
                    <a:pt x="1403" y="2388"/>
                    <a:pt x="1584" y="2195"/>
                    <a:pt x="1570" y="1967"/>
                  </a:cubicBezTo>
                  <a:lnTo>
                    <a:pt x="1570" y="1570"/>
                  </a:lnTo>
                  <a:lnTo>
                    <a:pt x="1969" y="1570"/>
                  </a:lnTo>
                  <a:cubicBezTo>
                    <a:pt x="2180" y="1559"/>
                    <a:pt x="2346" y="1384"/>
                    <a:pt x="2346" y="1172"/>
                  </a:cubicBezTo>
                  <a:cubicBezTo>
                    <a:pt x="2346" y="961"/>
                    <a:pt x="2180" y="787"/>
                    <a:pt x="1969" y="775"/>
                  </a:cubicBezTo>
                  <a:lnTo>
                    <a:pt x="1570" y="775"/>
                  </a:lnTo>
                  <a:lnTo>
                    <a:pt x="1570" y="378"/>
                  </a:lnTo>
                  <a:cubicBezTo>
                    <a:pt x="1559" y="167"/>
                    <a:pt x="1384" y="1"/>
                    <a:pt x="1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04;p93">
              <a:extLst>
                <a:ext uri="{FF2B5EF4-FFF2-40B4-BE49-F238E27FC236}">
                  <a16:creationId xmlns="" xmlns:a16="http://schemas.microsoft.com/office/drawing/2014/main" id="{F92CB005-ECD0-43E8-1DD0-A07E07B5C346}"/>
                </a:ext>
              </a:extLst>
            </p:cNvPr>
            <p:cNvSpPr/>
            <p:nvPr/>
          </p:nvSpPr>
          <p:spPr>
            <a:xfrm>
              <a:off x="5648261" y="3825131"/>
              <a:ext cx="35911" cy="72986"/>
            </a:xfrm>
            <a:custGeom>
              <a:avLst/>
              <a:gdLst/>
              <a:ahLst/>
              <a:cxnLst/>
              <a:rect l="l" t="t" r="r" b="b"/>
              <a:pathLst>
                <a:path w="1173" h="2384" extrusionOk="0">
                  <a:moveTo>
                    <a:pt x="0" y="0"/>
                  </a:moveTo>
                  <a:lnTo>
                    <a:pt x="0" y="2384"/>
                  </a:lnTo>
                  <a:cubicBezTo>
                    <a:pt x="220" y="2384"/>
                    <a:pt x="399" y="2206"/>
                    <a:pt x="399" y="1985"/>
                  </a:cubicBezTo>
                  <a:lnTo>
                    <a:pt x="399" y="1590"/>
                  </a:lnTo>
                  <a:lnTo>
                    <a:pt x="796" y="1590"/>
                  </a:lnTo>
                  <a:cubicBezTo>
                    <a:pt x="1007" y="1580"/>
                    <a:pt x="1173" y="1404"/>
                    <a:pt x="1173" y="1193"/>
                  </a:cubicBezTo>
                  <a:cubicBezTo>
                    <a:pt x="1173" y="982"/>
                    <a:pt x="1007" y="806"/>
                    <a:pt x="796" y="796"/>
                  </a:cubicBezTo>
                  <a:lnTo>
                    <a:pt x="399" y="796"/>
                  </a:lnTo>
                  <a:lnTo>
                    <a:pt x="399" y="397"/>
                  </a:lnTo>
                  <a:cubicBezTo>
                    <a:pt x="399" y="178"/>
                    <a:pt x="22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05;p93">
              <a:extLst>
                <a:ext uri="{FF2B5EF4-FFF2-40B4-BE49-F238E27FC236}">
                  <a16:creationId xmlns="" xmlns:a16="http://schemas.microsoft.com/office/drawing/2014/main" id="{8D8383D4-65BD-4E99-6B17-8B4740C210DA}"/>
                </a:ext>
              </a:extLst>
            </p:cNvPr>
            <p:cNvSpPr/>
            <p:nvPr/>
          </p:nvSpPr>
          <p:spPr>
            <a:xfrm>
              <a:off x="5815112" y="384947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8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3" y="797"/>
                    <a:pt x="1979" y="797"/>
                    <a:pt x="1985" y="797"/>
                  </a:cubicBezTo>
                  <a:cubicBezTo>
                    <a:pt x="2203" y="797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06;p93">
              <a:extLst>
                <a:ext uri="{FF2B5EF4-FFF2-40B4-BE49-F238E27FC236}">
                  <a16:creationId xmlns="" xmlns:a16="http://schemas.microsoft.com/office/drawing/2014/main" id="{84F42F09-13AE-8A24-FE8C-CB0BFD9DAE85}"/>
                </a:ext>
              </a:extLst>
            </p:cNvPr>
            <p:cNvSpPr/>
            <p:nvPr/>
          </p:nvSpPr>
          <p:spPr>
            <a:xfrm>
              <a:off x="5850963" y="384947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2" y="797"/>
                    <a:pt x="808" y="797"/>
                    <a:pt x="814" y="797"/>
                  </a:cubicBezTo>
                  <a:cubicBezTo>
                    <a:pt x="1032" y="797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07;p93">
              <a:extLst>
                <a:ext uri="{FF2B5EF4-FFF2-40B4-BE49-F238E27FC236}">
                  <a16:creationId xmlns="" xmlns:a16="http://schemas.microsoft.com/office/drawing/2014/main" id="{9F1C3576-10EA-EA1E-1594-6C60438E51C4}"/>
                </a:ext>
              </a:extLst>
            </p:cNvPr>
            <p:cNvSpPr/>
            <p:nvPr/>
          </p:nvSpPr>
          <p:spPr>
            <a:xfrm>
              <a:off x="5563120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9" y="5561"/>
                  </a:cubicBezTo>
                  <a:lnTo>
                    <a:pt x="5166" y="5561"/>
                  </a:ln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8;p93">
              <a:extLst>
                <a:ext uri="{FF2B5EF4-FFF2-40B4-BE49-F238E27FC236}">
                  <a16:creationId xmlns="" xmlns:a16="http://schemas.microsoft.com/office/drawing/2014/main" id="{3E9A2BA6-8AC6-CCB4-6C7B-E8CE856FCDEC}"/>
                </a:ext>
              </a:extLst>
            </p:cNvPr>
            <p:cNvSpPr/>
            <p:nvPr/>
          </p:nvSpPr>
          <p:spPr>
            <a:xfrm>
              <a:off x="5648291" y="3979216"/>
              <a:ext cx="85171" cy="170281"/>
            </a:xfrm>
            <a:custGeom>
              <a:avLst/>
              <a:gdLst/>
              <a:ahLst/>
              <a:cxnLst/>
              <a:rect l="l" t="t" r="r" b="b"/>
              <a:pathLst>
                <a:path w="2782" h="5562" extrusionOk="0">
                  <a:moveTo>
                    <a:pt x="1" y="0"/>
                  </a:moveTo>
                  <a:lnTo>
                    <a:pt x="1" y="5561"/>
                  </a:lnTo>
                  <a:lnTo>
                    <a:pt x="2384" y="5561"/>
                  </a:lnTo>
                  <a:cubicBezTo>
                    <a:pt x="2604" y="5561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9;p93">
              <a:extLst>
                <a:ext uri="{FF2B5EF4-FFF2-40B4-BE49-F238E27FC236}">
                  <a16:creationId xmlns="" xmlns:a16="http://schemas.microsoft.com/office/drawing/2014/main" id="{A7895FC4-0132-FAB8-ECB8-CBD870B3EF2F}"/>
                </a:ext>
              </a:extLst>
            </p:cNvPr>
            <p:cNvSpPr/>
            <p:nvPr/>
          </p:nvSpPr>
          <p:spPr>
            <a:xfrm>
              <a:off x="5765822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8" y="5561"/>
                  </a:cubicBezTo>
                  <a:lnTo>
                    <a:pt x="5165" y="5561"/>
                  </a:ln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0;p93">
              <a:extLst>
                <a:ext uri="{FF2B5EF4-FFF2-40B4-BE49-F238E27FC236}">
                  <a16:creationId xmlns="" xmlns:a16="http://schemas.microsoft.com/office/drawing/2014/main" id="{0CD24655-818E-D2D4-7EBF-0B3615B1DC40}"/>
                </a:ext>
              </a:extLst>
            </p:cNvPr>
            <p:cNvSpPr/>
            <p:nvPr/>
          </p:nvSpPr>
          <p:spPr>
            <a:xfrm>
              <a:off x="5850963" y="3979216"/>
              <a:ext cx="85202" cy="170281"/>
            </a:xfrm>
            <a:custGeom>
              <a:avLst/>
              <a:gdLst/>
              <a:ahLst/>
              <a:cxnLst/>
              <a:rect l="l" t="t" r="r" b="b"/>
              <a:pathLst>
                <a:path w="2783" h="5562" extrusionOk="0">
                  <a:moveTo>
                    <a:pt x="0" y="0"/>
                  </a:moveTo>
                  <a:lnTo>
                    <a:pt x="0" y="5561"/>
                  </a:lnTo>
                  <a:lnTo>
                    <a:pt x="2384" y="5561"/>
                  </a:lnTo>
                  <a:cubicBezTo>
                    <a:pt x="2605" y="5561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1;p93">
              <a:extLst>
                <a:ext uri="{FF2B5EF4-FFF2-40B4-BE49-F238E27FC236}">
                  <a16:creationId xmlns="" xmlns:a16="http://schemas.microsoft.com/office/drawing/2014/main" id="{A348B84F-34CC-D937-5FE5-5C01D34932D2}"/>
                </a:ext>
              </a:extLst>
            </p:cNvPr>
            <p:cNvSpPr/>
            <p:nvPr/>
          </p:nvSpPr>
          <p:spPr>
            <a:xfrm>
              <a:off x="5815112" y="4027864"/>
              <a:ext cx="72986" cy="24370"/>
            </a:xfrm>
            <a:custGeom>
              <a:avLst/>
              <a:gdLst/>
              <a:ahLst/>
              <a:cxnLst/>
              <a:rect l="l" t="t" r="r" b="b"/>
              <a:pathLst>
                <a:path w="2384" h="796" extrusionOk="0">
                  <a:moveTo>
                    <a:pt x="1988" y="0"/>
                  </a:moveTo>
                  <a:cubicBezTo>
                    <a:pt x="1981" y="0"/>
                    <a:pt x="1974" y="1"/>
                    <a:pt x="1967" y="1"/>
                  </a:cubicBezTo>
                  <a:lnTo>
                    <a:pt x="377" y="1"/>
                  </a:lnTo>
                  <a:cubicBezTo>
                    <a:pt x="166" y="11"/>
                    <a:pt x="1" y="185"/>
                    <a:pt x="1" y="398"/>
                  </a:cubicBezTo>
                  <a:cubicBezTo>
                    <a:pt x="1" y="609"/>
                    <a:pt x="166" y="785"/>
                    <a:pt x="377" y="795"/>
                  </a:cubicBezTo>
                  <a:lnTo>
                    <a:pt x="1967" y="795"/>
                  </a:lnTo>
                  <a:cubicBezTo>
                    <a:pt x="1974" y="795"/>
                    <a:pt x="1981" y="795"/>
                    <a:pt x="1988" y="795"/>
                  </a:cubicBezTo>
                  <a:cubicBezTo>
                    <a:pt x="2205" y="795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2;p93">
              <a:extLst>
                <a:ext uri="{FF2B5EF4-FFF2-40B4-BE49-F238E27FC236}">
                  <a16:creationId xmlns="" xmlns:a16="http://schemas.microsoft.com/office/drawing/2014/main" id="{D3420E5D-40EE-1D4F-ABF0-168EA4A9A111}"/>
                </a:ext>
              </a:extLst>
            </p:cNvPr>
            <p:cNvSpPr/>
            <p:nvPr/>
          </p:nvSpPr>
          <p:spPr>
            <a:xfrm>
              <a:off x="5850963" y="4027864"/>
              <a:ext cx="37136" cy="24370"/>
            </a:xfrm>
            <a:custGeom>
              <a:avLst/>
              <a:gdLst/>
              <a:ahLst/>
              <a:cxnLst/>
              <a:rect l="l" t="t" r="r" b="b"/>
              <a:pathLst>
                <a:path w="1213" h="796" extrusionOk="0">
                  <a:moveTo>
                    <a:pt x="817" y="0"/>
                  </a:moveTo>
                  <a:cubicBezTo>
                    <a:pt x="810" y="0"/>
                    <a:pt x="803" y="1"/>
                    <a:pt x="796" y="1"/>
                  </a:cubicBezTo>
                  <a:lnTo>
                    <a:pt x="0" y="1"/>
                  </a:lnTo>
                  <a:lnTo>
                    <a:pt x="0" y="795"/>
                  </a:lnTo>
                  <a:lnTo>
                    <a:pt x="796" y="795"/>
                  </a:lnTo>
                  <a:cubicBezTo>
                    <a:pt x="803" y="795"/>
                    <a:pt x="810" y="795"/>
                    <a:pt x="817" y="795"/>
                  </a:cubicBezTo>
                  <a:cubicBezTo>
                    <a:pt x="1034" y="795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3;p93">
              <a:extLst>
                <a:ext uri="{FF2B5EF4-FFF2-40B4-BE49-F238E27FC236}">
                  <a16:creationId xmlns="" xmlns:a16="http://schemas.microsoft.com/office/drawing/2014/main" id="{350B5A1B-67DC-1075-521E-0E2606F5ADB3}"/>
                </a:ext>
              </a:extLst>
            </p:cNvPr>
            <p:cNvSpPr/>
            <p:nvPr/>
          </p:nvSpPr>
          <p:spPr>
            <a:xfrm>
              <a:off x="5815112" y="407648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9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4" y="797"/>
                    <a:pt x="1981" y="797"/>
                    <a:pt x="1988" y="797"/>
                  </a:cubicBezTo>
                  <a:cubicBezTo>
                    <a:pt x="2205" y="797"/>
                    <a:pt x="2384" y="620"/>
                    <a:pt x="2384" y="399"/>
                  </a:cubicBezTo>
                  <a:cubicBezTo>
                    <a:pt x="2384" y="179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14;p93">
              <a:extLst>
                <a:ext uri="{FF2B5EF4-FFF2-40B4-BE49-F238E27FC236}">
                  <a16:creationId xmlns="" xmlns:a16="http://schemas.microsoft.com/office/drawing/2014/main" id="{C590C1C4-16E9-260D-20B1-C0C95AE14FFD}"/>
                </a:ext>
              </a:extLst>
            </p:cNvPr>
            <p:cNvSpPr/>
            <p:nvPr/>
          </p:nvSpPr>
          <p:spPr>
            <a:xfrm>
              <a:off x="5850963" y="407648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3" y="797"/>
                    <a:pt x="810" y="797"/>
                    <a:pt x="817" y="797"/>
                  </a:cubicBezTo>
                  <a:cubicBezTo>
                    <a:pt x="1034" y="797"/>
                    <a:pt x="1213" y="620"/>
                    <a:pt x="1213" y="399"/>
                  </a:cubicBezTo>
                  <a:cubicBezTo>
                    <a:pt x="1213" y="179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15;p93">
              <a:extLst>
                <a:ext uri="{FF2B5EF4-FFF2-40B4-BE49-F238E27FC236}">
                  <a16:creationId xmlns="" xmlns:a16="http://schemas.microsoft.com/office/drawing/2014/main" id="{B9F4C4A8-24B6-D012-9E1D-542FA0878485}"/>
                </a:ext>
              </a:extLst>
            </p:cNvPr>
            <p:cNvSpPr/>
            <p:nvPr/>
          </p:nvSpPr>
          <p:spPr>
            <a:xfrm>
              <a:off x="5617033" y="4034477"/>
              <a:ext cx="61812" cy="59760"/>
            </a:xfrm>
            <a:custGeom>
              <a:avLst/>
              <a:gdLst/>
              <a:ahLst/>
              <a:cxnLst/>
              <a:rect l="l" t="t" r="r" b="b"/>
              <a:pathLst>
                <a:path w="2019" h="1952" extrusionOk="0">
                  <a:moveTo>
                    <a:pt x="443" y="0"/>
                  </a:moveTo>
                  <a:cubicBezTo>
                    <a:pt x="342" y="0"/>
                    <a:pt x="239" y="39"/>
                    <a:pt x="161" y="117"/>
                  </a:cubicBezTo>
                  <a:cubicBezTo>
                    <a:pt x="0" y="279"/>
                    <a:pt x="7" y="544"/>
                    <a:pt x="179" y="696"/>
                  </a:cubicBezTo>
                  <a:lnTo>
                    <a:pt x="459" y="976"/>
                  </a:lnTo>
                  <a:lnTo>
                    <a:pt x="179" y="1257"/>
                  </a:lnTo>
                  <a:cubicBezTo>
                    <a:pt x="9" y="1410"/>
                    <a:pt x="2" y="1673"/>
                    <a:pt x="163" y="1835"/>
                  </a:cubicBezTo>
                  <a:cubicBezTo>
                    <a:pt x="240" y="1913"/>
                    <a:pt x="342" y="1951"/>
                    <a:pt x="444" y="1951"/>
                  </a:cubicBezTo>
                  <a:cubicBezTo>
                    <a:pt x="553" y="1951"/>
                    <a:pt x="662" y="1907"/>
                    <a:pt x="741" y="1818"/>
                  </a:cubicBezTo>
                  <a:lnTo>
                    <a:pt x="1022" y="1539"/>
                  </a:lnTo>
                  <a:lnTo>
                    <a:pt x="1302" y="1818"/>
                  </a:lnTo>
                  <a:cubicBezTo>
                    <a:pt x="1378" y="1886"/>
                    <a:pt x="1473" y="1920"/>
                    <a:pt x="1568" y="1920"/>
                  </a:cubicBezTo>
                  <a:cubicBezTo>
                    <a:pt x="1671" y="1920"/>
                    <a:pt x="1772" y="1881"/>
                    <a:pt x="1849" y="1803"/>
                  </a:cubicBezTo>
                  <a:cubicBezTo>
                    <a:pt x="1998" y="1654"/>
                    <a:pt x="2005" y="1415"/>
                    <a:pt x="1864" y="1257"/>
                  </a:cubicBezTo>
                  <a:lnTo>
                    <a:pt x="1583" y="976"/>
                  </a:lnTo>
                  <a:lnTo>
                    <a:pt x="1864" y="696"/>
                  </a:lnTo>
                  <a:cubicBezTo>
                    <a:pt x="2019" y="540"/>
                    <a:pt x="2019" y="289"/>
                    <a:pt x="1864" y="133"/>
                  </a:cubicBezTo>
                  <a:cubicBezTo>
                    <a:pt x="1787" y="56"/>
                    <a:pt x="1685" y="18"/>
                    <a:pt x="1583" y="18"/>
                  </a:cubicBezTo>
                  <a:cubicBezTo>
                    <a:pt x="1481" y="18"/>
                    <a:pt x="1380" y="56"/>
                    <a:pt x="1302" y="133"/>
                  </a:cubicBezTo>
                  <a:lnTo>
                    <a:pt x="1022" y="415"/>
                  </a:lnTo>
                  <a:lnTo>
                    <a:pt x="741" y="133"/>
                  </a:lnTo>
                  <a:cubicBezTo>
                    <a:pt x="662" y="45"/>
                    <a:pt x="553" y="0"/>
                    <a:pt x="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16;p93">
              <a:extLst>
                <a:ext uri="{FF2B5EF4-FFF2-40B4-BE49-F238E27FC236}">
                  <a16:creationId xmlns="" xmlns:a16="http://schemas.microsoft.com/office/drawing/2014/main" id="{96AB50CE-2869-D2A2-11D8-7B62320B5974}"/>
                </a:ext>
              </a:extLst>
            </p:cNvPr>
            <p:cNvSpPr/>
            <p:nvPr/>
          </p:nvSpPr>
          <p:spPr>
            <a:xfrm>
              <a:off x="5648291" y="4035456"/>
              <a:ext cx="30156" cy="57832"/>
            </a:xfrm>
            <a:custGeom>
              <a:avLst/>
              <a:gdLst/>
              <a:ahLst/>
              <a:cxnLst/>
              <a:rect l="l" t="t" r="r" b="b"/>
              <a:pathLst>
                <a:path w="985" h="1889" extrusionOk="0">
                  <a:moveTo>
                    <a:pt x="546" y="0"/>
                  </a:moveTo>
                  <a:cubicBezTo>
                    <a:pt x="451" y="0"/>
                    <a:pt x="356" y="34"/>
                    <a:pt x="281" y="101"/>
                  </a:cubicBezTo>
                  <a:lnTo>
                    <a:pt x="1" y="383"/>
                  </a:lnTo>
                  <a:lnTo>
                    <a:pt x="1" y="1507"/>
                  </a:lnTo>
                  <a:lnTo>
                    <a:pt x="281" y="1786"/>
                  </a:lnTo>
                  <a:cubicBezTo>
                    <a:pt x="357" y="1854"/>
                    <a:pt x="452" y="1888"/>
                    <a:pt x="547" y="1888"/>
                  </a:cubicBezTo>
                  <a:cubicBezTo>
                    <a:pt x="649" y="1888"/>
                    <a:pt x="750" y="1849"/>
                    <a:pt x="828" y="1771"/>
                  </a:cubicBezTo>
                  <a:cubicBezTo>
                    <a:pt x="977" y="1622"/>
                    <a:pt x="984" y="1383"/>
                    <a:pt x="843" y="1225"/>
                  </a:cubicBezTo>
                  <a:lnTo>
                    <a:pt x="562" y="944"/>
                  </a:lnTo>
                  <a:lnTo>
                    <a:pt x="843" y="664"/>
                  </a:lnTo>
                  <a:cubicBezTo>
                    <a:pt x="984" y="507"/>
                    <a:pt x="977" y="265"/>
                    <a:pt x="828" y="116"/>
                  </a:cubicBezTo>
                  <a:cubicBezTo>
                    <a:pt x="750" y="39"/>
                    <a:pt x="648" y="0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617;p93">
            <a:extLst>
              <a:ext uri="{FF2B5EF4-FFF2-40B4-BE49-F238E27FC236}">
                <a16:creationId xmlns="" xmlns:a16="http://schemas.microsoft.com/office/drawing/2014/main" id="{3C7F8EA1-1884-2795-0288-A2006050351D}"/>
              </a:ext>
            </a:extLst>
          </p:cNvPr>
          <p:cNvGrpSpPr/>
          <p:nvPr/>
        </p:nvGrpSpPr>
        <p:grpSpPr>
          <a:xfrm rot="2085606">
            <a:off x="7265136" y="675757"/>
            <a:ext cx="621953" cy="981311"/>
            <a:chOff x="5630045" y="3181481"/>
            <a:chExt cx="239195" cy="372370"/>
          </a:xfrm>
        </p:grpSpPr>
        <p:sp>
          <p:nvSpPr>
            <p:cNvPr id="127" name="Google Shape;1618;p93">
              <a:extLst>
                <a:ext uri="{FF2B5EF4-FFF2-40B4-BE49-F238E27FC236}">
                  <a16:creationId xmlns="" xmlns:a16="http://schemas.microsoft.com/office/drawing/2014/main" id="{D57A06A3-E1B1-907C-24C9-4141300E0595}"/>
                </a:ext>
              </a:extLst>
            </p:cNvPr>
            <p:cNvSpPr/>
            <p:nvPr/>
          </p:nvSpPr>
          <p:spPr>
            <a:xfrm>
              <a:off x="5821174" y="3485366"/>
              <a:ext cx="39248" cy="68425"/>
            </a:xfrm>
            <a:custGeom>
              <a:avLst/>
              <a:gdLst/>
              <a:ahLst/>
              <a:cxnLst/>
              <a:rect l="l" t="t" r="r" b="b"/>
              <a:pathLst>
                <a:path w="1282" h="2235" extrusionOk="0">
                  <a:moveTo>
                    <a:pt x="449" y="1"/>
                  </a:moveTo>
                  <a:cubicBezTo>
                    <a:pt x="414" y="1"/>
                    <a:pt x="379" y="5"/>
                    <a:pt x="344" y="15"/>
                  </a:cubicBezTo>
                  <a:cubicBezTo>
                    <a:pt x="124" y="75"/>
                    <a:pt x="0" y="306"/>
                    <a:pt x="71" y="524"/>
                  </a:cubicBezTo>
                  <a:lnTo>
                    <a:pt x="457" y="1941"/>
                  </a:lnTo>
                  <a:cubicBezTo>
                    <a:pt x="504" y="2115"/>
                    <a:pt x="662" y="2234"/>
                    <a:pt x="841" y="2234"/>
                  </a:cubicBezTo>
                  <a:cubicBezTo>
                    <a:pt x="876" y="2234"/>
                    <a:pt x="911" y="2229"/>
                    <a:pt x="945" y="2221"/>
                  </a:cubicBezTo>
                  <a:cubicBezTo>
                    <a:pt x="1158" y="2162"/>
                    <a:pt x="1282" y="1945"/>
                    <a:pt x="1225" y="1732"/>
                  </a:cubicBezTo>
                  <a:lnTo>
                    <a:pt x="838" y="315"/>
                  </a:lnTo>
                  <a:cubicBezTo>
                    <a:pt x="797" y="128"/>
                    <a:pt x="631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9;p93">
              <a:extLst>
                <a:ext uri="{FF2B5EF4-FFF2-40B4-BE49-F238E27FC236}">
                  <a16:creationId xmlns="" xmlns:a16="http://schemas.microsoft.com/office/drawing/2014/main" id="{F7ADCB03-1994-4EDC-25D5-DD957E243171}"/>
                </a:ext>
              </a:extLst>
            </p:cNvPr>
            <p:cNvSpPr/>
            <p:nvPr/>
          </p:nvSpPr>
          <p:spPr>
            <a:xfrm>
              <a:off x="5638831" y="3486560"/>
              <a:ext cx="38514" cy="67292"/>
            </a:xfrm>
            <a:custGeom>
              <a:avLst/>
              <a:gdLst/>
              <a:ahLst/>
              <a:cxnLst/>
              <a:rect l="l" t="t" r="r" b="b"/>
              <a:pathLst>
                <a:path w="1258" h="2198" extrusionOk="0">
                  <a:moveTo>
                    <a:pt x="822" y="0"/>
                  </a:moveTo>
                  <a:cubicBezTo>
                    <a:pt x="653" y="0"/>
                    <a:pt x="498" y="108"/>
                    <a:pt x="444" y="276"/>
                  </a:cubicBezTo>
                  <a:lnTo>
                    <a:pt x="57" y="1695"/>
                  </a:lnTo>
                  <a:cubicBezTo>
                    <a:pt x="0" y="1906"/>
                    <a:pt x="124" y="2123"/>
                    <a:pt x="337" y="2182"/>
                  </a:cubicBezTo>
                  <a:cubicBezTo>
                    <a:pt x="370" y="2192"/>
                    <a:pt x="405" y="2195"/>
                    <a:pt x="441" y="2195"/>
                  </a:cubicBezTo>
                  <a:lnTo>
                    <a:pt x="441" y="2197"/>
                  </a:lnTo>
                  <a:cubicBezTo>
                    <a:pt x="620" y="2197"/>
                    <a:pt x="777" y="2076"/>
                    <a:pt x="824" y="1904"/>
                  </a:cubicBezTo>
                  <a:lnTo>
                    <a:pt x="1211" y="485"/>
                  </a:lnTo>
                  <a:cubicBezTo>
                    <a:pt x="1258" y="278"/>
                    <a:pt x="1132" y="70"/>
                    <a:pt x="928" y="15"/>
                  </a:cubicBezTo>
                  <a:cubicBezTo>
                    <a:pt x="892" y="5"/>
                    <a:pt x="857" y="0"/>
                    <a:pt x="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20;p93">
              <a:extLst>
                <a:ext uri="{FF2B5EF4-FFF2-40B4-BE49-F238E27FC236}">
                  <a16:creationId xmlns="" xmlns:a16="http://schemas.microsoft.com/office/drawing/2014/main" id="{DABEC819-2401-AE13-BB91-261934481940}"/>
                </a:ext>
              </a:extLst>
            </p:cNvPr>
            <p:cNvSpPr/>
            <p:nvPr/>
          </p:nvSpPr>
          <p:spPr>
            <a:xfrm>
              <a:off x="5630045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40" y="0"/>
                  </a:moveTo>
                  <a:lnTo>
                    <a:pt x="173" y="6475"/>
                  </a:lnTo>
                  <a:cubicBezTo>
                    <a:pt x="1" y="7110"/>
                    <a:pt x="374" y="7767"/>
                    <a:pt x="1009" y="7939"/>
                  </a:cubicBezTo>
                  <a:cubicBezTo>
                    <a:pt x="1114" y="7968"/>
                    <a:pt x="1221" y="7982"/>
                    <a:pt x="1325" y="7982"/>
                  </a:cubicBezTo>
                  <a:cubicBezTo>
                    <a:pt x="1849" y="7982"/>
                    <a:pt x="2329" y="7633"/>
                    <a:pt x="2473" y="7103"/>
                  </a:cubicBezTo>
                  <a:lnTo>
                    <a:pt x="3913" y="1824"/>
                  </a:lnTo>
                  <a:lnTo>
                    <a:pt x="3907" y="1824"/>
                  </a:lnTo>
                  <a:cubicBezTo>
                    <a:pt x="3029" y="1822"/>
                    <a:pt x="2319" y="1112"/>
                    <a:pt x="2317" y="234"/>
                  </a:cubicBezTo>
                  <a:cubicBezTo>
                    <a:pt x="2317" y="179"/>
                    <a:pt x="2320" y="124"/>
                    <a:pt x="2325" y="67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21;p93">
              <a:extLst>
                <a:ext uri="{FF2B5EF4-FFF2-40B4-BE49-F238E27FC236}">
                  <a16:creationId xmlns="" xmlns:a16="http://schemas.microsoft.com/office/drawing/2014/main" id="{ECE3C050-B7DB-0596-79B2-C1589A09FD01}"/>
                </a:ext>
              </a:extLst>
            </p:cNvPr>
            <p:cNvSpPr/>
            <p:nvPr/>
          </p:nvSpPr>
          <p:spPr>
            <a:xfrm>
              <a:off x="5660966" y="3312544"/>
              <a:ext cx="88845" cy="198691"/>
            </a:xfrm>
            <a:custGeom>
              <a:avLst/>
              <a:gdLst/>
              <a:ahLst/>
              <a:cxnLst/>
              <a:rect l="l" t="t" r="r" b="b"/>
              <a:pathLst>
                <a:path w="2902" h="6490" extrusionOk="0">
                  <a:moveTo>
                    <a:pt x="1925" y="0"/>
                  </a:moveTo>
                  <a:cubicBezTo>
                    <a:pt x="1926" y="1"/>
                    <a:pt x="1926" y="1"/>
                    <a:pt x="1927" y="1"/>
                  </a:cubicBezTo>
                  <a:lnTo>
                    <a:pt x="1927" y="1"/>
                  </a:lnTo>
                  <a:lnTo>
                    <a:pt x="1927" y="0"/>
                  </a:lnTo>
                  <a:close/>
                  <a:moveTo>
                    <a:pt x="1927" y="1"/>
                  </a:moveTo>
                  <a:lnTo>
                    <a:pt x="1" y="6447"/>
                  </a:lnTo>
                  <a:cubicBezTo>
                    <a:pt x="106" y="6476"/>
                    <a:pt x="212" y="6490"/>
                    <a:pt x="316" y="6490"/>
                  </a:cubicBezTo>
                  <a:cubicBezTo>
                    <a:pt x="839" y="6490"/>
                    <a:pt x="1319" y="6141"/>
                    <a:pt x="1463" y="5611"/>
                  </a:cubicBezTo>
                  <a:lnTo>
                    <a:pt x="2902" y="332"/>
                  </a:lnTo>
                  <a:lnTo>
                    <a:pt x="2895" y="332"/>
                  </a:lnTo>
                  <a:cubicBezTo>
                    <a:pt x="2544" y="332"/>
                    <a:pt x="2204" y="217"/>
                    <a:pt x="1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22;p93">
              <a:extLst>
                <a:ext uri="{FF2B5EF4-FFF2-40B4-BE49-F238E27FC236}">
                  <a16:creationId xmlns="" xmlns:a16="http://schemas.microsoft.com/office/drawing/2014/main" id="{119ACFF0-72AA-8392-B9BA-15981F00EC1C}"/>
                </a:ext>
              </a:extLst>
            </p:cNvPr>
            <p:cNvSpPr/>
            <p:nvPr/>
          </p:nvSpPr>
          <p:spPr>
            <a:xfrm>
              <a:off x="5749413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74" y="0"/>
                  </a:moveTo>
                  <a:lnTo>
                    <a:pt x="1589" y="67"/>
                  </a:lnTo>
                  <a:cubicBezTo>
                    <a:pt x="1594" y="124"/>
                    <a:pt x="1597" y="179"/>
                    <a:pt x="1597" y="234"/>
                  </a:cubicBezTo>
                  <a:cubicBezTo>
                    <a:pt x="1595" y="1112"/>
                    <a:pt x="885" y="1822"/>
                    <a:pt x="8" y="1824"/>
                  </a:cubicBezTo>
                  <a:lnTo>
                    <a:pt x="1" y="1824"/>
                  </a:lnTo>
                  <a:lnTo>
                    <a:pt x="1440" y="7103"/>
                  </a:lnTo>
                  <a:cubicBezTo>
                    <a:pt x="1585" y="7633"/>
                    <a:pt x="2065" y="7982"/>
                    <a:pt x="2589" y="7982"/>
                  </a:cubicBezTo>
                  <a:cubicBezTo>
                    <a:pt x="2693" y="7982"/>
                    <a:pt x="2798" y="7968"/>
                    <a:pt x="2904" y="7939"/>
                  </a:cubicBezTo>
                  <a:cubicBezTo>
                    <a:pt x="3540" y="7767"/>
                    <a:pt x="3914" y="7110"/>
                    <a:pt x="3739" y="6475"/>
                  </a:cubicBezTo>
                  <a:lnTo>
                    <a:pt x="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23;p93">
              <a:extLst>
                <a:ext uri="{FF2B5EF4-FFF2-40B4-BE49-F238E27FC236}">
                  <a16:creationId xmlns="" xmlns:a16="http://schemas.microsoft.com/office/drawing/2014/main" id="{256235AA-02B0-D642-643C-1E9063514EC7}"/>
                </a:ext>
              </a:extLst>
            </p:cNvPr>
            <p:cNvSpPr/>
            <p:nvPr/>
          </p:nvSpPr>
          <p:spPr>
            <a:xfrm>
              <a:off x="5749413" y="3312544"/>
              <a:ext cx="88906" cy="198691"/>
            </a:xfrm>
            <a:custGeom>
              <a:avLst/>
              <a:gdLst/>
              <a:ahLst/>
              <a:cxnLst/>
              <a:rect l="l" t="t" r="r" b="b"/>
              <a:pathLst>
                <a:path w="2904" h="6490" extrusionOk="0">
                  <a:moveTo>
                    <a:pt x="977" y="0"/>
                  </a:moveTo>
                  <a:cubicBezTo>
                    <a:pt x="699" y="216"/>
                    <a:pt x="359" y="332"/>
                    <a:pt x="8" y="332"/>
                  </a:cubicBezTo>
                  <a:lnTo>
                    <a:pt x="1" y="332"/>
                  </a:lnTo>
                  <a:lnTo>
                    <a:pt x="1441" y="5611"/>
                  </a:lnTo>
                  <a:cubicBezTo>
                    <a:pt x="1584" y="6141"/>
                    <a:pt x="2064" y="6490"/>
                    <a:pt x="2588" y="6490"/>
                  </a:cubicBezTo>
                  <a:cubicBezTo>
                    <a:pt x="2693" y="6490"/>
                    <a:pt x="2798" y="6476"/>
                    <a:pt x="2904" y="6447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24;p93">
              <a:extLst>
                <a:ext uri="{FF2B5EF4-FFF2-40B4-BE49-F238E27FC236}">
                  <a16:creationId xmlns="" xmlns:a16="http://schemas.microsoft.com/office/drawing/2014/main" id="{7AA7EB75-EA87-3B4F-9F3F-E3E0E6AB7D10}"/>
                </a:ext>
              </a:extLst>
            </p:cNvPr>
            <p:cNvSpPr/>
            <p:nvPr/>
          </p:nvSpPr>
          <p:spPr>
            <a:xfrm>
              <a:off x="5737442" y="3181481"/>
              <a:ext cx="24308" cy="56179"/>
            </a:xfrm>
            <a:custGeom>
              <a:avLst/>
              <a:gdLst/>
              <a:ahLst/>
              <a:cxnLst/>
              <a:rect l="l" t="t" r="r" b="b"/>
              <a:pathLst>
                <a:path w="794" h="1835" extrusionOk="0">
                  <a:moveTo>
                    <a:pt x="397" y="0"/>
                  </a:moveTo>
                  <a:cubicBezTo>
                    <a:pt x="186" y="0"/>
                    <a:pt x="12" y="166"/>
                    <a:pt x="0" y="377"/>
                  </a:cubicBezTo>
                  <a:lnTo>
                    <a:pt x="0" y="1434"/>
                  </a:lnTo>
                  <a:cubicBezTo>
                    <a:pt x="0" y="1655"/>
                    <a:pt x="178" y="1833"/>
                    <a:pt x="399" y="1833"/>
                  </a:cubicBezTo>
                  <a:lnTo>
                    <a:pt x="397" y="1834"/>
                  </a:lnTo>
                  <a:cubicBezTo>
                    <a:pt x="616" y="1834"/>
                    <a:pt x="794" y="1655"/>
                    <a:pt x="794" y="1436"/>
                  </a:cubicBezTo>
                  <a:lnTo>
                    <a:pt x="794" y="377"/>
                  </a:lnTo>
                  <a:cubicBezTo>
                    <a:pt x="782" y="166"/>
                    <a:pt x="608" y="0"/>
                    <a:pt x="3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25;p93">
              <a:extLst>
                <a:ext uri="{FF2B5EF4-FFF2-40B4-BE49-F238E27FC236}">
                  <a16:creationId xmlns="" xmlns:a16="http://schemas.microsoft.com/office/drawing/2014/main" id="{60B95699-461A-1940-9129-C90B9EBB41E1}"/>
                </a:ext>
              </a:extLst>
            </p:cNvPr>
            <p:cNvSpPr/>
            <p:nvPr/>
          </p:nvSpPr>
          <p:spPr>
            <a:xfrm>
              <a:off x="5683988" y="3213260"/>
              <a:ext cx="126440" cy="121633"/>
            </a:xfrm>
            <a:custGeom>
              <a:avLst/>
              <a:gdLst/>
              <a:ahLst/>
              <a:cxnLst/>
              <a:rect l="l" t="t" r="r" b="b"/>
              <a:pathLst>
                <a:path w="4130" h="3973" extrusionOk="0">
                  <a:moveTo>
                    <a:pt x="2145" y="794"/>
                  </a:moveTo>
                  <a:cubicBezTo>
                    <a:pt x="2298" y="794"/>
                    <a:pt x="2453" y="824"/>
                    <a:pt x="2600" y="885"/>
                  </a:cubicBezTo>
                  <a:cubicBezTo>
                    <a:pt x="3046" y="1069"/>
                    <a:pt x="3336" y="1505"/>
                    <a:pt x="3336" y="1985"/>
                  </a:cubicBezTo>
                  <a:cubicBezTo>
                    <a:pt x="3334" y="2644"/>
                    <a:pt x="2801" y="3176"/>
                    <a:pt x="2145" y="3178"/>
                  </a:cubicBezTo>
                  <a:cubicBezTo>
                    <a:pt x="1662" y="3178"/>
                    <a:pt x="1227" y="2888"/>
                    <a:pt x="1043" y="2443"/>
                  </a:cubicBezTo>
                  <a:cubicBezTo>
                    <a:pt x="858" y="1997"/>
                    <a:pt x="960" y="1485"/>
                    <a:pt x="1300" y="1143"/>
                  </a:cubicBezTo>
                  <a:cubicBezTo>
                    <a:pt x="1529" y="915"/>
                    <a:pt x="1834" y="794"/>
                    <a:pt x="2145" y="794"/>
                  </a:cubicBezTo>
                  <a:close/>
                  <a:moveTo>
                    <a:pt x="2145" y="1"/>
                  </a:moveTo>
                  <a:cubicBezTo>
                    <a:pt x="1341" y="1"/>
                    <a:pt x="615" y="485"/>
                    <a:pt x="309" y="1227"/>
                  </a:cubicBezTo>
                  <a:cubicBezTo>
                    <a:pt x="1" y="1969"/>
                    <a:pt x="172" y="2823"/>
                    <a:pt x="739" y="3391"/>
                  </a:cubicBezTo>
                  <a:cubicBezTo>
                    <a:pt x="1119" y="3771"/>
                    <a:pt x="1627" y="3973"/>
                    <a:pt x="2144" y="3973"/>
                  </a:cubicBezTo>
                  <a:cubicBezTo>
                    <a:pt x="2400" y="3973"/>
                    <a:pt x="2658" y="3923"/>
                    <a:pt x="2903" y="3821"/>
                  </a:cubicBezTo>
                  <a:cubicBezTo>
                    <a:pt x="3647" y="3513"/>
                    <a:pt x="4129" y="2789"/>
                    <a:pt x="4129" y="1985"/>
                  </a:cubicBezTo>
                  <a:cubicBezTo>
                    <a:pt x="4128" y="890"/>
                    <a:pt x="3240" y="2"/>
                    <a:pt x="2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26;p93">
              <a:extLst>
                <a:ext uri="{FF2B5EF4-FFF2-40B4-BE49-F238E27FC236}">
                  <a16:creationId xmlns="" xmlns:a16="http://schemas.microsoft.com/office/drawing/2014/main" id="{BDFBD314-A020-D033-84A1-1B8E8D4E232D}"/>
                </a:ext>
              </a:extLst>
            </p:cNvPr>
            <p:cNvSpPr/>
            <p:nvPr/>
          </p:nvSpPr>
          <p:spPr>
            <a:xfrm>
              <a:off x="5749627" y="3213260"/>
              <a:ext cx="61475" cy="121633"/>
            </a:xfrm>
            <a:custGeom>
              <a:avLst/>
              <a:gdLst/>
              <a:ahLst/>
              <a:cxnLst/>
              <a:rect l="l" t="t" r="r" b="b"/>
              <a:pathLst>
                <a:path w="2008" h="3973" extrusionOk="0">
                  <a:moveTo>
                    <a:pt x="22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1" y="795"/>
                  </a:lnTo>
                  <a:cubicBezTo>
                    <a:pt x="657" y="795"/>
                    <a:pt x="1190" y="1329"/>
                    <a:pt x="1192" y="1985"/>
                  </a:cubicBezTo>
                  <a:cubicBezTo>
                    <a:pt x="1190" y="2644"/>
                    <a:pt x="657" y="3176"/>
                    <a:pt x="1" y="3178"/>
                  </a:cubicBezTo>
                  <a:lnTo>
                    <a:pt x="1" y="3972"/>
                  </a:lnTo>
                  <a:cubicBezTo>
                    <a:pt x="8" y="3972"/>
                    <a:pt x="15" y="3972"/>
                    <a:pt x="22" y="3972"/>
                  </a:cubicBezTo>
                  <a:cubicBezTo>
                    <a:pt x="1116" y="3972"/>
                    <a:pt x="2007" y="3084"/>
                    <a:pt x="2007" y="1985"/>
                  </a:cubicBezTo>
                  <a:cubicBezTo>
                    <a:pt x="2007" y="889"/>
                    <a:pt x="1116" y="1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853;p93">
            <a:extLst>
              <a:ext uri="{FF2B5EF4-FFF2-40B4-BE49-F238E27FC236}">
                <a16:creationId xmlns="" xmlns:a16="http://schemas.microsoft.com/office/drawing/2014/main" id="{BE4FB854-65C9-4BC9-3AC0-9567A1FD6362}"/>
              </a:ext>
            </a:extLst>
          </p:cNvPr>
          <p:cNvGrpSpPr/>
          <p:nvPr/>
        </p:nvGrpSpPr>
        <p:grpSpPr>
          <a:xfrm rot="555750">
            <a:off x="249320" y="363639"/>
            <a:ext cx="1328695" cy="892364"/>
            <a:chOff x="1534217" y="2634851"/>
            <a:chExt cx="373044" cy="273545"/>
          </a:xfrm>
        </p:grpSpPr>
        <p:sp>
          <p:nvSpPr>
            <p:cNvPr id="137" name="Google Shape;1854;p93">
              <a:extLst>
                <a:ext uri="{FF2B5EF4-FFF2-40B4-BE49-F238E27FC236}">
                  <a16:creationId xmlns="" xmlns:a16="http://schemas.microsoft.com/office/drawing/2014/main" id="{5B190D1C-A099-09B9-A803-2F860629BE7D}"/>
                </a:ext>
              </a:extLst>
            </p:cNvPr>
            <p:cNvSpPr/>
            <p:nvPr/>
          </p:nvSpPr>
          <p:spPr>
            <a:xfrm>
              <a:off x="1534217" y="2634851"/>
              <a:ext cx="373044" cy="273545"/>
            </a:xfrm>
            <a:custGeom>
              <a:avLst/>
              <a:gdLst/>
              <a:ahLst/>
              <a:cxnLst/>
              <a:rect l="l" t="t" r="r" b="b"/>
              <a:pathLst>
                <a:path w="12185" h="8935" extrusionOk="0">
                  <a:moveTo>
                    <a:pt x="6092" y="2437"/>
                  </a:moveTo>
                  <a:cubicBezTo>
                    <a:pt x="8107" y="2437"/>
                    <a:pt x="9747" y="4075"/>
                    <a:pt x="9747" y="6092"/>
                  </a:cubicBezTo>
                  <a:cubicBezTo>
                    <a:pt x="9747" y="6315"/>
                    <a:pt x="9565" y="6497"/>
                    <a:pt x="9340" y="6497"/>
                  </a:cubicBezTo>
                  <a:lnTo>
                    <a:pt x="2843" y="6497"/>
                  </a:lnTo>
                  <a:cubicBezTo>
                    <a:pt x="2619" y="6497"/>
                    <a:pt x="2438" y="6315"/>
                    <a:pt x="2438" y="6092"/>
                  </a:cubicBezTo>
                  <a:cubicBezTo>
                    <a:pt x="2438" y="4075"/>
                    <a:pt x="4077" y="2437"/>
                    <a:pt x="6092" y="2437"/>
                  </a:cubicBezTo>
                  <a:close/>
                  <a:moveTo>
                    <a:pt x="6092" y="0"/>
                  </a:moveTo>
                  <a:cubicBezTo>
                    <a:pt x="2734" y="0"/>
                    <a:pt x="1" y="2732"/>
                    <a:pt x="1" y="6092"/>
                  </a:cubicBezTo>
                  <a:lnTo>
                    <a:pt x="1" y="8527"/>
                  </a:lnTo>
                  <a:cubicBezTo>
                    <a:pt x="1" y="8752"/>
                    <a:pt x="183" y="8934"/>
                    <a:pt x="408" y="8934"/>
                  </a:cubicBezTo>
                  <a:lnTo>
                    <a:pt x="11777" y="8934"/>
                  </a:lnTo>
                  <a:cubicBezTo>
                    <a:pt x="12002" y="8934"/>
                    <a:pt x="12184" y="8752"/>
                    <a:pt x="12184" y="8527"/>
                  </a:cubicBezTo>
                  <a:lnTo>
                    <a:pt x="12184" y="6092"/>
                  </a:lnTo>
                  <a:cubicBezTo>
                    <a:pt x="12184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55;p93">
              <a:extLst>
                <a:ext uri="{FF2B5EF4-FFF2-40B4-BE49-F238E27FC236}">
                  <a16:creationId xmlns="" xmlns:a16="http://schemas.microsoft.com/office/drawing/2014/main" id="{60CEB37E-2CF7-C86D-87D5-49C22B7E1DD3}"/>
                </a:ext>
              </a:extLst>
            </p:cNvPr>
            <p:cNvSpPr/>
            <p:nvPr/>
          </p:nvSpPr>
          <p:spPr>
            <a:xfrm>
              <a:off x="1720724" y="2634851"/>
              <a:ext cx="186476" cy="273545"/>
            </a:xfrm>
            <a:custGeom>
              <a:avLst/>
              <a:gdLst/>
              <a:ahLst/>
              <a:cxnLst/>
              <a:rect l="l" t="t" r="r" b="b"/>
              <a:pathLst>
                <a:path w="6091" h="8935" extrusionOk="0">
                  <a:moveTo>
                    <a:pt x="0" y="0"/>
                  </a:moveTo>
                  <a:lnTo>
                    <a:pt x="0" y="2437"/>
                  </a:lnTo>
                  <a:cubicBezTo>
                    <a:pt x="2015" y="2437"/>
                    <a:pt x="3655" y="4075"/>
                    <a:pt x="3655" y="6092"/>
                  </a:cubicBezTo>
                  <a:cubicBezTo>
                    <a:pt x="3655" y="6315"/>
                    <a:pt x="3473" y="6497"/>
                    <a:pt x="3248" y="6497"/>
                  </a:cubicBezTo>
                  <a:lnTo>
                    <a:pt x="0" y="6497"/>
                  </a:lnTo>
                  <a:lnTo>
                    <a:pt x="0" y="8934"/>
                  </a:lnTo>
                  <a:lnTo>
                    <a:pt x="5685" y="8934"/>
                  </a:lnTo>
                  <a:cubicBezTo>
                    <a:pt x="5910" y="8934"/>
                    <a:pt x="6091" y="8752"/>
                    <a:pt x="6091" y="8527"/>
                  </a:cubicBezTo>
                  <a:lnTo>
                    <a:pt x="6091" y="6092"/>
                  </a:ln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56;p93">
              <a:extLst>
                <a:ext uri="{FF2B5EF4-FFF2-40B4-BE49-F238E27FC236}">
                  <a16:creationId xmlns="" xmlns:a16="http://schemas.microsoft.com/office/drawing/2014/main" id="{1734A85F-51BA-489B-F7E1-2EDACADBC719}"/>
                </a:ext>
              </a:extLst>
            </p:cNvPr>
            <p:cNvSpPr/>
            <p:nvPr/>
          </p:nvSpPr>
          <p:spPr>
            <a:xfrm>
              <a:off x="1708110" y="2634881"/>
              <a:ext cx="25196" cy="33462"/>
            </a:xfrm>
            <a:custGeom>
              <a:avLst/>
              <a:gdLst/>
              <a:ahLst/>
              <a:cxnLst/>
              <a:rect l="l" t="t" r="r" b="b"/>
              <a:pathLst>
                <a:path w="823" h="1093" extrusionOk="0">
                  <a:moveTo>
                    <a:pt x="412" y="1"/>
                  </a:moveTo>
                  <a:cubicBezTo>
                    <a:pt x="275" y="1"/>
                    <a:pt x="139" y="6"/>
                    <a:pt x="5" y="16"/>
                  </a:cubicBezTo>
                  <a:lnTo>
                    <a:pt x="5" y="678"/>
                  </a:lnTo>
                  <a:cubicBezTo>
                    <a:pt x="0" y="905"/>
                    <a:pt x="185" y="1093"/>
                    <a:pt x="412" y="1093"/>
                  </a:cubicBezTo>
                  <a:cubicBezTo>
                    <a:pt x="640" y="1093"/>
                    <a:pt x="823" y="905"/>
                    <a:pt x="818" y="678"/>
                  </a:cubicBezTo>
                  <a:lnTo>
                    <a:pt x="818" y="16"/>
                  </a:lnTo>
                  <a:cubicBezTo>
                    <a:pt x="684" y="6"/>
                    <a:pt x="548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57;p93">
              <a:extLst>
                <a:ext uri="{FF2B5EF4-FFF2-40B4-BE49-F238E27FC236}">
                  <a16:creationId xmlns="" xmlns:a16="http://schemas.microsoft.com/office/drawing/2014/main" id="{15DBC872-A405-CAD4-2BB4-DF1338817BFC}"/>
                </a:ext>
              </a:extLst>
            </p:cNvPr>
            <p:cNvSpPr/>
            <p:nvPr/>
          </p:nvSpPr>
          <p:spPr>
            <a:xfrm>
              <a:off x="1580415" y="2681049"/>
              <a:ext cx="40044" cy="38789"/>
            </a:xfrm>
            <a:custGeom>
              <a:avLst/>
              <a:gdLst/>
              <a:ahLst/>
              <a:cxnLst/>
              <a:rect l="l" t="t" r="r" b="b"/>
              <a:pathLst>
                <a:path w="1308" h="1267" extrusionOk="0">
                  <a:moveTo>
                    <a:pt x="575" y="0"/>
                  </a:moveTo>
                  <a:cubicBezTo>
                    <a:pt x="371" y="180"/>
                    <a:pt x="180" y="371"/>
                    <a:pt x="1" y="575"/>
                  </a:cubicBezTo>
                  <a:lnTo>
                    <a:pt x="579" y="1153"/>
                  </a:lnTo>
                  <a:cubicBezTo>
                    <a:pt x="658" y="1229"/>
                    <a:pt x="759" y="1266"/>
                    <a:pt x="860" y="1266"/>
                  </a:cubicBezTo>
                  <a:cubicBezTo>
                    <a:pt x="964" y="1266"/>
                    <a:pt x="1068" y="1227"/>
                    <a:pt x="1148" y="1148"/>
                  </a:cubicBezTo>
                  <a:cubicBezTo>
                    <a:pt x="1304" y="990"/>
                    <a:pt x="1307" y="737"/>
                    <a:pt x="1153" y="578"/>
                  </a:cubicBezTo>
                  <a:lnTo>
                    <a:pt x="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58;p93">
              <a:extLst>
                <a:ext uri="{FF2B5EF4-FFF2-40B4-BE49-F238E27FC236}">
                  <a16:creationId xmlns="" xmlns:a16="http://schemas.microsoft.com/office/drawing/2014/main" id="{69C6D5E9-D208-CBD3-64D5-FA454F9275C4}"/>
                </a:ext>
              </a:extLst>
            </p:cNvPr>
            <p:cNvSpPr/>
            <p:nvPr/>
          </p:nvSpPr>
          <p:spPr>
            <a:xfrm>
              <a:off x="1534217" y="2808866"/>
              <a:ext cx="33462" cy="24921"/>
            </a:xfrm>
            <a:custGeom>
              <a:avLst/>
              <a:gdLst/>
              <a:ahLst/>
              <a:cxnLst/>
              <a:rect l="l" t="t" r="r" b="b"/>
              <a:pathLst>
                <a:path w="1093" h="814" extrusionOk="0">
                  <a:moveTo>
                    <a:pt x="686" y="1"/>
                  </a:moveTo>
                  <a:cubicBezTo>
                    <a:pt x="683" y="1"/>
                    <a:pt x="680" y="1"/>
                    <a:pt x="677" y="1"/>
                  </a:cubicBezTo>
                  <a:lnTo>
                    <a:pt x="16" y="1"/>
                  </a:lnTo>
                  <a:cubicBezTo>
                    <a:pt x="7" y="135"/>
                    <a:pt x="1" y="271"/>
                    <a:pt x="1" y="408"/>
                  </a:cubicBezTo>
                  <a:lnTo>
                    <a:pt x="1" y="813"/>
                  </a:lnTo>
                  <a:lnTo>
                    <a:pt x="677" y="813"/>
                  </a:lnTo>
                  <a:cubicBezTo>
                    <a:pt x="680" y="813"/>
                    <a:pt x="683" y="813"/>
                    <a:pt x="686" y="813"/>
                  </a:cubicBezTo>
                  <a:cubicBezTo>
                    <a:pt x="910" y="813"/>
                    <a:pt x="1093" y="633"/>
                    <a:pt x="1093" y="406"/>
                  </a:cubicBezTo>
                  <a:cubicBezTo>
                    <a:pt x="1093" y="182"/>
                    <a:pt x="910" y="1"/>
                    <a:pt x="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59;p93">
              <a:extLst>
                <a:ext uri="{FF2B5EF4-FFF2-40B4-BE49-F238E27FC236}">
                  <a16:creationId xmlns="" xmlns:a16="http://schemas.microsoft.com/office/drawing/2014/main" id="{1B3B9800-7345-1448-FB55-C85B31B223E8}"/>
                </a:ext>
              </a:extLst>
            </p:cNvPr>
            <p:cNvSpPr/>
            <p:nvPr/>
          </p:nvSpPr>
          <p:spPr>
            <a:xfrm>
              <a:off x="1720724" y="2634881"/>
              <a:ext cx="12430" cy="33156"/>
            </a:xfrm>
            <a:custGeom>
              <a:avLst/>
              <a:gdLst/>
              <a:ahLst/>
              <a:cxnLst/>
              <a:rect l="l" t="t" r="r" b="b"/>
              <a:pathLst>
                <a:path w="406" h="1083" extrusionOk="0">
                  <a:moveTo>
                    <a:pt x="0" y="1"/>
                  </a:moveTo>
                  <a:lnTo>
                    <a:pt x="0" y="1083"/>
                  </a:lnTo>
                  <a:cubicBezTo>
                    <a:pt x="225" y="1083"/>
                    <a:pt x="406" y="900"/>
                    <a:pt x="406" y="678"/>
                  </a:cubicBezTo>
                  <a:lnTo>
                    <a:pt x="406" y="676"/>
                  </a:lnTo>
                  <a:lnTo>
                    <a:pt x="406" y="16"/>
                  </a:lnTo>
                  <a:cubicBezTo>
                    <a:pt x="272" y="6"/>
                    <a:pt x="1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0;p93">
              <a:extLst>
                <a:ext uri="{FF2B5EF4-FFF2-40B4-BE49-F238E27FC236}">
                  <a16:creationId xmlns="" xmlns:a16="http://schemas.microsoft.com/office/drawing/2014/main" id="{A99A230C-BB78-3497-8BA2-F43E05DE9AB6}"/>
                </a:ext>
              </a:extLst>
            </p:cNvPr>
            <p:cNvSpPr/>
            <p:nvPr/>
          </p:nvSpPr>
          <p:spPr>
            <a:xfrm>
              <a:off x="1873982" y="2808897"/>
              <a:ext cx="33217" cy="24890"/>
            </a:xfrm>
            <a:custGeom>
              <a:avLst/>
              <a:gdLst/>
              <a:ahLst/>
              <a:cxnLst/>
              <a:rect l="l" t="t" r="r" b="b"/>
              <a:pathLst>
                <a:path w="1085" h="813" extrusionOk="0">
                  <a:moveTo>
                    <a:pt x="408" y="0"/>
                  </a:moveTo>
                  <a:cubicBezTo>
                    <a:pt x="183" y="0"/>
                    <a:pt x="1" y="183"/>
                    <a:pt x="3" y="407"/>
                  </a:cubicBezTo>
                  <a:cubicBezTo>
                    <a:pt x="1" y="630"/>
                    <a:pt x="183" y="812"/>
                    <a:pt x="408" y="812"/>
                  </a:cubicBezTo>
                  <a:lnTo>
                    <a:pt x="1085" y="812"/>
                  </a:lnTo>
                  <a:lnTo>
                    <a:pt x="1085" y="407"/>
                  </a:lnTo>
                  <a:cubicBezTo>
                    <a:pt x="1085" y="270"/>
                    <a:pt x="1078" y="134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1;p93">
              <a:extLst>
                <a:ext uri="{FF2B5EF4-FFF2-40B4-BE49-F238E27FC236}">
                  <a16:creationId xmlns="" xmlns:a16="http://schemas.microsoft.com/office/drawing/2014/main" id="{968E9E40-2FEC-6D7A-AF48-16F0C3438BEF}"/>
                </a:ext>
              </a:extLst>
            </p:cNvPr>
            <p:cNvSpPr/>
            <p:nvPr/>
          </p:nvSpPr>
          <p:spPr>
            <a:xfrm>
              <a:off x="1820804" y="2681049"/>
              <a:ext cx="40197" cy="38973"/>
            </a:xfrm>
            <a:custGeom>
              <a:avLst/>
              <a:gdLst/>
              <a:ahLst/>
              <a:cxnLst/>
              <a:rect l="l" t="t" r="r" b="b"/>
              <a:pathLst>
                <a:path w="1313" h="1273" extrusionOk="0">
                  <a:moveTo>
                    <a:pt x="738" y="0"/>
                  </a:moveTo>
                  <a:lnTo>
                    <a:pt x="160" y="578"/>
                  </a:lnTo>
                  <a:cubicBezTo>
                    <a:pt x="1" y="737"/>
                    <a:pt x="1" y="994"/>
                    <a:pt x="160" y="1153"/>
                  </a:cubicBezTo>
                  <a:cubicBezTo>
                    <a:pt x="240" y="1232"/>
                    <a:pt x="343" y="1272"/>
                    <a:pt x="447" y="1272"/>
                  </a:cubicBezTo>
                  <a:cubicBezTo>
                    <a:pt x="551" y="1272"/>
                    <a:pt x="655" y="1232"/>
                    <a:pt x="735" y="1153"/>
                  </a:cubicBezTo>
                  <a:lnTo>
                    <a:pt x="1312" y="575"/>
                  </a:lnTo>
                  <a:cubicBezTo>
                    <a:pt x="1133" y="371"/>
                    <a:pt x="942" y="18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79578EF-E98A-875C-06B1-F59A0269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2157" y="2766706"/>
            <a:ext cx="3288167" cy="2630534"/>
          </a:xfrm>
          <a:prstGeom prst="rect">
            <a:avLst/>
          </a:prstGeom>
        </p:spPr>
      </p:pic>
      <p:sp>
        <p:nvSpPr>
          <p:cNvPr id="147" name="Google Shape;631;p48">
            <a:extLst>
              <a:ext uri="{FF2B5EF4-FFF2-40B4-BE49-F238E27FC236}">
                <a16:creationId xmlns="" xmlns:a16="http://schemas.microsoft.com/office/drawing/2014/main" id="{AA15CD0F-B2D5-CBEF-2666-33AAD2885119}"/>
              </a:ext>
            </a:extLst>
          </p:cNvPr>
          <p:cNvSpPr txBox="1">
            <a:spLocks/>
          </p:cNvSpPr>
          <p:nvPr/>
        </p:nvSpPr>
        <p:spPr>
          <a:xfrm>
            <a:off x="1879860" y="695458"/>
            <a:ext cx="4493400" cy="44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Merriweather Sans"/>
              <a:buNone/>
              <a:defRPr sz="3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err="1"/>
              <a:t>Số</a:t>
            </a:r>
            <a:r>
              <a:rPr lang="en-US" dirty="0"/>
              <a:t> 89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11634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 animBg="1"/>
      <p:bldP spid="629" grpId="0" animBg="1"/>
      <p:bldP spid="629" grpId="1" animBg="1"/>
      <p:bldP spid="630" grpId="0" animBg="1"/>
      <p:bldP spid="630" grpId="1" animBg="1"/>
      <p:bldP spid="631" grpId="0"/>
      <p:bldP spid="631" grpId="1"/>
      <p:bldP spid="633" grpId="0"/>
      <p:bldP spid="635" grpId="0"/>
      <p:bldP spid="6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8"/>
          <p:cNvSpPr/>
          <p:nvPr/>
        </p:nvSpPr>
        <p:spPr>
          <a:xfrm rot="10800000" flipH="1">
            <a:off x="2038537" y="288799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 flipH="1">
            <a:off x="2037871" y="4010460"/>
            <a:ext cx="4963500" cy="905447"/>
          </a:xfrm>
          <a:prstGeom prst="snip1Rect">
            <a:avLst>
              <a:gd name="adj" fmla="val 0"/>
            </a:avLst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10800000" flipH="1">
            <a:off x="2002201" y="1728924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8"/>
          <p:cNvSpPr txBox="1">
            <a:spLocks noGrp="1"/>
          </p:cNvSpPr>
          <p:nvPr>
            <p:ph type="title"/>
          </p:nvPr>
        </p:nvSpPr>
        <p:spPr>
          <a:xfrm>
            <a:off x="2428420" y="2203874"/>
            <a:ext cx="4493400" cy="4488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503</a:t>
            </a:r>
            <a:endParaRPr dirty="0"/>
          </a:p>
        </p:txBody>
      </p:sp>
      <p:sp>
        <p:nvSpPr>
          <p:cNvPr id="633" name="Google Shape;633;p48"/>
          <p:cNvSpPr txBox="1">
            <a:spLocks noGrp="1"/>
          </p:cNvSpPr>
          <p:nvPr>
            <p:ph type="title" idx="2"/>
          </p:nvPr>
        </p:nvSpPr>
        <p:spPr>
          <a:xfrm>
            <a:off x="2380666" y="3305707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50</a:t>
            </a:r>
            <a:endParaRPr dirty="0"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 idx="4"/>
          </p:nvPr>
        </p:nvSpPr>
        <p:spPr>
          <a:xfrm>
            <a:off x="2325300" y="4486312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53</a:t>
            </a:r>
            <a:endParaRPr dirty="0"/>
          </a:p>
        </p:txBody>
      </p:sp>
      <p:grpSp>
        <p:nvGrpSpPr>
          <p:cNvPr id="637" name="Google Shape;637;p48"/>
          <p:cNvGrpSpPr/>
          <p:nvPr/>
        </p:nvGrpSpPr>
        <p:grpSpPr>
          <a:xfrm>
            <a:off x="7417636" y="2174916"/>
            <a:ext cx="1681313" cy="3140846"/>
            <a:chOff x="5455125" y="627200"/>
            <a:chExt cx="1020400" cy="1906200"/>
          </a:xfrm>
        </p:grpSpPr>
        <p:sp>
          <p:nvSpPr>
            <p:cNvPr id="638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68;p14">
            <a:extLst>
              <a:ext uri="{FF2B5EF4-FFF2-40B4-BE49-F238E27FC236}">
                <a16:creationId xmlns="" xmlns:a16="http://schemas.microsoft.com/office/drawing/2014/main" id="{3BEA0844-E6EA-0D39-6134-3E3923051115}"/>
              </a:ext>
            </a:extLst>
          </p:cNvPr>
          <p:cNvSpPr/>
          <p:nvPr/>
        </p:nvSpPr>
        <p:spPr>
          <a:xfrm flipH="1">
            <a:off x="1116752" y="231721"/>
            <a:ext cx="6562726" cy="124698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8" name="Google Shape;648;p48"/>
          <p:cNvGrpSpPr/>
          <p:nvPr/>
        </p:nvGrpSpPr>
        <p:grpSpPr>
          <a:xfrm rot="6299960">
            <a:off x="-327476" y="-281824"/>
            <a:ext cx="2367619" cy="2371455"/>
            <a:chOff x="582410" y="345094"/>
            <a:chExt cx="1998559" cy="2001797"/>
          </a:xfrm>
        </p:grpSpPr>
        <p:sp>
          <p:nvSpPr>
            <p:cNvPr id="649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586;p93">
            <a:extLst>
              <a:ext uri="{FF2B5EF4-FFF2-40B4-BE49-F238E27FC236}">
                <a16:creationId xmlns="" xmlns:a16="http://schemas.microsoft.com/office/drawing/2014/main" id="{F4766A26-2E74-1CC4-91E9-51410D321C9C}"/>
              </a:ext>
            </a:extLst>
          </p:cNvPr>
          <p:cNvGrpSpPr/>
          <p:nvPr/>
        </p:nvGrpSpPr>
        <p:grpSpPr>
          <a:xfrm>
            <a:off x="7222888" y="1278291"/>
            <a:ext cx="897325" cy="917274"/>
            <a:chOff x="6372979" y="3180808"/>
            <a:chExt cx="364931" cy="373044"/>
          </a:xfrm>
        </p:grpSpPr>
        <p:sp>
          <p:nvSpPr>
            <p:cNvPr id="96" name="Google Shape;1587;p93">
              <a:extLst>
                <a:ext uri="{FF2B5EF4-FFF2-40B4-BE49-F238E27FC236}">
                  <a16:creationId xmlns="" xmlns:a16="http://schemas.microsoft.com/office/drawing/2014/main" id="{BE4C68C8-E31F-14D4-1282-7FA36ACC1242}"/>
                </a:ext>
              </a:extLst>
            </p:cNvPr>
            <p:cNvSpPr/>
            <p:nvPr/>
          </p:nvSpPr>
          <p:spPr>
            <a:xfrm>
              <a:off x="6372979" y="3180808"/>
              <a:ext cx="364931" cy="373044"/>
            </a:xfrm>
            <a:custGeom>
              <a:avLst/>
              <a:gdLst/>
              <a:ahLst/>
              <a:cxnLst/>
              <a:rect l="l" t="t" r="r" b="b"/>
              <a:pathLst>
                <a:path w="11920" h="12185" extrusionOk="0">
                  <a:moveTo>
                    <a:pt x="397" y="0"/>
                  </a:moveTo>
                  <a:cubicBezTo>
                    <a:pt x="178" y="0"/>
                    <a:pt x="0" y="178"/>
                    <a:pt x="0" y="399"/>
                  </a:cubicBezTo>
                  <a:lnTo>
                    <a:pt x="0" y="11785"/>
                  </a:lnTo>
                  <a:cubicBezTo>
                    <a:pt x="0" y="12005"/>
                    <a:pt x="178" y="12182"/>
                    <a:pt x="397" y="12182"/>
                  </a:cubicBezTo>
                  <a:lnTo>
                    <a:pt x="11521" y="12182"/>
                  </a:lnTo>
                  <a:lnTo>
                    <a:pt x="11521" y="12184"/>
                  </a:lnTo>
                  <a:cubicBezTo>
                    <a:pt x="11740" y="12184"/>
                    <a:pt x="11919" y="12005"/>
                    <a:pt x="11919" y="11785"/>
                  </a:cubicBezTo>
                  <a:lnTo>
                    <a:pt x="11919" y="399"/>
                  </a:lnTo>
                  <a:cubicBezTo>
                    <a:pt x="11919" y="178"/>
                    <a:pt x="11740" y="0"/>
                    <a:pt x="1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8;p93">
              <a:extLst>
                <a:ext uri="{FF2B5EF4-FFF2-40B4-BE49-F238E27FC236}">
                  <a16:creationId xmlns="" xmlns:a16="http://schemas.microsoft.com/office/drawing/2014/main" id="{3F1EAD0C-F4A2-E3C4-906C-5EA1E133C60F}"/>
                </a:ext>
              </a:extLst>
            </p:cNvPr>
            <p:cNvSpPr/>
            <p:nvPr/>
          </p:nvSpPr>
          <p:spPr>
            <a:xfrm>
              <a:off x="6555414" y="3180808"/>
              <a:ext cx="182496" cy="372983"/>
            </a:xfrm>
            <a:custGeom>
              <a:avLst/>
              <a:gdLst/>
              <a:ahLst/>
              <a:cxnLst/>
              <a:rect l="l" t="t" r="r" b="b"/>
              <a:pathLst>
                <a:path w="5961" h="12183" extrusionOk="0">
                  <a:moveTo>
                    <a:pt x="1" y="0"/>
                  </a:moveTo>
                  <a:lnTo>
                    <a:pt x="1" y="12182"/>
                  </a:lnTo>
                  <a:lnTo>
                    <a:pt x="5562" y="12182"/>
                  </a:lnTo>
                  <a:cubicBezTo>
                    <a:pt x="5781" y="12182"/>
                    <a:pt x="5960" y="12005"/>
                    <a:pt x="5960" y="11785"/>
                  </a:cubicBezTo>
                  <a:lnTo>
                    <a:pt x="5960" y="399"/>
                  </a:lnTo>
                  <a:cubicBezTo>
                    <a:pt x="5960" y="178"/>
                    <a:pt x="5781" y="0"/>
                    <a:pt x="5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9;p93">
              <a:extLst>
                <a:ext uri="{FF2B5EF4-FFF2-40B4-BE49-F238E27FC236}">
                  <a16:creationId xmlns="" xmlns:a16="http://schemas.microsoft.com/office/drawing/2014/main" id="{E50751EA-0A02-E4AC-D70D-0FBDB91C11BA}"/>
                </a:ext>
              </a:extLst>
            </p:cNvPr>
            <p:cNvSpPr/>
            <p:nvPr/>
          </p:nvSpPr>
          <p:spPr>
            <a:xfrm>
              <a:off x="6421596" y="3229425"/>
              <a:ext cx="267636" cy="64934"/>
            </a:xfrm>
            <a:custGeom>
              <a:avLst/>
              <a:gdLst/>
              <a:ahLst/>
              <a:cxnLst/>
              <a:rect l="l" t="t" r="r" b="b"/>
              <a:pathLst>
                <a:path w="8742" h="2121" extrusionOk="0">
                  <a:moveTo>
                    <a:pt x="399" y="0"/>
                  </a:moveTo>
                  <a:cubicBezTo>
                    <a:pt x="179" y="0"/>
                    <a:pt x="0" y="180"/>
                    <a:pt x="0" y="399"/>
                  </a:cubicBezTo>
                  <a:lnTo>
                    <a:pt x="0" y="1722"/>
                  </a:lnTo>
                  <a:cubicBezTo>
                    <a:pt x="0" y="1942"/>
                    <a:pt x="179" y="2121"/>
                    <a:pt x="399" y="2121"/>
                  </a:cubicBezTo>
                  <a:lnTo>
                    <a:pt x="8345" y="2121"/>
                  </a:lnTo>
                  <a:cubicBezTo>
                    <a:pt x="8564" y="2121"/>
                    <a:pt x="8742" y="1942"/>
                    <a:pt x="8742" y="1722"/>
                  </a:cubicBezTo>
                  <a:lnTo>
                    <a:pt x="8742" y="399"/>
                  </a:lnTo>
                  <a:cubicBezTo>
                    <a:pt x="8742" y="180"/>
                    <a:pt x="8564" y="0"/>
                    <a:pt x="8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0;p93">
              <a:extLst>
                <a:ext uri="{FF2B5EF4-FFF2-40B4-BE49-F238E27FC236}">
                  <a16:creationId xmlns="" xmlns:a16="http://schemas.microsoft.com/office/drawing/2014/main" id="{7F5EB057-4783-401C-A228-4B64F4780B04}"/>
                </a:ext>
              </a:extLst>
            </p:cNvPr>
            <p:cNvSpPr/>
            <p:nvPr/>
          </p:nvSpPr>
          <p:spPr>
            <a:xfrm>
              <a:off x="6555414" y="3229425"/>
              <a:ext cx="133818" cy="64934"/>
            </a:xfrm>
            <a:custGeom>
              <a:avLst/>
              <a:gdLst/>
              <a:ahLst/>
              <a:cxnLst/>
              <a:rect l="l" t="t" r="r" b="b"/>
              <a:pathLst>
                <a:path w="4371" h="2121" extrusionOk="0">
                  <a:moveTo>
                    <a:pt x="3972" y="0"/>
                  </a:moveTo>
                  <a:lnTo>
                    <a:pt x="3974" y="2"/>
                  </a:lnTo>
                  <a:lnTo>
                    <a:pt x="1" y="2"/>
                  </a:lnTo>
                  <a:lnTo>
                    <a:pt x="1" y="2121"/>
                  </a:lnTo>
                  <a:lnTo>
                    <a:pt x="3972" y="2121"/>
                  </a:lnTo>
                  <a:cubicBezTo>
                    <a:pt x="4193" y="2121"/>
                    <a:pt x="4371" y="1942"/>
                    <a:pt x="4371" y="1722"/>
                  </a:cubicBezTo>
                  <a:lnTo>
                    <a:pt x="4371" y="399"/>
                  </a:lnTo>
                  <a:cubicBezTo>
                    <a:pt x="4371" y="180"/>
                    <a:pt x="4193" y="0"/>
                    <a:pt x="3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1;p93">
              <a:extLst>
                <a:ext uri="{FF2B5EF4-FFF2-40B4-BE49-F238E27FC236}">
                  <a16:creationId xmlns="" xmlns:a16="http://schemas.microsoft.com/office/drawing/2014/main" id="{11504ABD-07B1-346D-4905-54E873644FE2}"/>
                </a:ext>
              </a:extLst>
            </p:cNvPr>
            <p:cNvSpPr/>
            <p:nvPr/>
          </p:nvSpPr>
          <p:spPr>
            <a:xfrm>
              <a:off x="6421626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59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59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2;p93">
              <a:extLst>
                <a:ext uri="{FF2B5EF4-FFF2-40B4-BE49-F238E27FC236}">
                  <a16:creationId xmlns="" xmlns:a16="http://schemas.microsoft.com/office/drawing/2014/main" id="{B14BCB55-BDFD-A028-18E3-1A78F7322507}"/>
                </a:ext>
              </a:extLst>
            </p:cNvPr>
            <p:cNvSpPr/>
            <p:nvPr/>
          </p:nvSpPr>
          <p:spPr>
            <a:xfrm>
              <a:off x="6421626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59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59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3;p93">
              <a:extLst>
                <a:ext uri="{FF2B5EF4-FFF2-40B4-BE49-F238E27FC236}">
                  <a16:creationId xmlns="" xmlns:a16="http://schemas.microsoft.com/office/drawing/2014/main" id="{EAE6DAB8-BAF8-B28A-CC1E-7BC5AA3D99BE}"/>
                </a:ext>
              </a:extLst>
            </p:cNvPr>
            <p:cNvSpPr/>
            <p:nvPr/>
          </p:nvSpPr>
          <p:spPr>
            <a:xfrm>
              <a:off x="6527003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61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61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94;p93">
              <a:extLst>
                <a:ext uri="{FF2B5EF4-FFF2-40B4-BE49-F238E27FC236}">
                  <a16:creationId xmlns="" xmlns:a16="http://schemas.microsoft.com/office/drawing/2014/main" id="{6B3A9E7D-E8A2-5142-DE19-836527ACE2A8}"/>
                </a:ext>
              </a:extLst>
            </p:cNvPr>
            <p:cNvSpPr/>
            <p:nvPr/>
          </p:nvSpPr>
          <p:spPr>
            <a:xfrm>
              <a:off x="6555383" y="3448383"/>
              <a:ext cx="28441" cy="56791"/>
            </a:xfrm>
            <a:custGeom>
              <a:avLst/>
              <a:gdLst/>
              <a:ahLst/>
              <a:cxnLst/>
              <a:rect l="l" t="t" r="r" b="b"/>
              <a:pathLst>
                <a:path w="929" h="1855" extrusionOk="0">
                  <a:moveTo>
                    <a:pt x="0" y="0"/>
                  </a:moveTo>
                  <a:lnTo>
                    <a:pt x="0" y="1854"/>
                  </a:lnTo>
                  <a:lnTo>
                    <a:pt x="796" y="1854"/>
                  </a:lnTo>
                  <a:cubicBezTo>
                    <a:pt x="869" y="1854"/>
                    <a:pt x="928" y="1796"/>
                    <a:pt x="928" y="1722"/>
                  </a:cubicBezTo>
                  <a:lnTo>
                    <a:pt x="928" y="133"/>
                  </a:lnTo>
                  <a:cubicBezTo>
                    <a:pt x="928" y="61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95;p93">
              <a:extLst>
                <a:ext uri="{FF2B5EF4-FFF2-40B4-BE49-F238E27FC236}">
                  <a16:creationId xmlns="" xmlns:a16="http://schemas.microsoft.com/office/drawing/2014/main" id="{D2801464-ED35-C81E-B34A-19A33ED9B97D}"/>
                </a:ext>
              </a:extLst>
            </p:cNvPr>
            <p:cNvSpPr/>
            <p:nvPr/>
          </p:nvSpPr>
          <p:spPr>
            <a:xfrm>
              <a:off x="6527003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61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61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96;p93">
              <a:extLst>
                <a:ext uri="{FF2B5EF4-FFF2-40B4-BE49-F238E27FC236}">
                  <a16:creationId xmlns="" xmlns:a16="http://schemas.microsoft.com/office/drawing/2014/main" id="{49A04A66-1661-3907-F2B6-56749E040ECB}"/>
                </a:ext>
              </a:extLst>
            </p:cNvPr>
            <p:cNvSpPr/>
            <p:nvPr/>
          </p:nvSpPr>
          <p:spPr>
            <a:xfrm>
              <a:off x="6555383" y="3343006"/>
              <a:ext cx="28441" cy="56730"/>
            </a:xfrm>
            <a:custGeom>
              <a:avLst/>
              <a:gdLst/>
              <a:ahLst/>
              <a:cxnLst/>
              <a:rect l="l" t="t" r="r" b="b"/>
              <a:pathLst>
                <a:path w="929" h="1853" extrusionOk="0">
                  <a:moveTo>
                    <a:pt x="0" y="0"/>
                  </a:moveTo>
                  <a:lnTo>
                    <a:pt x="0" y="1853"/>
                  </a:lnTo>
                  <a:lnTo>
                    <a:pt x="796" y="1853"/>
                  </a:lnTo>
                  <a:cubicBezTo>
                    <a:pt x="869" y="1853"/>
                    <a:pt x="928" y="1794"/>
                    <a:pt x="928" y="1720"/>
                  </a:cubicBezTo>
                  <a:lnTo>
                    <a:pt x="928" y="133"/>
                  </a:lnTo>
                  <a:cubicBezTo>
                    <a:pt x="928" y="59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97;p93">
              <a:extLst>
                <a:ext uri="{FF2B5EF4-FFF2-40B4-BE49-F238E27FC236}">
                  <a16:creationId xmlns="" xmlns:a16="http://schemas.microsoft.com/office/drawing/2014/main" id="{5CD77561-5642-FB4C-8C8D-A6164E8DCDED}"/>
                </a:ext>
              </a:extLst>
            </p:cNvPr>
            <p:cNvSpPr/>
            <p:nvPr/>
          </p:nvSpPr>
          <p:spPr>
            <a:xfrm>
              <a:off x="6632502" y="3342945"/>
              <a:ext cx="56730" cy="162229"/>
            </a:xfrm>
            <a:custGeom>
              <a:avLst/>
              <a:gdLst/>
              <a:ahLst/>
              <a:cxnLst/>
              <a:rect l="l" t="t" r="r" b="b"/>
              <a:pathLst>
                <a:path w="1853" h="5299" extrusionOk="0">
                  <a:moveTo>
                    <a:pt x="133" y="1"/>
                  </a:moveTo>
                  <a:cubicBezTo>
                    <a:pt x="59" y="2"/>
                    <a:pt x="0" y="61"/>
                    <a:pt x="0" y="135"/>
                  </a:cubicBezTo>
                  <a:lnTo>
                    <a:pt x="0" y="5166"/>
                  </a:lnTo>
                  <a:cubicBezTo>
                    <a:pt x="0" y="5240"/>
                    <a:pt x="59" y="5298"/>
                    <a:pt x="133" y="5298"/>
                  </a:cubicBezTo>
                  <a:lnTo>
                    <a:pt x="1720" y="5298"/>
                  </a:lnTo>
                  <a:cubicBezTo>
                    <a:pt x="1794" y="5298"/>
                    <a:pt x="1853" y="5238"/>
                    <a:pt x="1853" y="5166"/>
                  </a:cubicBezTo>
                  <a:lnTo>
                    <a:pt x="1853" y="135"/>
                  </a:lnTo>
                  <a:cubicBezTo>
                    <a:pt x="1853" y="61"/>
                    <a:pt x="1794" y="2"/>
                    <a:pt x="1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598;p93">
            <a:extLst>
              <a:ext uri="{FF2B5EF4-FFF2-40B4-BE49-F238E27FC236}">
                <a16:creationId xmlns="" xmlns:a16="http://schemas.microsoft.com/office/drawing/2014/main" id="{0E06E322-3A1B-23E4-AA1E-CE3C448DA333}"/>
              </a:ext>
            </a:extLst>
          </p:cNvPr>
          <p:cNvGrpSpPr/>
          <p:nvPr/>
        </p:nvGrpSpPr>
        <p:grpSpPr>
          <a:xfrm>
            <a:off x="7894146" y="4220074"/>
            <a:ext cx="585086" cy="661712"/>
            <a:chOff x="5563120" y="3776515"/>
            <a:chExt cx="373044" cy="373013"/>
          </a:xfrm>
        </p:grpSpPr>
        <p:sp>
          <p:nvSpPr>
            <p:cNvPr id="108" name="Google Shape;1599;p93">
              <a:extLst>
                <a:ext uri="{FF2B5EF4-FFF2-40B4-BE49-F238E27FC236}">
                  <a16:creationId xmlns="" xmlns:a16="http://schemas.microsoft.com/office/drawing/2014/main" id="{7A083B37-B4C6-D9B7-BC6D-9A6DA5410C30}"/>
                </a:ext>
              </a:extLst>
            </p:cNvPr>
            <p:cNvSpPr/>
            <p:nvPr/>
          </p:nvSpPr>
          <p:spPr>
            <a:xfrm>
              <a:off x="5563120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9" y="5563"/>
                  </a:cubicBez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0;p93">
              <a:extLst>
                <a:ext uri="{FF2B5EF4-FFF2-40B4-BE49-F238E27FC236}">
                  <a16:creationId xmlns="" xmlns:a16="http://schemas.microsoft.com/office/drawing/2014/main" id="{F1A89DC5-6120-C839-4607-8FF9C74EEE08}"/>
                </a:ext>
              </a:extLst>
            </p:cNvPr>
            <p:cNvSpPr/>
            <p:nvPr/>
          </p:nvSpPr>
          <p:spPr>
            <a:xfrm>
              <a:off x="5648291" y="3776515"/>
              <a:ext cx="85171" cy="170311"/>
            </a:xfrm>
            <a:custGeom>
              <a:avLst/>
              <a:gdLst/>
              <a:ahLst/>
              <a:cxnLst/>
              <a:rect l="l" t="t" r="r" b="b"/>
              <a:pathLst>
                <a:path w="2782" h="5563" extrusionOk="0">
                  <a:moveTo>
                    <a:pt x="1" y="0"/>
                  </a:moveTo>
                  <a:lnTo>
                    <a:pt x="1" y="5563"/>
                  </a:lnTo>
                  <a:lnTo>
                    <a:pt x="2384" y="5563"/>
                  </a:lnTo>
                  <a:cubicBezTo>
                    <a:pt x="2604" y="5563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1;p93">
              <a:extLst>
                <a:ext uri="{FF2B5EF4-FFF2-40B4-BE49-F238E27FC236}">
                  <a16:creationId xmlns="" xmlns:a16="http://schemas.microsoft.com/office/drawing/2014/main" id="{2568F6FA-2AFE-93D9-2176-44295E96CEDB}"/>
                </a:ext>
              </a:extLst>
            </p:cNvPr>
            <p:cNvSpPr/>
            <p:nvPr/>
          </p:nvSpPr>
          <p:spPr>
            <a:xfrm>
              <a:off x="5765822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8" y="5563"/>
                  </a:cubicBez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2;p93">
              <a:extLst>
                <a:ext uri="{FF2B5EF4-FFF2-40B4-BE49-F238E27FC236}">
                  <a16:creationId xmlns="" xmlns:a16="http://schemas.microsoft.com/office/drawing/2014/main" id="{17110257-116D-2D8F-FBDA-2CCBA3AC59EE}"/>
                </a:ext>
              </a:extLst>
            </p:cNvPr>
            <p:cNvSpPr/>
            <p:nvPr/>
          </p:nvSpPr>
          <p:spPr>
            <a:xfrm>
              <a:off x="5850963" y="3776515"/>
              <a:ext cx="85202" cy="170311"/>
            </a:xfrm>
            <a:custGeom>
              <a:avLst/>
              <a:gdLst/>
              <a:ahLst/>
              <a:cxnLst/>
              <a:rect l="l" t="t" r="r" b="b"/>
              <a:pathLst>
                <a:path w="2783" h="5563" extrusionOk="0">
                  <a:moveTo>
                    <a:pt x="0" y="0"/>
                  </a:moveTo>
                  <a:lnTo>
                    <a:pt x="0" y="5563"/>
                  </a:lnTo>
                  <a:lnTo>
                    <a:pt x="2384" y="5563"/>
                  </a:lnTo>
                  <a:cubicBezTo>
                    <a:pt x="2605" y="5563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3;p93">
              <a:extLst>
                <a:ext uri="{FF2B5EF4-FFF2-40B4-BE49-F238E27FC236}">
                  <a16:creationId xmlns="" xmlns:a16="http://schemas.microsoft.com/office/drawing/2014/main" id="{19ECEC9B-EDE3-8F78-8A67-0C8DE4FD193D}"/>
                </a:ext>
              </a:extLst>
            </p:cNvPr>
            <p:cNvSpPr/>
            <p:nvPr/>
          </p:nvSpPr>
          <p:spPr>
            <a:xfrm>
              <a:off x="5612349" y="3825774"/>
              <a:ext cx="71823" cy="73109"/>
            </a:xfrm>
            <a:custGeom>
              <a:avLst/>
              <a:gdLst/>
              <a:ahLst/>
              <a:cxnLst/>
              <a:rect l="l" t="t" r="r" b="b"/>
              <a:pathLst>
                <a:path w="2346" h="2388" extrusionOk="0">
                  <a:moveTo>
                    <a:pt x="1173" y="1"/>
                  </a:moveTo>
                  <a:cubicBezTo>
                    <a:pt x="962" y="1"/>
                    <a:pt x="788" y="167"/>
                    <a:pt x="776" y="378"/>
                  </a:cubicBezTo>
                  <a:lnTo>
                    <a:pt x="776" y="775"/>
                  </a:lnTo>
                  <a:lnTo>
                    <a:pt x="379" y="775"/>
                  </a:lnTo>
                  <a:cubicBezTo>
                    <a:pt x="167" y="787"/>
                    <a:pt x="1" y="961"/>
                    <a:pt x="1" y="1172"/>
                  </a:cubicBezTo>
                  <a:cubicBezTo>
                    <a:pt x="1" y="1384"/>
                    <a:pt x="167" y="1559"/>
                    <a:pt x="379" y="1570"/>
                  </a:cubicBezTo>
                  <a:lnTo>
                    <a:pt x="776" y="1570"/>
                  </a:lnTo>
                  <a:lnTo>
                    <a:pt x="776" y="1967"/>
                  </a:lnTo>
                  <a:cubicBezTo>
                    <a:pt x="763" y="2195"/>
                    <a:pt x="945" y="2388"/>
                    <a:pt x="1173" y="2388"/>
                  </a:cubicBezTo>
                  <a:cubicBezTo>
                    <a:pt x="1403" y="2388"/>
                    <a:pt x="1584" y="2195"/>
                    <a:pt x="1570" y="1967"/>
                  </a:cubicBezTo>
                  <a:lnTo>
                    <a:pt x="1570" y="1570"/>
                  </a:lnTo>
                  <a:lnTo>
                    <a:pt x="1969" y="1570"/>
                  </a:lnTo>
                  <a:cubicBezTo>
                    <a:pt x="2180" y="1559"/>
                    <a:pt x="2346" y="1384"/>
                    <a:pt x="2346" y="1172"/>
                  </a:cubicBezTo>
                  <a:cubicBezTo>
                    <a:pt x="2346" y="961"/>
                    <a:pt x="2180" y="787"/>
                    <a:pt x="1969" y="775"/>
                  </a:cubicBezTo>
                  <a:lnTo>
                    <a:pt x="1570" y="775"/>
                  </a:lnTo>
                  <a:lnTo>
                    <a:pt x="1570" y="378"/>
                  </a:lnTo>
                  <a:cubicBezTo>
                    <a:pt x="1559" y="167"/>
                    <a:pt x="1384" y="1"/>
                    <a:pt x="1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04;p93">
              <a:extLst>
                <a:ext uri="{FF2B5EF4-FFF2-40B4-BE49-F238E27FC236}">
                  <a16:creationId xmlns="" xmlns:a16="http://schemas.microsoft.com/office/drawing/2014/main" id="{F92CB005-ECD0-43E8-1DD0-A07E07B5C346}"/>
                </a:ext>
              </a:extLst>
            </p:cNvPr>
            <p:cNvSpPr/>
            <p:nvPr/>
          </p:nvSpPr>
          <p:spPr>
            <a:xfrm>
              <a:off x="5648261" y="3825131"/>
              <a:ext cx="35911" cy="72986"/>
            </a:xfrm>
            <a:custGeom>
              <a:avLst/>
              <a:gdLst/>
              <a:ahLst/>
              <a:cxnLst/>
              <a:rect l="l" t="t" r="r" b="b"/>
              <a:pathLst>
                <a:path w="1173" h="2384" extrusionOk="0">
                  <a:moveTo>
                    <a:pt x="0" y="0"/>
                  </a:moveTo>
                  <a:lnTo>
                    <a:pt x="0" y="2384"/>
                  </a:lnTo>
                  <a:cubicBezTo>
                    <a:pt x="220" y="2384"/>
                    <a:pt x="399" y="2206"/>
                    <a:pt x="399" y="1985"/>
                  </a:cubicBezTo>
                  <a:lnTo>
                    <a:pt x="399" y="1590"/>
                  </a:lnTo>
                  <a:lnTo>
                    <a:pt x="796" y="1590"/>
                  </a:lnTo>
                  <a:cubicBezTo>
                    <a:pt x="1007" y="1580"/>
                    <a:pt x="1173" y="1404"/>
                    <a:pt x="1173" y="1193"/>
                  </a:cubicBezTo>
                  <a:cubicBezTo>
                    <a:pt x="1173" y="982"/>
                    <a:pt x="1007" y="806"/>
                    <a:pt x="796" y="796"/>
                  </a:cubicBezTo>
                  <a:lnTo>
                    <a:pt x="399" y="796"/>
                  </a:lnTo>
                  <a:lnTo>
                    <a:pt x="399" y="397"/>
                  </a:lnTo>
                  <a:cubicBezTo>
                    <a:pt x="399" y="178"/>
                    <a:pt x="22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05;p93">
              <a:extLst>
                <a:ext uri="{FF2B5EF4-FFF2-40B4-BE49-F238E27FC236}">
                  <a16:creationId xmlns="" xmlns:a16="http://schemas.microsoft.com/office/drawing/2014/main" id="{8D8383D4-65BD-4E99-6B17-8B4740C210DA}"/>
                </a:ext>
              </a:extLst>
            </p:cNvPr>
            <p:cNvSpPr/>
            <p:nvPr/>
          </p:nvSpPr>
          <p:spPr>
            <a:xfrm>
              <a:off x="5815112" y="384947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8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3" y="797"/>
                    <a:pt x="1979" y="797"/>
                    <a:pt x="1985" y="797"/>
                  </a:cubicBezTo>
                  <a:cubicBezTo>
                    <a:pt x="2203" y="797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06;p93">
              <a:extLst>
                <a:ext uri="{FF2B5EF4-FFF2-40B4-BE49-F238E27FC236}">
                  <a16:creationId xmlns="" xmlns:a16="http://schemas.microsoft.com/office/drawing/2014/main" id="{84F42F09-13AE-8A24-FE8C-CB0BFD9DAE85}"/>
                </a:ext>
              </a:extLst>
            </p:cNvPr>
            <p:cNvSpPr/>
            <p:nvPr/>
          </p:nvSpPr>
          <p:spPr>
            <a:xfrm>
              <a:off x="5850963" y="384947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2" y="797"/>
                    <a:pt x="808" y="797"/>
                    <a:pt x="814" y="797"/>
                  </a:cubicBezTo>
                  <a:cubicBezTo>
                    <a:pt x="1032" y="797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07;p93">
              <a:extLst>
                <a:ext uri="{FF2B5EF4-FFF2-40B4-BE49-F238E27FC236}">
                  <a16:creationId xmlns="" xmlns:a16="http://schemas.microsoft.com/office/drawing/2014/main" id="{9F1C3576-10EA-EA1E-1594-6C60438E51C4}"/>
                </a:ext>
              </a:extLst>
            </p:cNvPr>
            <p:cNvSpPr/>
            <p:nvPr/>
          </p:nvSpPr>
          <p:spPr>
            <a:xfrm>
              <a:off x="5563120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9" y="5561"/>
                  </a:cubicBezTo>
                  <a:lnTo>
                    <a:pt x="5166" y="5561"/>
                  </a:ln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8;p93">
              <a:extLst>
                <a:ext uri="{FF2B5EF4-FFF2-40B4-BE49-F238E27FC236}">
                  <a16:creationId xmlns="" xmlns:a16="http://schemas.microsoft.com/office/drawing/2014/main" id="{3E9A2BA6-8AC6-CCB4-6C7B-E8CE856FCDEC}"/>
                </a:ext>
              </a:extLst>
            </p:cNvPr>
            <p:cNvSpPr/>
            <p:nvPr/>
          </p:nvSpPr>
          <p:spPr>
            <a:xfrm>
              <a:off x="5648291" y="3979216"/>
              <a:ext cx="85171" cy="170281"/>
            </a:xfrm>
            <a:custGeom>
              <a:avLst/>
              <a:gdLst/>
              <a:ahLst/>
              <a:cxnLst/>
              <a:rect l="l" t="t" r="r" b="b"/>
              <a:pathLst>
                <a:path w="2782" h="5562" extrusionOk="0">
                  <a:moveTo>
                    <a:pt x="1" y="0"/>
                  </a:moveTo>
                  <a:lnTo>
                    <a:pt x="1" y="5561"/>
                  </a:lnTo>
                  <a:lnTo>
                    <a:pt x="2384" y="5561"/>
                  </a:lnTo>
                  <a:cubicBezTo>
                    <a:pt x="2604" y="5561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9;p93">
              <a:extLst>
                <a:ext uri="{FF2B5EF4-FFF2-40B4-BE49-F238E27FC236}">
                  <a16:creationId xmlns="" xmlns:a16="http://schemas.microsoft.com/office/drawing/2014/main" id="{A7895FC4-0132-FAB8-ECB8-CBD870B3EF2F}"/>
                </a:ext>
              </a:extLst>
            </p:cNvPr>
            <p:cNvSpPr/>
            <p:nvPr/>
          </p:nvSpPr>
          <p:spPr>
            <a:xfrm>
              <a:off x="5765822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8" y="5561"/>
                  </a:cubicBezTo>
                  <a:lnTo>
                    <a:pt x="5165" y="5561"/>
                  </a:ln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0;p93">
              <a:extLst>
                <a:ext uri="{FF2B5EF4-FFF2-40B4-BE49-F238E27FC236}">
                  <a16:creationId xmlns="" xmlns:a16="http://schemas.microsoft.com/office/drawing/2014/main" id="{0CD24655-818E-D2D4-7EBF-0B3615B1DC40}"/>
                </a:ext>
              </a:extLst>
            </p:cNvPr>
            <p:cNvSpPr/>
            <p:nvPr/>
          </p:nvSpPr>
          <p:spPr>
            <a:xfrm>
              <a:off x="5850963" y="3979216"/>
              <a:ext cx="85202" cy="170281"/>
            </a:xfrm>
            <a:custGeom>
              <a:avLst/>
              <a:gdLst/>
              <a:ahLst/>
              <a:cxnLst/>
              <a:rect l="l" t="t" r="r" b="b"/>
              <a:pathLst>
                <a:path w="2783" h="5562" extrusionOk="0">
                  <a:moveTo>
                    <a:pt x="0" y="0"/>
                  </a:moveTo>
                  <a:lnTo>
                    <a:pt x="0" y="5561"/>
                  </a:lnTo>
                  <a:lnTo>
                    <a:pt x="2384" y="5561"/>
                  </a:lnTo>
                  <a:cubicBezTo>
                    <a:pt x="2605" y="5561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1;p93">
              <a:extLst>
                <a:ext uri="{FF2B5EF4-FFF2-40B4-BE49-F238E27FC236}">
                  <a16:creationId xmlns="" xmlns:a16="http://schemas.microsoft.com/office/drawing/2014/main" id="{A348B84F-34CC-D937-5FE5-5C01D34932D2}"/>
                </a:ext>
              </a:extLst>
            </p:cNvPr>
            <p:cNvSpPr/>
            <p:nvPr/>
          </p:nvSpPr>
          <p:spPr>
            <a:xfrm>
              <a:off x="5815112" y="4027864"/>
              <a:ext cx="72986" cy="24370"/>
            </a:xfrm>
            <a:custGeom>
              <a:avLst/>
              <a:gdLst/>
              <a:ahLst/>
              <a:cxnLst/>
              <a:rect l="l" t="t" r="r" b="b"/>
              <a:pathLst>
                <a:path w="2384" h="796" extrusionOk="0">
                  <a:moveTo>
                    <a:pt x="1988" y="0"/>
                  </a:moveTo>
                  <a:cubicBezTo>
                    <a:pt x="1981" y="0"/>
                    <a:pt x="1974" y="1"/>
                    <a:pt x="1967" y="1"/>
                  </a:cubicBezTo>
                  <a:lnTo>
                    <a:pt x="377" y="1"/>
                  </a:lnTo>
                  <a:cubicBezTo>
                    <a:pt x="166" y="11"/>
                    <a:pt x="1" y="185"/>
                    <a:pt x="1" y="398"/>
                  </a:cubicBezTo>
                  <a:cubicBezTo>
                    <a:pt x="1" y="609"/>
                    <a:pt x="166" y="785"/>
                    <a:pt x="377" y="795"/>
                  </a:cubicBezTo>
                  <a:lnTo>
                    <a:pt x="1967" y="795"/>
                  </a:lnTo>
                  <a:cubicBezTo>
                    <a:pt x="1974" y="795"/>
                    <a:pt x="1981" y="795"/>
                    <a:pt x="1988" y="795"/>
                  </a:cubicBezTo>
                  <a:cubicBezTo>
                    <a:pt x="2205" y="795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2;p93">
              <a:extLst>
                <a:ext uri="{FF2B5EF4-FFF2-40B4-BE49-F238E27FC236}">
                  <a16:creationId xmlns="" xmlns:a16="http://schemas.microsoft.com/office/drawing/2014/main" id="{D3420E5D-40EE-1D4F-ABF0-168EA4A9A111}"/>
                </a:ext>
              </a:extLst>
            </p:cNvPr>
            <p:cNvSpPr/>
            <p:nvPr/>
          </p:nvSpPr>
          <p:spPr>
            <a:xfrm>
              <a:off x="5850963" y="4027864"/>
              <a:ext cx="37136" cy="24370"/>
            </a:xfrm>
            <a:custGeom>
              <a:avLst/>
              <a:gdLst/>
              <a:ahLst/>
              <a:cxnLst/>
              <a:rect l="l" t="t" r="r" b="b"/>
              <a:pathLst>
                <a:path w="1213" h="796" extrusionOk="0">
                  <a:moveTo>
                    <a:pt x="817" y="0"/>
                  </a:moveTo>
                  <a:cubicBezTo>
                    <a:pt x="810" y="0"/>
                    <a:pt x="803" y="1"/>
                    <a:pt x="796" y="1"/>
                  </a:cubicBezTo>
                  <a:lnTo>
                    <a:pt x="0" y="1"/>
                  </a:lnTo>
                  <a:lnTo>
                    <a:pt x="0" y="795"/>
                  </a:lnTo>
                  <a:lnTo>
                    <a:pt x="796" y="795"/>
                  </a:lnTo>
                  <a:cubicBezTo>
                    <a:pt x="803" y="795"/>
                    <a:pt x="810" y="795"/>
                    <a:pt x="817" y="795"/>
                  </a:cubicBezTo>
                  <a:cubicBezTo>
                    <a:pt x="1034" y="795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3;p93">
              <a:extLst>
                <a:ext uri="{FF2B5EF4-FFF2-40B4-BE49-F238E27FC236}">
                  <a16:creationId xmlns="" xmlns:a16="http://schemas.microsoft.com/office/drawing/2014/main" id="{350B5A1B-67DC-1075-521E-0E2606F5ADB3}"/>
                </a:ext>
              </a:extLst>
            </p:cNvPr>
            <p:cNvSpPr/>
            <p:nvPr/>
          </p:nvSpPr>
          <p:spPr>
            <a:xfrm>
              <a:off x="5815112" y="407648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9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4" y="797"/>
                    <a:pt x="1981" y="797"/>
                    <a:pt x="1988" y="797"/>
                  </a:cubicBezTo>
                  <a:cubicBezTo>
                    <a:pt x="2205" y="797"/>
                    <a:pt x="2384" y="620"/>
                    <a:pt x="2384" y="399"/>
                  </a:cubicBezTo>
                  <a:cubicBezTo>
                    <a:pt x="2384" y="179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14;p93">
              <a:extLst>
                <a:ext uri="{FF2B5EF4-FFF2-40B4-BE49-F238E27FC236}">
                  <a16:creationId xmlns="" xmlns:a16="http://schemas.microsoft.com/office/drawing/2014/main" id="{C590C1C4-16E9-260D-20B1-C0C95AE14FFD}"/>
                </a:ext>
              </a:extLst>
            </p:cNvPr>
            <p:cNvSpPr/>
            <p:nvPr/>
          </p:nvSpPr>
          <p:spPr>
            <a:xfrm>
              <a:off x="5850963" y="407648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3" y="797"/>
                    <a:pt x="810" y="797"/>
                    <a:pt x="817" y="797"/>
                  </a:cubicBezTo>
                  <a:cubicBezTo>
                    <a:pt x="1034" y="797"/>
                    <a:pt x="1213" y="620"/>
                    <a:pt x="1213" y="399"/>
                  </a:cubicBezTo>
                  <a:cubicBezTo>
                    <a:pt x="1213" y="179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15;p93">
              <a:extLst>
                <a:ext uri="{FF2B5EF4-FFF2-40B4-BE49-F238E27FC236}">
                  <a16:creationId xmlns="" xmlns:a16="http://schemas.microsoft.com/office/drawing/2014/main" id="{B9F4C4A8-24B6-D012-9E1D-542FA0878485}"/>
                </a:ext>
              </a:extLst>
            </p:cNvPr>
            <p:cNvSpPr/>
            <p:nvPr/>
          </p:nvSpPr>
          <p:spPr>
            <a:xfrm>
              <a:off x="5617033" y="4034477"/>
              <a:ext cx="61812" cy="59760"/>
            </a:xfrm>
            <a:custGeom>
              <a:avLst/>
              <a:gdLst/>
              <a:ahLst/>
              <a:cxnLst/>
              <a:rect l="l" t="t" r="r" b="b"/>
              <a:pathLst>
                <a:path w="2019" h="1952" extrusionOk="0">
                  <a:moveTo>
                    <a:pt x="443" y="0"/>
                  </a:moveTo>
                  <a:cubicBezTo>
                    <a:pt x="342" y="0"/>
                    <a:pt x="239" y="39"/>
                    <a:pt x="161" y="117"/>
                  </a:cubicBezTo>
                  <a:cubicBezTo>
                    <a:pt x="0" y="279"/>
                    <a:pt x="7" y="544"/>
                    <a:pt x="179" y="696"/>
                  </a:cubicBezTo>
                  <a:lnTo>
                    <a:pt x="459" y="976"/>
                  </a:lnTo>
                  <a:lnTo>
                    <a:pt x="179" y="1257"/>
                  </a:lnTo>
                  <a:cubicBezTo>
                    <a:pt x="9" y="1410"/>
                    <a:pt x="2" y="1673"/>
                    <a:pt x="163" y="1835"/>
                  </a:cubicBezTo>
                  <a:cubicBezTo>
                    <a:pt x="240" y="1913"/>
                    <a:pt x="342" y="1951"/>
                    <a:pt x="444" y="1951"/>
                  </a:cubicBezTo>
                  <a:cubicBezTo>
                    <a:pt x="553" y="1951"/>
                    <a:pt x="662" y="1907"/>
                    <a:pt x="741" y="1818"/>
                  </a:cubicBezTo>
                  <a:lnTo>
                    <a:pt x="1022" y="1539"/>
                  </a:lnTo>
                  <a:lnTo>
                    <a:pt x="1302" y="1818"/>
                  </a:lnTo>
                  <a:cubicBezTo>
                    <a:pt x="1378" y="1886"/>
                    <a:pt x="1473" y="1920"/>
                    <a:pt x="1568" y="1920"/>
                  </a:cubicBezTo>
                  <a:cubicBezTo>
                    <a:pt x="1671" y="1920"/>
                    <a:pt x="1772" y="1881"/>
                    <a:pt x="1849" y="1803"/>
                  </a:cubicBezTo>
                  <a:cubicBezTo>
                    <a:pt x="1998" y="1654"/>
                    <a:pt x="2005" y="1415"/>
                    <a:pt x="1864" y="1257"/>
                  </a:cubicBezTo>
                  <a:lnTo>
                    <a:pt x="1583" y="976"/>
                  </a:lnTo>
                  <a:lnTo>
                    <a:pt x="1864" y="696"/>
                  </a:lnTo>
                  <a:cubicBezTo>
                    <a:pt x="2019" y="540"/>
                    <a:pt x="2019" y="289"/>
                    <a:pt x="1864" y="133"/>
                  </a:cubicBezTo>
                  <a:cubicBezTo>
                    <a:pt x="1787" y="56"/>
                    <a:pt x="1685" y="18"/>
                    <a:pt x="1583" y="18"/>
                  </a:cubicBezTo>
                  <a:cubicBezTo>
                    <a:pt x="1481" y="18"/>
                    <a:pt x="1380" y="56"/>
                    <a:pt x="1302" y="133"/>
                  </a:cubicBezTo>
                  <a:lnTo>
                    <a:pt x="1022" y="415"/>
                  </a:lnTo>
                  <a:lnTo>
                    <a:pt x="741" y="133"/>
                  </a:lnTo>
                  <a:cubicBezTo>
                    <a:pt x="662" y="45"/>
                    <a:pt x="553" y="0"/>
                    <a:pt x="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16;p93">
              <a:extLst>
                <a:ext uri="{FF2B5EF4-FFF2-40B4-BE49-F238E27FC236}">
                  <a16:creationId xmlns="" xmlns:a16="http://schemas.microsoft.com/office/drawing/2014/main" id="{96AB50CE-2869-D2A2-11D8-7B62320B5974}"/>
                </a:ext>
              </a:extLst>
            </p:cNvPr>
            <p:cNvSpPr/>
            <p:nvPr/>
          </p:nvSpPr>
          <p:spPr>
            <a:xfrm>
              <a:off x="5648291" y="4035456"/>
              <a:ext cx="30156" cy="57832"/>
            </a:xfrm>
            <a:custGeom>
              <a:avLst/>
              <a:gdLst/>
              <a:ahLst/>
              <a:cxnLst/>
              <a:rect l="l" t="t" r="r" b="b"/>
              <a:pathLst>
                <a:path w="985" h="1889" extrusionOk="0">
                  <a:moveTo>
                    <a:pt x="546" y="0"/>
                  </a:moveTo>
                  <a:cubicBezTo>
                    <a:pt x="451" y="0"/>
                    <a:pt x="356" y="34"/>
                    <a:pt x="281" y="101"/>
                  </a:cubicBezTo>
                  <a:lnTo>
                    <a:pt x="1" y="383"/>
                  </a:lnTo>
                  <a:lnTo>
                    <a:pt x="1" y="1507"/>
                  </a:lnTo>
                  <a:lnTo>
                    <a:pt x="281" y="1786"/>
                  </a:lnTo>
                  <a:cubicBezTo>
                    <a:pt x="357" y="1854"/>
                    <a:pt x="452" y="1888"/>
                    <a:pt x="547" y="1888"/>
                  </a:cubicBezTo>
                  <a:cubicBezTo>
                    <a:pt x="649" y="1888"/>
                    <a:pt x="750" y="1849"/>
                    <a:pt x="828" y="1771"/>
                  </a:cubicBezTo>
                  <a:cubicBezTo>
                    <a:pt x="977" y="1622"/>
                    <a:pt x="984" y="1383"/>
                    <a:pt x="843" y="1225"/>
                  </a:cubicBezTo>
                  <a:lnTo>
                    <a:pt x="562" y="944"/>
                  </a:lnTo>
                  <a:lnTo>
                    <a:pt x="843" y="664"/>
                  </a:lnTo>
                  <a:cubicBezTo>
                    <a:pt x="984" y="507"/>
                    <a:pt x="977" y="265"/>
                    <a:pt x="828" y="116"/>
                  </a:cubicBezTo>
                  <a:cubicBezTo>
                    <a:pt x="750" y="39"/>
                    <a:pt x="648" y="0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617;p93">
            <a:extLst>
              <a:ext uri="{FF2B5EF4-FFF2-40B4-BE49-F238E27FC236}">
                <a16:creationId xmlns="" xmlns:a16="http://schemas.microsoft.com/office/drawing/2014/main" id="{3C7F8EA1-1884-2795-0288-A2006050351D}"/>
              </a:ext>
            </a:extLst>
          </p:cNvPr>
          <p:cNvGrpSpPr/>
          <p:nvPr/>
        </p:nvGrpSpPr>
        <p:grpSpPr>
          <a:xfrm rot="2085606">
            <a:off x="7447752" y="-153850"/>
            <a:ext cx="621953" cy="981311"/>
            <a:chOff x="5630045" y="3181481"/>
            <a:chExt cx="239195" cy="372370"/>
          </a:xfrm>
        </p:grpSpPr>
        <p:sp>
          <p:nvSpPr>
            <p:cNvPr id="127" name="Google Shape;1618;p93">
              <a:extLst>
                <a:ext uri="{FF2B5EF4-FFF2-40B4-BE49-F238E27FC236}">
                  <a16:creationId xmlns="" xmlns:a16="http://schemas.microsoft.com/office/drawing/2014/main" id="{D57A06A3-E1B1-907C-24C9-4141300E0595}"/>
                </a:ext>
              </a:extLst>
            </p:cNvPr>
            <p:cNvSpPr/>
            <p:nvPr/>
          </p:nvSpPr>
          <p:spPr>
            <a:xfrm>
              <a:off x="5821174" y="3485366"/>
              <a:ext cx="39248" cy="68425"/>
            </a:xfrm>
            <a:custGeom>
              <a:avLst/>
              <a:gdLst/>
              <a:ahLst/>
              <a:cxnLst/>
              <a:rect l="l" t="t" r="r" b="b"/>
              <a:pathLst>
                <a:path w="1282" h="2235" extrusionOk="0">
                  <a:moveTo>
                    <a:pt x="449" y="1"/>
                  </a:moveTo>
                  <a:cubicBezTo>
                    <a:pt x="414" y="1"/>
                    <a:pt x="379" y="5"/>
                    <a:pt x="344" y="15"/>
                  </a:cubicBezTo>
                  <a:cubicBezTo>
                    <a:pt x="124" y="75"/>
                    <a:pt x="0" y="306"/>
                    <a:pt x="71" y="524"/>
                  </a:cubicBezTo>
                  <a:lnTo>
                    <a:pt x="457" y="1941"/>
                  </a:lnTo>
                  <a:cubicBezTo>
                    <a:pt x="504" y="2115"/>
                    <a:pt x="662" y="2234"/>
                    <a:pt x="841" y="2234"/>
                  </a:cubicBezTo>
                  <a:cubicBezTo>
                    <a:pt x="876" y="2234"/>
                    <a:pt x="911" y="2229"/>
                    <a:pt x="945" y="2221"/>
                  </a:cubicBezTo>
                  <a:cubicBezTo>
                    <a:pt x="1158" y="2162"/>
                    <a:pt x="1282" y="1945"/>
                    <a:pt x="1225" y="1732"/>
                  </a:cubicBezTo>
                  <a:lnTo>
                    <a:pt x="838" y="315"/>
                  </a:lnTo>
                  <a:cubicBezTo>
                    <a:pt x="797" y="128"/>
                    <a:pt x="631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9;p93">
              <a:extLst>
                <a:ext uri="{FF2B5EF4-FFF2-40B4-BE49-F238E27FC236}">
                  <a16:creationId xmlns="" xmlns:a16="http://schemas.microsoft.com/office/drawing/2014/main" id="{F7ADCB03-1994-4EDC-25D5-DD957E243171}"/>
                </a:ext>
              </a:extLst>
            </p:cNvPr>
            <p:cNvSpPr/>
            <p:nvPr/>
          </p:nvSpPr>
          <p:spPr>
            <a:xfrm>
              <a:off x="5638831" y="3486560"/>
              <a:ext cx="38514" cy="67292"/>
            </a:xfrm>
            <a:custGeom>
              <a:avLst/>
              <a:gdLst/>
              <a:ahLst/>
              <a:cxnLst/>
              <a:rect l="l" t="t" r="r" b="b"/>
              <a:pathLst>
                <a:path w="1258" h="2198" extrusionOk="0">
                  <a:moveTo>
                    <a:pt x="822" y="0"/>
                  </a:moveTo>
                  <a:cubicBezTo>
                    <a:pt x="653" y="0"/>
                    <a:pt x="498" y="108"/>
                    <a:pt x="444" y="276"/>
                  </a:cubicBezTo>
                  <a:lnTo>
                    <a:pt x="57" y="1695"/>
                  </a:lnTo>
                  <a:cubicBezTo>
                    <a:pt x="0" y="1906"/>
                    <a:pt x="124" y="2123"/>
                    <a:pt x="337" y="2182"/>
                  </a:cubicBezTo>
                  <a:cubicBezTo>
                    <a:pt x="370" y="2192"/>
                    <a:pt x="405" y="2195"/>
                    <a:pt x="441" y="2195"/>
                  </a:cubicBezTo>
                  <a:lnTo>
                    <a:pt x="441" y="2197"/>
                  </a:lnTo>
                  <a:cubicBezTo>
                    <a:pt x="620" y="2197"/>
                    <a:pt x="777" y="2076"/>
                    <a:pt x="824" y="1904"/>
                  </a:cubicBezTo>
                  <a:lnTo>
                    <a:pt x="1211" y="485"/>
                  </a:lnTo>
                  <a:cubicBezTo>
                    <a:pt x="1258" y="278"/>
                    <a:pt x="1132" y="70"/>
                    <a:pt x="928" y="15"/>
                  </a:cubicBezTo>
                  <a:cubicBezTo>
                    <a:pt x="892" y="5"/>
                    <a:pt x="857" y="0"/>
                    <a:pt x="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20;p93">
              <a:extLst>
                <a:ext uri="{FF2B5EF4-FFF2-40B4-BE49-F238E27FC236}">
                  <a16:creationId xmlns="" xmlns:a16="http://schemas.microsoft.com/office/drawing/2014/main" id="{DABEC819-2401-AE13-BB91-261934481940}"/>
                </a:ext>
              </a:extLst>
            </p:cNvPr>
            <p:cNvSpPr/>
            <p:nvPr/>
          </p:nvSpPr>
          <p:spPr>
            <a:xfrm>
              <a:off x="5630045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40" y="0"/>
                  </a:moveTo>
                  <a:lnTo>
                    <a:pt x="173" y="6475"/>
                  </a:lnTo>
                  <a:cubicBezTo>
                    <a:pt x="1" y="7110"/>
                    <a:pt x="374" y="7767"/>
                    <a:pt x="1009" y="7939"/>
                  </a:cubicBezTo>
                  <a:cubicBezTo>
                    <a:pt x="1114" y="7968"/>
                    <a:pt x="1221" y="7982"/>
                    <a:pt x="1325" y="7982"/>
                  </a:cubicBezTo>
                  <a:cubicBezTo>
                    <a:pt x="1849" y="7982"/>
                    <a:pt x="2329" y="7633"/>
                    <a:pt x="2473" y="7103"/>
                  </a:cubicBezTo>
                  <a:lnTo>
                    <a:pt x="3913" y="1824"/>
                  </a:lnTo>
                  <a:lnTo>
                    <a:pt x="3907" y="1824"/>
                  </a:lnTo>
                  <a:cubicBezTo>
                    <a:pt x="3029" y="1822"/>
                    <a:pt x="2319" y="1112"/>
                    <a:pt x="2317" y="234"/>
                  </a:cubicBezTo>
                  <a:cubicBezTo>
                    <a:pt x="2317" y="179"/>
                    <a:pt x="2320" y="124"/>
                    <a:pt x="2325" y="67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21;p93">
              <a:extLst>
                <a:ext uri="{FF2B5EF4-FFF2-40B4-BE49-F238E27FC236}">
                  <a16:creationId xmlns="" xmlns:a16="http://schemas.microsoft.com/office/drawing/2014/main" id="{ECE3C050-B7DB-0596-79B2-C1589A09FD01}"/>
                </a:ext>
              </a:extLst>
            </p:cNvPr>
            <p:cNvSpPr/>
            <p:nvPr/>
          </p:nvSpPr>
          <p:spPr>
            <a:xfrm>
              <a:off x="5660966" y="3312544"/>
              <a:ext cx="88845" cy="198691"/>
            </a:xfrm>
            <a:custGeom>
              <a:avLst/>
              <a:gdLst/>
              <a:ahLst/>
              <a:cxnLst/>
              <a:rect l="l" t="t" r="r" b="b"/>
              <a:pathLst>
                <a:path w="2902" h="6490" extrusionOk="0">
                  <a:moveTo>
                    <a:pt x="1925" y="0"/>
                  </a:moveTo>
                  <a:cubicBezTo>
                    <a:pt x="1926" y="1"/>
                    <a:pt x="1926" y="1"/>
                    <a:pt x="1927" y="1"/>
                  </a:cubicBezTo>
                  <a:lnTo>
                    <a:pt x="1927" y="1"/>
                  </a:lnTo>
                  <a:lnTo>
                    <a:pt x="1927" y="0"/>
                  </a:lnTo>
                  <a:close/>
                  <a:moveTo>
                    <a:pt x="1927" y="1"/>
                  </a:moveTo>
                  <a:lnTo>
                    <a:pt x="1" y="6447"/>
                  </a:lnTo>
                  <a:cubicBezTo>
                    <a:pt x="106" y="6476"/>
                    <a:pt x="212" y="6490"/>
                    <a:pt x="316" y="6490"/>
                  </a:cubicBezTo>
                  <a:cubicBezTo>
                    <a:pt x="839" y="6490"/>
                    <a:pt x="1319" y="6141"/>
                    <a:pt x="1463" y="5611"/>
                  </a:cubicBezTo>
                  <a:lnTo>
                    <a:pt x="2902" y="332"/>
                  </a:lnTo>
                  <a:lnTo>
                    <a:pt x="2895" y="332"/>
                  </a:lnTo>
                  <a:cubicBezTo>
                    <a:pt x="2544" y="332"/>
                    <a:pt x="2204" y="217"/>
                    <a:pt x="1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22;p93">
              <a:extLst>
                <a:ext uri="{FF2B5EF4-FFF2-40B4-BE49-F238E27FC236}">
                  <a16:creationId xmlns="" xmlns:a16="http://schemas.microsoft.com/office/drawing/2014/main" id="{119ACFF0-72AA-8392-B9BA-15981F00EC1C}"/>
                </a:ext>
              </a:extLst>
            </p:cNvPr>
            <p:cNvSpPr/>
            <p:nvPr/>
          </p:nvSpPr>
          <p:spPr>
            <a:xfrm>
              <a:off x="5749413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74" y="0"/>
                  </a:moveTo>
                  <a:lnTo>
                    <a:pt x="1589" y="67"/>
                  </a:lnTo>
                  <a:cubicBezTo>
                    <a:pt x="1594" y="124"/>
                    <a:pt x="1597" y="179"/>
                    <a:pt x="1597" y="234"/>
                  </a:cubicBezTo>
                  <a:cubicBezTo>
                    <a:pt x="1595" y="1112"/>
                    <a:pt x="885" y="1822"/>
                    <a:pt x="8" y="1824"/>
                  </a:cubicBezTo>
                  <a:lnTo>
                    <a:pt x="1" y="1824"/>
                  </a:lnTo>
                  <a:lnTo>
                    <a:pt x="1440" y="7103"/>
                  </a:lnTo>
                  <a:cubicBezTo>
                    <a:pt x="1585" y="7633"/>
                    <a:pt x="2065" y="7982"/>
                    <a:pt x="2589" y="7982"/>
                  </a:cubicBezTo>
                  <a:cubicBezTo>
                    <a:pt x="2693" y="7982"/>
                    <a:pt x="2798" y="7968"/>
                    <a:pt x="2904" y="7939"/>
                  </a:cubicBezTo>
                  <a:cubicBezTo>
                    <a:pt x="3540" y="7767"/>
                    <a:pt x="3914" y="7110"/>
                    <a:pt x="3739" y="6475"/>
                  </a:cubicBezTo>
                  <a:lnTo>
                    <a:pt x="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23;p93">
              <a:extLst>
                <a:ext uri="{FF2B5EF4-FFF2-40B4-BE49-F238E27FC236}">
                  <a16:creationId xmlns="" xmlns:a16="http://schemas.microsoft.com/office/drawing/2014/main" id="{256235AA-02B0-D642-643C-1E9063514EC7}"/>
                </a:ext>
              </a:extLst>
            </p:cNvPr>
            <p:cNvSpPr/>
            <p:nvPr/>
          </p:nvSpPr>
          <p:spPr>
            <a:xfrm>
              <a:off x="5749413" y="3312544"/>
              <a:ext cx="88906" cy="198691"/>
            </a:xfrm>
            <a:custGeom>
              <a:avLst/>
              <a:gdLst/>
              <a:ahLst/>
              <a:cxnLst/>
              <a:rect l="l" t="t" r="r" b="b"/>
              <a:pathLst>
                <a:path w="2904" h="6490" extrusionOk="0">
                  <a:moveTo>
                    <a:pt x="977" y="0"/>
                  </a:moveTo>
                  <a:cubicBezTo>
                    <a:pt x="699" y="216"/>
                    <a:pt x="359" y="332"/>
                    <a:pt x="8" y="332"/>
                  </a:cubicBezTo>
                  <a:lnTo>
                    <a:pt x="1" y="332"/>
                  </a:lnTo>
                  <a:lnTo>
                    <a:pt x="1441" y="5611"/>
                  </a:lnTo>
                  <a:cubicBezTo>
                    <a:pt x="1584" y="6141"/>
                    <a:pt x="2064" y="6490"/>
                    <a:pt x="2588" y="6490"/>
                  </a:cubicBezTo>
                  <a:cubicBezTo>
                    <a:pt x="2693" y="6490"/>
                    <a:pt x="2798" y="6476"/>
                    <a:pt x="2904" y="6447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24;p93">
              <a:extLst>
                <a:ext uri="{FF2B5EF4-FFF2-40B4-BE49-F238E27FC236}">
                  <a16:creationId xmlns="" xmlns:a16="http://schemas.microsoft.com/office/drawing/2014/main" id="{7AA7EB75-EA87-3B4F-9F3F-E3E0E6AB7D10}"/>
                </a:ext>
              </a:extLst>
            </p:cNvPr>
            <p:cNvSpPr/>
            <p:nvPr/>
          </p:nvSpPr>
          <p:spPr>
            <a:xfrm>
              <a:off x="5737442" y="3181481"/>
              <a:ext cx="24308" cy="56179"/>
            </a:xfrm>
            <a:custGeom>
              <a:avLst/>
              <a:gdLst/>
              <a:ahLst/>
              <a:cxnLst/>
              <a:rect l="l" t="t" r="r" b="b"/>
              <a:pathLst>
                <a:path w="794" h="1835" extrusionOk="0">
                  <a:moveTo>
                    <a:pt x="397" y="0"/>
                  </a:moveTo>
                  <a:cubicBezTo>
                    <a:pt x="186" y="0"/>
                    <a:pt x="12" y="166"/>
                    <a:pt x="0" y="377"/>
                  </a:cubicBezTo>
                  <a:lnTo>
                    <a:pt x="0" y="1434"/>
                  </a:lnTo>
                  <a:cubicBezTo>
                    <a:pt x="0" y="1655"/>
                    <a:pt x="178" y="1833"/>
                    <a:pt x="399" y="1833"/>
                  </a:cubicBezTo>
                  <a:lnTo>
                    <a:pt x="397" y="1834"/>
                  </a:lnTo>
                  <a:cubicBezTo>
                    <a:pt x="616" y="1834"/>
                    <a:pt x="794" y="1655"/>
                    <a:pt x="794" y="1436"/>
                  </a:cubicBezTo>
                  <a:lnTo>
                    <a:pt x="794" y="377"/>
                  </a:lnTo>
                  <a:cubicBezTo>
                    <a:pt x="782" y="166"/>
                    <a:pt x="608" y="0"/>
                    <a:pt x="3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25;p93">
              <a:extLst>
                <a:ext uri="{FF2B5EF4-FFF2-40B4-BE49-F238E27FC236}">
                  <a16:creationId xmlns="" xmlns:a16="http://schemas.microsoft.com/office/drawing/2014/main" id="{60B95699-461A-1940-9129-C90B9EBB41E1}"/>
                </a:ext>
              </a:extLst>
            </p:cNvPr>
            <p:cNvSpPr/>
            <p:nvPr/>
          </p:nvSpPr>
          <p:spPr>
            <a:xfrm>
              <a:off x="5683988" y="3213260"/>
              <a:ext cx="126440" cy="121633"/>
            </a:xfrm>
            <a:custGeom>
              <a:avLst/>
              <a:gdLst/>
              <a:ahLst/>
              <a:cxnLst/>
              <a:rect l="l" t="t" r="r" b="b"/>
              <a:pathLst>
                <a:path w="4130" h="3973" extrusionOk="0">
                  <a:moveTo>
                    <a:pt x="2145" y="794"/>
                  </a:moveTo>
                  <a:cubicBezTo>
                    <a:pt x="2298" y="794"/>
                    <a:pt x="2453" y="824"/>
                    <a:pt x="2600" y="885"/>
                  </a:cubicBezTo>
                  <a:cubicBezTo>
                    <a:pt x="3046" y="1069"/>
                    <a:pt x="3336" y="1505"/>
                    <a:pt x="3336" y="1985"/>
                  </a:cubicBezTo>
                  <a:cubicBezTo>
                    <a:pt x="3334" y="2644"/>
                    <a:pt x="2801" y="3176"/>
                    <a:pt x="2145" y="3178"/>
                  </a:cubicBezTo>
                  <a:cubicBezTo>
                    <a:pt x="1662" y="3178"/>
                    <a:pt x="1227" y="2888"/>
                    <a:pt x="1043" y="2443"/>
                  </a:cubicBezTo>
                  <a:cubicBezTo>
                    <a:pt x="858" y="1997"/>
                    <a:pt x="960" y="1485"/>
                    <a:pt x="1300" y="1143"/>
                  </a:cubicBezTo>
                  <a:cubicBezTo>
                    <a:pt x="1529" y="915"/>
                    <a:pt x="1834" y="794"/>
                    <a:pt x="2145" y="794"/>
                  </a:cubicBezTo>
                  <a:close/>
                  <a:moveTo>
                    <a:pt x="2145" y="1"/>
                  </a:moveTo>
                  <a:cubicBezTo>
                    <a:pt x="1341" y="1"/>
                    <a:pt x="615" y="485"/>
                    <a:pt x="309" y="1227"/>
                  </a:cubicBezTo>
                  <a:cubicBezTo>
                    <a:pt x="1" y="1969"/>
                    <a:pt x="172" y="2823"/>
                    <a:pt x="739" y="3391"/>
                  </a:cubicBezTo>
                  <a:cubicBezTo>
                    <a:pt x="1119" y="3771"/>
                    <a:pt x="1627" y="3973"/>
                    <a:pt x="2144" y="3973"/>
                  </a:cubicBezTo>
                  <a:cubicBezTo>
                    <a:pt x="2400" y="3973"/>
                    <a:pt x="2658" y="3923"/>
                    <a:pt x="2903" y="3821"/>
                  </a:cubicBezTo>
                  <a:cubicBezTo>
                    <a:pt x="3647" y="3513"/>
                    <a:pt x="4129" y="2789"/>
                    <a:pt x="4129" y="1985"/>
                  </a:cubicBezTo>
                  <a:cubicBezTo>
                    <a:pt x="4128" y="890"/>
                    <a:pt x="3240" y="2"/>
                    <a:pt x="2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26;p93">
              <a:extLst>
                <a:ext uri="{FF2B5EF4-FFF2-40B4-BE49-F238E27FC236}">
                  <a16:creationId xmlns="" xmlns:a16="http://schemas.microsoft.com/office/drawing/2014/main" id="{BDFBD314-A020-D033-84A1-1B8E8D4E232D}"/>
                </a:ext>
              </a:extLst>
            </p:cNvPr>
            <p:cNvSpPr/>
            <p:nvPr/>
          </p:nvSpPr>
          <p:spPr>
            <a:xfrm>
              <a:off x="5749627" y="3213260"/>
              <a:ext cx="61475" cy="121633"/>
            </a:xfrm>
            <a:custGeom>
              <a:avLst/>
              <a:gdLst/>
              <a:ahLst/>
              <a:cxnLst/>
              <a:rect l="l" t="t" r="r" b="b"/>
              <a:pathLst>
                <a:path w="2008" h="3973" extrusionOk="0">
                  <a:moveTo>
                    <a:pt x="22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1" y="795"/>
                  </a:lnTo>
                  <a:cubicBezTo>
                    <a:pt x="657" y="795"/>
                    <a:pt x="1190" y="1329"/>
                    <a:pt x="1192" y="1985"/>
                  </a:cubicBezTo>
                  <a:cubicBezTo>
                    <a:pt x="1190" y="2644"/>
                    <a:pt x="657" y="3176"/>
                    <a:pt x="1" y="3178"/>
                  </a:cubicBezTo>
                  <a:lnTo>
                    <a:pt x="1" y="3972"/>
                  </a:lnTo>
                  <a:cubicBezTo>
                    <a:pt x="8" y="3972"/>
                    <a:pt x="15" y="3972"/>
                    <a:pt x="22" y="3972"/>
                  </a:cubicBezTo>
                  <a:cubicBezTo>
                    <a:pt x="1116" y="3972"/>
                    <a:pt x="2007" y="3084"/>
                    <a:pt x="2007" y="1985"/>
                  </a:cubicBezTo>
                  <a:cubicBezTo>
                    <a:pt x="2007" y="889"/>
                    <a:pt x="1116" y="1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853;p93">
            <a:extLst>
              <a:ext uri="{FF2B5EF4-FFF2-40B4-BE49-F238E27FC236}">
                <a16:creationId xmlns="" xmlns:a16="http://schemas.microsoft.com/office/drawing/2014/main" id="{BE4FB854-65C9-4BC9-3AC0-9567A1FD6362}"/>
              </a:ext>
            </a:extLst>
          </p:cNvPr>
          <p:cNvGrpSpPr/>
          <p:nvPr/>
        </p:nvGrpSpPr>
        <p:grpSpPr>
          <a:xfrm rot="555750">
            <a:off x="249320" y="363639"/>
            <a:ext cx="1328695" cy="892364"/>
            <a:chOff x="1534217" y="2634851"/>
            <a:chExt cx="373044" cy="273545"/>
          </a:xfrm>
        </p:grpSpPr>
        <p:sp>
          <p:nvSpPr>
            <p:cNvPr id="137" name="Google Shape;1854;p93">
              <a:extLst>
                <a:ext uri="{FF2B5EF4-FFF2-40B4-BE49-F238E27FC236}">
                  <a16:creationId xmlns="" xmlns:a16="http://schemas.microsoft.com/office/drawing/2014/main" id="{5B190D1C-A099-09B9-A803-2F860629BE7D}"/>
                </a:ext>
              </a:extLst>
            </p:cNvPr>
            <p:cNvSpPr/>
            <p:nvPr/>
          </p:nvSpPr>
          <p:spPr>
            <a:xfrm>
              <a:off x="1534217" y="2634851"/>
              <a:ext cx="373044" cy="273545"/>
            </a:xfrm>
            <a:custGeom>
              <a:avLst/>
              <a:gdLst/>
              <a:ahLst/>
              <a:cxnLst/>
              <a:rect l="l" t="t" r="r" b="b"/>
              <a:pathLst>
                <a:path w="12185" h="8935" extrusionOk="0">
                  <a:moveTo>
                    <a:pt x="6092" y="2437"/>
                  </a:moveTo>
                  <a:cubicBezTo>
                    <a:pt x="8107" y="2437"/>
                    <a:pt x="9747" y="4075"/>
                    <a:pt x="9747" y="6092"/>
                  </a:cubicBezTo>
                  <a:cubicBezTo>
                    <a:pt x="9747" y="6315"/>
                    <a:pt x="9565" y="6497"/>
                    <a:pt x="9340" y="6497"/>
                  </a:cubicBezTo>
                  <a:lnTo>
                    <a:pt x="2843" y="6497"/>
                  </a:lnTo>
                  <a:cubicBezTo>
                    <a:pt x="2619" y="6497"/>
                    <a:pt x="2438" y="6315"/>
                    <a:pt x="2438" y="6092"/>
                  </a:cubicBezTo>
                  <a:cubicBezTo>
                    <a:pt x="2438" y="4075"/>
                    <a:pt x="4077" y="2437"/>
                    <a:pt x="6092" y="2437"/>
                  </a:cubicBezTo>
                  <a:close/>
                  <a:moveTo>
                    <a:pt x="6092" y="0"/>
                  </a:moveTo>
                  <a:cubicBezTo>
                    <a:pt x="2734" y="0"/>
                    <a:pt x="1" y="2732"/>
                    <a:pt x="1" y="6092"/>
                  </a:cubicBezTo>
                  <a:lnTo>
                    <a:pt x="1" y="8527"/>
                  </a:lnTo>
                  <a:cubicBezTo>
                    <a:pt x="1" y="8752"/>
                    <a:pt x="183" y="8934"/>
                    <a:pt x="408" y="8934"/>
                  </a:cubicBezTo>
                  <a:lnTo>
                    <a:pt x="11777" y="8934"/>
                  </a:lnTo>
                  <a:cubicBezTo>
                    <a:pt x="12002" y="8934"/>
                    <a:pt x="12184" y="8752"/>
                    <a:pt x="12184" y="8527"/>
                  </a:cubicBezTo>
                  <a:lnTo>
                    <a:pt x="12184" y="6092"/>
                  </a:lnTo>
                  <a:cubicBezTo>
                    <a:pt x="12184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55;p93">
              <a:extLst>
                <a:ext uri="{FF2B5EF4-FFF2-40B4-BE49-F238E27FC236}">
                  <a16:creationId xmlns="" xmlns:a16="http://schemas.microsoft.com/office/drawing/2014/main" id="{60CEB37E-2CF7-C86D-87D5-49C22B7E1DD3}"/>
                </a:ext>
              </a:extLst>
            </p:cNvPr>
            <p:cNvSpPr/>
            <p:nvPr/>
          </p:nvSpPr>
          <p:spPr>
            <a:xfrm>
              <a:off x="1720724" y="2634851"/>
              <a:ext cx="186476" cy="273545"/>
            </a:xfrm>
            <a:custGeom>
              <a:avLst/>
              <a:gdLst/>
              <a:ahLst/>
              <a:cxnLst/>
              <a:rect l="l" t="t" r="r" b="b"/>
              <a:pathLst>
                <a:path w="6091" h="8935" extrusionOk="0">
                  <a:moveTo>
                    <a:pt x="0" y="0"/>
                  </a:moveTo>
                  <a:lnTo>
                    <a:pt x="0" y="2437"/>
                  </a:lnTo>
                  <a:cubicBezTo>
                    <a:pt x="2015" y="2437"/>
                    <a:pt x="3655" y="4075"/>
                    <a:pt x="3655" y="6092"/>
                  </a:cubicBezTo>
                  <a:cubicBezTo>
                    <a:pt x="3655" y="6315"/>
                    <a:pt x="3473" y="6497"/>
                    <a:pt x="3248" y="6497"/>
                  </a:cubicBezTo>
                  <a:lnTo>
                    <a:pt x="0" y="6497"/>
                  </a:lnTo>
                  <a:lnTo>
                    <a:pt x="0" y="8934"/>
                  </a:lnTo>
                  <a:lnTo>
                    <a:pt x="5685" y="8934"/>
                  </a:lnTo>
                  <a:cubicBezTo>
                    <a:pt x="5910" y="8934"/>
                    <a:pt x="6091" y="8752"/>
                    <a:pt x="6091" y="8527"/>
                  </a:cubicBezTo>
                  <a:lnTo>
                    <a:pt x="6091" y="6092"/>
                  </a:ln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56;p93">
              <a:extLst>
                <a:ext uri="{FF2B5EF4-FFF2-40B4-BE49-F238E27FC236}">
                  <a16:creationId xmlns="" xmlns:a16="http://schemas.microsoft.com/office/drawing/2014/main" id="{1734A85F-51BA-489B-F7E1-2EDACADBC719}"/>
                </a:ext>
              </a:extLst>
            </p:cNvPr>
            <p:cNvSpPr/>
            <p:nvPr/>
          </p:nvSpPr>
          <p:spPr>
            <a:xfrm>
              <a:off x="1708110" y="2634881"/>
              <a:ext cx="25196" cy="33462"/>
            </a:xfrm>
            <a:custGeom>
              <a:avLst/>
              <a:gdLst/>
              <a:ahLst/>
              <a:cxnLst/>
              <a:rect l="l" t="t" r="r" b="b"/>
              <a:pathLst>
                <a:path w="823" h="1093" extrusionOk="0">
                  <a:moveTo>
                    <a:pt x="412" y="1"/>
                  </a:moveTo>
                  <a:cubicBezTo>
                    <a:pt x="275" y="1"/>
                    <a:pt x="139" y="6"/>
                    <a:pt x="5" y="16"/>
                  </a:cubicBezTo>
                  <a:lnTo>
                    <a:pt x="5" y="678"/>
                  </a:lnTo>
                  <a:cubicBezTo>
                    <a:pt x="0" y="905"/>
                    <a:pt x="185" y="1093"/>
                    <a:pt x="412" y="1093"/>
                  </a:cubicBezTo>
                  <a:cubicBezTo>
                    <a:pt x="640" y="1093"/>
                    <a:pt x="823" y="905"/>
                    <a:pt x="818" y="678"/>
                  </a:cubicBezTo>
                  <a:lnTo>
                    <a:pt x="818" y="16"/>
                  </a:lnTo>
                  <a:cubicBezTo>
                    <a:pt x="684" y="6"/>
                    <a:pt x="548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57;p93">
              <a:extLst>
                <a:ext uri="{FF2B5EF4-FFF2-40B4-BE49-F238E27FC236}">
                  <a16:creationId xmlns="" xmlns:a16="http://schemas.microsoft.com/office/drawing/2014/main" id="{15DBC872-A405-CAD4-2BB4-DF1338817BFC}"/>
                </a:ext>
              </a:extLst>
            </p:cNvPr>
            <p:cNvSpPr/>
            <p:nvPr/>
          </p:nvSpPr>
          <p:spPr>
            <a:xfrm>
              <a:off x="1580415" y="2681049"/>
              <a:ext cx="40044" cy="38789"/>
            </a:xfrm>
            <a:custGeom>
              <a:avLst/>
              <a:gdLst/>
              <a:ahLst/>
              <a:cxnLst/>
              <a:rect l="l" t="t" r="r" b="b"/>
              <a:pathLst>
                <a:path w="1308" h="1267" extrusionOk="0">
                  <a:moveTo>
                    <a:pt x="575" y="0"/>
                  </a:moveTo>
                  <a:cubicBezTo>
                    <a:pt x="371" y="180"/>
                    <a:pt x="180" y="371"/>
                    <a:pt x="1" y="575"/>
                  </a:cubicBezTo>
                  <a:lnTo>
                    <a:pt x="579" y="1153"/>
                  </a:lnTo>
                  <a:cubicBezTo>
                    <a:pt x="658" y="1229"/>
                    <a:pt x="759" y="1266"/>
                    <a:pt x="860" y="1266"/>
                  </a:cubicBezTo>
                  <a:cubicBezTo>
                    <a:pt x="964" y="1266"/>
                    <a:pt x="1068" y="1227"/>
                    <a:pt x="1148" y="1148"/>
                  </a:cubicBezTo>
                  <a:cubicBezTo>
                    <a:pt x="1304" y="990"/>
                    <a:pt x="1307" y="737"/>
                    <a:pt x="1153" y="578"/>
                  </a:cubicBezTo>
                  <a:lnTo>
                    <a:pt x="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58;p93">
              <a:extLst>
                <a:ext uri="{FF2B5EF4-FFF2-40B4-BE49-F238E27FC236}">
                  <a16:creationId xmlns="" xmlns:a16="http://schemas.microsoft.com/office/drawing/2014/main" id="{69C6D5E9-D208-CBD3-64D5-FA454F9275C4}"/>
                </a:ext>
              </a:extLst>
            </p:cNvPr>
            <p:cNvSpPr/>
            <p:nvPr/>
          </p:nvSpPr>
          <p:spPr>
            <a:xfrm>
              <a:off x="1534217" y="2808866"/>
              <a:ext cx="33462" cy="24921"/>
            </a:xfrm>
            <a:custGeom>
              <a:avLst/>
              <a:gdLst/>
              <a:ahLst/>
              <a:cxnLst/>
              <a:rect l="l" t="t" r="r" b="b"/>
              <a:pathLst>
                <a:path w="1093" h="814" extrusionOk="0">
                  <a:moveTo>
                    <a:pt x="686" y="1"/>
                  </a:moveTo>
                  <a:cubicBezTo>
                    <a:pt x="683" y="1"/>
                    <a:pt x="680" y="1"/>
                    <a:pt x="677" y="1"/>
                  </a:cubicBezTo>
                  <a:lnTo>
                    <a:pt x="16" y="1"/>
                  </a:lnTo>
                  <a:cubicBezTo>
                    <a:pt x="7" y="135"/>
                    <a:pt x="1" y="271"/>
                    <a:pt x="1" y="408"/>
                  </a:cubicBezTo>
                  <a:lnTo>
                    <a:pt x="1" y="813"/>
                  </a:lnTo>
                  <a:lnTo>
                    <a:pt x="677" y="813"/>
                  </a:lnTo>
                  <a:cubicBezTo>
                    <a:pt x="680" y="813"/>
                    <a:pt x="683" y="813"/>
                    <a:pt x="686" y="813"/>
                  </a:cubicBezTo>
                  <a:cubicBezTo>
                    <a:pt x="910" y="813"/>
                    <a:pt x="1093" y="633"/>
                    <a:pt x="1093" y="406"/>
                  </a:cubicBezTo>
                  <a:cubicBezTo>
                    <a:pt x="1093" y="182"/>
                    <a:pt x="910" y="1"/>
                    <a:pt x="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59;p93">
              <a:extLst>
                <a:ext uri="{FF2B5EF4-FFF2-40B4-BE49-F238E27FC236}">
                  <a16:creationId xmlns="" xmlns:a16="http://schemas.microsoft.com/office/drawing/2014/main" id="{1B3B9800-7345-1448-FB55-C85B31B223E8}"/>
                </a:ext>
              </a:extLst>
            </p:cNvPr>
            <p:cNvSpPr/>
            <p:nvPr/>
          </p:nvSpPr>
          <p:spPr>
            <a:xfrm>
              <a:off x="1720724" y="2634881"/>
              <a:ext cx="12430" cy="33156"/>
            </a:xfrm>
            <a:custGeom>
              <a:avLst/>
              <a:gdLst/>
              <a:ahLst/>
              <a:cxnLst/>
              <a:rect l="l" t="t" r="r" b="b"/>
              <a:pathLst>
                <a:path w="406" h="1083" extrusionOk="0">
                  <a:moveTo>
                    <a:pt x="0" y="1"/>
                  </a:moveTo>
                  <a:lnTo>
                    <a:pt x="0" y="1083"/>
                  </a:lnTo>
                  <a:cubicBezTo>
                    <a:pt x="225" y="1083"/>
                    <a:pt x="406" y="900"/>
                    <a:pt x="406" y="678"/>
                  </a:cubicBezTo>
                  <a:lnTo>
                    <a:pt x="406" y="676"/>
                  </a:lnTo>
                  <a:lnTo>
                    <a:pt x="406" y="16"/>
                  </a:lnTo>
                  <a:cubicBezTo>
                    <a:pt x="272" y="6"/>
                    <a:pt x="1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0;p93">
              <a:extLst>
                <a:ext uri="{FF2B5EF4-FFF2-40B4-BE49-F238E27FC236}">
                  <a16:creationId xmlns="" xmlns:a16="http://schemas.microsoft.com/office/drawing/2014/main" id="{A99A230C-BB78-3497-8BA2-F43E05DE9AB6}"/>
                </a:ext>
              </a:extLst>
            </p:cNvPr>
            <p:cNvSpPr/>
            <p:nvPr/>
          </p:nvSpPr>
          <p:spPr>
            <a:xfrm>
              <a:off x="1873982" y="2808897"/>
              <a:ext cx="33217" cy="24890"/>
            </a:xfrm>
            <a:custGeom>
              <a:avLst/>
              <a:gdLst/>
              <a:ahLst/>
              <a:cxnLst/>
              <a:rect l="l" t="t" r="r" b="b"/>
              <a:pathLst>
                <a:path w="1085" h="813" extrusionOk="0">
                  <a:moveTo>
                    <a:pt x="408" y="0"/>
                  </a:moveTo>
                  <a:cubicBezTo>
                    <a:pt x="183" y="0"/>
                    <a:pt x="1" y="183"/>
                    <a:pt x="3" y="407"/>
                  </a:cubicBezTo>
                  <a:cubicBezTo>
                    <a:pt x="1" y="630"/>
                    <a:pt x="183" y="812"/>
                    <a:pt x="408" y="812"/>
                  </a:cubicBezTo>
                  <a:lnTo>
                    <a:pt x="1085" y="812"/>
                  </a:lnTo>
                  <a:lnTo>
                    <a:pt x="1085" y="407"/>
                  </a:lnTo>
                  <a:cubicBezTo>
                    <a:pt x="1085" y="270"/>
                    <a:pt x="1078" y="134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1;p93">
              <a:extLst>
                <a:ext uri="{FF2B5EF4-FFF2-40B4-BE49-F238E27FC236}">
                  <a16:creationId xmlns="" xmlns:a16="http://schemas.microsoft.com/office/drawing/2014/main" id="{968E9E40-2FEC-6D7A-AF48-16F0C3438BEF}"/>
                </a:ext>
              </a:extLst>
            </p:cNvPr>
            <p:cNvSpPr/>
            <p:nvPr/>
          </p:nvSpPr>
          <p:spPr>
            <a:xfrm>
              <a:off x="1820804" y="2681049"/>
              <a:ext cx="40197" cy="38973"/>
            </a:xfrm>
            <a:custGeom>
              <a:avLst/>
              <a:gdLst/>
              <a:ahLst/>
              <a:cxnLst/>
              <a:rect l="l" t="t" r="r" b="b"/>
              <a:pathLst>
                <a:path w="1313" h="1273" extrusionOk="0">
                  <a:moveTo>
                    <a:pt x="738" y="0"/>
                  </a:moveTo>
                  <a:lnTo>
                    <a:pt x="160" y="578"/>
                  </a:lnTo>
                  <a:cubicBezTo>
                    <a:pt x="1" y="737"/>
                    <a:pt x="1" y="994"/>
                    <a:pt x="160" y="1153"/>
                  </a:cubicBezTo>
                  <a:cubicBezTo>
                    <a:pt x="240" y="1232"/>
                    <a:pt x="343" y="1272"/>
                    <a:pt x="447" y="1272"/>
                  </a:cubicBezTo>
                  <a:cubicBezTo>
                    <a:pt x="551" y="1272"/>
                    <a:pt x="655" y="1232"/>
                    <a:pt x="735" y="1153"/>
                  </a:cubicBezTo>
                  <a:lnTo>
                    <a:pt x="1312" y="575"/>
                  </a:lnTo>
                  <a:cubicBezTo>
                    <a:pt x="1133" y="371"/>
                    <a:pt x="942" y="18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79578EF-E98A-875C-06B1-F59A0269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2157" y="2766706"/>
            <a:ext cx="3288167" cy="2630534"/>
          </a:xfrm>
          <a:prstGeom prst="rect">
            <a:avLst/>
          </a:prstGeom>
        </p:spPr>
      </p:pic>
      <p:sp>
        <p:nvSpPr>
          <p:cNvPr id="147" name="Google Shape;631;p48">
            <a:extLst>
              <a:ext uri="{FF2B5EF4-FFF2-40B4-BE49-F238E27FC236}">
                <a16:creationId xmlns="" xmlns:a16="http://schemas.microsoft.com/office/drawing/2014/main" id="{AA15CD0F-B2D5-CBEF-2666-33AAD2885119}"/>
              </a:ext>
            </a:extLst>
          </p:cNvPr>
          <p:cNvSpPr txBox="1">
            <a:spLocks/>
          </p:cNvSpPr>
          <p:nvPr/>
        </p:nvSpPr>
        <p:spPr>
          <a:xfrm>
            <a:off x="1093974" y="822798"/>
            <a:ext cx="6701100" cy="44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Merriweather Sans"/>
              <a:buNone/>
              <a:defRPr sz="3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err="1"/>
              <a:t>Số</a:t>
            </a:r>
            <a:r>
              <a:rPr lang="en-US" dirty="0"/>
              <a:t> 5 </a:t>
            </a:r>
            <a:r>
              <a:rPr lang="en-US" dirty="0" err="1"/>
              <a:t>chục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3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56194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 animBg="1"/>
      <p:bldP spid="628" grpId="1" animBg="1"/>
      <p:bldP spid="629" grpId="0" animBg="1"/>
      <p:bldP spid="630" grpId="0" animBg="1"/>
      <p:bldP spid="630" grpId="1" animBg="1"/>
      <p:bldP spid="631" grpId="0"/>
      <p:bldP spid="631" grpId="1"/>
      <p:bldP spid="633" grpId="0"/>
      <p:bldP spid="633" grpId="1"/>
      <p:bldP spid="6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66"/>
          <p:cNvSpPr txBox="1">
            <a:spLocks noGrp="1"/>
          </p:cNvSpPr>
          <p:nvPr>
            <p:ph type="title"/>
          </p:nvPr>
        </p:nvSpPr>
        <p:spPr>
          <a:xfrm>
            <a:off x="1791050" y="843375"/>
            <a:ext cx="5665500" cy="3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Các bạn thật </a:t>
            </a:r>
            <a:r>
              <a:rPr lang="en" sz="4000"/>
              <a:t>giỏi, bây </a:t>
            </a:r>
            <a:r>
              <a:rPr lang="en" sz="4000" dirty="0"/>
              <a:t>giờ hãy cùng nhau qua bài mới nhé !</a:t>
            </a:r>
            <a:endParaRPr sz="4000" dirty="0"/>
          </a:p>
        </p:txBody>
      </p:sp>
      <p:grpSp>
        <p:nvGrpSpPr>
          <p:cNvPr id="1173" name="Google Shape;1173;p66"/>
          <p:cNvGrpSpPr/>
          <p:nvPr/>
        </p:nvGrpSpPr>
        <p:grpSpPr>
          <a:xfrm rot="-989189">
            <a:off x="305419" y="-367395"/>
            <a:ext cx="1602329" cy="2127110"/>
            <a:chOff x="636075" y="1177950"/>
            <a:chExt cx="1451400" cy="1926750"/>
          </a:xfrm>
        </p:grpSpPr>
        <p:sp>
          <p:nvSpPr>
            <p:cNvPr id="1174" name="Google Shape;1174;p66"/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6"/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6"/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6"/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6"/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6"/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6"/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6"/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66"/>
          <p:cNvGrpSpPr/>
          <p:nvPr/>
        </p:nvGrpSpPr>
        <p:grpSpPr>
          <a:xfrm rot="12165716">
            <a:off x="6657700" y="-214711"/>
            <a:ext cx="2340705" cy="2319815"/>
            <a:chOff x="5959564" y="3351813"/>
            <a:chExt cx="1314673" cy="1302868"/>
          </a:xfrm>
        </p:grpSpPr>
        <p:sp>
          <p:nvSpPr>
            <p:cNvPr id="1183" name="Google Shape;1183;p66"/>
            <p:cNvSpPr/>
            <p:nvPr/>
          </p:nvSpPr>
          <p:spPr>
            <a:xfrm>
              <a:off x="5959904" y="3356666"/>
              <a:ext cx="1314219" cy="1298015"/>
            </a:xfrm>
            <a:custGeom>
              <a:avLst/>
              <a:gdLst/>
              <a:ahLst/>
              <a:cxnLst/>
              <a:rect l="l" t="t" r="r" b="b"/>
              <a:pathLst>
                <a:path w="46312" h="45741" extrusionOk="0">
                  <a:moveTo>
                    <a:pt x="36751" y="19288"/>
                  </a:moveTo>
                  <a:cubicBezTo>
                    <a:pt x="36852" y="19288"/>
                    <a:pt x="36945" y="19366"/>
                    <a:pt x="36945" y="19487"/>
                  </a:cubicBezTo>
                  <a:lnTo>
                    <a:pt x="36803" y="36382"/>
                  </a:lnTo>
                  <a:lnTo>
                    <a:pt x="19896" y="36227"/>
                  </a:lnTo>
                  <a:cubicBezTo>
                    <a:pt x="19891" y="36227"/>
                    <a:pt x="19887" y="36227"/>
                    <a:pt x="19882" y="36227"/>
                  </a:cubicBezTo>
                  <a:cubicBezTo>
                    <a:pt x="19713" y="36227"/>
                    <a:pt x="19637" y="36010"/>
                    <a:pt x="19765" y="35894"/>
                  </a:cubicBezTo>
                  <a:lnTo>
                    <a:pt x="36612" y="19344"/>
                  </a:lnTo>
                  <a:cubicBezTo>
                    <a:pt x="36654" y="19306"/>
                    <a:pt x="36704" y="19288"/>
                    <a:pt x="36751" y="19288"/>
                  </a:cubicBezTo>
                  <a:close/>
                  <a:moveTo>
                    <a:pt x="45790" y="1"/>
                  </a:moveTo>
                  <a:cubicBezTo>
                    <a:pt x="45662" y="1"/>
                    <a:pt x="45530" y="47"/>
                    <a:pt x="45423" y="151"/>
                  </a:cubicBezTo>
                  <a:lnTo>
                    <a:pt x="334" y="44454"/>
                  </a:lnTo>
                  <a:cubicBezTo>
                    <a:pt x="0" y="44776"/>
                    <a:pt x="227" y="45335"/>
                    <a:pt x="691" y="45347"/>
                  </a:cubicBezTo>
                  <a:lnTo>
                    <a:pt x="45911" y="45740"/>
                  </a:lnTo>
                  <a:lnTo>
                    <a:pt x="46304" y="520"/>
                  </a:lnTo>
                  <a:cubicBezTo>
                    <a:pt x="46312" y="206"/>
                    <a:pt x="46058" y="1"/>
                    <a:pt x="45790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6"/>
            <p:cNvSpPr/>
            <p:nvPr/>
          </p:nvSpPr>
          <p:spPr>
            <a:xfrm>
              <a:off x="5959564" y="3356666"/>
              <a:ext cx="1314559" cy="1298015"/>
            </a:xfrm>
            <a:custGeom>
              <a:avLst/>
              <a:gdLst/>
              <a:ahLst/>
              <a:cxnLst/>
              <a:rect l="l" t="t" r="r" b="b"/>
              <a:pathLst>
                <a:path w="46324" h="45741" extrusionOk="0">
                  <a:moveTo>
                    <a:pt x="45802" y="1"/>
                  </a:moveTo>
                  <a:cubicBezTo>
                    <a:pt x="45674" y="1"/>
                    <a:pt x="45542" y="47"/>
                    <a:pt x="45435" y="151"/>
                  </a:cubicBezTo>
                  <a:lnTo>
                    <a:pt x="43137" y="2401"/>
                  </a:lnTo>
                  <a:lnTo>
                    <a:pt x="42780" y="42585"/>
                  </a:lnTo>
                  <a:lnTo>
                    <a:pt x="2596" y="42228"/>
                  </a:lnTo>
                  <a:lnTo>
                    <a:pt x="334" y="44454"/>
                  </a:lnTo>
                  <a:cubicBezTo>
                    <a:pt x="0" y="44776"/>
                    <a:pt x="227" y="45335"/>
                    <a:pt x="703" y="45347"/>
                  </a:cubicBezTo>
                  <a:lnTo>
                    <a:pt x="45923" y="45740"/>
                  </a:lnTo>
                  <a:lnTo>
                    <a:pt x="46316" y="520"/>
                  </a:lnTo>
                  <a:cubicBezTo>
                    <a:pt x="46324" y="206"/>
                    <a:pt x="46070" y="1"/>
                    <a:pt x="458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6"/>
            <p:cNvSpPr/>
            <p:nvPr/>
          </p:nvSpPr>
          <p:spPr>
            <a:xfrm>
              <a:off x="7202218" y="4597930"/>
              <a:ext cx="18956" cy="56386"/>
            </a:xfrm>
            <a:custGeom>
              <a:avLst/>
              <a:gdLst/>
              <a:ahLst/>
              <a:cxnLst/>
              <a:rect l="l" t="t" r="r" b="b"/>
              <a:pathLst>
                <a:path w="668" h="1987" extrusionOk="0">
                  <a:moveTo>
                    <a:pt x="340" y="1"/>
                  </a:moveTo>
                  <a:cubicBezTo>
                    <a:pt x="176" y="1"/>
                    <a:pt x="13" y="111"/>
                    <a:pt x="13" y="331"/>
                  </a:cubicBezTo>
                  <a:lnTo>
                    <a:pt x="1" y="1986"/>
                  </a:lnTo>
                  <a:lnTo>
                    <a:pt x="644" y="1986"/>
                  </a:lnTo>
                  <a:lnTo>
                    <a:pt x="667" y="331"/>
                  </a:lnTo>
                  <a:cubicBezTo>
                    <a:pt x="667" y="111"/>
                    <a:pt x="504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6"/>
            <p:cNvSpPr/>
            <p:nvPr/>
          </p:nvSpPr>
          <p:spPr>
            <a:xfrm>
              <a:off x="7123501" y="4597249"/>
              <a:ext cx="18956" cy="56386"/>
            </a:xfrm>
            <a:custGeom>
              <a:avLst/>
              <a:gdLst/>
              <a:ahLst/>
              <a:cxnLst/>
              <a:rect l="l" t="t" r="r" b="b"/>
              <a:pathLst>
                <a:path w="668" h="1987" extrusionOk="0">
                  <a:moveTo>
                    <a:pt x="340" y="1"/>
                  </a:moveTo>
                  <a:cubicBezTo>
                    <a:pt x="176" y="1"/>
                    <a:pt x="12" y="111"/>
                    <a:pt x="12" y="331"/>
                  </a:cubicBezTo>
                  <a:lnTo>
                    <a:pt x="0" y="1986"/>
                  </a:lnTo>
                  <a:lnTo>
                    <a:pt x="643" y="1986"/>
                  </a:lnTo>
                  <a:lnTo>
                    <a:pt x="667" y="331"/>
                  </a:lnTo>
                  <a:cubicBezTo>
                    <a:pt x="667" y="111"/>
                    <a:pt x="504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6"/>
            <p:cNvSpPr/>
            <p:nvPr/>
          </p:nvSpPr>
          <p:spPr>
            <a:xfrm>
              <a:off x="7044613" y="4596086"/>
              <a:ext cx="19268" cy="56869"/>
            </a:xfrm>
            <a:custGeom>
              <a:avLst/>
              <a:gdLst/>
              <a:ahLst/>
              <a:cxnLst/>
              <a:rect l="l" t="t" r="r" b="b"/>
              <a:pathLst>
                <a:path w="679" h="2004" extrusionOk="0">
                  <a:moveTo>
                    <a:pt x="340" y="0"/>
                  </a:moveTo>
                  <a:cubicBezTo>
                    <a:pt x="170" y="0"/>
                    <a:pt x="0" y="116"/>
                    <a:pt x="18" y="349"/>
                  </a:cubicBezTo>
                  <a:lnTo>
                    <a:pt x="6" y="2004"/>
                  </a:lnTo>
                  <a:lnTo>
                    <a:pt x="649" y="2004"/>
                  </a:lnTo>
                  <a:lnTo>
                    <a:pt x="661" y="349"/>
                  </a:lnTo>
                  <a:cubicBezTo>
                    <a:pt x="679" y="116"/>
                    <a:pt x="509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6"/>
            <p:cNvSpPr/>
            <p:nvPr/>
          </p:nvSpPr>
          <p:spPr>
            <a:xfrm>
              <a:off x="6966065" y="4596171"/>
              <a:ext cx="18587" cy="56102"/>
            </a:xfrm>
            <a:custGeom>
              <a:avLst/>
              <a:gdLst/>
              <a:ahLst/>
              <a:cxnLst/>
              <a:rect l="l" t="t" r="r" b="b"/>
              <a:pathLst>
                <a:path w="655" h="1977" extrusionOk="0">
                  <a:moveTo>
                    <a:pt x="334" y="0"/>
                  </a:moveTo>
                  <a:cubicBezTo>
                    <a:pt x="173" y="0"/>
                    <a:pt x="12" y="107"/>
                    <a:pt x="12" y="322"/>
                  </a:cubicBezTo>
                  <a:lnTo>
                    <a:pt x="0" y="1977"/>
                  </a:lnTo>
                  <a:lnTo>
                    <a:pt x="643" y="1977"/>
                  </a:lnTo>
                  <a:lnTo>
                    <a:pt x="655" y="322"/>
                  </a:lnTo>
                  <a:cubicBezTo>
                    <a:pt x="655" y="107"/>
                    <a:pt x="49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6"/>
            <p:cNvSpPr/>
            <p:nvPr/>
          </p:nvSpPr>
          <p:spPr>
            <a:xfrm>
              <a:off x="6887348" y="4595149"/>
              <a:ext cx="18928" cy="56443"/>
            </a:xfrm>
            <a:custGeom>
              <a:avLst/>
              <a:gdLst/>
              <a:ahLst/>
              <a:cxnLst/>
              <a:rect l="l" t="t" r="r" b="b"/>
              <a:pathLst>
                <a:path w="667" h="1989" extrusionOk="0">
                  <a:moveTo>
                    <a:pt x="339" y="1"/>
                  </a:moveTo>
                  <a:cubicBezTo>
                    <a:pt x="176" y="1"/>
                    <a:pt x="12" y="108"/>
                    <a:pt x="12" y="322"/>
                  </a:cubicBezTo>
                  <a:lnTo>
                    <a:pt x="0" y="1989"/>
                  </a:lnTo>
                  <a:lnTo>
                    <a:pt x="643" y="1989"/>
                  </a:lnTo>
                  <a:lnTo>
                    <a:pt x="667" y="322"/>
                  </a:lnTo>
                  <a:cubicBezTo>
                    <a:pt x="667" y="108"/>
                    <a:pt x="503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6"/>
            <p:cNvSpPr/>
            <p:nvPr/>
          </p:nvSpPr>
          <p:spPr>
            <a:xfrm>
              <a:off x="6808602" y="4594979"/>
              <a:ext cx="18616" cy="55620"/>
            </a:xfrm>
            <a:custGeom>
              <a:avLst/>
              <a:gdLst/>
              <a:ahLst/>
              <a:cxnLst/>
              <a:rect l="l" t="t" r="r" b="b"/>
              <a:pathLst>
                <a:path w="656" h="1960" extrusionOk="0">
                  <a:moveTo>
                    <a:pt x="334" y="1"/>
                  </a:moveTo>
                  <a:cubicBezTo>
                    <a:pt x="179" y="1"/>
                    <a:pt x="25" y="102"/>
                    <a:pt x="13" y="304"/>
                  </a:cubicBezTo>
                  <a:lnTo>
                    <a:pt x="1" y="1959"/>
                  </a:lnTo>
                  <a:lnTo>
                    <a:pt x="644" y="1959"/>
                  </a:lnTo>
                  <a:lnTo>
                    <a:pt x="656" y="304"/>
                  </a:lnTo>
                  <a:cubicBezTo>
                    <a:pt x="644" y="102"/>
                    <a:pt x="489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6"/>
            <p:cNvSpPr/>
            <p:nvPr/>
          </p:nvSpPr>
          <p:spPr>
            <a:xfrm>
              <a:off x="6729884" y="4593787"/>
              <a:ext cx="18956" cy="56471"/>
            </a:xfrm>
            <a:custGeom>
              <a:avLst/>
              <a:gdLst/>
              <a:ahLst/>
              <a:cxnLst/>
              <a:rect l="l" t="t" r="r" b="b"/>
              <a:pathLst>
                <a:path w="668" h="1990" extrusionOk="0">
                  <a:moveTo>
                    <a:pt x="346" y="1"/>
                  </a:moveTo>
                  <a:cubicBezTo>
                    <a:pt x="167" y="1"/>
                    <a:pt x="25" y="144"/>
                    <a:pt x="25" y="322"/>
                  </a:cubicBezTo>
                  <a:lnTo>
                    <a:pt x="1" y="1989"/>
                  </a:lnTo>
                  <a:lnTo>
                    <a:pt x="656" y="1989"/>
                  </a:lnTo>
                  <a:lnTo>
                    <a:pt x="667" y="334"/>
                  </a:lnTo>
                  <a:cubicBezTo>
                    <a:pt x="667" y="156"/>
                    <a:pt x="525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6"/>
            <p:cNvSpPr/>
            <p:nvPr/>
          </p:nvSpPr>
          <p:spPr>
            <a:xfrm>
              <a:off x="6651167" y="4592539"/>
              <a:ext cx="19126" cy="57039"/>
            </a:xfrm>
            <a:custGeom>
              <a:avLst/>
              <a:gdLst/>
              <a:ahLst/>
              <a:cxnLst/>
              <a:rect l="l" t="t" r="r" b="b"/>
              <a:pathLst>
                <a:path w="674" h="2010" extrusionOk="0">
                  <a:moveTo>
                    <a:pt x="332" y="0"/>
                  </a:moveTo>
                  <a:cubicBezTo>
                    <a:pt x="166" y="0"/>
                    <a:pt x="1" y="113"/>
                    <a:pt x="12" y="343"/>
                  </a:cubicBezTo>
                  <a:lnTo>
                    <a:pt x="1" y="2009"/>
                  </a:lnTo>
                  <a:lnTo>
                    <a:pt x="643" y="2009"/>
                  </a:lnTo>
                  <a:lnTo>
                    <a:pt x="655" y="354"/>
                  </a:lnTo>
                  <a:cubicBezTo>
                    <a:pt x="673" y="119"/>
                    <a:pt x="502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6"/>
            <p:cNvSpPr/>
            <p:nvPr/>
          </p:nvSpPr>
          <p:spPr>
            <a:xfrm>
              <a:off x="6572279" y="4591687"/>
              <a:ext cx="19297" cy="56869"/>
            </a:xfrm>
            <a:custGeom>
              <a:avLst/>
              <a:gdLst/>
              <a:ahLst/>
              <a:cxnLst/>
              <a:rect l="l" t="t" r="r" b="b"/>
              <a:pathLst>
                <a:path w="680" h="2004" extrusionOk="0">
                  <a:moveTo>
                    <a:pt x="340" y="1"/>
                  </a:moveTo>
                  <a:cubicBezTo>
                    <a:pt x="170" y="1"/>
                    <a:pt x="0" y="117"/>
                    <a:pt x="18" y="349"/>
                  </a:cubicBezTo>
                  <a:lnTo>
                    <a:pt x="6" y="2004"/>
                  </a:lnTo>
                  <a:lnTo>
                    <a:pt x="649" y="2004"/>
                  </a:lnTo>
                  <a:lnTo>
                    <a:pt x="661" y="349"/>
                  </a:lnTo>
                  <a:cubicBezTo>
                    <a:pt x="679" y="117"/>
                    <a:pt x="509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6"/>
            <p:cNvSpPr/>
            <p:nvPr/>
          </p:nvSpPr>
          <p:spPr>
            <a:xfrm>
              <a:off x="6493391" y="4591347"/>
              <a:ext cx="19439" cy="56869"/>
            </a:xfrm>
            <a:custGeom>
              <a:avLst/>
              <a:gdLst/>
              <a:ahLst/>
              <a:cxnLst/>
              <a:rect l="l" t="t" r="r" b="b"/>
              <a:pathLst>
                <a:path w="685" h="2004" extrusionOk="0">
                  <a:moveTo>
                    <a:pt x="346" y="1"/>
                  </a:moveTo>
                  <a:cubicBezTo>
                    <a:pt x="176" y="1"/>
                    <a:pt x="6" y="117"/>
                    <a:pt x="24" y="349"/>
                  </a:cubicBezTo>
                  <a:lnTo>
                    <a:pt x="0" y="2004"/>
                  </a:lnTo>
                  <a:lnTo>
                    <a:pt x="655" y="2004"/>
                  </a:lnTo>
                  <a:lnTo>
                    <a:pt x="667" y="349"/>
                  </a:lnTo>
                  <a:cubicBezTo>
                    <a:pt x="685" y="117"/>
                    <a:pt x="515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6"/>
            <p:cNvSpPr/>
            <p:nvPr/>
          </p:nvSpPr>
          <p:spPr>
            <a:xfrm>
              <a:off x="6414843" y="4590325"/>
              <a:ext cx="19268" cy="56897"/>
            </a:xfrm>
            <a:custGeom>
              <a:avLst/>
              <a:gdLst/>
              <a:ahLst/>
              <a:cxnLst/>
              <a:rect l="l" t="t" r="r" b="b"/>
              <a:pathLst>
                <a:path w="679" h="2005" extrusionOk="0">
                  <a:moveTo>
                    <a:pt x="339" y="1"/>
                  </a:moveTo>
                  <a:cubicBezTo>
                    <a:pt x="170" y="1"/>
                    <a:pt x="0" y="117"/>
                    <a:pt x="18" y="349"/>
                  </a:cubicBezTo>
                  <a:lnTo>
                    <a:pt x="6" y="2004"/>
                  </a:lnTo>
                  <a:lnTo>
                    <a:pt x="649" y="2004"/>
                  </a:lnTo>
                  <a:lnTo>
                    <a:pt x="661" y="349"/>
                  </a:lnTo>
                  <a:cubicBezTo>
                    <a:pt x="679" y="117"/>
                    <a:pt x="509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6"/>
            <p:cNvSpPr/>
            <p:nvPr/>
          </p:nvSpPr>
          <p:spPr>
            <a:xfrm>
              <a:off x="6336268" y="4590921"/>
              <a:ext cx="18616" cy="55620"/>
            </a:xfrm>
            <a:custGeom>
              <a:avLst/>
              <a:gdLst/>
              <a:ahLst/>
              <a:cxnLst/>
              <a:rect l="l" t="t" r="r" b="b"/>
              <a:pathLst>
                <a:path w="656" h="1960" extrusionOk="0">
                  <a:moveTo>
                    <a:pt x="334" y="1"/>
                  </a:moveTo>
                  <a:cubicBezTo>
                    <a:pt x="180" y="1"/>
                    <a:pt x="25" y="102"/>
                    <a:pt x="13" y="304"/>
                  </a:cubicBezTo>
                  <a:lnTo>
                    <a:pt x="1" y="1959"/>
                  </a:lnTo>
                  <a:lnTo>
                    <a:pt x="644" y="1959"/>
                  </a:lnTo>
                  <a:lnTo>
                    <a:pt x="656" y="304"/>
                  </a:lnTo>
                  <a:cubicBezTo>
                    <a:pt x="644" y="102"/>
                    <a:pt x="489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6"/>
            <p:cNvSpPr/>
            <p:nvPr/>
          </p:nvSpPr>
          <p:spPr>
            <a:xfrm>
              <a:off x="6257550" y="4589758"/>
              <a:ext cx="18616" cy="56102"/>
            </a:xfrm>
            <a:custGeom>
              <a:avLst/>
              <a:gdLst/>
              <a:ahLst/>
              <a:cxnLst/>
              <a:rect l="l" t="t" r="r" b="b"/>
              <a:pathLst>
                <a:path w="656" h="1977" extrusionOk="0">
                  <a:moveTo>
                    <a:pt x="334" y="0"/>
                  </a:moveTo>
                  <a:cubicBezTo>
                    <a:pt x="156" y="0"/>
                    <a:pt x="13" y="143"/>
                    <a:pt x="13" y="322"/>
                  </a:cubicBezTo>
                  <a:lnTo>
                    <a:pt x="1" y="1976"/>
                  </a:lnTo>
                  <a:lnTo>
                    <a:pt x="644" y="1976"/>
                  </a:lnTo>
                  <a:lnTo>
                    <a:pt x="656" y="322"/>
                  </a:lnTo>
                  <a:cubicBezTo>
                    <a:pt x="656" y="143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66"/>
            <p:cNvSpPr/>
            <p:nvPr/>
          </p:nvSpPr>
          <p:spPr>
            <a:xfrm>
              <a:off x="6178662" y="4588310"/>
              <a:ext cx="19297" cy="56869"/>
            </a:xfrm>
            <a:custGeom>
              <a:avLst/>
              <a:gdLst/>
              <a:ahLst/>
              <a:cxnLst/>
              <a:rect l="l" t="t" r="r" b="b"/>
              <a:pathLst>
                <a:path w="680" h="2004" extrusionOk="0">
                  <a:moveTo>
                    <a:pt x="340" y="0"/>
                  </a:moveTo>
                  <a:cubicBezTo>
                    <a:pt x="170" y="0"/>
                    <a:pt x="1" y="117"/>
                    <a:pt x="19" y="349"/>
                  </a:cubicBezTo>
                  <a:lnTo>
                    <a:pt x="7" y="2004"/>
                  </a:lnTo>
                  <a:lnTo>
                    <a:pt x="650" y="2004"/>
                  </a:lnTo>
                  <a:lnTo>
                    <a:pt x="661" y="349"/>
                  </a:lnTo>
                  <a:cubicBezTo>
                    <a:pt x="679" y="117"/>
                    <a:pt x="510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6"/>
            <p:cNvSpPr/>
            <p:nvPr/>
          </p:nvSpPr>
          <p:spPr>
            <a:xfrm>
              <a:off x="6099944" y="4587629"/>
              <a:ext cx="19297" cy="56869"/>
            </a:xfrm>
            <a:custGeom>
              <a:avLst/>
              <a:gdLst/>
              <a:ahLst/>
              <a:cxnLst/>
              <a:rect l="l" t="t" r="r" b="b"/>
              <a:pathLst>
                <a:path w="680" h="2004" extrusionOk="0">
                  <a:moveTo>
                    <a:pt x="340" y="1"/>
                  </a:moveTo>
                  <a:cubicBezTo>
                    <a:pt x="170" y="1"/>
                    <a:pt x="0" y="117"/>
                    <a:pt x="18" y="349"/>
                  </a:cubicBezTo>
                  <a:lnTo>
                    <a:pt x="6" y="2004"/>
                  </a:lnTo>
                  <a:lnTo>
                    <a:pt x="649" y="2004"/>
                  </a:lnTo>
                  <a:lnTo>
                    <a:pt x="661" y="349"/>
                  </a:lnTo>
                  <a:cubicBezTo>
                    <a:pt x="679" y="117"/>
                    <a:pt x="509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6"/>
            <p:cNvSpPr/>
            <p:nvPr/>
          </p:nvSpPr>
          <p:spPr>
            <a:xfrm>
              <a:off x="7207497" y="3674119"/>
              <a:ext cx="64020" cy="18956"/>
            </a:xfrm>
            <a:custGeom>
              <a:avLst/>
              <a:gdLst/>
              <a:ahLst/>
              <a:cxnLst/>
              <a:rect l="l" t="t" r="r" b="b"/>
              <a:pathLst>
                <a:path w="2256" h="668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6"/>
                    <a:pt x="458" y="656"/>
                  </a:cubicBezTo>
                  <a:lnTo>
                    <a:pt x="2255" y="668"/>
                  </a:lnTo>
                  <a:lnTo>
                    <a:pt x="2255" y="25"/>
                  </a:lnTo>
                  <a:lnTo>
                    <a:pt x="458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6"/>
            <p:cNvSpPr/>
            <p:nvPr/>
          </p:nvSpPr>
          <p:spPr>
            <a:xfrm>
              <a:off x="7207298" y="3752865"/>
              <a:ext cx="63197" cy="18956"/>
            </a:xfrm>
            <a:custGeom>
              <a:avLst/>
              <a:gdLst/>
              <a:ahLst/>
              <a:cxnLst/>
              <a:rect l="l" t="t" r="r" b="b"/>
              <a:pathLst>
                <a:path w="2227" h="668" extrusionOk="0">
                  <a:moveTo>
                    <a:pt x="429" y="0"/>
                  </a:moveTo>
                  <a:cubicBezTo>
                    <a:pt x="0" y="0"/>
                    <a:pt x="0" y="655"/>
                    <a:pt x="429" y="655"/>
                  </a:cubicBezTo>
                  <a:lnTo>
                    <a:pt x="2227" y="667"/>
                  </a:lnTo>
                  <a:lnTo>
                    <a:pt x="2227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6"/>
            <p:cNvSpPr/>
            <p:nvPr/>
          </p:nvSpPr>
          <p:spPr>
            <a:xfrm>
              <a:off x="7205822" y="3831554"/>
              <a:ext cx="63991" cy="18985"/>
            </a:xfrm>
            <a:custGeom>
              <a:avLst/>
              <a:gdLst/>
              <a:ahLst/>
              <a:cxnLst/>
              <a:rect l="l" t="t" r="r" b="b"/>
              <a:pathLst>
                <a:path w="2255" h="669" extrusionOk="0">
                  <a:moveTo>
                    <a:pt x="434" y="1"/>
                  </a:moveTo>
                  <a:cubicBezTo>
                    <a:pt x="0" y="1"/>
                    <a:pt x="0" y="657"/>
                    <a:pt x="434" y="657"/>
                  </a:cubicBezTo>
                  <a:cubicBezTo>
                    <a:pt x="442" y="657"/>
                    <a:pt x="449" y="657"/>
                    <a:pt x="457" y="656"/>
                  </a:cubicBezTo>
                  <a:lnTo>
                    <a:pt x="2255" y="668"/>
                  </a:lnTo>
                  <a:lnTo>
                    <a:pt x="2255" y="25"/>
                  </a:lnTo>
                  <a:lnTo>
                    <a:pt x="457" y="1"/>
                  </a:lnTo>
                  <a:cubicBezTo>
                    <a:pt x="449" y="1"/>
                    <a:pt x="442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6"/>
            <p:cNvSpPr/>
            <p:nvPr/>
          </p:nvSpPr>
          <p:spPr>
            <a:xfrm>
              <a:off x="7205595" y="3910300"/>
              <a:ext cx="63566" cy="18956"/>
            </a:xfrm>
            <a:custGeom>
              <a:avLst/>
              <a:gdLst/>
              <a:ahLst/>
              <a:cxnLst/>
              <a:rect l="l" t="t" r="r" b="b"/>
              <a:pathLst>
                <a:path w="2240" h="668" extrusionOk="0">
                  <a:moveTo>
                    <a:pt x="441" y="1"/>
                  </a:moveTo>
                  <a:cubicBezTo>
                    <a:pt x="1" y="1"/>
                    <a:pt x="1" y="655"/>
                    <a:pt x="441" y="655"/>
                  </a:cubicBezTo>
                  <a:lnTo>
                    <a:pt x="2239" y="667"/>
                  </a:lnTo>
                  <a:lnTo>
                    <a:pt x="2239" y="24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66"/>
            <p:cNvSpPr/>
            <p:nvPr/>
          </p:nvSpPr>
          <p:spPr>
            <a:xfrm>
              <a:off x="7204120" y="3989018"/>
              <a:ext cx="64360" cy="18956"/>
            </a:xfrm>
            <a:custGeom>
              <a:avLst/>
              <a:gdLst/>
              <a:ahLst/>
              <a:cxnLst/>
              <a:rect l="l" t="t" r="r" b="b"/>
              <a:pathLst>
                <a:path w="2268" h="668" extrusionOk="0">
                  <a:moveTo>
                    <a:pt x="435" y="0"/>
                  </a:moveTo>
                  <a:cubicBezTo>
                    <a:pt x="1" y="0"/>
                    <a:pt x="1" y="656"/>
                    <a:pt x="435" y="656"/>
                  </a:cubicBezTo>
                  <a:cubicBezTo>
                    <a:pt x="442" y="656"/>
                    <a:pt x="450" y="656"/>
                    <a:pt x="458" y="656"/>
                  </a:cubicBezTo>
                  <a:lnTo>
                    <a:pt x="2267" y="668"/>
                  </a:lnTo>
                  <a:lnTo>
                    <a:pt x="2267" y="25"/>
                  </a:lnTo>
                  <a:lnTo>
                    <a:pt x="469" y="1"/>
                  </a:lnTo>
                  <a:lnTo>
                    <a:pt x="458" y="1"/>
                  </a:lnTo>
                  <a:cubicBezTo>
                    <a:pt x="450" y="0"/>
                    <a:pt x="442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66"/>
            <p:cNvSpPr/>
            <p:nvPr/>
          </p:nvSpPr>
          <p:spPr>
            <a:xfrm>
              <a:off x="7203779" y="4067735"/>
              <a:ext cx="64020" cy="18956"/>
            </a:xfrm>
            <a:custGeom>
              <a:avLst/>
              <a:gdLst/>
              <a:ahLst/>
              <a:cxnLst/>
              <a:rect l="l" t="t" r="r" b="b"/>
              <a:pathLst>
                <a:path w="2256" h="668" extrusionOk="0">
                  <a:moveTo>
                    <a:pt x="435" y="0"/>
                  </a:moveTo>
                  <a:cubicBezTo>
                    <a:pt x="1" y="0"/>
                    <a:pt x="1" y="656"/>
                    <a:pt x="435" y="656"/>
                  </a:cubicBezTo>
                  <a:cubicBezTo>
                    <a:pt x="442" y="656"/>
                    <a:pt x="450" y="656"/>
                    <a:pt x="458" y="656"/>
                  </a:cubicBezTo>
                  <a:lnTo>
                    <a:pt x="2255" y="668"/>
                  </a:lnTo>
                  <a:lnTo>
                    <a:pt x="2255" y="25"/>
                  </a:lnTo>
                  <a:lnTo>
                    <a:pt x="458" y="1"/>
                  </a:lnTo>
                  <a:cubicBezTo>
                    <a:pt x="450" y="1"/>
                    <a:pt x="442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66"/>
            <p:cNvSpPr/>
            <p:nvPr/>
          </p:nvSpPr>
          <p:spPr>
            <a:xfrm>
              <a:off x="7203921" y="4146481"/>
              <a:ext cx="63537" cy="18928"/>
            </a:xfrm>
            <a:custGeom>
              <a:avLst/>
              <a:gdLst/>
              <a:ahLst/>
              <a:cxnLst/>
              <a:rect l="l" t="t" r="r" b="b"/>
              <a:pathLst>
                <a:path w="2239" h="667" extrusionOk="0">
                  <a:moveTo>
                    <a:pt x="429" y="0"/>
                  </a:moveTo>
                  <a:cubicBezTo>
                    <a:pt x="0" y="0"/>
                    <a:pt x="0" y="655"/>
                    <a:pt x="429" y="655"/>
                  </a:cubicBezTo>
                  <a:lnTo>
                    <a:pt x="2239" y="667"/>
                  </a:lnTo>
                  <a:lnTo>
                    <a:pt x="2239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6"/>
            <p:cNvSpPr/>
            <p:nvPr/>
          </p:nvSpPr>
          <p:spPr>
            <a:xfrm>
              <a:off x="7205936" y="4225199"/>
              <a:ext cx="60501" cy="18928"/>
            </a:xfrm>
            <a:custGeom>
              <a:avLst/>
              <a:gdLst/>
              <a:ahLst/>
              <a:cxnLst/>
              <a:rect l="l" t="t" r="r" b="b"/>
              <a:pathLst>
                <a:path w="2132" h="667" extrusionOk="0">
                  <a:moveTo>
                    <a:pt x="322" y="0"/>
                  </a:moveTo>
                  <a:cubicBezTo>
                    <a:pt x="155" y="0"/>
                    <a:pt x="13" y="143"/>
                    <a:pt x="1" y="322"/>
                  </a:cubicBezTo>
                  <a:cubicBezTo>
                    <a:pt x="1" y="500"/>
                    <a:pt x="143" y="643"/>
                    <a:pt x="322" y="643"/>
                  </a:cubicBezTo>
                  <a:lnTo>
                    <a:pt x="2132" y="667"/>
                  </a:lnTo>
                  <a:lnTo>
                    <a:pt x="2132" y="12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66"/>
            <p:cNvSpPr/>
            <p:nvPr/>
          </p:nvSpPr>
          <p:spPr>
            <a:xfrm>
              <a:off x="7201537" y="4303888"/>
              <a:ext cx="64218" cy="18985"/>
            </a:xfrm>
            <a:custGeom>
              <a:avLst/>
              <a:gdLst/>
              <a:ahLst/>
              <a:cxnLst/>
              <a:rect l="l" t="t" r="r" b="b"/>
              <a:pathLst>
                <a:path w="2263" h="669" extrusionOk="0">
                  <a:moveTo>
                    <a:pt x="432" y="0"/>
                  </a:moveTo>
                  <a:cubicBezTo>
                    <a:pt x="8" y="0"/>
                    <a:pt x="0" y="657"/>
                    <a:pt x="431" y="657"/>
                  </a:cubicBezTo>
                  <a:cubicBezTo>
                    <a:pt x="438" y="657"/>
                    <a:pt x="446" y="657"/>
                    <a:pt x="453" y="656"/>
                  </a:cubicBezTo>
                  <a:lnTo>
                    <a:pt x="2263" y="668"/>
                  </a:lnTo>
                  <a:lnTo>
                    <a:pt x="2263" y="25"/>
                  </a:lnTo>
                  <a:lnTo>
                    <a:pt x="453" y="1"/>
                  </a:lnTo>
                  <a:lnTo>
                    <a:pt x="465" y="1"/>
                  </a:lnTo>
                  <a:cubicBezTo>
                    <a:pt x="454" y="1"/>
                    <a:pt x="443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6"/>
            <p:cNvSpPr/>
            <p:nvPr/>
          </p:nvSpPr>
          <p:spPr>
            <a:xfrm>
              <a:off x="7200856" y="4382947"/>
              <a:ext cx="64247" cy="18644"/>
            </a:xfrm>
            <a:custGeom>
              <a:avLst/>
              <a:gdLst/>
              <a:ahLst/>
              <a:cxnLst/>
              <a:rect l="l" t="t" r="r" b="b"/>
              <a:pathLst>
                <a:path w="2264" h="657" extrusionOk="0">
                  <a:moveTo>
                    <a:pt x="420" y="0"/>
                  </a:moveTo>
                  <a:cubicBezTo>
                    <a:pt x="0" y="0"/>
                    <a:pt x="0" y="646"/>
                    <a:pt x="420" y="646"/>
                  </a:cubicBezTo>
                  <a:cubicBezTo>
                    <a:pt x="431" y="646"/>
                    <a:pt x="442" y="645"/>
                    <a:pt x="453" y="644"/>
                  </a:cubicBezTo>
                  <a:lnTo>
                    <a:pt x="2263" y="656"/>
                  </a:lnTo>
                  <a:lnTo>
                    <a:pt x="2263" y="13"/>
                  </a:lnTo>
                  <a:lnTo>
                    <a:pt x="453" y="1"/>
                  </a:lnTo>
                  <a:cubicBezTo>
                    <a:pt x="442" y="1"/>
                    <a:pt x="431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66"/>
            <p:cNvSpPr/>
            <p:nvPr/>
          </p:nvSpPr>
          <p:spPr>
            <a:xfrm>
              <a:off x="7203921" y="4461664"/>
              <a:ext cx="60501" cy="18644"/>
            </a:xfrm>
            <a:custGeom>
              <a:avLst/>
              <a:gdLst/>
              <a:ahLst/>
              <a:cxnLst/>
              <a:rect l="l" t="t" r="r" b="b"/>
              <a:pathLst>
                <a:path w="2132" h="657" extrusionOk="0">
                  <a:moveTo>
                    <a:pt x="301" y="1"/>
                  </a:moveTo>
                  <a:cubicBezTo>
                    <a:pt x="132" y="1"/>
                    <a:pt x="0" y="140"/>
                    <a:pt x="0" y="323"/>
                  </a:cubicBezTo>
                  <a:cubicBezTo>
                    <a:pt x="0" y="502"/>
                    <a:pt x="143" y="645"/>
                    <a:pt x="322" y="645"/>
                  </a:cubicBezTo>
                  <a:lnTo>
                    <a:pt x="2119" y="656"/>
                  </a:lnTo>
                  <a:lnTo>
                    <a:pt x="2131" y="14"/>
                  </a:lnTo>
                  <a:lnTo>
                    <a:pt x="322" y="2"/>
                  </a:lnTo>
                  <a:cubicBezTo>
                    <a:pt x="315" y="1"/>
                    <a:pt x="308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66"/>
            <p:cNvSpPr/>
            <p:nvPr/>
          </p:nvSpPr>
          <p:spPr>
            <a:xfrm>
              <a:off x="7202899" y="4540410"/>
              <a:ext cx="60841" cy="18616"/>
            </a:xfrm>
            <a:custGeom>
              <a:avLst/>
              <a:gdLst/>
              <a:ahLst/>
              <a:cxnLst/>
              <a:rect l="l" t="t" r="r" b="b"/>
              <a:pathLst>
                <a:path w="2144" h="656" extrusionOk="0">
                  <a:moveTo>
                    <a:pt x="313" y="0"/>
                  </a:moveTo>
                  <a:cubicBezTo>
                    <a:pt x="144" y="0"/>
                    <a:pt x="12" y="139"/>
                    <a:pt x="12" y="322"/>
                  </a:cubicBezTo>
                  <a:cubicBezTo>
                    <a:pt x="0" y="501"/>
                    <a:pt x="155" y="644"/>
                    <a:pt x="334" y="644"/>
                  </a:cubicBezTo>
                  <a:lnTo>
                    <a:pt x="2144" y="656"/>
                  </a:lnTo>
                  <a:lnTo>
                    <a:pt x="2144" y="13"/>
                  </a:lnTo>
                  <a:lnTo>
                    <a:pt x="334" y="1"/>
                  </a:lnTo>
                  <a:cubicBezTo>
                    <a:pt x="327" y="0"/>
                    <a:pt x="320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66"/>
            <p:cNvSpPr/>
            <p:nvPr/>
          </p:nvSpPr>
          <p:spPr>
            <a:xfrm>
              <a:off x="5959904" y="3351813"/>
              <a:ext cx="1314332" cy="1302868"/>
            </a:xfrm>
            <a:custGeom>
              <a:avLst/>
              <a:gdLst/>
              <a:ahLst/>
              <a:cxnLst/>
              <a:rect l="l" t="t" r="r" b="b"/>
              <a:pathLst>
                <a:path w="46316" h="45912" fill="none" extrusionOk="0">
                  <a:moveTo>
                    <a:pt x="691" y="45518"/>
                  </a:moveTo>
                  <a:lnTo>
                    <a:pt x="45911" y="45911"/>
                  </a:lnTo>
                  <a:lnTo>
                    <a:pt x="46304" y="691"/>
                  </a:lnTo>
                  <a:cubicBezTo>
                    <a:pt x="46316" y="227"/>
                    <a:pt x="45756" y="1"/>
                    <a:pt x="45423" y="322"/>
                  </a:cubicBezTo>
                  <a:lnTo>
                    <a:pt x="334" y="44625"/>
                  </a:lnTo>
                  <a:cubicBezTo>
                    <a:pt x="0" y="44947"/>
                    <a:pt x="227" y="45506"/>
                    <a:pt x="691" y="45518"/>
                  </a:cubicBezTo>
                  <a:close/>
                  <a:moveTo>
                    <a:pt x="19765" y="36065"/>
                  </a:moveTo>
                  <a:lnTo>
                    <a:pt x="36612" y="19515"/>
                  </a:lnTo>
                  <a:cubicBezTo>
                    <a:pt x="36743" y="19396"/>
                    <a:pt x="36945" y="19479"/>
                    <a:pt x="36945" y="19658"/>
                  </a:cubicBezTo>
                  <a:lnTo>
                    <a:pt x="36803" y="36553"/>
                  </a:lnTo>
                  <a:lnTo>
                    <a:pt x="19896" y="36398"/>
                  </a:lnTo>
                  <a:cubicBezTo>
                    <a:pt x="19717" y="36410"/>
                    <a:pt x="19634" y="36184"/>
                    <a:pt x="19765" y="36065"/>
                  </a:cubicBezTo>
                  <a:close/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6"/>
            <p:cNvSpPr/>
            <p:nvPr/>
          </p:nvSpPr>
          <p:spPr>
            <a:xfrm>
              <a:off x="6032209" y="3423777"/>
              <a:ext cx="1151474" cy="1141343"/>
            </a:xfrm>
            <a:custGeom>
              <a:avLst/>
              <a:gdLst/>
              <a:ahLst/>
              <a:cxnLst/>
              <a:rect l="l" t="t" r="r" b="b"/>
              <a:pathLst>
                <a:path w="40577" h="40220" fill="none" extrusionOk="0">
                  <a:moveTo>
                    <a:pt x="40220" y="40220"/>
                  </a:moveTo>
                  <a:lnTo>
                    <a:pt x="40577" y="1"/>
                  </a:lnTo>
                  <a:lnTo>
                    <a:pt x="0" y="39863"/>
                  </a:lnTo>
                  <a:close/>
                  <a:moveTo>
                    <a:pt x="17217" y="33529"/>
                  </a:moveTo>
                  <a:lnTo>
                    <a:pt x="34064" y="16979"/>
                  </a:lnTo>
                  <a:cubicBezTo>
                    <a:pt x="34195" y="16848"/>
                    <a:pt x="34397" y="16943"/>
                    <a:pt x="34397" y="17110"/>
                  </a:cubicBezTo>
                  <a:lnTo>
                    <a:pt x="34255" y="34017"/>
                  </a:lnTo>
                  <a:lnTo>
                    <a:pt x="17348" y="33862"/>
                  </a:lnTo>
                  <a:cubicBezTo>
                    <a:pt x="17181" y="33862"/>
                    <a:pt x="17098" y="33648"/>
                    <a:pt x="17217" y="335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66"/>
          <p:cNvGrpSpPr/>
          <p:nvPr/>
        </p:nvGrpSpPr>
        <p:grpSpPr>
          <a:xfrm rot="1586459">
            <a:off x="7552131" y="1106918"/>
            <a:ext cx="363425" cy="3807782"/>
            <a:chOff x="7291170" y="1804698"/>
            <a:chExt cx="225602" cy="2363743"/>
          </a:xfrm>
        </p:grpSpPr>
        <p:sp>
          <p:nvSpPr>
            <p:cNvPr id="1215" name="Google Shape;1215;p66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6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6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6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615C5F-BF64-26C3-0DEA-4077C7CC4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729" y="1688684"/>
            <a:ext cx="4386954" cy="3556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FF6CC8-B825-804B-8F53-4839BB207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3978" l="10000" r="90000">
                        <a14:foregroundMark x1="43167" y1="89251" x2="59520" y2="90139"/>
                        <a14:foregroundMark x1="46871" y1="94218" x2="58004" y2="93978"/>
                        <a14:foregroundMark x1="58004" y1="93978" x2="58253" y2="93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2881" y="2015371"/>
            <a:ext cx="4175153" cy="334012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26812" y="959757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810952" y="1826474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#9Slide07 Stormtrooper" panose="020B0500000000000000" pitchFamily="34" charset="0"/>
              </a:rPr>
              <a:t>KHÁM PHÁ</a:t>
            </a:r>
            <a:endParaRPr sz="7200" dirty="0">
              <a:solidFill>
                <a:schemeClr val="accent2">
                  <a:lumMod val="75000"/>
                </a:schemeClr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2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7 Stormtrooper" panose="020B0500000000000000" pitchFamily="34" charset="0"/>
              </a:rPr>
              <a:t>02</a:t>
            </a:r>
            <a:endParaRPr dirty="0">
              <a:latin typeface="#9Slide07 Stormtrooper" panose="020B0500000000000000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142447" y="2080008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FEB0C9-3CA7-8B9D-45CB-F566761F0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975" y1="67298" x2="33109" y2="64611"/>
                        <a14:foregroundMark x1="38944" y1="88412" x2="62706" y2="89371"/>
                        <a14:foregroundMark x1="43532" y1="86348" x2="56987" y2="78575"/>
                        <a14:foregroundMark x1="54453" y1="85389" x2="59770" y2="81118"/>
                        <a14:foregroundMark x1="23973" y1="76344" x2="23973" y2="76344"/>
                        <a14:foregroundMark x1="63071" y1="76200" x2="63071" y2="76200"/>
                        <a14:foregroundMark x1="65739" y1="76512" x2="65739" y2="76512"/>
                        <a14:foregroundMark x1="67908" y1="64995" x2="67908" y2="64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381" y="1805992"/>
            <a:ext cx="4897726" cy="39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80788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533</Words>
  <Application>Microsoft Office PowerPoint</Application>
  <PresentationFormat>On-screen Show (16:9)</PresentationFormat>
  <Paragraphs>163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#9Slide03 AmpleSoft Bold</vt:lpstr>
      <vt:lpstr>SVN-Newton</vt:lpstr>
      <vt:lpstr>UTM Avo</vt:lpstr>
      <vt:lpstr>Bitter</vt:lpstr>
      <vt:lpstr>#9Slide07 SVNSalty Sans</vt:lpstr>
      <vt:lpstr>Calibri</vt:lpstr>
      <vt:lpstr>Roboto Condensed Light</vt:lpstr>
      <vt:lpstr>SVN-Adam Gorry</vt:lpstr>
      <vt:lpstr>Bebas Neue</vt:lpstr>
      <vt:lpstr>#9Slide07 Stormtrooper</vt:lpstr>
      <vt:lpstr>#9Slide05 Agile Script Calligra</vt:lpstr>
      <vt:lpstr>Lato</vt:lpstr>
      <vt:lpstr>#9Slide07 Altus</vt:lpstr>
      <vt:lpstr>#9Slide03 SVNLifehack Sans</vt:lpstr>
      <vt:lpstr>Montserrat Black</vt:lpstr>
      <vt:lpstr>Times New Roman</vt:lpstr>
      <vt:lpstr>Merriweather Sans</vt:lpstr>
      <vt:lpstr>Math Subject for Elementary -4th Grade: Practice Standards by Slidesgo</vt:lpstr>
      <vt:lpstr>TOÁN 2</vt:lpstr>
      <vt:lpstr>YÊU CẦU</vt:lpstr>
      <vt:lpstr>KHỞI ĐỘNG</vt:lpstr>
      <vt:lpstr>56</vt:lpstr>
      <vt:lpstr>17</vt:lpstr>
      <vt:lpstr>Tám chín</vt:lpstr>
      <vt:lpstr>503</vt:lpstr>
      <vt:lpstr>Các bạn thật giỏi, bây giờ hãy cùng nhau qua bài mới nhé !</vt:lpstr>
      <vt:lpstr>KHÁM PHÁ</vt:lpstr>
      <vt:lpstr>PowerPoint Presentation</vt:lpstr>
      <vt:lpstr>PowerPoint Presentation</vt:lpstr>
      <vt:lpstr>HOẠT ĐỘNG</vt:lpstr>
      <vt:lpstr>Bài 1: Số ?</vt:lpstr>
      <vt:lpstr>Bài 2: Mỗi quả bóng ứng với vạch nào trên tia số</vt:lpstr>
      <vt:lpstr>Bài 3 : Đ, S</vt:lpstr>
      <vt:lpstr>Dặn dò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TẶNG CẤM BUÔN BÁN</dc:title>
  <dc:creator>haoho</dc:creator>
  <cp:lastModifiedBy>Admin</cp:lastModifiedBy>
  <cp:revision>8</cp:revision>
  <dcterms:modified xsi:type="dcterms:W3CDTF">2023-09-08T07:07:50Z</dcterms:modified>
</cp:coreProperties>
</file>