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6" r:id="rId9"/>
    <p:sldId id="267" r:id="rId10"/>
    <p:sldId id="269" r:id="rId11"/>
    <p:sldId id="270" r:id="rId12"/>
    <p:sldId id="273" r:id="rId13"/>
    <p:sldId id="271" r:id="rId14"/>
    <p:sldId id="274" r:id="rId15"/>
    <p:sldId id="275" r:id="rId16"/>
    <p:sldId id="276" r:id="rId17"/>
    <p:sldId id="277" r:id="rId18"/>
    <p:sldId id="278" r:id="rId19"/>
    <p:sldId id="279" r:id="rId20"/>
    <p:sldId id="280" r:id="rId21"/>
    <p:sldId id="281" r:id="rId22"/>
    <p:sldId id="282" r:id="rId23"/>
    <p:sldId id="283" r:id="rId24"/>
    <p:sldId id="272" r:id="rId25"/>
    <p:sldId id="288" r:id="rId26"/>
    <p:sldId id="284" r:id="rId27"/>
    <p:sldId id="285" r:id="rId28"/>
    <p:sldId id="286" r:id="rId29"/>
    <p:sldId id="28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000" autoAdjust="0"/>
  </p:normalViewPr>
  <p:slideViewPr>
    <p:cSldViewPr snapToGrid="0">
      <p:cViewPr varScale="1">
        <p:scale>
          <a:sx n="47" d="100"/>
          <a:sy n="47" d="100"/>
        </p:scale>
        <p:origin x="139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1F09E9-9FFE-4791-A63A-8BC200398B16}" type="datetimeFigureOut">
              <a:rPr lang="vi-VN" smtClean="0"/>
              <a:t>11/09/2023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F396E-96BB-42DE-AAD9-9E48D846FDB3}" type="slidenum">
              <a:rPr lang="vi-VN" smtClean="0"/>
              <a:t>‹#›</a:t>
            </a:fld>
            <a:endParaRPr lang="vi-VN"/>
          </a:p>
        </p:txBody>
      </p:sp>
    </p:spTree>
    <p:extLst>
      <p:ext uri="{BB962C8B-B14F-4D97-AF65-F5344CB8AC3E}">
        <p14:creationId xmlns:p14="http://schemas.microsoft.com/office/powerpoint/2010/main" val="1452099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Nêu</a:t>
            </a:r>
            <a:r>
              <a:rPr lang="en-US" baseline="0" dirty="0"/>
              <a:t> ND </a:t>
            </a:r>
            <a:r>
              <a:rPr lang="en-US" baseline="0" dirty="0" err="1"/>
              <a:t>tranh</a:t>
            </a:r>
            <a:r>
              <a:rPr lang="en-US" baseline="0" dirty="0"/>
              <a:t> minh </a:t>
            </a:r>
            <a:r>
              <a:rPr lang="en-US" baseline="0" dirty="0" err="1"/>
              <a:t>họa</a:t>
            </a:r>
            <a:r>
              <a:rPr lang="en-US" baseline="0" dirty="0"/>
              <a:t>?</a:t>
            </a:r>
          </a:p>
          <a:p>
            <a:pPr rtl="0"/>
            <a:r>
              <a:rPr lang="en-US" dirty="0"/>
              <a:t>((</a:t>
            </a:r>
            <a:r>
              <a:rPr lang="vi-VN" sz="1200" b="0" i="0" u="none" strike="noStrike" kern="1200" dirty="0">
                <a:solidFill>
                  <a:schemeClr val="tx1"/>
                </a:solidFill>
                <a:effectLst/>
                <a:latin typeface="+mn-lt"/>
                <a:ea typeface="+mn-ea"/>
                <a:cs typeface="+mn-cs"/>
              </a:rPr>
              <a:t>Tranh vẽ một đường chạy trên đó có nhiều bạn đang thi chạy hai bạn chạy đầu tiên nhìn rất giống nhau nhưng có bạn chạy nhanh hơn có bạn chạy chậm hơn xung quanh là bạn bè của các bạn đang cổ vũ rất nhiệt tình .</a:t>
            </a:r>
            <a:endParaRPr lang="vi-VN" b="0" dirty="0">
              <a:effectLst/>
            </a:endParaRPr>
          </a:p>
          <a:p>
            <a:pPr rtl="0"/>
            <a:r>
              <a:rPr lang="vi-VN" sz="1200" b="0" i="0" u="none" strike="noStrike" kern="1200" dirty="0">
                <a:solidFill>
                  <a:schemeClr val="tx1"/>
                </a:solidFill>
                <a:effectLst/>
                <a:latin typeface="+mn-lt"/>
                <a:ea typeface="+mn-ea"/>
                <a:cs typeface="+mn-cs"/>
              </a:rPr>
              <a:t>Hôm nay các em sẽ Luyện đọc câu chuyện anh em sinh đôi Các em hãy đọc kỹ để hiểu bạn nhỏ trong câu chuyện đã nghĩ gì về việc bạn ấy và người anh sinh đôi của mình trông giống hệt nhau))</a:t>
            </a:r>
            <a:endParaRPr lang="vi-VN" b="0" dirty="0">
              <a:effectLst/>
            </a:endParaRPr>
          </a:p>
          <a:p>
            <a:r>
              <a:rPr lang="vi-VN" dirty="0"/>
              <a:t/>
            </a:r>
            <a:br>
              <a:rPr lang="vi-VN" dirty="0"/>
            </a:br>
            <a:endParaRPr lang="vi-VN" dirty="0"/>
          </a:p>
        </p:txBody>
      </p:sp>
      <p:sp>
        <p:nvSpPr>
          <p:cNvPr id="4" name="Slide Number Placeholder 3"/>
          <p:cNvSpPr>
            <a:spLocks noGrp="1"/>
          </p:cNvSpPr>
          <p:nvPr>
            <p:ph type="sldNum" sz="quarter" idx="10"/>
          </p:nvPr>
        </p:nvSpPr>
        <p:spPr/>
        <p:txBody>
          <a:bodyPr/>
          <a:lstStyle/>
          <a:p>
            <a:fld id="{D07F396E-96BB-42DE-AAD9-9E48D846FDB3}" type="slidenum">
              <a:rPr lang="vi-VN" smtClean="0"/>
              <a:t>4</a:t>
            </a:fld>
            <a:endParaRPr lang="vi-VN"/>
          </a:p>
        </p:txBody>
      </p:sp>
    </p:spTree>
    <p:extLst>
      <p:ext uri="{BB962C8B-B14F-4D97-AF65-F5344CB8AC3E}">
        <p14:creationId xmlns:p14="http://schemas.microsoft.com/office/powerpoint/2010/main" val="205919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lumMod val="75000"/>
                    <a:lumOff val="25000"/>
                  </a:schemeClr>
                </a:solidFill>
                <a:latin typeface="UTM Flamenco" panose="02040603050506020204" pitchFamily="18" charset="0"/>
              </a:rPr>
              <a:t> </a:t>
            </a:r>
            <a:r>
              <a:rPr lang="en-US" sz="1200" dirty="0" err="1">
                <a:solidFill>
                  <a:schemeClr val="tx1">
                    <a:lumMod val="75000"/>
                    <a:lumOff val="25000"/>
                  </a:schemeClr>
                </a:solidFill>
                <a:latin typeface="UTM Flamenco" panose="02040603050506020204" pitchFamily="18" charset="0"/>
              </a:rPr>
              <a:t>Khánh</a:t>
            </a:r>
            <a:r>
              <a:rPr lang="en-US" sz="1200" dirty="0">
                <a:solidFill>
                  <a:schemeClr val="tx1">
                    <a:lumMod val="75000"/>
                    <a:lumOff val="25000"/>
                  </a:schemeClr>
                </a:solidFill>
                <a:latin typeface="UTM Flamenco" panose="02040603050506020204" pitchFamily="18" charset="0"/>
              </a:rPr>
              <a:t> </a:t>
            </a:r>
            <a:r>
              <a:rPr lang="en-US" sz="1200" dirty="0" err="1">
                <a:solidFill>
                  <a:schemeClr val="tx1">
                    <a:lumMod val="75000"/>
                    <a:lumOff val="25000"/>
                  </a:schemeClr>
                </a:solidFill>
                <a:latin typeface="UTM Flamenco" panose="02040603050506020204" pitchFamily="18" charset="0"/>
              </a:rPr>
              <a:t>và</a:t>
            </a:r>
            <a:r>
              <a:rPr lang="en-US" sz="1200" dirty="0">
                <a:solidFill>
                  <a:schemeClr val="tx1">
                    <a:lumMod val="75000"/>
                    <a:lumOff val="25000"/>
                  </a:schemeClr>
                </a:solidFill>
                <a:latin typeface="UTM Flamenco" panose="02040603050506020204" pitchFamily="18" charset="0"/>
              </a:rPr>
              <a:t> Long </a:t>
            </a:r>
            <a:r>
              <a:rPr lang="en-US" sz="1200" dirty="0" err="1">
                <a:solidFill>
                  <a:schemeClr val="tx1">
                    <a:lumMod val="75000"/>
                    <a:lumOff val="25000"/>
                  </a:schemeClr>
                </a:solidFill>
                <a:latin typeface="UTM Flamenco" panose="02040603050506020204" pitchFamily="18" charset="0"/>
              </a:rPr>
              <a:t>là</a:t>
            </a:r>
            <a:r>
              <a:rPr lang="en-US" sz="1200" dirty="0">
                <a:solidFill>
                  <a:schemeClr val="tx1">
                    <a:lumMod val="75000"/>
                    <a:lumOff val="25000"/>
                  </a:schemeClr>
                </a:solidFill>
                <a:latin typeface="UTM Flamenco" panose="02040603050506020204" pitchFamily="18" charset="0"/>
              </a:rPr>
              <a:t> anh </a:t>
            </a:r>
            <a:r>
              <a:rPr lang="en-US" sz="1200" dirty="0" err="1">
                <a:solidFill>
                  <a:schemeClr val="tx1">
                    <a:lumMod val="75000"/>
                    <a:lumOff val="25000"/>
                  </a:schemeClr>
                </a:solidFill>
                <a:latin typeface="UTM Flamenco" panose="02040603050506020204" pitchFamily="18" charset="0"/>
              </a:rPr>
              <a:t>em</a:t>
            </a:r>
            <a:r>
              <a:rPr lang="en-US" sz="1200" dirty="0">
                <a:solidFill>
                  <a:schemeClr val="tx1">
                    <a:lumMod val="75000"/>
                    <a:lumOff val="25000"/>
                  </a:schemeClr>
                </a:solidFill>
                <a:latin typeface="UTM Flamenco" panose="02040603050506020204" pitchFamily="18" charset="0"/>
              </a:rPr>
              <a:t> </a:t>
            </a:r>
            <a:r>
              <a:rPr lang="en-US" sz="1200" dirty="0" err="1">
                <a:solidFill>
                  <a:schemeClr val="tx1">
                    <a:lumMod val="75000"/>
                    <a:lumOff val="25000"/>
                  </a:schemeClr>
                </a:solidFill>
                <a:latin typeface="UTM Flamenco" panose="02040603050506020204" pitchFamily="18" charset="0"/>
              </a:rPr>
              <a:t>sinh</a:t>
            </a:r>
            <a:r>
              <a:rPr lang="en-US" sz="1200" dirty="0">
                <a:solidFill>
                  <a:schemeClr val="tx1">
                    <a:lumMod val="75000"/>
                    <a:lumOff val="25000"/>
                  </a:schemeClr>
                </a:solidFill>
                <a:latin typeface="UTM Flamenco" panose="02040603050506020204" pitchFamily="18" charset="0"/>
              </a:rPr>
              <a:t> </a:t>
            </a:r>
            <a:r>
              <a:rPr lang="en-US" sz="1200" dirty="0" err="1">
                <a:solidFill>
                  <a:schemeClr val="tx1">
                    <a:lumMod val="75000"/>
                    <a:lumOff val="25000"/>
                  </a:schemeClr>
                </a:solidFill>
                <a:latin typeface="UTM Flamenco" panose="02040603050506020204" pitchFamily="18" charset="0"/>
              </a:rPr>
              <a:t>đôi</a:t>
            </a:r>
            <a:r>
              <a:rPr lang="en-US" sz="1200" dirty="0">
                <a:solidFill>
                  <a:schemeClr val="tx1">
                    <a:lumMod val="75000"/>
                    <a:lumOff val="25000"/>
                  </a:schemeClr>
                </a:solidFill>
                <a:latin typeface="UTM Flamenco" panose="02040603050506020204" pitchFamily="18" charset="0"/>
              </a:rPr>
              <a:t>. Hai anh </a:t>
            </a:r>
            <a:r>
              <a:rPr lang="en-US" sz="1200" dirty="0" err="1">
                <a:solidFill>
                  <a:schemeClr val="tx1">
                    <a:lumMod val="75000"/>
                    <a:lumOff val="25000"/>
                  </a:schemeClr>
                </a:solidFill>
                <a:latin typeface="UTM Flamenco" panose="02040603050506020204" pitchFamily="18" charset="0"/>
              </a:rPr>
              <a:t>em</a:t>
            </a:r>
            <a:r>
              <a:rPr lang="en-US" sz="1200" dirty="0">
                <a:solidFill>
                  <a:schemeClr val="tx1">
                    <a:lumMod val="75000"/>
                    <a:lumOff val="25000"/>
                  </a:schemeClr>
                </a:solidFill>
                <a:latin typeface="UTM Flamenco" panose="02040603050506020204" pitchFamily="18" charset="0"/>
              </a:rPr>
              <a:t> </a:t>
            </a:r>
            <a:r>
              <a:rPr lang="en-US" sz="1200" dirty="0" err="1">
                <a:solidFill>
                  <a:schemeClr val="tx1">
                    <a:lumMod val="75000"/>
                    <a:lumOff val="25000"/>
                  </a:schemeClr>
                </a:solidFill>
                <a:latin typeface="UTM Flamenco" panose="02040603050506020204" pitchFamily="18" charset="0"/>
              </a:rPr>
              <a:t>giống</a:t>
            </a:r>
            <a:r>
              <a:rPr lang="en-US" sz="1200" dirty="0">
                <a:solidFill>
                  <a:schemeClr val="tx1">
                    <a:lumMod val="75000"/>
                    <a:lumOff val="25000"/>
                  </a:schemeClr>
                </a:solidFill>
                <a:latin typeface="UTM Flamenco" panose="02040603050506020204" pitchFamily="18" charset="0"/>
              </a:rPr>
              <a:t> </a:t>
            </a:r>
            <a:r>
              <a:rPr lang="en-US" sz="1200" dirty="0" err="1">
                <a:solidFill>
                  <a:schemeClr val="tx1">
                    <a:lumMod val="75000"/>
                    <a:lumOff val="25000"/>
                  </a:schemeClr>
                </a:solidFill>
                <a:latin typeface="UTM Flamenco" panose="02040603050506020204" pitchFamily="18" charset="0"/>
              </a:rPr>
              <a:t>nhau</a:t>
            </a:r>
            <a:r>
              <a:rPr lang="en-US" sz="1200" dirty="0">
                <a:solidFill>
                  <a:schemeClr val="tx1">
                    <a:lumMod val="75000"/>
                    <a:lumOff val="25000"/>
                  </a:schemeClr>
                </a:solidFill>
                <a:latin typeface="UTM Flamenco" panose="02040603050506020204" pitchFamily="18" charset="0"/>
              </a:rPr>
              <a:t> </a:t>
            </a:r>
            <a:r>
              <a:rPr lang="en-US" sz="1200" dirty="0" err="1">
                <a:solidFill>
                  <a:schemeClr val="tx1">
                    <a:lumMod val="75000"/>
                    <a:lumOff val="25000"/>
                  </a:schemeClr>
                </a:solidFill>
                <a:latin typeface="UTM Flamenco" panose="02040603050506020204" pitchFamily="18" charset="0"/>
              </a:rPr>
              <a:t>như</a:t>
            </a:r>
            <a:r>
              <a:rPr lang="en-US" sz="1200" dirty="0">
                <a:solidFill>
                  <a:schemeClr val="tx1">
                    <a:lumMod val="75000"/>
                    <a:lumOff val="25000"/>
                  </a:schemeClr>
                </a:solidFill>
                <a:latin typeface="UTM Flamenco" panose="02040603050506020204" pitchFamily="18" charset="0"/>
              </a:rPr>
              <a:t> </a:t>
            </a:r>
            <a:r>
              <a:rPr lang="en-US" sz="1200" dirty="0" err="1">
                <a:solidFill>
                  <a:schemeClr val="tx1">
                    <a:lumMod val="75000"/>
                    <a:lumOff val="25000"/>
                  </a:schemeClr>
                </a:solidFill>
                <a:latin typeface="UTM Flamenco" panose="02040603050506020204" pitchFamily="18" charset="0"/>
              </a:rPr>
              <a:t>đúc</a:t>
            </a:r>
            <a:r>
              <a:rPr lang="en-US" sz="1200" dirty="0">
                <a:solidFill>
                  <a:schemeClr val="tx1">
                    <a:lumMod val="75000"/>
                    <a:lumOff val="25000"/>
                  </a:schemeClr>
                </a:solidFill>
                <a:latin typeface="UTM Flamenco" panose="02040603050506020204" pitchFamily="18" charset="0"/>
              </a:rPr>
              <a:t>.</a:t>
            </a:r>
            <a:endParaRPr lang="vi-VN" dirty="0"/>
          </a:p>
        </p:txBody>
      </p:sp>
      <p:sp>
        <p:nvSpPr>
          <p:cNvPr id="4" name="Slide Number Placeholder 3"/>
          <p:cNvSpPr>
            <a:spLocks noGrp="1"/>
          </p:cNvSpPr>
          <p:nvPr>
            <p:ph type="sldNum" sz="quarter" idx="10"/>
          </p:nvPr>
        </p:nvSpPr>
        <p:spPr/>
        <p:txBody>
          <a:bodyPr/>
          <a:lstStyle/>
          <a:p>
            <a:fld id="{D07F396E-96BB-42DE-AAD9-9E48D846FDB3}" type="slidenum">
              <a:rPr lang="vi-VN" smtClean="0"/>
              <a:t>16</a:t>
            </a:fld>
            <a:endParaRPr lang="vi-VN"/>
          </a:p>
        </p:txBody>
      </p:sp>
    </p:spTree>
    <p:extLst>
      <p:ext uri="{BB962C8B-B14F-4D97-AF65-F5344CB8AC3E}">
        <p14:creationId xmlns:p14="http://schemas.microsoft.com/office/powerpoint/2010/main" val="369113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C00000"/>
                </a:solidFill>
                <a:latin typeface="UTM American Sans" panose="02040603050506020204" pitchFamily="18" charset="0"/>
              </a:rPr>
              <a:t>Cảm</a:t>
            </a:r>
            <a:r>
              <a:rPr lang="en-US" sz="1200" dirty="0">
                <a:solidFill>
                  <a:srgbClr val="C00000"/>
                </a:solidFill>
                <a:latin typeface="UTM American Sans" panose="02040603050506020204" pitchFamily="18" charset="0"/>
              </a:rPr>
              <a:t> </a:t>
            </a:r>
            <a:r>
              <a:rPr lang="en-US" sz="1200" dirty="0" err="1">
                <a:solidFill>
                  <a:srgbClr val="C00000"/>
                </a:solidFill>
                <a:latin typeface="UTM American Sans" panose="02040603050506020204" pitchFamily="18" charset="0"/>
              </a:rPr>
              <a:t>xúc</a:t>
            </a:r>
            <a:r>
              <a:rPr lang="en-US" sz="1200" dirty="0">
                <a:solidFill>
                  <a:srgbClr val="C00000"/>
                </a:solidFill>
                <a:latin typeface="UTM American Sans" panose="02040603050506020204" pitchFamily="18" charset="0"/>
              </a:rPr>
              <a:t> </a:t>
            </a:r>
            <a:r>
              <a:rPr lang="en-US" sz="1200" dirty="0" err="1">
                <a:solidFill>
                  <a:srgbClr val="C00000"/>
                </a:solidFill>
                <a:latin typeface="UTM American Sans" panose="02040603050506020204" pitchFamily="18" charset="0"/>
              </a:rPr>
              <a:t>của</a:t>
            </a:r>
            <a:r>
              <a:rPr lang="en-US" sz="1200" dirty="0">
                <a:solidFill>
                  <a:srgbClr val="C00000"/>
                </a:solidFill>
                <a:latin typeface="UTM American Sans" panose="02040603050506020204" pitchFamily="18" charset="0"/>
              </a:rPr>
              <a:t> Long:</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1" dirty="0" err="1">
                <a:latin typeface="UTM Aptima" panose="02040603050506020204" pitchFamily="18" charset="0"/>
              </a:rPr>
              <a:t>Lúc</a:t>
            </a:r>
            <a:r>
              <a:rPr lang="en-US" sz="1200" b="1" dirty="0">
                <a:latin typeface="UTM Aptima" panose="02040603050506020204" pitchFamily="18" charset="0"/>
              </a:rPr>
              <a:t> </a:t>
            </a:r>
            <a:r>
              <a:rPr lang="en-US" sz="1200" b="1" dirty="0" err="1">
                <a:latin typeface="UTM Aptima" panose="02040603050506020204" pitchFamily="18" charset="0"/>
              </a:rPr>
              <a:t>nhỏ</a:t>
            </a:r>
            <a:r>
              <a:rPr lang="en-US" sz="1200" b="1" dirty="0">
                <a:latin typeface="UTM Aptima" panose="02040603050506020204" pitchFamily="18" charset="0"/>
              </a:rPr>
              <a:t> Long </a:t>
            </a:r>
            <a:r>
              <a:rPr lang="en-US" sz="1200" b="1" dirty="0" err="1">
                <a:latin typeface="UTM Aptima" panose="02040603050506020204" pitchFamily="18" charset="0"/>
              </a:rPr>
              <a:t>thấy</a:t>
            </a:r>
            <a:r>
              <a:rPr lang="en-US" sz="1200" b="1" dirty="0">
                <a:latin typeface="UTM Aptima" panose="02040603050506020204" pitchFamily="18" charset="0"/>
              </a:rPr>
              <a:t> </a:t>
            </a:r>
            <a:r>
              <a:rPr lang="en-US" sz="1200" b="1" dirty="0" err="1">
                <a:latin typeface="UTM Aptima" panose="02040603050506020204" pitchFamily="18" charset="0"/>
              </a:rPr>
              <a:t>khoái</a:t>
            </a:r>
            <a:r>
              <a:rPr lang="en-US" sz="1200" b="1" dirty="0">
                <a:latin typeface="UTM Aptima" panose="02040603050506020204" pitchFamily="18" charset="0"/>
              </a:rPr>
              <a:t> </a:t>
            </a:r>
            <a:r>
              <a:rPr lang="en-US" sz="1200" b="1" dirty="0" err="1">
                <a:latin typeface="UTM Aptima" panose="02040603050506020204" pitchFamily="18" charset="0"/>
              </a:rPr>
              <a:t>chí</a:t>
            </a:r>
            <a:r>
              <a:rPr lang="en-US" sz="1200" b="1" dirty="0">
                <a:latin typeface="UTM Aptima" panose="02040603050506020204" pitchFamily="18" charset="0"/>
              </a:rPr>
              <a:t> </a:t>
            </a:r>
            <a:r>
              <a:rPr lang="en-US" sz="1200" b="1" dirty="0" err="1">
                <a:latin typeface="UTM Aptima" panose="02040603050506020204" pitchFamily="18" charset="0"/>
              </a:rPr>
              <a:t>lắm</a:t>
            </a:r>
            <a:r>
              <a:rPr lang="en-US" sz="1200" b="1" dirty="0">
                <a:latin typeface="UTM Aptima" panose="02040603050506020204" pitchFamily="18" charset="0"/>
              </a:rPr>
              <a:t>. </a:t>
            </a:r>
            <a:r>
              <a:rPr lang="en-US" sz="1200" b="1" dirty="0" err="1">
                <a:latin typeface="UTM Aptima" panose="02040603050506020204" pitchFamily="18" charset="0"/>
              </a:rPr>
              <a:t>Nhưng</a:t>
            </a:r>
            <a:r>
              <a:rPr lang="en-US" sz="1200" b="1" dirty="0">
                <a:latin typeface="UTM Aptima" panose="02040603050506020204" pitchFamily="18" charset="0"/>
              </a:rPr>
              <a:t> </a:t>
            </a:r>
            <a:r>
              <a:rPr lang="en-US" sz="1200" b="1" dirty="0" err="1">
                <a:latin typeface="UTM Aptima" panose="02040603050506020204" pitchFamily="18" charset="0"/>
              </a:rPr>
              <a:t>lớn</a:t>
            </a:r>
            <a:r>
              <a:rPr lang="en-US" sz="1200" b="1" dirty="0">
                <a:latin typeface="UTM Aptima" panose="02040603050506020204" pitchFamily="18" charset="0"/>
              </a:rPr>
              <a:t> </a:t>
            </a:r>
            <a:r>
              <a:rPr lang="en-US" sz="1200" b="1" dirty="0" err="1">
                <a:latin typeface="UTM Aptima" panose="02040603050506020204" pitchFamily="18" charset="0"/>
              </a:rPr>
              <a:t>lên</a:t>
            </a:r>
            <a:r>
              <a:rPr lang="en-US" sz="1200" b="1" dirty="0">
                <a:latin typeface="UTM Aptima" panose="02040603050506020204" pitchFamily="18" charset="0"/>
              </a:rPr>
              <a:t> </a:t>
            </a:r>
            <a:r>
              <a:rPr lang="en-US" sz="1200" b="1" dirty="0" err="1">
                <a:latin typeface="UTM Aptima" panose="02040603050506020204" pitchFamily="18" charset="0"/>
              </a:rPr>
              <a:t>thì</a:t>
            </a:r>
            <a:r>
              <a:rPr lang="en-US" sz="1200" b="1" dirty="0">
                <a:latin typeface="UTM Aptima" panose="02040603050506020204" pitchFamily="18" charset="0"/>
              </a:rPr>
              <a:t> </a:t>
            </a:r>
            <a:r>
              <a:rPr lang="en-US" sz="1200" b="1" dirty="0" err="1">
                <a:latin typeface="UTM Aptima" panose="02040603050506020204" pitchFamily="18" charset="0"/>
              </a:rPr>
              <a:t>không</a:t>
            </a:r>
            <a:r>
              <a:rPr lang="en-US" sz="1200" b="1" dirty="0">
                <a:latin typeface="UTM Aptima" panose="02040603050506020204" pitchFamily="18" charset="0"/>
              </a:rPr>
              <a:t> </a:t>
            </a:r>
            <a:r>
              <a:rPr lang="en-US" sz="1200" b="1" dirty="0" err="1">
                <a:latin typeface="UTM Aptima" panose="02040603050506020204" pitchFamily="18" charset="0"/>
              </a:rPr>
              <a:t>còn</a:t>
            </a:r>
            <a:r>
              <a:rPr lang="en-US" sz="1200" b="1" dirty="0">
                <a:latin typeface="UTM Aptima" panose="02040603050506020204" pitchFamily="18" charset="0"/>
              </a:rPr>
              <a:t> </a:t>
            </a:r>
            <a:r>
              <a:rPr lang="en-US" sz="1200" b="1" dirty="0" err="1">
                <a:latin typeface="UTM Aptima" panose="02040603050506020204" pitchFamily="18" charset="0"/>
              </a:rPr>
              <a:t>thấy</a:t>
            </a:r>
            <a:r>
              <a:rPr lang="en-US" sz="1200" b="1" dirty="0">
                <a:latin typeface="UTM Aptima" panose="02040603050506020204" pitchFamily="18" charset="0"/>
              </a:rPr>
              <a:t> </a:t>
            </a:r>
            <a:r>
              <a:rPr lang="en-US" sz="1200" b="1" dirty="0" err="1">
                <a:latin typeface="UTM Aptima" panose="02040603050506020204" pitchFamily="18" charset="0"/>
              </a:rPr>
              <a:t>thú</a:t>
            </a:r>
            <a:r>
              <a:rPr lang="en-US" sz="1200" b="1" dirty="0">
                <a:latin typeface="UTM Aptima" panose="02040603050506020204" pitchFamily="18" charset="0"/>
              </a:rPr>
              <a:t> </a:t>
            </a:r>
            <a:r>
              <a:rPr lang="en-US" sz="1200" b="1" dirty="0" err="1">
                <a:latin typeface="UTM Aptima" panose="02040603050506020204" pitchFamily="18" charset="0"/>
              </a:rPr>
              <a:t>vị</a:t>
            </a:r>
            <a:r>
              <a:rPr lang="en-US" sz="1200" b="1" dirty="0">
                <a:latin typeface="UTM Aptima" panose="02040603050506020204" pitchFamily="18" charset="0"/>
              </a:rPr>
              <a:t> </a:t>
            </a:r>
            <a:r>
              <a:rPr lang="en-US" sz="1200" b="1" dirty="0" err="1">
                <a:latin typeface="UTM Aptima" panose="02040603050506020204" pitchFamily="18" charset="0"/>
              </a:rPr>
              <a:t>nữa</a:t>
            </a:r>
            <a:r>
              <a:rPr lang="en-US" sz="1200" b="1" dirty="0">
                <a:latin typeface="UTM Aptima" panose="02040603050506020204" pitchFamily="18" charset="0"/>
              </a:rPr>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1" dirty="0">
                <a:latin typeface="UTM Aptima" panose="02040603050506020204" pitchFamily="18" charset="0"/>
              </a:rPr>
              <a:t>- </a:t>
            </a:r>
            <a:r>
              <a:rPr lang="en-US" sz="1200" b="1" dirty="0" err="1">
                <a:solidFill>
                  <a:srgbClr val="002060"/>
                </a:solidFill>
                <a:latin typeface="UTM Aptima" panose="02040603050506020204" pitchFamily="18" charset="0"/>
              </a:rPr>
              <a:t>Mỗi</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khi</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bị</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gọi</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nhầm</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tên</a:t>
            </a:r>
            <a:r>
              <a:rPr lang="en-US" sz="1200" b="1" dirty="0">
                <a:solidFill>
                  <a:srgbClr val="002060"/>
                </a:solidFill>
                <a:latin typeface="UTM Aptima" panose="02040603050506020204" pitchFamily="18" charset="0"/>
              </a:rPr>
              <a:t>, Long </a:t>
            </a:r>
            <a:r>
              <a:rPr lang="en-US" sz="1200" b="1" dirty="0" err="1">
                <a:solidFill>
                  <a:srgbClr val="002060"/>
                </a:solidFill>
                <a:latin typeface="UTM Aptima" panose="02040603050506020204" pitchFamily="18" charset="0"/>
              </a:rPr>
              <a:t>lại</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muốn</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kêu</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lên</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Tôi</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là</a:t>
            </a:r>
            <a:r>
              <a:rPr lang="en-US" sz="1200" b="1" dirty="0">
                <a:solidFill>
                  <a:srgbClr val="002060"/>
                </a:solidFill>
                <a:latin typeface="UTM Aptima" panose="02040603050506020204" pitchFamily="18" charset="0"/>
              </a:rPr>
              <a:t> Long, </a:t>
            </a:r>
            <a:r>
              <a:rPr lang="en-US" sz="1200" b="1" dirty="0" err="1">
                <a:solidFill>
                  <a:srgbClr val="002060"/>
                </a:solidFill>
                <a:latin typeface="UTM Aptima" panose="02040603050506020204" pitchFamily="18" charset="0"/>
              </a:rPr>
              <a:t>tôi</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chẳng</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giống</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ai</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hết</a:t>
            </a:r>
            <a:r>
              <a:rPr lang="en-US" sz="1200" b="1" dirty="0">
                <a:solidFill>
                  <a:srgbClr val="002060"/>
                </a:solidFill>
                <a:latin typeface="UTM Aptima" panose="02040603050506020204" pitchFamily="18" charset="0"/>
              </a:rPr>
              <a:t>.”</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b="1" dirty="0">
              <a:latin typeface="UTM Aptima" panose="0204060305050602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C00000"/>
                </a:solidFill>
                <a:latin typeface="UTM American Sans" panose="02040603050506020204" pitchFamily="18" charset="0"/>
              </a:rPr>
              <a:t>Hành</a:t>
            </a:r>
            <a:r>
              <a:rPr lang="en-US" sz="1200" dirty="0">
                <a:solidFill>
                  <a:srgbClr val="C00000"/>
                </a:solidFill>
                <a:latin typeface="UTM American Sans" panose="02040603050506020204" pitchFamily="18" charset="0"/>
              </a:rPr>
              <a:t> </a:t>
            </a:r>
            <a:r>
              <a:rPr lang="en-US" sz="1200" dirty="0" err="1">
                <a:solidFill>
                  <a:srgbClr val="C00000"/>
                </a:solidFill>
                <a:latin typeface="UTM American Sans" panose="02040603050506020204" pitchFamily="18" charset="0"/>
              </a:rPr>
              <a:t>động</a:t>
            </a:r>
            <a:r>
              <a:rPr lang="en-US" sz="1200" dirty="0">
                <a:solidFill>
                  <a:srgbClr val="C00000"/>
                </a:solidFill>
                <a:latin typeface="UTM American Sans" panose="02040603050506020204" pitchFamily="18" charset="0"/>
              </a:rPr>
              <a:t> </a:t>
            </a:r>
            <a:r>
              <a:rPr lang="en-US" sz="1200" dirty="0" err="1">
                <a:solidFill>
                  <a:srgbClr val="C00000"/>
                </a:solidFill>
                <a:latin typeface="UTM American Sans" panose="02040603050506020204" pitchFamily="18" charset="0"/>
              </a:rPr>
              <a:t>của</a:t>
            </a:r>
            <a:r>
              <a:rPr lang="en-US" sz="1200" dirty="0">
                <a:solidFill>
                  <a:srgbClr val="C00000"/>
                </a:solidFill>
                <a:latin typeface="UTM American Sans" panose="02040603050506020204" pitchFamily="18" charset="0"/>
              </a:rPr>
              <a:t> Long: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latin typeface="UTM Aptima" panose="02040603050506020204" pitchFamily="18" charset="0"/>
              </a:rPr>
              <a:t>Long </a:t>
            </a:r>
            <a:r>
              <a:rPr lang="en-US" sz="1200" b="1" dirty="0" err="1">
                <a:solidFill>
                  <a:srgbClr val="002060"/>
                </a:solidFill>
                <a:latin typeface="UTM Aptima" panose="02040603050506020204" pitchFamily="18" charset="0"/>
              </a:rPr>
              <a:t>cố</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gắng</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làm</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mọi</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thứ</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khác</a:t>
            </a:r>
            <a:r>
              <a:rPr lang="en-US" sz="1200" b="1" dirty="0">
                <a:solidFill>
                  <a:srgbClr val="002060"/>
                </a:solidFill>
                <a:latin typeface="UTM Aptima" panose="02040603050506020204" pitchFamily="18" charset="0"/>
              </a:rPr>
              <a:t> anh, </a:t>
            </a:r>
            <a:r>
              <a:rPr lang="en-US" sz="1200" b="1" dirty="0" err="1">
                <a:solidFill>
                  <a:srgbClr val="002060"/>
                </a:solidFill>
                <a:latin typeface="UTM Aptima" panose="02040603050506020204" pitchFamily="18" charset="0"/>
              </a:rPr>
              <a:t>từ</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cách</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nói</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dáng</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đi</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đến</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trang</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phục</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kiểu</a:t>
            </a:r>
            <a:r>
              <a:rPr lang="en-US" sz="1200" b="1" dirty="0">
                <a:solidFill>
                  <a:srgbClr val="002060"/>
                </a:solidFill>
                <a:latin typeface="UTM Aptima" panose="02040603050506020204" pitchFamily="18" charset="0"/>
              </a:rPr>
              <a:t> </a:t>
            </a:r>
            <a:r>
              <a:rPr lang="en-US" sz="1200" b="1" dirty="0" err="1">
                <a:solidFill>
                  <a:srgbClr val="002060"/>
                </a:solidFill>
                <a:latin typeface="UTM Aptima" panose="02040603050506020204" pitchFamily="18" charset="0"/>
              </a:rPr>
              <a:t>tóc</a:t>
            </a:r>
            <a:r>
              <a:rPr lang="en-US" sz="1200" b="1" dirty="0">
                <a:solidFill>
                  <a:srgbClr val="002060"/>
                </a:solidFill>
                <a:latin typeface="UTM Aptima" panose="02040603050506020204" pitchFamily="18" charset="0"/>
              </a:rPr>
              <a:t>. </a:t>
            </a:r>
            <a:endParaRPr lang="en-US" sz="1200" b="1" dirty="0">
              <a:latin typeface="UTM Aptima" panose="0204060305050602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00000"/>
              </a:solidFill>
              <a:latin typeface="UTM American Sans" panose="0204060305050602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00000"/>
              </a:solidFill>
              <a:latin typeface="UTM American Sans" panose="02040603050506020204" pitchFamily="18" charset="0"/>
            </a:endParaRPr>
          </a:p>
          <a:p>
            <a:endParaRPr lang="vi-VN" dirty="0"/>
          </a:p>
        </p:txBody>
      </p:sp>
      <p:sp>
        <p:nvSpPr>
          <p:cNvPr id="4" name="Slide Number Placeholder 3"/>
          <p:cNvSpPr>
            <a:spLocks noGrp="1"/>
          </p:cNvSpPr>
          <p:nvPr>
            <p:ph type="sldNum" sz="quarter" idx="10"/>
          </p:nvPr>
        </p:nvSpPr>
        <p:spPr/>
        <p:txBody>
          <a:bodyPr/>
          <a:lstStyle/>
          <a:p>
            <a:fld id="{D07F396E-96BB-42DE-AAD9-9E48D846FDB3}" type="slidenum">
              <a:rPr lang="vi-VN" smtClean="0"/>
              <a:t>17</a:t>
            </a:fld>
            <a:endParaRPr lang="vi-VN"/>
          </a:p>
        </p:txBody>
      </p:sp>
    </p:spTree>
    <p:extLst>
      <p:ext uri="{BB962C8B-B14F-4D97-AF65-F5344CB8AC3E}">
        <p14:creationId xmlns:p14="http://schemas.microsoft.com/office/powerpoint/2010/main" val="683659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solidFill>
                  <a:schemeClr val="tx1">
                    <a:lumMod val="75000"/>
                    <a:lumOff val="25000"/>
                  </a:schemeClr>
                </a:solidFill>
                <a:latin typeface="UTM Flamenco" panose="02040603050506020204" pitchFamily="18" charset="0"/>
              </a:rPr>
              <a:t> </a:t>
            </a:r>
            <a:r>
              <a:rPr lang="en-US" sz="1200" dirty="0">
                <a:solidFill>
                  <a:srgbClr val="C00000"/>
                </a:solidFill>
                <a:latin typeface="UTM Flamenco" panose="02040603050506020204" pitchFamily="18" charset="0"/>
              </a:rPr>
              <a:t>- </a:t>
            </a:r>
            <a:r>
              <a:rPr lang="en-US" sz="1200" dirty="0" err="1">
                <a:solidFill>
                  <a:srgbClr val="C00000"/>
                </a:solidFill>
                <a:latin typeface="UTM Flamenco" panose="02040603050506020204" pitchFamily="18" charset="0"/>
              </a:rPr>
              <a:t>Khánh</a:t>
            </a:r>
            <a:r>
              <a:rPr lang="en-US" sz="1200" dirty="0">
                <a:solidFill>
                  <a:srgbClr val="C00000"/>
                </a:solidFill>
                <a:latin typeface="UTM Flamenco" panose="02040603050506020204" pitchFamily="18" charset="0"/>
              </a:rPr>
              <a:t> </a:t>
            </a:r>
            <a:r>
              <a:rPr lang="en-US" sz="1200" dirty="0" err="1">
                <a:solidFill>
                  <a:srgbClr val="C00000"/>
                </a:solidFill>
                <a:latin typeface="UTM Flamenco" panose="02040603050506020204" pitchFamily="18" charset="0"/>
              </a:rPr>
              <a:t>nhanh</a:t>
            </a:r>
            <a:r>
              <a:rPr lang="en-US" sz="1200" dirty="0">
                <a:solidFill>
                  <a:srgbClr val="C00000"/>
                </a:solidFill>
                <a:latin typeface="UTM Flamenco" panose="02040603050506020204" pitchFamily="18" charset="0"/>
              </a:rPr>
              <a:t> </a:t>
            </a:r>
            <a:r>
              <a:rPr lang="en-US" sz="1200" dirty="0" err="1">
                <a:solidFill>
                  <a:srgbClr val="C00000"/>
                </a:solidFill>
                <a:latin typeface="UTM Flamenco" panose="02040603050506020204" pitchFamily="18" charset="0"/>
              </a:rPr>
              <a:t>nhảu</a:t>
            </a:r>
            <a:r>
              <a:rPr lang="en-US" sz="1200" dirty="0">
                <a:solidFill>
                  <a:srgbClr val="C00000"/>
                </a:solidFill>
                <a:latin typeface="UTM Flamenco" panose="02040603050506020204" pitchFamily="18" charset="0"/>
              </a:rPr>
              <a:t>, hay </a:t>
            </a:r>
            <a:r>
              <a:rPr lang="en-US" sz="1200" dirty="0" err="1">
                <a:solidFill>
                  <a:srgbClr val="C00000"/>
                </a:solidFill>
                <a:latin typeface="UTM Flamenco" panose="02040603050506020204" pitchFamily="18" charset="0"/>
              </a:rPr>
              <a:t>cười</a:t>
            </a:r>
            <a:r>
              <a:rPr lang="en-US" sz="1200" dirty="0">
                <a:solidFill>
                  <a:srgbClr val="C00000"/>
                </a:solidFill>
                <a:latin typeface="UTM Flamenco" panose="02040603050506020204" pitchFamily="18" charset="0"/>
              </a:rPr>
              <a:t>.</a:t>
            </a:r>
          </a:p>
          <a:p>
            <a:pPr marL="171450" indent="-171450" algn="just">
              <a:buFontTx/>
              <a:buChar char="-"/>
            </a:pPr>
            <a:r>
              <a:rPr lang="en-US" sz="1200" dirty="0">
                <a:solidFill>
                  <a:schemeClr val="tx1">
                    <a:lumMod val="75000"/>
                    <a:lumOff val="25000"/>
                  </a:schemeClr>
                </a:solidFill>
                <a:latin typeface="UTM Flamenco" panose="02040603050506020204" pitchFamily="18" charset="0"/>
              </a:rPr>
              <a:t>Long </a:t>
            </a:r>
            <a:r>
              <a:rPr lang="en-US" sz="1200" dirty="0" err="1">
                <a:solidFill>
                  <a:schemeClr val="tx1">
                    <a:lumMod val="75000"/>
                    <a:lumOff val="25000"/>
                  </a:schemeClr>
                </a:solidFill>
                <a:latin typeface="UTM Flamenco" panose="02040603050506020204" pitchFamily="18" charset="0"/>
              </a:rPr>
              <a:t>chậm</a:t>
            </a:r>
            <a:r>
              <a:rPr lang="en-US" sz="1200" dirty="0">
                <a:solidFill>
                  <a:schemeClr val="tx1">
                    <a:lumMod val="75000"/>
                    <a:lumOff val="25000"/>
                  </a:schemeClr>
                </a:solidFill>
                <a:latin typeface="UTM Flamenco" panose="02040603050506020204" pitchFamily="18" charset="0"/>
              </a:rPr>
              <a:t> </a:t>
            </a:r>
            <a:r>
              <a:rPr lang="en-US" sz="1200" dirty="0" err="1">
                <a:solidFill>
                  <a:schemeClr val="tx1">
                    <a:lumMod val="75000"/>
                    <a:lumOff val="25000"/>
                  </a:schemeClr>
                </a:solidFill>
                <a:latin typeface="UTM Flamenco" panose="02040603050506020204" pitchFamily="18" charset="0"/>
              </a:rPr>
              <a:t>rãi</a:t>
            </a:r>
            <a:r>
              <a:rPr lang="en-US" sz="1200" dirty="0">
                <a:solidFill>
                  <a:schemeClr val="tx1">
                    <a:lumMod val="75000"/>
                    <a:lumOff val="25000"/>
                  </a:schemeClr>
                </a:solidFill>
                <a:latin typeface="UTM Flamenco" panose="02040603050506020204" pitchFamily="18" charset="0"/>
              </a:rPr>
              <a:t>, </a:t>
            </a:r>
            <a:r>
              <a:rPr lang="en-US" sz="1200" dirty="0" err="1">
                <a:solidFill>
                  <a:schemeClr val="tx1">
                    <a:lumMod val="75000"/>
                    <a:lumOff val="25000"/>
                  </a:schemeClr>
                </a:solidFill>
                <a:latin typeface="UTM Flamenco" panose="02040603050506020204" pitchFamily="18" charset="0"/>
              </a:rPr>
              <a:t>lúc</a:t>
            </a:r>
            <a:r>
              <a:rPr lang="en-US" sz="1200" dirty="0">
                <a:solidFill>
                  <a:schemeClr val="tx1">
                    <a:lumMod val="75000"/>
                    <a:lumOff val="25000"/>
                  </a:schemeClr>
                </a:solidFill>
                <a:latin typeface="UTM Flamenco" panose="02040603050506020204" pitchFamily="18" charset="0"/>
              </a:rPr>
              <a:t> </a:t>
            </a:r>
            <a:r>
              <a:rPr lang="en-US" sz="1200" dirty="0" err="1">
                <a:solidFill>
                  <a:schemeClr val="tx1">
                    <a:lumMod val="75000"/>
                    <a:lumOff val="25000"/>
                  </a:schemeClr>
                </a:solidFill>
                <a:latin typeface="UTM Flamenco" panose="02040603050506020204" pitchFamily="18" charset="0"/>
              </a:rPr>
              <a:t>nào</a:t>
            </a:r>
            <a:r>
              <a:rPr lang="en-US" sz="1200" dirty="0">
                <a:solidFill>
                  <a:schemeClr val="tx1">
                    <a:lumMod val="75000"/>
                    <a:lumOff val="25000"/>
                  </a:schemeClr>
                </a:solidFill>
                <a:latin typeface="UTM Flamenco" panose="02040603050506020204" pitchFamily="18" charset="0"/>
              </a:rPr>
              <a:t> </a:t>
            </a:r>
            <a:r>
              <a:rPr lang="en-US" sz="1200" dirty="0" err="1">
                <a:solidFill>
                  <a:schemeClr val="tx1">
                    <a:lumMod val="75000"/>
                    <a:lumOff val="25000"/>
                  </a:schemeClr>
                </a:solidFill>
                <a:latin typeface="UTM Flamenco" panose="02040603050506020204" pitchFamily="18" charset="0"/>
              </a:rPr>
              <a:t>cũng</a:t>
            </a:r>
            <a:r>
              <a:rPr lang="en-US" sz="1200" dirty="0">
                <a:solidFill>
                  <a:schemeClr val="tx1">
                    <a:lumMod val="75000"/>
                    <a:lumOff val="25000"/>
                  </a:schemeClr>
                </a:solidFill>
                <a:latin typeface="UTM Flamenco" panose="02040603050506020204" pitchFamily="18" charset="0"/>
              </a:rPr>
              <a:t> </a:t>
            </a:r>
            <a:r>
              <a:rPr lang="en-US" sz="1200" dirty="0" err="1">
                <a:solidFill>
                  <a:schemeClr val="tx1">
                    <a:lumMod val="75000"/>
                    <a:lumOff val="25000"/>
                  </a:schemeClr>
                </a:solidFill>
                <a:latin typeface="UTM Flamenco" panose="02040603050506020204" pitchFamily="18" charset="0"/>
              </a:rPr>
              <a:t>nghiêm</a:t>
            </a:r>
            <a:r>
              <a:rPr lang="en-US" sz="1200" dirty="0">
                <a:solidFill>
                  <a:schemeClr val="tx1">
                    <a:lumMod val="75000"/>
                    <a:lumOff val="25000"/>
                  </a:schemeClr>
                </a:solidFill>
                <a:latin typeface="UTM Flamenco" panose="02040603050506020204" pitchFamily="18" charset="0"/>
              </a:rPr>
              <a:t> </a:t>
            </a:r>
            <a:r>
              <a:rPr lang="en-US" sz="1200" dirty="0" err="1">
                <a:solidFill>
                  <a:schemeClr val="tx1">
                    <a:lumMod val="75000"/>
                    <a:lumOff val="25000"/>
                  </a:schemeClr>
                </a:solidFill>
                <a:latin typeface="UTM Flamenco" panose="02040603050506020204" pitchFamily="18" charset="0"/>
              </a:rPr>
              <a:t>túc</a:t>
            </a:r>
            <a:r>
              <a:rPr lang="en-US" sz="1200" dirty="0">
                <a:solidFill>
                  <a:schemeClr val="tx1">
                    <a:lumMod val="75000"/>
                    <a:lumOff val="25000"/>
                  </a:schemeClr>
                </a:solidFill>
                <a:latin typeface="UTM Flamenco" panose="02040603050506020204" pitchFamily="18" charset="0"/>
              </a:rPr>
              <a:t>.</a:t>
            </a:r>
          </a:p>
          <a:p>
            <a:pPr marL="171450" marR="0" indent="-171450" algn="just" defTabSz="914400" rtl="0" eaLnBrk="1" fontAlgn="auto" latinLnBrk="0" hangingPunct="1">
              <a:lnSpc>
                <a:spcPct val="100000"/>
              </a:lnSpc>
              <a:spcBef>
                <a:spcPts val="0"/>
              </a:spcBef>
              <a:spcAft>
                <a:spcPts val="0"/>
              </a:spcAft>
              <a:buClrTx/>
              <a:buSzTx/>
              <a:buFontTx/>
              <a:buChar char="-"/>
              <a:tabLst/>
              <a:defRPr/>
            </a:pPr>
            <a:r>
              <a:rPr lang="en-US" sz="1200" dirty="0">
                <a:solidFill>
                  <a:schemeClr val="tx1">
                    <a:lumMod val="75000"/>
                    <a:lumOff val="25000"/>
                  </a:schemeClr>
                </a:solidFill>
                <a:latin typeface="UTM Flamenco" panose="02040603050506020204" pitchFamily="18" charset="0"/>
              </a:rPr>
              <a:t>=&gt; </a:t>
            </a:r>
            <a:r>
              <a:rPr lang="en-US" sz="1200" b="1" dirty="0">
                <a:latin typeface="UTM Aptima" panose="02040603050506020204" pitchFamily="18" charset="0"/>
              </a:rPr>
              <a:t>Hai anh </a:t>
            </a:r>
            <a:r>
              <a:rPr lang="en-US" sz="1200" b="1" dirty="0" err="1">
                <a:latin typeface="UTM Aptima" panose="02040603050506020204" pitchFamily="18" charset="0"/>
              </a:rPr>
              <a:t>em</a:t>
            </a:r>
            <a:r>
              <a:rPr lang="en-US" sz="1200" b="1" dirty="0">
                <a:latin typeface="UTM Aptima" panose="02040603050506020204" pitchFamily="18" charset="0"/>
              </a:rPr>
              <a:t> </a:t>
            </a:r>
            <a:r>
              <a:rPr lang="en-US" sz="1200" b="1" dirty="0" err="1">
                <a:latin typeface="UTM Aptima" panose="02040603050506020204" pitchFamily="18" charset="0"/>
              </a:rPr>
              <a:t>chỉ</a:t>
            </a:r>
            <a:r>
              <a:rPr lang="en-US" sz="1200" b="1" dirty="0">
                <a:latin typeface="UTM Aptima" panose="02040603050506020204" pitchFamily="18" charset="0"/>
              </a:rPr>
              <a:t> </a:t>
            </a:r>
            <a:r>
              <a:rPr lang="en-US" sz="1200" b="1" dirty="0" err="1">
                <a:latin typeface="UTM Aptima" panose="02040603050506020204" pitchFamily="18" charset="0"/>
              </a:rPr>
              <a:t>giống</a:t>
            </a:r>
            <a:r>
              <a:rPr lang="en-US" sz="1200" b="1" dirty="0">
                <a:latin typeface="UTM Aptima" panose="02040603050506020204" pitchFamily="18" charset="0"/>
              </a:rPr>
              <a:t> </a:t>
            </a:r>
            <a:r>
              <a:rPr lang="en-US" sz="1200" b="1" dirty="0" err="1">
                <a:latin typeface="UTM Aptima" panose="02040603050506020204" pitchFamily="18" charset="0"/>
              </a:rPr>
              <a:t>nhau</a:t>
            </a:r>
            <a:r>
              <a:rPr lang="en-US" sz="1200" b="1" dirty="0">
                <a:latin typeface="UTM Aptima" panose="02040603050506020204" pitchFamily="18" charset="0"/>
              </a:rPr>
              <a:t> </a:t>
            </a:r>
            <a:r>
              <a:rPr lang="en-US" sz="1200" b="1" dirty="0" err="1">
                <a:latin typeface="UTM Aptima" panose="02040603050506020204" pitchFamily="18" charset="0"/>
              </a:rPr>
              <a:t>ngoại</a:t>
            </a:r>
            <a:r>
              <a:rPr lang="en-US" sz="1200" b="1" dirty="0">
                <a:latin typeface="UTM Aptima" panose="02040603050506020204" pitchFamily="18" charset="0"/>
              </a:rPr>
              <a:t> </a:t>
            </a:r>
            <a:r>
              <a:rPr lang="en-US" sz="1200" b="1" dirty="0" err="1">
                <a:latin typeface="UTM Aptima" panose="02040603050506020204" pitchFamily="18" charset="0"/>
              </a:rPr>
              <a:t>hình</a:t>
            </a:r>
            <a:r>
              <a:rPr lang="en-US" sz="1200" b="1" dirty="0">
                <a:latin typeface="UTM Aptima" panose="02040603050506020204" pitchFamily="18" charset="0"/>
              </a:rPr>
              <a:t>, </a:t>
            </a:r>
            <a:r>
              <a:rPr lang="en-US" sz="1200" b="1" dirty="0" err="1">
                <a:latin typeface="UTM Aptima" panose="02040603050506020204" pitchFamily="18" charset="0"/>
              </a:rPr>
              <a:t>còn</a:t>
            </a:r>
            <a:r>
              <a:rPr lang="en-US" sz="1200" b="1" dirty="0">
                <a:latin typeface="UTM Aptima" panose="02040603050506020204" pitchFamily="18" charset="0"/>
              </a:rPr>
              <a:t> </a:t>
            </a:r>
            <a:r>
              <a:rPr lang="en-US" sz="1200" b="1" dirty="0" err="1">
                <a:latin typeface="UTM Aptima" panose="02040603050506020204" pitchFamily="18" charset="0"/>
              </a:rPr>
              <a:t>đặc</a:t>
            </a:r>
            <a:r>
              <a:rPr lang="en-US" sz="1200" b="1" dirty="0">
                <a:latin typeface="UTM Aptima" panose="02040603050506020204" pitchFamily="18" charset="0"/>
              </a:rPr>
              <a:t> </a:t>
            </a:r>
            <a:r>
              <a:rPr lang="en-US" sz="1200" b="1" dirty="0" err="1">
                <a:latin typeface="UTM Aptima" panose="02040603050506020204" pitchFamily="18" charset="0"/>
              </a:rPr>
              <a:t>điểm</a:t>
            </a:r>
            <a:r>
              <a:rPr lang="en-US" sz="1200" b="1" dirty="0">
                <a:latin typeface="UTM Aptima" panose="02040603050506020204" pitchFamily="18" charset="0"/>
              </a:rPr>
              <a:t> </a:t>
            </a:r>
            <a:r>
              <a:rPr lang="en-US" sz="1200" b="1" dirty="0" err="1">
                <a:latin typeface="UTM Aptima" panose="02040603050506020204" pitchFamily="18" charset="0"/>
              </a:rPr>
              <a:t>tính</a:t>
            </a:r>
            <a:r>
              <a:rPr lang="en-US" sz="1200" b="1" dirty="0">
                <a:latin typeface="UTM Aptima" panose="02040603050506020204" pitchFamily="18" charset="0"/>
              </a:rPr>
              <a:t> </a:t>
            </a:r>
            <a:r>
              <a:rPr lang="en-US" sz="1200" b="1" dirty="0" err="1">
                <a:latin typeface="UTM Aptima" panose="02040603050506020204" pitchFamily="18" charset="0"/>
              </a:rPr>
              <a:t>cách</a:t>
            </a:r>
            <a:r>
              <a:rPr lang="en-US" sz="1200" b="1" dirty="0">
                <a:latin typeface="UTM Aptima" panose="02040603050506020204" pitchFamily="18" charset="0"/>
              </a:rPr>
              <a:t>, </a:t>
            </a:r>
            <a:r>
              <a:rPr lang="en-US" sz="1200" b="1" dirty="0" err="1">
                <a:latin typeface="UTM Aptima" panose="02040603050506020204" pitchFamily="18" charset="0"/>
              </a:rPr>
              <a:t>thói</a:t>
            </a:r>
            <a:r>
              <a:rPr lang="en-US" sz="1200" b="1" dirty="0">
                <a:latin typeface="UTM Aptima" panose="02040603050506020204" pitchFamily="18" charset="0"/>
              </a:rPr>
              <a:t> </a:t>
            </a:r>
            <a:r>
              <a:rPr lang="en-US" sz="1200" b="1" dirty="0" err="1">
                <a:latin typeface="UTM Aptima" panose="02040603050506020204" pitchFamily="18" charset="0"/>
              </a:rPr>
              <a:t>quen</a:t>
            </a:r>
            <a:r>
              <a:rPr lang="en-US" sz="1200" b="1" dirty="0">
                <a:latin typeface="UTM Aptima" panose="02040603050506020204" pitchFamily="18" charset="0"/>
              </a:rPr>
              <a:t>,… </a:t>
            </a:r>
            <a:r>
              <a:rPr lang="en-US" sz="1200" b="1" dirty="0" err="1">
                <a:latin typeface="UTM Aptima" panose="02040603050506020204" pitchFamily="18" charset="0"/>
              </a:rPr>
              <a:t>đều</a:t>
            </a:r>
            <a:r>
              <a:rPr lang="en-US" sz="1200" b="1" dirty="0">
                <a:latin typeface="UTM Aptima" panose="02040603050506020204" pitchFamily="18" charset="0"/>
              </a:rPr>
              <a:t> </a:t>
            </a:r>
            <a:r>
              <a:rPr lang="en-US" sz="1200" b="1" dirty="0" err="1">
                <a:latin typeface="UTM Aptima" panose="02040603050506020204" pitchFamily="18" charset="0"/>
              </a:rPr>
              <a:t>khác</a:t>
            </a:r>
            <a:r>
              <a:rPr lang="en-US" sz="1200" b="1" dirty="0">
                <a:latin typeface="UTM Aptima" panose="02040603050506020204" pitchFamily="18" charset="0"/>
              </a:rPr>
              <a:t> </a:t>
            </a:r>
            <a:r>
              <a:rPr lang="en-US" sz="1200" b="1" dirty="0" err="1">
                <a:latin typeface="UTM Aptima" panose="02040603050506020204" pitchFamily="18" charset="0"/>
              </a:rPr>
              <a:t>nhau</a:t>
            </a:r>
            <a:r>
              <a:rPr lang="en-US" sz="1200" b="1" dirty="0">
                <a:latin typeface="UTM Aptima" panose="02040603050506020204" pitchFamily="18" charset="0"/>
              </a:rPr>
              <a:t>. </a:t>
            </a:r>
            <a:r>
              <a:rPr lang="en-US" sz="1200" b="1" dirty="0" err="1">
                <a:latin typeface="UTM Aptima" panose="02040603050506020204" pitchFamily="18" charset="0"/>
              </a:rPr>
              <a:t>Nghĩa</a:t>
            </a:r>
            <a:r>
              <a:rPr lang="en-US" sz="1200" b="1" dirty="0">
                <a:latin typeface="UTM Aptima" panose="02040603050506020204" pitchFamily="18" charset="0"/>
              </a:rPr>
              <a:t> </a:t>
            </a:r>
            <a:r>
              <a:rPr lang="en-US" sz="1200" b="1" dirty="0" err="1">
                <a:latin typeface="UTM Aptima" panose="02040603050506020204" pitchFamily="18" charset="0"/>
              </a:rPr>
              <a:t>là</a:t>
            </a:r>
            <a:r>
              <a:rPr lang="en-US" sz="1200" b="1" dirty="0">
                <a:latin typeface="UTM Aptima" panose="02040603050506020204" pitchFamily="18" charset="0"/>
              </a:rPr>
              <a:t> </a:t>
            </a:r>
            <a:r>
              <a:rPr lang="en-US" sz="1200" b="1" dirty="0" err="1">
                <a:latin typeface="UTM Aptima" panose="02040603050506020204" pitchFamily="18" charset="0"/>
              </a:rPr>
              <a:t>mỗi</a:t>
            </a:r>
            <a:r>
              <a:rPr lang="en-US" sz="1200" b="1" dirty="0">
                <a:latin typeface="UTM Aptima" panose="02040603050506020204" pitchFamily="18" charset="0"/>
              </a:rPr>
              <a:t> anh </a:t>
            </a:r>
            <a:r>
              <a:rPr lang="en-US" sz="1200" b="1" dirty="0" err="1">
                <a:latin typeface="UTM Aptima" panose="02040603050506020204" pitchFamily="18" charset="0"/>
              </a:rPr>
              <a:t>em</a:t>
            </a:r>
            <a:r>
              <a:rPr lang="en-US" sz="1200" b="1" dirty="0">
                <a:latin typeface="UTM Aptima" panose="02040603050506020204" pitchFamily="18" charset="0"/>
              </a:rPr>
              <a:t> </a:t>
            </a:r>
            <a:r>
              <a:rPr lang="en-US" sz="1200" b="1" dirty="0" err="1">
                <a:latin typeface="UTM Aptima" panose="02040603050506020204" pitchFamily="18" charset="0"/>
              </a:rPr>
              <a:t>đều</a:t>
            </a:r>
            <a:r>
              <a:rPr lang="en-US" sz="1200" b="1" dirty="0">
                <a:latin typeface="UTM Aptima" panose="02040603050506020204" pitchFamily="18" charset="0"/>
              </a:rPr>
              <a:t> </a:t>
            </a:r>
            <a:r>
              <a:rPr lang="en-US" sz="1200" b="1" dirty="0" err="1">
                <a:latin typeface="UTM Aptima" panose="02040603050506020204" pitchFamily="18" charset="0"/>
              </a:rPr>
              <a:t>có</a:t>
            </a:r>
            <a:r>
              <a:rPr lang="en-US" sz="1200" b="1" dirty="0">
                <a:latin typeface="UTM Aptima" panose="02040603050506020204" pitchFamily="18" charset="0"/>
              </a:rPr>
              <a:t> </a:t>
            </a:r>
            <a:r>
              <a:rPr lang="en-US" sz="1200" b="1" dirty="0" err="1">
                <a:latin typeface="UTM Aptima" panose="02040603050506020204" pitchFamily="18" charset="0"/>
              </a:rPr>
              <a:t>vẻ</a:t>
            </a:r>
            <a:r>
              <a:rPr lang="en-US" sz="1200" b="1" dirty="0">
                <a:latin typeface="UTM Aptima" panose="02040603050506020204" pitchFamily="18" charset="0"/>
              </a:rPr>
              <a:t> </a:t>
            </a:r>
            <a:r>
              <a:rPr lang="en-US" sz="1200" b="1" dirty="0" err="1">
                <a:latin typeface="UTM Aptima" panose="02040603050506020204" pitchFamily="18" charset="0"/>
              </a:rPr>
              <a:t>riêng</a:t>
            </a:r>
            <a:r>
              <a:rPr lang="en-US" sz="1200" b="1" dirty="0">
                <a:latin typeface="UTM Aptima" panose="02040603050506020204" pitchFamily="18" charset="0"/>
              </a:rPr>
              <a:t> </a:t>
            </a:r>
            <a:r>
              <a:rPr lang="en-US" sz="1200" b="1" dirty="0" err="1">
                <a:latin typeface="UTM Aptima" panose="02040603050506020204" pitchFamily="18" charset="0"/>
              </a:rPr>
              <a:t>không</a:t>
            </a:r>
            <a:r>
              <a:rPr lang="en-US" sz="1200" b="1" dirty="0">
                <a:latin typeface="UTM Aptima" panose="02040603050506020204" pitchFamily="18" charset="0"/>
              </a:rPr>
              <a:t> </a:t>
            </a:r>
            <a:r>
              <a:rPr lang="en-US" sz="1200" b="1" dirty="0" err="1">
                <a:latin typeface="UTM Aptima" panose="02040603050506020204" pitchFamily="18" charset="0"/>
              </a:rPr>
              <a:t>thể</a:t>
            </a:r>
            <a:r>
              <a:rPr lang="en-US" sz="1200" b="1" dirty="0">
                <a:latin typeface="UTM Aptima" panose="02040603050506020204" pitchFamily="18" charset="0"/>
              </a:rPr>
              <a:t> </a:t>
            </a:r>
            <a:r>
              <a:rPr lang="en-US" sz="1200" b="1" dirty="0" err="1">
                <a:latin typeface="UTM Aptima" panose="02040603050506020204" pitchFamily="18" charset="0"/>
              </a:rPr>
              <a:t>nhầm</a:t>
            </a:r>
            <a:r>
              <a:rPr lang="en-US" sz="1200" b="1" dirty="0">
                <a:latin typeface="UTM Aptima" panose="02040603050506020204" pitchFamily="18" charset="0"/>
              </a:rPr>
              <a:t> </a:t>
            </a:r>
            <a:r>
              <a:rPr lang="en-US" sz="1200" b="1" dirty="0" err="1">
                <a:latin typeface="UTM Aptima" panose="02040603050506020204" pitchFamily="18" charset="0"/>
              </a:rPr>
              <a:t>lẫn</a:t>
            </a:r>
            <a:r>
              <a:rPr lang="en-US" sz="1200" b="1" dirty="0">
                <a:latin typeface="UTM Aptima" panose="02040603050506020204" pitchFamily="18" charset="0"/>
              </a:rPr>
              <a:t>.</a:t>
            </a:r>
          </a:p>
          <a:p>
            <a:pPr marL="171450" indent="-171450" algn="just">
              <a:buFontTx/>
              <a:buChar char="-"/>
            </a:pPr>
            <a:endParaRPr lang="vi-VN" dirty="0"/>
          </a:p>
        </p:txBody>
      </p:sp>
      <p:sp>
        <p:nvSpPr>
          <p:cNvPr id="4" name="Slide Number Placeholder 3"/>
          <p:cNvSpPr>
            <a:spLocks noGrp="1"/>
          </p:cNvSpPr>
          <p:nvPr>
            <p:ph type="sldNum" sz="quarter" idx="10"/>
          </p:nvPr>
        </p:nvSpPr>
        <p:spPr/>
        <p:txBody>
          <a:bodyPr/>
          <a:lstStyle/>
          <a:p>
            <a:fld id="{D07F396E-96BB-42DE-AAD9-9E48D846FDB3}" type="slidenum">
              <a:rPr lang="vi-VN" smtClean="0"/>
              <a:t>19</a:t>
            </a:fld>
            <a:endParaRPr lang="vi-VN"/>
          </a:p>
        </p:txBody>
      </p:sp>
    </p:spTree>
    <p:extLst>
      <p:ext uri="{BB962C8B-B14F-4D97-AF65-F5344CB8AC3E}">
        <p14:creationId xmlns:p14="http://schemas.microsoft.com/office/powerpoint/2010/main" val="2088357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UTM Aptima" panose="02040603050506020204" pitchFamily="18" charset="0"/>
              </a:rPr>
              <a:t>- </a:t>
            </a:r>
            <a:r>
              <a:rPr lang="en-US" sz="1200" b="1" dirty="0">
                <a:solidFill>
                  <a:srgbClr val="FF0000"/>
                </a:solidFill>
                <a:latin typeface="UTM Aptima" panose="02040603050506020204" pitchFamily="18" charset="0"/>
              </a:rPr>
              <a:t>Long</a:t>
            </a:r>
            <a:r>
              <a:rPr lang="en-US" sz="1200" b="1" dirty="0">
                <a:latin typeface="UTM Aptima" panose="02040603050506020204" pitchFamily="18" charset="0"/>
              </a:rPr>
              <a:t> </a:t>
            </a:r>
            <a:r>
              <a:rPr lang="en-US" sz="1200" b="1" dirty="0" err="1">
                <a:latin typeface="UTM Aptima" panose="02040603050506020204" pitchFamily="18" charset="0"/>
              </a:rPr>
              <a:t>là</a:t>
            </a:r>
            <a:r>
              <a:rPr lang="en-US" sz="1200" b="1" dirty="0">
                <a:latin typeface="UTM Aptima" panose="02040603050506020204" pitchFamily="18" charset="0"/>
              </a:rPr>
              <a:t> </a:t>
            </a:r>
            <a:r>
              <a:rPr lang="en-US" sz="1200" b="1" dirty="0" err="1">
                <a:latin typeface="UTM Aptima" panose="02040603050506020204" pitchFamily="18" charset="0"/>
              </a:rPr>
              <a:t>người</a:t>
            </a:r>
            <a:r>
              <a:rPr lang="en-US" sz="1200" b="1" dirty="0">
                <a:latin typeface="UTM Aptima" panose="02040603050506020204" pitchFamily="18" charset="0"/>
              </a:rPr>
              <a:t> </a:t>
            </a:r>
            <a:r>
              <a:rPr lang="en-US" sz="1200" b="1" dirty="0" err="1">
                <a:latin typeface="UTM Aptima" panose="02040603050506020204" pitchFamily="18" charset="0"/>
              </a:rPr>
              <a:t>khá</a:t>
            </a:r>
            <a:r>
              <a:rPr lang="en-US" sz="1200" b="1" dirty="0">
                <a:latin typeface="UTM Aptima" panose="02040603050506020204" pitchFamily="18" charset="0"/>
              </a:rPr>
              <a:t> </a:t>
            </a:r>
            <a:r>
              <a:rPr lang="en-US" sz="1200" b="1" dirty="0" err="1">
                <a:latin typeface="UTM Aptima" panose="02040603050506020204" pitchFamily="18" charset="0"/>
              </a:rPr>
              <a:t>nghiêm</a:t>
            </a:r>
            <a:r>
              <a:rPr lang="en-US" sz="1200" b="1" dirty="0">
                <a:latin typeface="UTM Aptima" panose="02040603050506020204" pitchFamily="18" charset="0"/>
              </a:rPr>
              <a:t> </a:t>
            </a:r>
            <a:r>
              <a:rPr lang="en-US" sz="1200" b="1" dirty="0" err="1">
                <a:latin typeface="UTM Aptima" panose="02040603050506020204" pitchFamily="18" charset="0"/>
              </a:rPr>
              <a:t>túc</a:t>
            </a:r>
            <a:r>
              <a:rPr lang="en-US" sz="1200" b="1" dirty="0">
                <a:latin typeface="UTM Aptima" panose="02040603050506020204" pitchFamily="18" charset="0"/>
              </a:rPr>
              <a:t>, </a:t>
            </a:r>
            <a:r>
              <a:rPr lang="en-US" sz="1200" b="1" dirty="0" err="1">
                <a:latin typeface="UTM Aptima" panose="02040603050506020204" pitchFamily="18" charset="0"/>
              </a:rPr>
              <a:t>chậm</a:t>
            </a:r>
            <a:r>
              <a:rPr lang="en-US" sz="1200" b="1" dirty="0">
                <a:latin typeface="UTM Aptima" panose="02040603050506020204" pitchFamily="18" charset="0"/>
              </a:rPr>
              <a:t> </a:t>
            </a:r>
            <a:r>
              <a:rPr lang="en-US" sz="1200" b="1" dirty="0" err="1">
                <a:latin typeface="UTM Aptima" panose="02040603050506020204" pitchFamily="18" charset="0"/>
              </a:rPr>
              <a:t>rãi</a:t>
            </a:r>
            <a:r>
              <a:rPr lang="en-US" sz="1200" b="1" dirty="0">
                <a:latin typeface="UTM Aptima" panose="02040603050506020204" pitchFamily="18" charset="0"/>
              </a:rPr>
              <a:t>, hay </a:t>
            </a:r>
            <a:r>
              <a:rPr lang="en-US" sz="1200" b="1" dirty="0" err="1">
                <a:latin typeface="UTM Aptima" panose="02040603050506020204" pitchFamily="18" charset="0"/>
              </a:rPr>
              <a:t>suy</a:t>
            </a:r>
            <a:r>
              <a:rPr lang="en-US" sz="1200" b="1" dirty="0">
                <a:latin typeface="UTM Aptima" panose="02040603050506020204" pitchFamily="18" charset="0"/>
              </a:rPr>
              <a:t> </a:t>
            </a:r>
            <a:r>
              <a:rPr lang="en-US" sz="1200" b="1" dirty="0" err="1">
                <a:latin typeface="UTM Aptima" panose="02040603050506020204" pitchFamily="18" charset="0"/>
              </a:rPr>
              <a:t>nghĩ</a:t>
            </a:r>
            <a:r>
              <a:rPr lang="en-US" sz="1200" b="1" dirty="0">
                <a:latin typeface="UTM Aptima" panose="02040603050506020204" pitchFamily="18" charset="0"/>
              </a:rPr>
              <a:t>. Long </a:t>
            </a:r>
            <a:r>
              <a:rPr lang="en-US" sz="1200" b="1" dirty="0" err="1">
                <a:latin typeface="UTM Aptima" panose="02040603050506020204" pitchFamily="18" charset="0"/>
              </a:rPr>
              <a:t>luôn</a:t>
            </a:r>
            <a:r>
              <a:rPr lang="en-US" sz="1200" b="1" dirty="0">
                <a:latin typeface="UTM Aptima" panose="02040603050506020204" pitchFamily="18" charset="0"/>
              </a:rPr>
              <a:t> </a:t>
            </a:r>
            <a:r>
              <a:rPr lang="en-US" sz="1200" b="1" dirty="0" err="1">
                <a:latin typeface="UTM Aptima" panose="02040603050506020204" pitchFamily="18" charset="0"/>
              </a:rPr>
              <a:t>muốn</a:t>
            </a:r>
            <a:r>
              <a:rPr lang="en-US" sz="1200" b="1" dirty="0">
                <a:latin typeface="UTM Aptima" panose="02040603050506020204" pitchFamily="18" charset="0"/>
              </a:rPr>
              <a:t> </a:t>
            </a:r>
            <a:r>
              <a:rPr lang="en-US" sz="1200" b="1" dirty="0" err="1">
                <a:latin typeface="UTM Aptima" panose="02040603050506020204" pitchFamily="18" charset="0"/>
              </a:rPr>
              <a:t>khẳng</a:t>
            </a:r>
            <a:r>
              <a:rPr lang="en-US" sz="1200" b="1" dirty="0">
                <a:latin typeface="UTM Aptima" panose="02040603050506020204" pitchFamily="18" charset="0"/>
              </a:rPr>
              <a:t> </a:t>
            </a:r>
            <a:r>
              <a:rPr lang="en-US" sz="1200" b="1" dirty="0" err="1">
                <a:latin typeface="UTM Aptima" panose="02040603050506020204" pitchFamily="18" charset="0"/>
              </a:rPr>
              <a:t>định</a:t>
            </a:r>
            <a:r>
              <a:rPr lang="en-US" sz="1200" b="1" dirty="0">
                <a:latin typeface="UTM Aptima" panose="02040603050506020204" pitchFamily="18" charset="0"/>
              </a:rPr>
              <a:t> </a:t>
            </a:r>
            <a:r>
              <a:rPr lang="en-US" sz="1200" b="1" dirty="0" err="1">
                <a:latin typeface="UTM Aptima" panose="02040603050506020204" pitchFamily="18" charset="0"/>
              </a:rPr>
              <a:t>bản</a:t>
            </a:r>
            <a:r>
              <a:rPr lang="en-US" sz="1200" b="1" dirty="0">
                <a:latin typeface="UTM Aptima" panose="02040603050506020204" pitchFamily="18" charset="0"/>
              </a:rPr>
              <a:t> </a:t>
            </a:r>
            <a:r>
              <a:rPr lang="en-US" sz="1200" b="1" dirty="0" err="1">
                <a:latin typeface="UTM Aptima" panose="02040603050506020204" pitchFamily="18" charset="0"/>
              </a:rPr>
              <a:t>thân</a:t>
            </a:r>
            <a:r>
              <a:rPr lang="en-US" sz="1200" b="1" dirty="0">
                <a:latin typeface="UTM Aptima" panose="02040603050506020204" pitchFamily="18" charset="0"/>
              </a:rPr>
              <a:t>, </a:t>
            </a:r>
            <a:r>
              <a:rPr lang="en-US" sz="1200" b="1" dirty="0" err="1">
                <a:latin typeface="UTM Aptima" panose="02040603050506020204" pitchFamily="18" charset="0"/>
              </a:rPr>
              <a:t>muốn</a:t>
            </a:r>
            <a:r>
              <a:rPr lang="en-US" sz="1200" b="1" dirty="0">
                <a:latin typeface="UTM Aptima" panose="02040603050506020204" pitchFamily="18" charset="0"/>
              </a:rPr>
              <a:t> </a:t>
            </a:r>
            <a:r>
              <a:rPr lang="en-US" sz="1200" b="1" dirty="0" err="1">
                <a:latin typeface="UTM Aptima" panose="02040603050506020204" pitchFamily="18" charset="0"/>
              </a:rPr>
              <a:t>mình</a:t>
            </a:r>
            <a:r>
              <a:rPr lang="en-US" sz="1200" b="1" dirty="0">
                <a:latin typeface="UTM Aptima" panose="02040603050506020204" pitchFamily="18" charset="0"/>
              </a:rPr>
              <a:t> </a:t>
            </a:r>
            <a:r>
              <a:rPr lang="en-US" sz="1200" b="1" dirty="0" err="1">
                <a:latin typeface="UTM Aptima" panose="02040603050506020204" pitchFamily="18" charset="0"/>
              </a:rPr>
              <a:t>đặc</a:t>
            </a:r>
            <a:r>
              <a:rPr lang="en-US" sz="1200" b="1" dirty="0">
                <a:latin typeface="UTM Aptima" panose="02040603050506020204" pitchFamily="18" charset="0"/>
              </a:rPr>
              <a:t> </a:t>
            </a:r>
            <a:r>
              <a:rPr lang="en-US" sz="1200" b="1" dirty="0" err="1">
                <a:latin typeface="UTM Aptima" panose="02040603050506020204" pitchFamily="18" charset="0"/>
              </a:rPr>
              <a:t>biệt</a:t>
            </a:r>
            <a:r>
              <a:rPr lang="en-US" sz="1200" b="1" dirty="0">
                <a:latin typeface="UTM Aptima" panose="02040603050506020204" pitchFamily="18" charset="0"/>
              </a:rPr>
              <a:t> </a:t>
            </a:r>
            <a:r>
              <a:rPr lang="en-US" sz="1200" b="1" dirty="0" err="1">
                <a:latin typeface="UTM Aptima" panose="02040603050506020204" pitchFamily="18" charset="0"/>
              </a:rPr>
              <a:t>và</a:t>
            </a:r>
            <a:r>
              <a:rPr lang="en-US" sz="1200" b="1" dirty="0">
                <a:latin typeface="UTM Aptima" panose="02040603050506020204" pitchFamily="18" charset="0"/>
              </a:rPr>
              <a:t> </a:t>
            </a:r>
            <a:r>
              <a:rPr lang="en-US" sz="1200" b="1" dirty="0" err="1">
                <a:latin typeface="UTM Aptima" panose="02040603050506020204" pitchFamily="18" charset="0"/>
              </a:rPr>
              <a:t>là</a:t>
            </a:r>
            <a:r>
              <a:rPr lang="en-US" sz="1200" b="1" dirty="0">
                <a:latin typeface="UTM Aptima" panose="02040603050506020204" pitchFamily="18" charset="0"/>
              </a:rPr>
              <a:t> </a:t>
            </a:r>
            <a:r>
              <a:rPr lang="en-US" sz="1200" b="1" dirty="0" err="1">
                <a:latin typeface="UTM Aptima" panose="02040603050506020204" pitchFamily="18" charset="0"/>
              </a:rPr>
              <a:t>duy</a:t>
            </a:r>
            <a:r>
              <a:rPr lang="en-US" sz="1200" b="1" dirty="0">
                <a:latin typeface="UTM Aptima" panose="02040603050506020204" pitchFamily="18" charset="0"/>
              </a:rPr>
              <a:t> </a:t>
            </a:r>
            <a:r>
              <a:rPr lang="en-US" sz="1200" b="1" dirty="0" err="1">
                <a:latin typeface="UTM Aptima" panose="02040603050506020204" pitchFamily="18" charset="0"/>
              </a:rPr>
              <a:t>nhất</a:t>
            </a:r>
            <a:r>
              <a:rPr lang="en-US" sz="1200" b="1" dirty="0">
                <a:latin typeface="UTM Aptima" panose="020406030505060202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UTM Aptima" panose="02040603050506020204" pitchFamily="18" charset="0"/>
              </a:rPr>
              <a:t>- </a:t>
            </a:r>
            <a:r>
              <a:rPr lang="en-US" sz="1200" b="1" dirty="0" err="1">
                <a:solidFill>
                  <a:srgbClr val="0070C0"/>
                </a:solidFill>
                <a:latin typeface="UTM Aptima" panose="02040603050506020204" pitchFamily="18" charset="0"/>
              </a:rPr>
              <a:t>Khánh</a:t>
            </a:r>
            <a:r>
              <a:rPr lang="en-US" sz="1200" b="1" dirty="0">
                <a:latin typeface="UTM Aptima" panose="02040603050506020204" pitchFamily="18" charset="0"/>
              </a:rPr>
              <a:t> </a:t>
            </a:r>
            <a:r>
              <a:rPr lang="en-US" sz="1200" b="1" dirty="0" err="1">
                <a:latin typeface="UTM Aptima" panose="02040603050506020204" pitchFamily="18" charset="0"/>
              </a:rPr>
              <a:t>là</a:t>
            </a:r>
            <a:r>
              <a:rPr lang="en-US" sz="1200" b="1" dirty="0">
                <a:latin typeface="UTM Aptima" panose="02040603050506020204" pitchFamily="18" charset="0"/>
              </a:rPr>
              <a:t> </a:t>
            </a:r>
            <a:r>
              <a:rPr lang="en-US" sz="1200" b="1" dirty="0" err="1">
                <a:latin typeface="UTM Aptima" panose="02040603050506020204" pitchFamily="18" charset="0"/>
              </a:rPr>
              <a:t>nhanh</a:t>
            </a:r>
            <a:r>
              <a:rPr lang="en-US" sz="1200" b="1" dirty="0">
                <a:latin typeface="UTM Aptima" panose="02040603050506020204" pitchFamily="18" charset="0"/>
              </a:rPr>
              <a:t> </a:t>
            </a:r>
            <a:r>
              <a:rPr lang="en-US" sz="1200" b="1" dirty="0" err="1">
                <a:latin typeface="UTM Aptima" panose="02040603050506020204" pitchFamily="18" charset="0"/>
              </a:rPr>
              <a:t>nhẹn</a:t>
            </a:r>
            <a:r>
              <a:rPr lang="en-US" sz="1200" b="1" dirty="0">
                <a:latin typeface="UTM Aptima" panose="02040603050506020204" pitchFamily="18" charset="0"/>
              </a:rPr>
              <a:t>, </a:t>
            </a:r>
            <a:r>
              <a:rPr lang="en-US" sz="1200" b="1" dirty="0" err="1">
                <a:latin typeface="UTM Aptima" panose="02040603050506020204" pitchFamily="18" charset="0"/>
              </a:rPr>
              <a:t>hài</a:t>
            </a:r>
            <a:r>
              <a:rPr lang="en-US" sz="1200" b="1" dirty="0">
                <a:latin typeface="UTM Aptima" panose="02040603050506020204" pitchFamily="18" charset="0"/>
              </a:rPr>
              <a:t> </a:t>
            </a:r>
            <a:r>
              <a:rPr lang="en-US" sz="1200" b="1" dirty="0" err="1">
                <a:latin typeface="UTM Aptima" panose="02040603050506020204" pitchFamily="18" charset="0"/>
              </a:rPr>
              <a:t>hước</a:t>
            </a:r>
            <a:r>
              <a:rPr lang="en-US" sz="1200" b="1" dirty="0">
                <a:latin typeface="UTM Aptima" panose="02040603050506020204" pitchFamily="18" charset="0"/>
              </a:rPr>
              <a:t>, </a:t>
            </a:r>
            <a:r>
              <a:rPr lang="en-US" sz="1200" b="1" dirty="0" err="1">
                <a:latin typeface="UTM Aptima" panose="02040603050506020204" pitchFamily="18" charset="0"/>
              </a:rPr>
              <a:t>suy</a:t>
            </a:r>
            <a:r>
              <a:rPr lang="en-US" sz="1200" b="1" dirty="0">
                <a:latin typeface="UTM Aptima" panose="02040603050506020204" pitchFamily="18" charset="0"/>
              </a:rPr>
              <a:t> </a:t>
            </a:r>
            <a:r>
              <a:rPr lang="en-US" sz="1200" b="1" dirty="0" err="1">
                <a:latin typeface="UTM Aptima" panose="02040603050506020204" pitchFamily="18" charset="0"/>
              </a:rPr>
              <a:t>nghĩ</a:t>
            </a:r>
            <a:r>
              <a:rPr lang="en-US" sz="1200" b="1" dirty="0">
                <a:latin typeface="UTM Aptima" panose="02040603050506020204" pitchFamily="18" charset="0"/>
              </a:rPr>
              <a:t> </a:t>
            </a:r>
            <a:r>
              <a:rPr lang="en-US" sz="1200" b="1" dirty="0" err="1">
                <a:latin typeface="UTM Aptima" panose="02040603050506020204" pitchFamily="18" charset="0"/>
              </a:rPr>
              <a:t>đơn</a:t>
            </a:r>
            <a:r>
              <a:rPr lang="en-US" sz="1200" b="1" dirty="0">
                <a:latin typeface="UTM Aptima" panose="02040603050506020204" pitchFamily="18" charset="0"/>
              </a:rPr>
              <a:t> </a:t>
            </a:r>
            <a:r>
              <a:rPr lang="en-US" sz="1200" b="1" dirty="0" err="1">
                <a:latin typeface="UTM Aptima" panose="02040603050506020204" pitchFamily="18" charset="0"/>
              </a:rPr>
              <a:t>giản</a:t>
            </a:r>
            <a:r>
              <a:rPr lang="en-US" sz="1200" b="1" dirty="0">
                <a:latin typeface="UTM Aptima" panose="02040603050506020204" pitchFamily="18" charset="0"/>
              </a:rPr>
              <a:t>, </a:t>
            </a:r>
            <a:r>
              <a:rPr lang="en-US" sz="1200" b="1" dirty="0" err="1">
                <a:latin typeface="UTM Aptima" panose="02040603050506020204" pitchFamily="18" charset="0"/>
              </a:rPr>
              <a:t>không</a:t>
            </a:r>
            <a:r>
              <a:rPr lang="en-US" sz="1200" b="1" dirty="0">
                <a:latin typeface="UTM Aptima" panose="02040603050506020204" pitchFamily="18" charset="0"/>
              </a:rPr>
              <a:t> </a:t>
            </a:r>
            <a:r>
              <a:rPr lang="en-US" sz="1200" b="1" dirty="0" err="1">
                <a:latin typeface="UTM Aptima" panose="02040603050506020204" pitchFamily="18" charset="0"/>
              </a:rPr>
              <a:t>quá</a:t>
            </a:r>
            <a:r>
              <a:rPr lang="en-US" sz="1200" b="1" dirty="0">
                <a:latin typeface="UTM Aptima" panose="02040603050506020204" pitchFamily="18" charset="0"/>
              </a:rPr>
              <a:t> </a:t>
            </a:r>
            <a:r>
              <a:rPr lang="en-US" sz="1200" b="1" dirty="0" err="1">
                <a:latin typeface="UTM Aptima" panose="02040603050506020204" pitchFamily="18" charset="0"/>
              </a:rPr>
              <a:t>coi</a:t>
            </a:r>
            <a:r>
              <a:rPr lang="en-US" sz="1200" b="1" dirty="0">
                <a:latin typeface="UTM Aptima" panose="02040603050506020204" pitchFamily="18" charset="0"/>
              </a:rPr>
              <a:t> </a:t>
            </a:r>
            <a:r>
              <a:rPr lang="en-US" sz="1200" b="1" dirty="0" err="1">
                <a:latin typeface="UTM Aptima" panose="02040603050506020204" pitchFamily="18" charset="0"/>
              </a:rPr>
              <a:t>trọng</a:t>
            </a:r>
            <a:r>
              <a:rPr lang="en-US" sz="1200" b="1" dirty="0">
                <a:latin typeface="UTM Aptima" panose="02040603050506020204" pitchFamily="18" charset="0"/>
              </a:rPr>
              <a:t> </a:t>
            </a:r>
            <a:r>
              <a:rPr lang="en-US" sz="1200" b="1" dirty="0" err="1">
                <a:latin typeface="UTM Aptima" panose="02040603050506020204" pitchFamily="18" charset="0"/>
              </a:rPr>
              <a:t>nét</a:t>
            </a:r>
            <a:r>
              <a:rPr lang="en-US" sz="1200" b="1" dirty="0">
                <a:latin typeface="UTM Aptima" panose="02040603050506020204" pitchFamily="18" charset="0"/>
              </a:rPr>
              <a:t> </a:t>
            </a:r>
            <a:r>
              <a:rPr lang="en-US" sz="1200" b="1" dirty="0" err="1">
                <a:latin typeface="UTM Aptima" panose="02040603050506020204" pitchFamily="18" charset="0"/>
              </a:rPr>
              <a:t>tương</a:t>
            </a:r>
            <a:r>
              <a:rPr lang="en-US" sz="1200" b="1" dirty="0">
                <a:latin typeface="UTM Aptima" panose="02040603050506020204" pitchFamily="18" charset="0"/>
              </a:rPr>
              <a:t> </a:t>
            </a:r>
            <a:r>
              <a:rPr lang="en-US" sz="1200" b="1" dirty="0" err="1">
                <a:latin typeface="UTM Aptima" panose="02040603050506020204" pitchFamily="18" charset="0"/>
              </a:rPr>
              <a:t>đồng</a:t>
            </a:r>
            <a:r>
              <a:rPr lang="en-US" sz="1200" b="1" dirty="0">
                <a:latin typeface="UTM Aptima" panose="02040603050506020204" pitchFamily="18" charset="0"/>
              </a:rPr>
              <a:t> </a:t>
            </a:r>
            <a:r>
              <a:rPr lang="en-US" sz="1200" b="1" dirty="0" err="1">
                <a:latin typeface="UTM Aptima" panose="02040603050506020204" pitchFamily="18" charset="0"/>
              </a:rPr>
              <a:t>về</a:t>
            </a:r>
            <a:r>
              <a:rPr lang="en-US" sz="1200" b="1" dirty="0">
                <a:latin typeface="UTM Aptima" panose="02040603050506020204" pitchFamily="18" charset="0"/>
              </a:rPr>
              <a:t> </a:t>
            </a:r>
            <a:r>
              <a:rPr lang="en-US" sz="1200" b="1" dirty="0" err="1">
                <a:latin typeface="UTM Aptima" panose="02040603050506020204" pitchFamily="18" charset="0"/>
              </a:rPr>
              <a:t>hình</a:t>
            </a:r>
            <a:r>
              <a:rPr lang="en-US" sz="1200" b="1" dirty="0">
                <a:latin typeface="UTM Aptima" panose="02040603050506020204" pitchFamily="18" charset="0"/>
              </a:rPr>
              <a:t> </a:t>
            </a:r>
            <a:r>
              <a:rPr lang="en-US" sz="1200" b="1" dirty="0" err="1">
                <a:latin typeface="UTM Aptima" panose="02040603050506020204" pitchFamily="18" charset="0"/>
              </a:rPr>
              <a:t>thức</a:t>
            </a:r>
            <a:r>
              <a:rPr lang="en-US" sz="1200" b="1" dirty="0">
                <a:latin typeface="UTM Aptima" panose="02040603050506020204" pitchFamily="18" charset="0"/>
              </a:rPr>
              <a:t>, </a:t>
            </a:r>
            <a:r>
              <a:rPr lang="en-US" sz="1200" b="1" dirty="0" err="1">
                <a:latin typeface="UTM Aptima" panose="02040603050506020204" pitchFamily="18" charset="0"/>
              </a:rPr>
              <a:t>hiểu</a:t>
            </a:r>
            <a:r>
              <a:rPr lang="en-US" sz="1200" b="1" dirty="0">
                <a:latin typeface="UTM Aptima" panose="02040603050506020204" pitchFamily="18" charset="0"/>
              </a:rPr>
              <a:t> </a:t>
            </a:r>
            <a:r>
              <a:rPr lang="en-US" sz="1200" b="1" dirty="0" err="1">
                <a:latin typeface="UTM Aptima" panose="02040603050506020204" pitchFamily="18" charset="0"/>
              </a:rPr>
              <a:t>rõ</a:t>
            </a:r>
            <a:r>
              <a:rPr lang="en-US" sz="1200" b="1" dirty="0">
                <a:latin typeface="UTM Aptima" panose="02040603050506020204" pitchFamily="18" charset="0"/>
              </a:rPr>
              <a:t> </a:t>
            </a:r>
            <a:r>
              <a:rPr lang="en-US" sz="1200" b="1" dirty="0" err="1">
                <a:latin typeface="UTM Aptima" panose="02040603050506020204" pitchFamily="18" charset="0"/>
              </a:rPr>
              <a:t>việc</a:t>
            </a:r>
            <a:r>
              <a:rPr lang="en-US" sz="1200" b="1" dirty="0">
                <a:latin typeface="UTM Aptima" panose="02040603050506020204" pitchFamily="18" charset="0"/>
              </a:rPr>
              <a:t> </a:t>
            </a:r>
            <a:r>
              <a:rPr lang="en-US" sz="1200" b="1" dirty="0" err="1">
                <a:latin typeface="UTM Aptima" panose="02040603050506020204" pitchFamily="18" charset="0"/>
              </a:rPr>
              <a:t>mình</a:t>
            </a:r>
            <a:r>
              <a:rPr lang="en-US" sz="1200" b="1" dirty="0">
                <a:latin typeface="UTM Aptima" panose="02040603050506020204" pitchFamily="18" charset="0"/>
              </a:rPr>
              <a:t> </a:t>
            </a:r>
            <a:r>
              <a:rPr lang="en-US" sz="1200" b="1" dirty="0" err="1">
                <a:latin typeface="UTM Aptima" panose="02040603050506020204" pitchFamily="18" charset="0"/>
              </a:rPr>
              <a:t>và</a:t>
            </a:r>
            <a:r>
              <a:rPr lang="en-US" sz="1200" b="1" dirty="0">
                <a:latin typeface="UTM Aptima" panose="02040603050506020204" pitchFamily="18" charset="0"/>
              </a:rPr>
              <a:t> </a:t>
            </a:r>
            <a:r>
              <a:rPr lang="en-US" sz="1200" b="1" dirty="0" err="1">
                <a:latin typeface="UTM Aptima" panose="02040603050506020204" pitchFamily="18" charset="0"/>
              </a:rPr>
              <a:t>em</a:t>
            </a:r>
            <a:r>
              <a:rPr lang="en-US" sz="1200" b="1" dirty="0">
                <a:latin typeface="UTM Aptima" panose="02040603050506020204" pitchFamily="18" charset="0"/>
              </a:rPr>
              <a:t> </a:t>
            </a:r>
            <a:r>
              <a:rPr lang="en-US" sz="1200" b="1" dirty="0" err="1">
                <a:latin typeface="UTM Aptima" panose="02040603050506020204" pitchFamily="18" charset="0"/>
              </a:rPr>
              <a:t>thực</a:t>
            </a:r>
            <a:r>
              <a:rPr lang="en-US" sz="1200" b="1" dirty="0">
                <a:latin typeface="UTM Aptima" panose="02040603050506020204" pitchFamily="18" charset="0"/>
              </a:rPr>
              <a:t> </a:t>
            </a:r>
            <a:r>
              <a:rPr lang="en-US" sz="1200" b="1" dirty="0" err="1">
                <a:latin typeface="UTM Aptima" panose="02040603050506020204" pitchFamily="18" charset="0"/>
              </a:rPr>
              <a:t>chất</a:t>
            </a:r>
            <a:r>
              <a:rPr lang="en-US" sz="1200" b="1" dirty="0">
                <a:latin typeface="UTM Aptima" panose="02040603050506020204" pitchFamily="18" charset="0"/>
              </a:rPr>
              <a:t> </a:t>
            </a:r>
            <a:r>
              <a:rPr lang="en-US" sz="1200" b="1" dirty="0" err="1">
                <a:latin typeface="UTM Aptima" panose="02040603050506020204" pitchFamily="18" charset="0"/>
              </a:rPr>
              <a:t>khác</a:t>
            </a:r>
            <a:r>
              <a:rPr lang="en-US" sz="1200" b="1" dirty="0">
                <a:latin typeface="UTM Aptima" panose="02040603050506020204" pitchFamily="18" charset="0"/>
              </a:rPr>
              <a:t> </a:t>
            </a:r>
            <a:r>
              <a:rPr lang="en-US" sz="1200" b="1" dirty="0" err="1">
                <a:latin typeface="UTM Aptima" panose="02040603050506020204" pitchFamily="18" charset="0"/>
              </a:rPr>
              <a:t>nhau</a:t>
            </a:r>
            <a:r>
              <a:rPr lang="en-US" sz="1200" b="1" dirty="0">
                <a:latin typeface="UTM Aptima" panose="02040603050506020204" pitchFamily="18" charset="0"/>
              </a:rPr>
              <a:t> </a:t>
            </a:r>
            <a:r>
              <a:rPr lang="en-US" sz="1200" b="1" dirty="0" err="1">
                <a:latin typeface="UTM Aptima" panose="02040603050506020204" pitchFamily="18" charset="0"/>
              </a:rPr>
              <a:t>về</a:t>
            </a:r>
            <a:r>
              <a:rPr lang="en-US" sz="1200" b="1" dirty="0">
                <a:latin typeface="UTM Aptima" panose="02040603050506020204" pitchFamily="18" charset="0"/>
              </a:rPr>
              <a:t> </a:t>
            </a:r>
            <a:r>
              <a:rPr lang="en-US" sz="1200" b="1" dirty="0" err="1">
                <a:latin typeface="UTM Aptima" panose="02040603050506020204" pitchFamily="18" charset="0"/>
              </a:rPr>
              <a:t>tính</a:t>
            </a:r>
            <a:r>
              <a:rPr lang="en-US" sz="1200" b="1" dirty="0">
                <a:latin typeface="UTM Aptima" panose="02040603050506020204" pitchFamily="18" charset="0"/>
              </a:rPr>
              <a:t> </a:t>
            </a:r>
            <a:r>
              <a:rPr lang="en-US" sz="1200" b="1" dirty="0" err="1">
                <a:latin typeface="UTM Aptima" panose="02040603050506020204" pitchFamily="18" charset="0"/>
              </a:rPr>
              <a:t>cách</a:t>
            </a:r>
            <a:r>
              <a:rPr lang="en-US" sz="1200" b="1" dirty="0">
                <a:latin typeface="UTM Aptima" panose="02040603050506020204" pitchFamily="18" charset="0"/>
              </a:rPr>
              <a:t>, </a:t>
            </a:r>
            <a:r>
              <a:rPr lang="en-US" sz="1200" b="1" dirty="0" err="1">
                <a:latin typeface="UTM Aptima" panose="02040603050506020204" pitchFamily="18" charset="0"/>
              </a:rPr>
              <a:t>nên</a:t>
            </a:r>
            <a:r>
              <a:rPr lang="en-US" sz="1200" b="1" dirty="0">
                <a:latin typeface="UTM Aptima" panose="02040603050506020204" pitchFamily="18" charset="0"/>
              </a:rPr>
              <a:t> </a:t>
            </a:r>
            <a:r>
              <a:rPr lang="en-US" sz="1200" b="1" dirty="0" err="1">
                <a:latin typeface="UTM Aptima" panose="02040603050506020204" pitchFamily="18" charset="0"/>
              </a:rPr>
              <a:t>việc</a:t>
            </a:r>
            <a:r>
              <a:rPr lang="en-US" sz="1200" b="1" dirty="0">
                <a:latin typeface="UTM Aptima" panose="02040603050506020204" pitchFamily="18" charset="0"/>
              </a:rPr>
              <a:t> </a:t>
            </a:r>
            <a:r>
              <a:rPr lang="en-US" sz="1200" b="1" dirty="0" err="1">
                <a:latin typeface="UTM Aptima" panose="02040603050506020204" pitchFamily="18" charset="0"/>
              </a:rPr>
              <a:t>giống</a:t>
            </a:r>
            <a:r>
              <a:rPr lang="en-US" sz="1200" b="1" dirty="0">
                <a:latin typeface="UTM Aptima" panose="02040603050506020204" pitchFamily="18" charset="0"/>
              </a:rPr>
              <a:t> </a:t>
            </a:r>
            <a:r>
              <a:rPr lang="en-US" sz="1200" b="1" dirty="0" err="1">
                <a:latin typeface="UTM Aptima" panose="02040603050506020204" pitchFamily="18" charset="0"/>
              </a:rPr>
              <a:t>nhau</a:t>
            </a:r>
            <a:r>
              <a:rPr lang="en-US" sz="1200" b="1" dirty="0">
                <a:latin typeface="UTM Aptima" panose="02040603050506020204" pitchFamily="18" charset="0"/>
              </a:rPr>
              <a:t> </a:t>
            </a:r>
            <a:r>
              <a:rPr lang="en-US" sz="1200" b="1" dirty="0" err="1">
                <a:latin typeface="UTM Aptima" panose="02040603050506020204" pitchFamily="18" charset="0"/>
              </a:rPr>
              <a:t>không</a:t>
            </a:r>
            <a:r>
              <a:rPr lang="en-US" sz="1200" b="1" dirty="0">
                <a:latin typeface="UTM Aptima" panose="02040603050506020204" pitchFamily="18" charset="0"/>
              </a:rPr>
              <a:t> </a:t>
            </a:r>
            <a:r>
              <a:rPr lang="en-US" sz="1200" b="1" dirty="0" err="1">
                <a:latin typeface="UTM Aptima" panose="02040603050506020204" pitchFamily="18" charset="0"/>
              </a:rPr>
              <a:t>khiến</a:t>
            </a:r>
            <a:r>
              <a:rPr lang="en-US" sz="1200" b="1" dirty="0">
                <a:latin typeface="UTM Aptima" panose="02040603050506020204" pitchFamily="18" charset="0"/>
              </a:rPr>
              <a:t> </a:t>
            </a:r>
            <a:r>
              <a:rPr lang="en-US" sz="1200" b="1" dirty="0" err="1">
                <a:latin typeface="UTM Aptima" panose="02040603050506020204" pitchFamily="18" charset="0"/>
              </a:rPr>
              <a:t>Khánh</a:t>
            </a:r>
            <a:r>
              <a:rPr lang="en-US" sz="1200" b="1" dirty="0">
                <a:latin typeface="UTM Aptima" panose="02040603050506020204" pitchFamily="18" charset="0"/>
              </a:rPr>
              <a:t> </a:t>
            </a:r>
            <a:r>
              <a:rPr lang="en-US" sz="1200" b="1" dirty="0" err="1">
                <a:latin typeface="UTM Aptima" panose="02040603050506020204" pitchFamily="18" charset="0"/>
              </a:rPr>
              <a:t>phải</a:t>
            </a:r>
            <a:r>
              <a:rPr lang="en-US" sz="1200" b="1" dirty="0">
                <a:latin typeface="UTM Aptima" panose="02040603050506020204" pitchFamily="18" charset="0"/>
              </a:rPr>
              <a:t> </a:t>
            </a:r>
            <a:r>
              <a:rPr lang="en-US" sz="1200" b="1" dirty="0" err="1">
                <a:latin typeface="UTM Aptima" panose="02040603050506020204" pitchFamily="18" charset="0"/>
              </a:rPr>
              <a:t>bận</a:t>
            </a:r>
            <a:r>
              <a:rPr lang="en-US" sz="1200" b="1" dirty="0">
                <a:latin typeface="UTM Aptima" panose="02040603050506020204" pitchFamily="18" charset="0"/>
              </a:rPr>
              <a:t> </a:t>
            </a:r>
            <a:r>
              <a:rPr lang="en-US" sz="1200" b="1" dirty="0" err="1">
                <a:latin typeface="UTM Aptima" panose="02040603050506020204" pitchFamily="18" charset="0"/>
              </a:rPr>
              <a:t>tâm</a:t>
            </a:r>
            <a:r>
              <a:rPr lang="en-US" sz="1200" b="1" dirty="0">
                <a:latin typeface="UTM Aptima" panose="02040603050506020204" pitchFamily="18" charset="0"/>
              </a:rPr>
              <a:t>.</a:t>
            </a:r>
          </a:p>
          <a:p>
            <a:endParaRPr lang="vi-VN" dirty="0"/>
          </a:p>
        </p:txBody>
      </p:sp>
      <p:sp>
        <p:nvSpPr>
          <p:cNvPr id="4" name="Slide Number Placeholder 3"/>
          <p:cNvSpPr>
            <a:spLocks noGrp="1"/>
          </p:cNvSpPr>
          <p:nvPr>
            <p:ph type="sldNum" sz="quarter" idx="10"/>
          </p:nvPr>
        </p:nvSpPr>
        <p:spPr/>
        <p:txBody>
          <a:bodyPr/>
          <a:lstStyle/>
          <a:p>
            <a:fld id="{D07F396E-96BB-42DE-AAD9-9E48D846FDB3}" type="slidenum">
              <a:rPr lang="vi-VN" smtClean="0"/>
              <a:t>21</a:t>
            </a:fld>
            <a:endParaRPr lang="vi-VN"/>
          </a:p>
        </p:txBody>
      </p:sp>
    </p:spTree>
    <p:extLst>
      <p:ext uri="{BB962C8B-B14F-4D97-AF65-F5344CB8AC3E}">
        <p14:creationId xmlns:p14="http://schemas.microsoft.com/office/powerpoint/2010/main" val="3659652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F9478F-AB42-4D3C-9CB9-EC53EF968210}"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8296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F9478F-AB42-4D3C-9CB9-EC53EF968210}"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73755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F9478F-AB42-4D3C-9CB9-EC53EF968210}"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611997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23885" y="0"/>
            <a:ext cx="12215886" cy="6858000"/>
          </a:xfrm>
          <a:prstGeom prst="rect">
            <a:avLst/>
          </a:prstGeom>
        </p:spPr>
      </p:pic>
      <p:pic>
        <p:nvPicPr>
          <p:cNvPr id="11" name="图片 10"/>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flipV="1">
            <a:off x="-50800" y="5005388"/>
            <a:ext cx="12242800" cy="1854200"/>
          </a:xfrm>
          <a:prstGeom prst="rect">
            <a:avLst/>
          </a:prstGeom>
        </p:spPr>
      </p:pic>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a:off x="-23884" y="-1588"/>
            <a:ext cx="12242800" cy="1854200"/>
          </a:xfrm>
          <a:prstGeom prst="rect">
            <a:avLst/>
          </a:prstGeom>
        </p:spPr>
      </p:pic>
      <p:sp>
        <p:nvSpPr>
          <p:cNvPr id="4" name="日期占位符 3">
            <a:extLst>
              <a:ext uri="{FF2B5EF4-FFF2-40B4-BE49-F238E27FC236}">
                <a16:creationId xmlns:a16="http://schemas.microsoft.com/office/drawing/2014/main" id="{AB3D19CA-56B8-C076-36C2-87018A8AAA9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EF8B41-CAC5-49DA-9156-65DCBE836829}"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2023/9/11</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页脚占位符 4">
            <a:extLst>
              <a:ext uri="{FF2B5EF4-FFF2-40B4-BE49-F238E27FC236}">
                <a16:creationId xmlns:a16="http://schemas.microsoft.com/office/drawing/2014/main" id="{B8D77D8C-66D6-DCA2-DBB1-8FAE246D6C8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灯片编号占位符 5">
            <a:extLst>
              <a:ext uri="{FF2B5EF4-FFF2-40B4-BE49-F238E27FC236}">
                <a16:creationId xmlns:a16="http://schemas.microsoft.com/office/drawing/2014/main" id="{AB836911-B9BB-D33E-1723-E5149F9B986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531AD8-4DC2-4F0A-8757-37262589E781}"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7"/>
          <p:cNvSpPr/>
          <p:nvPr userDrawn="1"/>
        </p:nvSpPr>
        <p:spPr>
          <a:xfrm>
            <a:off x="279400" y="248404"/>
            <a:ext cx="11582400" cy="6442075"/>
          </a:xfrm>
          <a:prstGeom prst="roundRect">
            <a:avLst>
              <a:gd name="adj" fmla="val 8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251553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20"/>
          <p:cNvPicPr>
            <a:picLocks noChangeAspect="1"/>
          </p:cNvPicPr>
          <p:nvPr userDrawn="1"/>
        </p:nvPicPr>
        <p:blipFill>
          <a:blip r:embed="rId2"/>
          <a:stretch>
            <a:fillRect/>
          </a:stretch>
        </p:blipFill>
        <p:spPr>
          <a:xfrm>
            <a:off x="0" y="0"/>
            <a:ext cx="12215886" cy="6858000"/>
          </a:xfrm>
          <a:prstGeom prst="rect">
            <a:avLst/>
          </a:prstGeom>
        </p:spPr>
      </p:pic>
    </p:spTree>
    <p:extLst>
      <p:ext uri="{BB962C8B-B14F-4D97-AF65-F5344CB8AC3E}">
        <p14:creationId xmlns:p14="http://schemas.microsoft.com/office/powerpoint/2010/main" val="87874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F9478F-AB42-4D3C-9CB9-EC53EF968210}"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6587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F9478F-AB42-4D3C-9CB9-EC53EF968210}"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96886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F9478F-AB42-4D3C-9CB9-EC53EF968210}"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35925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F9478F-AB42-4D3C-9CB9-EC53EF968210}" type="datetimeFigureOut">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1791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F9478F-AB42-4D3C-9CB9-EC53EF968210}" type="datetimeFigureOut">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17233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9478F-AB42-4D3C-9CB9-EC53EF968210}" type="datetimeFigureOut">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7685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05161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70034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9478F-AB42-4D3C-9CB9-EC53EF968210}" type="datetimeFigureOut">
              <a:rPr lang="en-US" smtClean="0"/>
              <a:t>9/11/2023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A2A0B-7678-45A2-83DF-5B8DD88590EF}" type="slidenum">
              <a:rPr lang="en-US" smtClean="0"/>
              <a:t>‹#›</a:t>
            </a:fld>
            <a:endParaRPr lang="en-US"/>
          </a:p>
        </p:txBody>
      </p:sp>
    </p:spTree>
    <p:extLst>
      <p:ext uri="{BB962C8B-B14F-4D97-AF65-F5344CB8AC3E}">
        <p14:creationId xmlns:p14="http://schemas.microsoft.com/office/powerpoint/2010/main" val="4158187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image" Target="../media/image18.png"/><Relationship Id="rId10" Type="http://schemas.openxmlformats.org/officeDocument/2006/relationships/image" Target="../media/image29.svg"/><Relationship Id="rId4" Type="http://schemas.openxmlformats.org/officeDocument/2006/relationships/image" Target="../media/image19.pn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18.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18.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2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2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3885" y="0"/>
            <a:ext cx="12215886" cy="6858000"/>
          </a:xfrm>
          <a:prstGeom prst="rect">
            <a:avLst/>
          </a:prstGeom>
        </p:spPr>
      </p:pic>
      <p:pic>
        <p:nvPicPr>
          <p:cNvPr id="20"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 y="0"/>
            <a:ext cx="12192000" cy="685800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b="58472"/>
          <a:stretch/>
        </p:blipFill>
        <p:spPr>
          <a:xfrm>
            <a:off x="-23885" y="0"/>
            <a:ext cx="12204700" cy="2847975"/>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t="54630"/>
          <a:stretch/>
        </p:blipFill>
        <p:spPr>
          <a:xfrm>
            <a:off x="-61364" y="3751933"/>
            <a:ext cx="12279658" cy="3111500"/>
          </a:xfrm>
          <a:prstGeom prst="rect">
            <a:avLst/>
          </a:prstGeom>
        </p:spPr>
      </p:pic>
      <p:pic>
        <p:nvPicPr>
          <p:cNvPr id="34" name="图片 33">
            <a:extLst>
              <a:ext uri="{FF2B5EF4-FFF2-40B4-BE49-F238E27FC236}">
                <a16:creationId xmlns:a16="http://schemas.microsoft.com/office/drawing/2014/main" id="{8ED18FE0-F595-E428-D48F-44E87864F93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731" b="66358"/>
          <a:stretch/>
        </p:blipFill>
        <p:spPr>
          <a:xfrm>
            <a:off x="8456047" y="1062108"/>
            <a:ext cx="829852" cy="693272"/>
          </a:xfrm>
          <a:prstGeom prst="rect">
            <a:avLst/>
          </a:prstGeom>
        </p:spPr>
      </p:pic>
      <p:pic>
        <p:nvPicPr>
          <p:cNvPr id="12" name="Picture 11">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23885" y="-178628"/>
            <a:ext cx="1523956" cy="1508868"/>
          </a:xfrm>
          <a:prstGeom prst="rect">
            <a:avLst/>
          </a:prstGeom>
        </p:spPr>
      </p:pic>
      <p:grpSp>
        <p:nvGrpSpPr>
          <p:cNvPr id="21" name="组合 20">
            <a:extLst>
              <a:ext uri="{FF2B5EF4-FFF2-40B4-BE49-F238E27FC236}">
                <a16:creationId xmlns:a16="http://schemas.microsoft.com/office/drawing/2014/main" id="{E38B00C0-6DD7-4A4F-2A5C-717D3A45F457}"/>
              </a:ext>
            </a:extLst>
          </p:cNvPr>
          <p:cNvGrpSpPr/>
          <p:nvPr/>
        </p:nvGrpSpPr>
        <p:grpSpPr>
          <a:xfrm>
            <a:off x="2103438" y="264990"/>
            <a:ext cx="3928800" cy="1313308"/>
            <a:chOff x="4115793" y="1311628"/>
            <a:chExt cx="3928800" cy="1313308"/>
          </a:xfrm>
        </p:grpSpPr>
        <p:sp>
          <p:nvSpPr>
            <p:cNvPr id="22" name="圆角矩形 21">
              <a:extLst>
                <a:ext uri="{FF2B5EF4-FFF2-40B4-BE49-F238E27FC236}">
                  <a16:creationId xmlns:a16="http://schemas.microsoft.com/office/drawing/2014/main" id="{E159D424-AD02-4AE1-F0AA-C13F3C66A367}"/>
                </a:ext>
              </a:extLst>
            </p:cNvPr>
            <p:cNvSpPr/>
            <p:nvPr/>
          </p:nvSpPr>
          <p:spPr>
            <a:xfrm>
              <a:off x="5205094" y="1674901"/>
              <a:ext cx="2839499" cy="709251"/>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23" name="图片 24">
              <a:extLst>
                <a:ext uri="{FF2B5EF4-FFF2-40B4-BE49-F238E27FC236}">
                  <a16:creationId xmlns:a16="http://schemas.microsoft.com/office/drawing/2014/main" id="{41CBCE14-8CDA-8BB9-C3DC-F0F632836D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24" name="Rectangle 23"/>
          <p:cNvSpPr/>
          <p:nvPr/>
        </p:nvSpPr>
        <p:spPr>
          <a:xfrm>
            <a:off x="3475198" y="562196"/>
            <a:ext cx="2167301" cy="923330"/>
          </a:xfrm>
          <a:prstGeom prst="rect">
            <a:avLst/>
          </a:prstGeom>
          <a:noFill/>
        </p:spPr>
        <p:txBody>
          <a:bodyPr wrap="square" lIns="91440" tIns="45720" rIns="91440" bIns="45720">
            <a:spAutoFit/>
          </a:bodyPr>
          <a:lstStyle/>
          <a:p>
            <a:pPr algn="ctr"/>
            <a:r>
              <a:rPr lang="en-US" sz="5400" b="1" dirty="0" err="1">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Bài</a:t>
            </a:r>
            <a:r>
              <a:rPr lang="en-US" sz="5400" b="1"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 3</a:t>
            </a:r>
            <a:endParaRPr lang="en-US" sz="5400" b="1" cap="none" spc="0"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Cooper Black" panose="02040603050506020204" pitchFamily="18" charset="0"/>
            </a:endParaRPr>
          </a:p>
        </p:txBody>
      </p:sp>
      <p:pic>
        <p:nvPicPr>
          <p:cNvPr id="29" name="图片 39">
            <a:extLst>
              <a:ext uri="{FF2B5EF4-FFF2-40B4-BE49-F238E27FC236}">
                <a16:creationId xmlns:a16="http://schemas.microsoft.com/office/drawing/2014/main" id="{E54D7669-D266-42AC-891E-E01C1C1548D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7941" t="14722"/>
          <a:stretch/>
        </p:blipFill>
        <p:spPr>
          <a:xfrm>
            <a:off x="6725268" y="3097"/>
            <a:ext cx="1693300" cy="5848350"/>
          </a:xfrm>
          <a:prstGeom prst="rect">
            <a:avLst/>
          </a:prstGeom>
        </p:spPr>
      </p:pic>
      <p:pic>
        <p:nvPicPr>
          <p:cNvPr id="30" name="Picture 29"/>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42476" y1="86650" x2="56917" y2="87197"/>
                        <a14:foregroundMark x1="51942" y1="86650" x2="56675" y2="86650"/>
                        <a14:backgroundMark x1="46359" y1="12197" x2="48908" y2="28337"/>
                        <a14:backgroundMark x1="26638" y1="39745" x2="19721" y2="45813"/>
                        <a14:backgroundMark x1="73058" y1="33070" x2="80583" y2="43629"/>
                        <a14:backgroundMark x1="41687" y1="68629" x2="41141" y2="70570"/>
                        <a14:backgroundMark x1="58859" y1="67779" x2="59466" y2="69721"/>
                        <a14:backgroundMark x1="67476" y1="56129" x2="68629" y2="58313"/>
                        <a14:backgroundMark x1="50000" y1="45024" x2="50000" y2="46117"/>
                        <a14:backgroundMark x1="32524" y1="56129" x2="32524" y2="58070"/>
                      </a14:backgroundRemoval>
                    </a14:imgEffect>
                  </a14:imgLayer>
                </a14:imgProps>
              </a:ext>
              <a:ext uri="{28A0092B-C50C-407E-A947-70E740481C1C}">
                <a14:useLocalDpi xmlns:a14="http://schemas.microsoft.com/office/drawing/2010/main" val="0"/>
              </a:ext>
            </a:extLst>
          </a:blip>
          <a:stretch>
            <a:fillRect/>
          </a:stretch>
        </p:blipFill>
        <p:spPr>
          <a:xfrm>
            <a:off x="8002696" y="2162011"/>
            <a:ext cx="5199265" cy="5199265"/>
          </a:xfrm>
          <a:prstGeom prst="rect">
            <a:avLst/>
          </a:prstGeom>
        </p:spPr>
      </p:pic>
      <p:pic>
        <p:nvPicPr>
          <p:cNvPr id="31" name="Picture 5" descr="D:\acer\配图\0e6c7aa66eb413773ffe55293db78bc5.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202964" y="-230967"/>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D:\acer\配图\0e6c7aa66eb413773ffe55293db78bc5.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706800" y="-296758"/>
            <a:ext cx="3710608" cy="1975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7CAD468-9029-D44E-342E-EF2A81B33901}"/>
              </a:ext>
            </a:extLst>
          </p:cNvPr>
          <p:cNvPicPr>
            <a:picLocks noChangeAspect="1"/>
          </p:cNvPicPr>
          <p:nvPr/>
        </p:nvPicPr>
        <p:blipFill rotWithShape="1">
          <a:blip r:embed="rId13"/>
          <a:srcRect l="88754" b="58554"/>
          <a:stretch/>
        </p:blipFill>
        <p:spPr>
          <a:xfrm>
            <a:off x="2197941" y="1336048"/>
            <a:ext cx="6673032" cy="4238841"/>
          </a:xfrm>
          <a:prstGeom prst="rect">
            <a:avLst/>
          </a:prstGeom>
        </p:spPr>
      </p:pic>
      <p:pic>
        <p:nvPicPr>
          <p:cNvPr id="2" name="Picture 1"/>
          <p:cNvPicPr>
            <a:picLocks noChangeAspect="1"/>
          </p:cNvPicPr>
          <p:nvPr/>
        </p:nvPicPr>
        <p:blipFill>
          <a:blip r:embed="rId14"/>
          <a:stretch>
            <a:fillRect/>
          </a:stretch>
        </p:blipFill>
        <p:spPr>
          <a:xfrm>
            <a:off x="-2164080" y="-91440"/>
            <a:ext cx="2001520" cy="2846743"/>
          </a:xfrm>
          <a:prstGeom prst="rect">
            <a:avLst/>
          </a:prstGeom>
        </p:spPr>
      </p:pic>
    </p:spTree>
    <p:extLst>
      <p:ext uri="{BB962C8B-B14F-4D97-AF65-F5344CB8AC3E}">
        <p14:creationId xmlns:p14="http://schemas.microsoft.com/office/powerpoint/2010/main" val="1397483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a:solidFill>
                    <a:srgbClr val="FF6600"/>
                  </a:solidFill>
                  <a:effectLst>
                    <a:reflection blurRad="6350" stA="55000" endA="300" endPos="45500" dir="5400000" sy="-100000" algn="bl" rotWithShape="0"/>
                  </a:effectLst>
                  <a:latin typeface="UTM Avo" panose="02040603050506020204" pitchFamily="18" charset="0"/>
                </a:rPr>
                <a:t>Luyện đọc nối tiếp đoạn</a:t>
              </a: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4039286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6249730" y="1878749"/>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8" name="图片 24"/>
          <p:cNvPicPr>
            <a:picLocks noChangeAspect="1"/>
          </p:cNvPicPr>
          <p:nvPr/>
        </p:nvPicPr>
        <p:blipFill rotWithShape="1">
          <a:blip r:embed="rId5">
            <a:extLst>
              <a:ext uri="{28A0092B-C50C-407E-A947-70E740481C1C}">
                <a14:useLocalDpi xmlns:a14="http://schemas.microsoft.com/office/drawing/2010/main" val="0"/>
              </a:ext>
            </a:extLst>
          </a:blip>
          <a:srcRect t="78333"/>
          <a:stretch/>
        </p:blipFill>
        <p:spPr>
          <a:xfrm>
            <a:off x="-23886" y="5444198"/>
            <a:ext cx="12258405" cy="1485900"/>
          </a:xfrm>
          <a:prstGeom prst="rect">
            <a:avLst/>
          </a:prstGeom>
        </p:spPr>
      </p:pic>
      <p:grpSp>
        <p:nvGrpSpPr>
          <p:cNvPr id="10" name="Group 9"/>
          <p:cNvGrpSpPr/>
          <p:nvPr/>
        </p:nvGrpSpPr>
        <p:grpSpPr>
          <a:xfrm>
            <a:off x="2501079" y="-529936"/>
            <a:ext cx="6740713" cy="4708243"/>
            <a:chOff x="2663918" y="-504883"/>
            <a:chExt cx="6740713" cy="4708243"/>
          </a:xfrm>
        </p:grpSpPr>
        <p:pic>
          <p:nvPicPr>
            <p:cNvPr id="11" name="Picture 10">
              <a:extLst>
                <a:ext uri="{FF2B5EF4-FFF2-40B4-BE49-F238E27FC236}">
                  <a16:creationId xmlns:a16="http://schemas.microsoft.com/office/drawing/2014/main" id="{7C64295E-FA19-48CC-A97D-0B2DA475D0A9}"/>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663918" y="-504883"/>
              <a:ext cx="6409743" cy="4708243"/>
            </a:xfrm>
            <a:prstGeom prst="rect">
              <a:avLst/>
            </a:prstGeom>
          </p:spPr>
        </p:pic>
        <p:sp>
          <p:nvSpPr>
            <p:cNvPr id="12" name="TextBox 11"/>
            <p:cNvSpPr txBox="1"/>
            <p:nvPr/>
          </p:nvSpPr>
          <p:spPr>
            <a:xfrm>
              <a:off x="3504213" y="726255"/>
              <a:ext cx="5900418" cy="830997"/>
            </a:xfrm>
            <a:prstGeom prst="rect">
              <a:avLst/>
            </a:prstGeom>
            <a:noFill/>
          </p:spPr>
          <p:txBody>
            <a:bodyPr wrap="square" rtlCol="0">
              <a:spAutoFit/>
            </a:bodyPr>
            <a:lstStyle/>
            <a:p>
              <a:r>
                <a:rPr lang="en-US" sz="4800" b="1">
                  <a:solidFill>
                    <a:srgbClr val="CC3300"/>
                  </a:solidFill>
                  <a:effectLst>
                    <a:reflection blurRad="6350" stA="55000" endA="300" endPos="45500" dir="5400000" sy="-100000" algn="bl" rotWithShape="0"/>
                  </a:effectLst>
                  <a:latin typeface="UTM American Sans" panose="02040603050506020204" pitchFamily="18" charset="0"/>
                </a:rPr>
                <a:t>Luyện đọc từ khó</a:t>
              </a:r>
            </a:p>
          </p:txBody>
        </p:sp>
      </p:grpSp>
      <p:sp>
        <p:nvSpPr>
          <p:cNvPr id="13" name="Google Shape;276;p7">
            <a:extLst>
              <a:ext uri="{FF2B5EF4-FFF2-40B4-BE49-F238E27FC236}">
                <a16:creationId xmlns:a16="http://schemas.microsoft.com/office/drawing/2014/main" id="{D33CB0D1-8FD9-7C5D-268F-E2711EEE24E1}"/>
              </a:ext>
            </a:extLst>
          </p:cNvPr>
          <p:cNvSpPr/>
          <p:nvPr/>
        </p:nvSpPr>
        <p:spPr>
          <a:xfrm>
            <a:off x="4075269" y="2687964"/>
            <a:ext cx="3533218"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khúc</a:t>
            </a:r>
            <a:r>
              <a:rPr lang="en-US" sz="40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khích</a:t>
            </a:r>
            <a:endParaRPr sz="4000" b="1" dirty="0">
              <a:ln w="3175">
                <a:solidFill>
                  <a:schemeClr val="bg1"/>
                </a:solidFill>
              </a:ln>
              <a:solidFill>
                <a:schemeClr val="accent5">
                  <a:lumMod val="75000"/>
                </a:schemeClr>
              </a:solidFill>
              <a:latin typeface="UTM Avo" panose="02040603050506020204" pitchFamily="18" charset="0"/>
            </a:endParaRPr>
          </a:p>
        </p:txBody>
      </p:sp>
      <p:sp>
        <p:nvSpPr>
          <p:cNvPr id="14" name="Google Shape;276;p7">
            <a:extLst>
              <a:ext uri="{FF2B5EF4-FFF2-40B4-BE49-F238E27FC236}">
                <a16:creationId xmlns:a16="http://schemas.microsoft.com/office/drawing/2014/main" id="{D33CB0D1-8FD9-7C5D-268F-E2711EEE24E1}"/>
              </a:ext>
            </a:extLst>
          </p:cNvPr>
          <p:cNvSpPr/>
          <p:nvPr/>
        </p:nvSpPr>
        <p:spPr>
          <a:xfrm>
            <a:off x="440883" y="3852089"/>
            <a:ext cx="3358735"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cuống</a:t>
            </a:r>
            <a:r>
              <a:rPr lang="en-US" sz="3600" b="1" dirty="0">
                <a:ln>
                  <a:solidFill>
                    <a:schemeClr val="bg1"/>
                  </a:solidFill>
                </a:ln>
                <a:solidFill>
                  <a:srgbClr val="FF0066"/>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quýt</a:t>
            </a:r>
            <a:endParaRPr sz="3600" b="1" dirty="0">
              <a:ln>
                <a:solidFill>
                  <a:schemeClr val="bg1"/>
                </a:solidFill>
              </a:ln>
              <a:solidFill>
                <a:srgbClr val="FF0066"/>
              </a:solidFill>
              <a:latin typeface="UTM Avo" panose="02040603050506020204" pitchFamily="18" charset="0"/>
            </a:endParaRPr>
          </a:p>
        </p:txBody>
      </p:sp>
      <p:sp>
        <p:nvSpPr>
          <p:cNvPr id="15" name="Google Shape;276;p7">
            <a:extLst>
              <a:ext uri="{FF2B5EF4-FFF2-40B4-BE49-F238E27FC236}">
                <a16:creationId xmlns:a16="http://schemas.microsoft.com/office/drawing/2014/main" id="{D33CB0D1-8FD9-7C5D-268F-E2711EEE24E1}"/>
              </a:ext>
            </a:extLst>
          </p:cNvPr>
          <p:cNvSpPr/>
          <p:nvPr/>
        </p:nvSpPr>
        <p:spPr>
          <a:xfrm>
            <a:off x="98041" y="2243469"/>
            <a:ext cx="299211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chemeClr val="accent2">
                    <a:lumMod val="75000"/>
                  </a:schemeClr>
                </a:solidFill>
                <a:latin typeface="UTM Avo" panose="02040603050506020204" pitchFamily="18" charset="0"/>
              </a:rPr>
              <a:t>kêu</a:t>
            </a:r>
            <a:r>
              <a:rPr lang="en-US" sz="3600" b="1" dirty="0">
                <a:solidFill>
                  <a:schemeClr val="accent2">
                    <a:lumMod val="75000"/>
                  </a:schemeClr>
                </a:solidFill>
                <a:latin typeface="UTM Avo" panose="02040603050506020204" pitchFamily="18" charset="0"/>
              </a:rPr>
              <a:t> </a:t>
            </a:r>
            <a:r>
              <a:rPr lang="en-US" sz="3600" b="1" dirty="0" err="1">
                <a:solidFill>
                  <a:schemeClr val="accent2">
                    <a:lumMod val="75000"/>
                  </a:schemeClr>
                </a:solidFill>
                <a:latin typeface="UTM Avo" panose="02040603050506020204" pitchFamily="18" charset="0"/>
              </a:rPr>
              <a:t>lên</a:t>
            </a:r>
            <a:endParaRPr sz="3600" b="1" dirty="0">
              <a:ln w="3175">
                <a:noFill/>
              </a:ln>
              <a:solidFill>
                <a:srgbClr val="7030A0"/>
              </a:solidFill>
              <a:latin typeface="UTM Avo" panose="02040603050506020204" pitchFamily="18" charset="0"/>
            </a:endParaRPr>
          </a:p>
        </p:txBody>
      </p:sp>
      <p:sp>
        <p:nvSpPr>
          <p:cNvPr id="16" name="Google Shape;276;p7">
            <a:extLst>
              <a:ext uri="{FF2B5EF4-FFF2-40B4-BE49-F238E27FC236}">
                <a16:creationId xmlns:a16="http://schemas.microsoft.com/office/drawing/2014/main" id="{D33CB0D1-8FD9-7C5D-268F-E2711EEE24E1}"/>
              </a:ext>
            </a:extLst>
          </p:cNvPr>
          <p:cNvSpPr/>
          <p:nvPr/>
        </p:nvSpPr>
        <p:spPr>
          <a:xfrm>
            <a:off x="9084564" y="2089293"/>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002060"/>
                </a:solidFill>
                <a:latin typeface="UTM Avo" panose="02040603050506020204" pitchFamily="18" charset="0"/>
              </a:rPr>
              <a:t>lo lắng</a:t>
            </a:r>
            <a:endParaRPr sz="3600" b="1" dirty="0">
              <a:solidFill>
                <a:srgbClr val="002060"/>
              </a:solidFill>
              <a:latin typeface="UTM Avo" panose="02040603050506020204" pitchFamily="18" charset="0"/>
            </a:endParaRPr>
          </a:p>
        </p:txBody>
      </p:sp>
      <p:sp>
        <p:nvSpPr>
          <p:cNvPr id="17" name="Google Shape;276;p7">
            <a:extLst>
              <a:ext uri="{FF2B5EF4-FFF2-40B4-BE49-F238E27FC236}">
                <a16:creationId xmlns:a16="http://schemas.microsoft.com/office/drawing/2014/main" id="{D33CB0D1-8FD9-7C5D-268F-E2711EEE24E1}"/>
              </a:ext>
            </a:extLst>
          </p:cNvPr>
          <p:cNvSpPr/>
          <p:nvPr/>
        </p:nvSpPr>
        <p:spPr>
          <a:xfrm>
            <a:off x="2361409" y="5154131"/>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00CC00"/>
                </a:solidFill>
                <a:latin typeface="UTM Avo" panose="02040603050506020204" pitchFamily="18" charset="0"/>
              </a:rPr>
              <a:t>chậm</a:t>
            </a:r>
            <a:r>
              <a:rPr lang="en-US" sz="3600" b="1" dirty="0">
                <a:solidFill>
                  <a:srgbClr val="00CC00"/>
                </a:solidFill>
                <a:latin typeface="UTM Avo" panose="02040603050506020204" pitchFamily="18" charset="0"/>
              </a:rPr>
              <a:t> </a:t>
            </a:r>
            <a:r>
              <a:rPr lang="en-US" sz="3600" b="1" dirty="0" err="1">
                <a:solidFill>
                  <a:srgbClr val="00CC00"/>
                </a:solidFill>
                <a:latin typeface="UTM Avo" panose="02040603050506020204" pitchFamily="18" charset="0"/>
              </a:rPr>
              <a:t>rãi</a:t>
            </a:r>
            <a:endParaRPr sz="3600" b="1" dirty="0">
              <a:solidFill>
                <a:srgbClr val="00CC00"/>
              </a:solidFill>
              <a:latin typeface="UTM Avo" panose="02040603050506020204" pitchFamily="18" charset="0"/>
            </a:endParaRPr>
          </a:p>
        </p:txBody>
      </p:sp>
      <p:sp>
        <p:nvSpPr>
          <p:cNvPr id="18" name="Google Shape;276;p7">
            <a:extLst>
              <a:ext uri="{FF2B5EF4-FFF2-40B4-BE49-F238E27FC236}">
                <a16:creationId xmlns:a16="http://schemas.microsoft.com/office/drawing/2014/main" id="{D33CB0D1-8FD9-7C5D-268F-E2711EEE24E1}"/>
              </a:ext>
            </a:extLst>
          </p:cNvPr>
          <p:cNvSpPr/>
          <p:nvPr/>
        </p:nvSpPr>
        <p:spPr>
          <a:xfrm>
            <a:off x="6223052" y="5191312"/>
            <a:ext cx="367027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663300"/>
                </a:solidFill>
                <a:latin typeface="UTM Avo" panose="02040603050506020204" pitchFamily="18" charset="0"/>
              </a:rPr>
              <a:t>nhanh</a:t>
            </a:r>
            <a:r>
              <a:rPr lang="en-US" sz="3600" b="1" dirty="0">
                <a:solidFill>
                  <a:srgbClr val="663300"/>
                </a:solidFill>
                <a:latin typeface="UTM Avo" panose="02040603050506020204" pitchFamily="18" charset="0"/>
              </a:rPr>
              <a:t> </a:t>
            </a:r>
            <a:r>
              <a:rPr lang="en-US" sz="3600" b="1" dirty="0" err="1">
                <a:solidFill>
                  <a:srgbClr val="663300"/>
                </a:solidFill>
                <a:latin typeface="UTM Avo" panose="02040603050506020204" pitchFamily="18" charset="0"/>
              </a:rPr>
              <a:t>nhảu</a:t>
            </a:r>
            <a:endParaRPr sz="3600" b="1" dirty="0">
              <a:solidFill>
                <a:srgbClr val="663300"/>
              </a:solidFill>
              <a:latin typeface="UTM Avo" panose="02040603050506020204" pitchFamily="18" charset="0"/>
            </a:endParaRPr>
          </a:p>
        </p:txBody>
      </p:sp>
      <p:pic>
        <p:nvPicPr>
          <p:cNvPr id="20"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86" y="-377910"/>
            <a:ext cx="2829558" cy="2829558"/>
          </a:xfrm>
          <a:prstGeom prst="rect">
            <a:avLst/>
          </a:prstGeom>
        </p:spPr>
      </p:pic>
      <p:sp>
        <p:nvSpPr>
          <p:cNvPr id="21" name="Google Shape;276;p7">
            <a:extLst>
              <a:ext uri="{FF2B5EF4-FFF2-40B4-BE49-F238E27FC236}">
                <a16:creationId xmlns:a16="http://schemas.microsoft.com/office/drawing/2014/main" id="{D33CB0D1-8FD9-7C5D-268F-E2711EEE24E1}"/>
              </a:ext>
            </a:extLst>
          </p:cNvPr>
          <p:cNvSpPr/>
          <p:nvPr/>
        </p:nvSpPr>
        <p:spPr>
          <a:xfrm>
            <a:off x="7894761" y="3686927"/>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rgbClr val="009999"/>
                </a:solidFill>
                <a:latin typeface="UTM Avo" panose="02040603050506020204" pitchFamily="18" charset="0"/>
              </a:rPr>
              <a:t>cách</a:t>
            </a:r>
            <a:r>
              <a:rPr lang="en-US" sz="3600" b="1" dirty="0">
                <a:solidFill>
                  <a:srgbClr val="009999"/>
                </a:solidFill>
                <a:latin typeface="UTM Avo" panose="02040603050506020204" pitchFamily="18" charset="0"/>
              </a:rPr>
              <a:t> </a:t>
            </a:r>
            <a:r>
              <a:rPr lang="en-US" sz="3600" b="1" dirty="0" err="1">
                <a:solidFill>
                  <a:srgbClr val="009999"/>
                </a:solidFill>
                <a:latin typeface="UTM Avo" panose="02040603050506020204" pitchFamily="18" charset="0"/>
              </a:rPr>
              <a:t>nói</a:t>
            </a:r>
            <a:endParaRPr sz="36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146021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nối</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tiếp</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1455006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2"/>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CC"/>
              </a:solidFill>
            </a:endParaRPr>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solidFill>
                    <a:srgbClr val="C00000"/>
                  </a:solidFill>
                  <a:latin typeface="UTM Avo" panose="02040603050506020204" pitchFamily="18" charset="0"/>
                </a:rPr>
                <a:t>Luyện đọc câu dài</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6" cstate="print">
              <a:extLst>
                <a:ext uri="{BEBA8EAE-BF5A-486C-A8C5-ECC9F3942E4B}">
                  <a14:imgProps xmlns:a14="http://schemas.microsoft.com/office/drawing/2010/main">
                    <a14:imgLayer r:embed="rId7">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110472" y="2052362"/>
            <a:ext cx="10371779" cy="1323439"/>
          </a:xfrm>
          <a:prstGeom prst="rect">
            <a:avLst/>
          </a:prstGeom>
          <a:noFill/>
        </p:spPr>
        <p:txBody>
          <a:bodyPr wrap="square" rtlCol="0">
            <a:spAutoFit/>
          </a:bodyPr>
          <a:lstStyle/>
          <a:p>
            <a:r>
              <a:rPr lang="en-US" sz="4000" b="1" dirty="0">
                <a:solidFill>
                  <a:srgbClr val="0000CC"/>
                </a:solidFill>
                <a:latin typeface="UTM Aptima" panose="02040603050506020204" pitchFamily="18" charset="0"/>
              </a:rPr>
              <a:t>  Hai </a:t>
            </a:r>
            <a:r>
              <a:rPr lang="en-US" sz="4000" b="1" dirty="0" err="1">
                <a:solidFill>
                  <a:srgbClr val="0000CC"/>
                </a:solidFill>
                <a:latin typeface="UTM Aptima" panose="02040603050506020204" pitchFamily="18" charset="0"/>
              </a:rPr>
              <a:t>anh</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em</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mặc</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đồng</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phục</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và</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đội</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mũ</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giống</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hệt</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nhau</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bạn</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bè</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lại</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cổ</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vũ</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nhầm</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mất</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thôi</a:t>
            </a:r>
            <a:r>
              <a:rPr lang="en-US" sz="4000" b="1" dirty="0">
                <a:solidFill>
                  <a:srgbClr val="0000CC"/>
                </a:solidFill>
                <a:latin typeface="UTM Aptima" panose="02040603050506020204" pitchFamily="18" charset="0"/>
              </a:rPr>
              <a:t>.</a:t>
            </a:r>
            <a:endParaRPr lang="en-US" sz="4000" dirty="0">
              <a:solidFill>
                <a:srgbClr val="0000CC"/>
              </a:solidFill>
            </a:endParaRPr>
          </a:p>
        </p:txBody>
      </p:sp>
      <p:cxnSp>
        <p:nvCxnSpPr>
          <p:cNvPr id="12" name="Straight Connector 11"/>
          <p:cNvCxnSpPr/>
          <p:nvPr/>
        </p:nvCxnSpPr>
        <p:spPr>
          <a:xfrm flipH="1">
            <a:off x="7700274" y="2231384"/>
            <a:ext cx="72390" cy="5250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Flowchart: Alternate Process 17"/>
          <p:cNvSpPr/>
          <p:nvPr/>
        </p:nvSpPr>
        <p:spPr>
          <a:xfrm>
            <a:off x="942333" y="3683854"/>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CC"/>
              </a:solidFill>
            </a:endParaRPr>
          </a:p>
        </p:txBody>
      </p:sp>
      <p:sp>
        <p:nvSpPr>
          <p:cNvPr id="19" name="TextBox 18"/>
          <p:cNvSpPr txBox="1"/>
          <p:nvPr/>
        </p:nvSpPr>
        <p:spPr>
          <a:xfrm>
            <a:off x="1094302" y="3683854"/>
            <a:ext cx="10623080" cy="1323439"/>
          </a:xfrm>
          <a:prstGeom prst="rect">
            <a:avLst/>
          </a:prstGeom>
          <a:noFill/>
        </p:spPr>
        <p:txBody>
          <a:bodyPr wrap="square" rtlCol="0">
            <a:spAutoFit/>
          </a:bodyPr>
          <a:lstStyle/>
          <a:p>
            <a:pPr algn="just"/>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Các</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bạn</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cuống</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quýt</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gọi</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Khánh</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thay</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thế</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khi</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thấy</a:t>
            </a:r>
            <a:r>
              <a:rPr lang="en-US" sz="4000" b="1">
                <a:solidFill>
                  <a:srgbClr val="0000CC"/>
                </a:solidFill>
                <a:latin typeface="UTM Aptima" panose="02040603050506020204" pitchFamily="18" charset="0"/>
              </a:rPr>
              <a:t> Long </a:t>
            </a:r>
            <a:r>
              <a:rPr lang="en-US" sz="4000" b="1" dirty="0" err="1">
                <a:solidFill>
                  <a:srgbClr val="0000CC"/>
                </a:solidFill>
                <a:latin typeface="UTM Aptima" panose="02040603050506020204" pitchFamily="18" charset="0"/>
              </a:rPr>
              <a:t>nhăn</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nhó</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vì</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đau</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trong</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trận</a:t>
            </a:r>
            <a:r>
              <a:rPr lang="en-US" sz="4000" b="1" dirty="0">
                <a:solidFill>
                  <a:srgbClr val="0000CC"/>
                </a:solidFill>
                <a:latin typeface="UTM Aptima" panose="02040603050506020204" pitchFamily="18" charset="0"/>
              </a:rPr>
              <a:t> </a:t>
            </a:r>
            <a:r>
              <a:rPr lang="en-US" sz="4000" b="1" dirty="0" err="1">
                <a:solidFill>
                  <a:srgbClr val="0000CC"/>
                </a:solidFill>
                <a:latin typeface="UTM Aptima" panose="02040603050506020204" pitchFamily="18" charset="0"/>
              </a:rPr>
              <a:t>kéo</a:t>
            </a:r>
            <a:r>
              <a:rPr lang="en-US" sz="4000" b="1" dirty="0">
                <a:solidFill>
                  <a:srgbClr val="0000CC"/>
                </a:solidFill>
                <a:latin typeface="UTM Aptima" panose="02040603050506020204" pitchFamily="18" charset="0"/>
              </a:rPr>
              <a:t> co,…</a:t>
            </a:r>
            <a:endParaRPr lang="en-US" sz="4000" dirty="0">
              <a:solidFill>
                <a:srgbClr val="0000CC"/>
              </a:solidFill>
            </a:endParaRPr>
          </a:p>
        </p:txBody>
      </p:sp>
      <p:cxnSp>
        <p:nvCxnSpPr>
          <p:cNvPr id="24" name="Straight Connector 23"/>
          <p:cNvCxnSpPr/>
          <p:nvPr/>
        </p:nvCxnSpPr>
        <p:spPr>
          <a:xfrm flipH="1">
            <a:off x="10011509" y="2189006"/>
            <a:ext cx="72390" cy="5250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295621" y="2727975"/>
            <a:ext cx="72390" cy="5250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004869" y="2788722"/>
            <a:ext cx="72390" cy="5250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137045" y="4356189"/>
            <a:ext cx="72390" cy="5250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0807064" y="3780835"/>
            <a:ext cx="72390" cy="5250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145016" y="3831114"/>
            <a:ext cx="72390" cy="5250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93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4"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par>
                                <p:cTn id="20" presetID="22" presetClass="entr" presetSubtype="4"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par>
                                <p:cTn id="28" presetID="22" presetClass="entr" presetSubtype="4"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par>
                                <p:cTn id="31" presetID="22" presetClass="entr" presetSubtype="4"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theo</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nhóm</a:t>
              </a:r>
              <a:r>
                <a:rPr lang="en-US" sz="5400" b="1" dirty="0">
                  <a:solidFill>
                    <a:srgbClr val="FF6600"/>
                  </a:solidFill>
                  <a:effectLst>
                    <a:reflection blurRad="6350" stA="55000" endA="300" endPos="45500" dir="5400000" sy="-100000" algn="bl" rotWithShape="0"/>
                  </a:effectLst>
                  <a:latin typeface="UTM Avo" panose="02040603050506020204" pitchFamily="18" charset="0"/>
                </a:rPr>
                <a:t> 4</a:t>
              </a: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3208018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78982" y="980783"/>
            <a:ext cx="4343400" cy="78483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45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45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45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45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2 </a:t>
            </a:r>
            <a:endParaRPr lang="zh-CN" altLang="en-US" sz="45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192791" y="2618174"/>
            <a:ext cx="8897179" cy="116955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70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TÌM HIỂU BÀI</a:t>
            </a:r>
            <a:endParaRPr lang="zh-CN" altLang="en-US" sz="70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29059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p:blipFill>
        <p:spPr>
          <a:xfrm>
            <a:off x="28367" y="0"/>
            <a:ext cx="12215885" cy="1803400"/>
          </a:xfrm>
          <a:prstGeom prst="rect">
            <a:avLst/>
          </a:prstGeom>
        </p:spPr>
      </p:pic>
      <p:pic>
        <p:nvPicPr>
          <p:cNvPr id="3" name="图片 24"/>
          <p:cNvPicPr>
            <a:picLocks noChangeAspect="1"/>
          </p:cNvPicPr>
          <p:nvPr/>
        </p:nvPicPr>
        <p:blipFill rotWithShape="1">
          <a:blip r:embed="rId4">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656" y="4460692"/>
            <a:ext cx="2692400" cy="2692400"/>
          </a:xfrm>
          <a:prstGeom prst="rect">
            <a:avLst/>
          </a:prstGeom>
        </p:spPr>
      </p:pic>
      <p:pic>
        <p:nvPicPr>
          <p:cNvPr id="5" name="图片 26"/>
          <p:cNvPicPr>
            <a:picLocks noChangeAspect="1"/>
          </p:cNvPicPr>
          <p:nvPr/>
        </p:nvPicPr>
        <p:blipFill rotWithShape="1">
          <a:blip r:embed="rId6">
            <a:extLst>
              <a:ext uri="{28A0092B-C50C-407E-A947-70E740481C1C}">
                <a14:useLocalDpi xmlns:a14="http://schemas.microsoft.com/office/drawing/2010/main" val="0"/>
              </a:ext>
            </a:extLst>
          </a:blip>
          <a:srcRect l="69643" r="16131" b="44869"/>
          <a:stretch/>
        </p:blipFill>
        <p:spPr>
          <a:xfrm rot="5400000">
            <a:off x="2182945" y="-2227501"/>
            <a:ext cx="3775166" cy="8230168"/>
          </a:xfrm>
          <a:prstGeom prst="rect">
            <a:avLst/>
          </a:prstGeom>
        </p:spPr>
      </p:pic>
      <p:pic>
        <p:nvPicPr>
          <p:cNvPr id="6" name="图片 26"/>
          <p:cNvPicPr>
            <a:picLocks noChangeAspect="1"/>
          </p:cNvPicPr>
          <p:nvPr/>
        </p:nvPicPr>
        <p:blipFill rotWithShape="1">
          <a:blip r:embed="rId6">
            <a:extLst>
              <a:ext uri="{28A0092B-C50C-407E-A947-70E740481C1C}">
                <a14:useLocalDpi xmlns:a14="http://schemas.microsoft.com/office/drawing/2010/main" val="0"/>
              </a:ext>
            </a:extLst>
          </a:blip>
          <a:srcRect l="69643" r="16131" b="44869"/>
          <a:stretch/>
        </p:blipFill>
        <p:spPr>
          <a:xfrm rot="5400000">
            <a:off x="8063999" y="-2056663"/>
            <a:ext cx="3311327" cy="7218961"/>
          </a:xfrm>
          <a:prstGeom prst="rect">
            <a:avLst/>
          </a:prstGeom>
        </p:spPr>
      </p:pic>
      <p:grpSp>
        <p:nvGrpSpPr>
          <p:cNvPr id="14" name="Group 13"/>
          <p:cNvGrpSpPr/>
          <p:nvPr/>
        </p:nvGrpSpPr>
        <p:grpSpPr>
          <a:xfrm>
            <a:off x="377553" y="-18922"/>
            <a:ext cx="10674949" cy="1709488"/>
            <a:chOff x="377553" y="-18922"/>
            <a:chExt cx="10674949" cy="1709488"/>
          </a:xfrm>
        </p:grpSpPr>
        <p:grpSp>
          <p:nvGrpSpPr>
            <p:cNvPr id="7" name="Group 6"/>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8" name="Group 7"/>
              <p:cNvGrpSpPr/>
              <p:nvPr/>
            </p:nvGrpSpPr>
            <p:grpSpPr>
              <a:xfrm>
                <a:off x="919673" y="197904"/>
                <a:ext cx="9871572" cy="1453474"/>
                <a:chOff x="994238" y="364022"/>
                <a:chExt cx="9871572" cy="1679262"/>
              </a:xfrm>
            </p:grpSpPr>
            <p:sp>
              <p:nvSpPr>
                <p:cNvPr id="10"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201187" y="208065"/>
                <a:ext cx="9180412" cy="1231106"/>
              </a:xfrm>
              <a:prstGeom prst="rect">
                <a:avLst/>
              </a:prstGeom>
              <a:noFill/>
            </p:spPr>
            <p:txBody>
              <a:bodyPr wrap="square" rtlCol="0">
                <a:spAutoFit/>
              </a:bodyPr>
              <a:lstStyle/>
              <a:p>
                <a:pPr algn="ctr"/>
                <a:r>
                  <a:rPr lang="en-US" sz="3700" b="1">
                    <a:solidFill>
                      <a:schemeClr val="accent2">
                        <a:lumMod val="75000"/>
                      </a:schemeClr>
                    </a:solidFill>
                    <a:latin typeface="Arial" panose="020B0604020202020204" pitchFamily="34" charset="0"/>
                    <a:cs typeface="Arial" panose="020B0604020202020204" pitchFamily="34" charset="0"/>
                  </a:rPr>
                  <a:t>1</a:t>
                </a:r>
                <a:r>
                  <a:rPr lang="en-US" sz="3700" b="1">
                    <a:solidFill>
                      <a:srgbClr val="002060"/>
                    </a:solidFill>
                    <a:latin typeface="Arial" panose="020B0604020202020204" pitchFamily="34" charset="0"/>
                    <a:cs typeface="Arial" panose="020B0604020202020204" pitchFamily="34" charset="0"/>
                  </a:rPr>
                  <a:t>. Long và Khánh được giới thiệu như thế nào?</a:t>
                </a:r>
                <a:endParaRPr lang="en-US" sz="3700" b="1" dirty="0">
                  <a:solidFill>
                    <a:srgbClr val="002060"/>
                  </a:solidFill>
                  <a:latin typeface="Arial" panose="020B0604020202020204" pitchFamily="34" charset="0"/>
                  <a:cs typeface="Arial" panose="020B0604020202020204" pitchFamily="34" charset="0"/>
                </a:endParaRPr>
              </a:p>
            </p:txBody>
          </p:sp>
        </p:grpSp>
        <p:pic>
          <p:nvPicPr>
            <p:cNvPr id="13"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spTree>
    <p:extLst>
      <p:ext uri="{BB962C8B-B14F-4D97-AF65-F5344CB8AC3E}">
        <p14:creationId xmlns:p14="http://schemas.microsoft.com/office/powerpoint/2010/main" val="3348486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p:blipFill>
        <p:spPr>
          <a:xfrm>
            <a:off x="15304" y="0"/>
            <a:ext cx="12215885" cy="1803400"/>
          </a:xfrm>
          <a:prstGeom prst="rect">
            <a:avLst/>
          </a:prstGeom>
        </p:spPr>
      </p:pic>
      <p:pic>
        <p:nvPicPr>
          <p:cNvPr id="3" name="图片 24"/>
          <p:cNvPicPr>
            <a:picLocks noChangeAspect="1"/>
          </p:cNvPicPr>
          <p:nvPr/>
        </p:nvPicPr>
        <p:blipFill rotWithShape="1">
          <a:blip r:embed="rId4">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6">
            <a:extLst>
              <a:ext uri="{28A0092B-C50C-407E-A947-70E740481C1C}">
                <a14:useLocalDpi xmlns:a14="http://schemas.microsoft.com/office/drawing/2010/main" val="0"/>
              </a:ext>
            </a:extLst>
          </a:blip>
          <a:srcRect l="69643" r="16131" b="44869"/>
          <a:stretch/>
        </p:blipFill>
        <p:spPr>
          <a:xfrm rot="5400000">
            <a:off x="1705623" y="422735"/>
            <a:ext cx="3311327" cy="7218961"/>
          </a:xfrm>
          <a:prstGeom prst="rect">
            <a:avLst/>
          </a:prstGeom>
        </p:spPr>
      </p:pic>
      <p:pic>
        <p:nvPicPr>
          <p:cNvPr id="6" name="图片 26"/>
          <p:cNvPicPr>
            <a:picLocks noChangeAspect="1"/>
          </p:cNvPicPr>
          <p:nvPr/>
        </p:nvPicPr>
        <p:blipFill rotWithShape="1">
          <a:blip r:embed="rId6">
            <a:extLst>
              <a:ext uri="{28A0092B-C50C-407E-A947-70E740481C1C}">
                <a14:useLocalDpi xmlns:a14="http://schemas.microsoft.com/office/drawing/2010/main" val="0"/>
              </a:ext>
            </a:extLst>
          </a:blip>
          <a:srcRect l="69643" r="16131" b="44869"/>
          <a:stretch/>
        </p:blipFill>
        <p:spPr>
          <a:xfrm rot="5400000">
            <a:off x="8267592" y="1878454"/>
            <a:ext cx="3311327" cy="7218961"/>
          </a:xfrm>
          <a:prstGeom prst="rect">
            <a:avLst/>
          </a:prstGeom>
        </p:spPr>
      </p:pic>
      <p:grpSp>
        <p:nvGrpSpPr>
          <p:cNvPr id="7" name="Group 6"/>
          <p:cNvGrpSpPr/>
          <p:nvPr/>
        </p:nvGrpSpPr>
        <p:grpSpPr>
          <a:xfrm>
            <a:off x="377553" y="-18922"/>
            <a:ext cx="10674949" cy="1709488"/>
            <a:chOff x="377553" y="-18922"/>
            <a:chExt cx="10674949" cy="1709488"/>
          </a:xfrm>
        </p:grpSpPr>
        <p:grpSp>
          <p:nvGrpSpPr>
            <p:cNvPr id="8" name="Group 7"/>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10" name="Group 9"/>
              <p:cNvGrpSpPr/>
              <p:nvPr/>
            </p:nvGrpSpPr>
            <p:grpSpPr>
              <a:xfrm>
                <a:off x="919673" y="197904"/>
                <a:ext cx="9871572" cy="1453474"/>
                <a:chOff x="994238" y="364022"/>
                <a:chExt cx="9871572" cy="1679262"/>
              </a:xfrm>
            </p:grpSpPr>
            <p:sp>
              <p:nvSpPr>
                <p:cNvPr id="12"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077218"/>
              </a:xfrm>
              <a:prstGeom prst="rect">
                <a:avLst/>
              </a:prstGeom>
              <a:noFill/>
            </p:spPr>
            <p:txBody>
              <a:bodyPr wrap="square" rtlCol="0">
                <a:spAutoFit/>
              </a:bodyPr>
              <a:lstStyle/>
              <a:p>
                <a:pPr algn="ctr"/>
                <a:r>
                  <a:rPr lang="en-US" sz="3200" b="1">
                    <a:solidFill>
                      <a:schemeClr val="accent2">
                        <a:lumMod val="75000"/>
                      </a:schemeClr>
                    </a:solidFill>
                    <a:latin typeface="Arial" panose="020B0604020202020204" pitchFamily="34" charset="0"/>
                    <a:cs typeface="Arial" panose="020B0604020202020204" pitchFamily="34" charset="0"/>
                  </a:rPr>
                  <a:t>2</a:t>
                </a:r>
                <a:r>
                  <a:rPr lang="en-US" sz="3200" b="1">
                    <a:solidFill>
                      <a:srgbClr val="002060"/>
                    </a:solidFill>
                    <a:latin typeface="Arial" panose="020B0604020202020204" pitchFamily="34" charset="0"/>
                    <a:cs typeface="Arial" panose="020B0604020202020204" pitchFamily="34" charset="0"/>
                  </a:rPr>
                  <a:t>. Những chi tiết nào thể hiện cảm xúc và hành động của Long khi thấy mình giống anh?</a:t>
                </a:r>
                <a:endParaRPr lang="en-US" sz="32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spTree>
    <p:extLst>
      <p:ext uri="{BB962C8B-B14F-4D97-AF65-F5344CB8AC3E}">
        <p14:creationId xmlns:p14="http://schemas.microsoft.com/office/powerpoint/2010/main" val="1651328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4">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477328"/>
              </a:xfrm>
              <a:prstGeom prst="rect">
                <a:avLst/>
              </a:prstGeom>
              <a:noFill/>
            </p:spPr>
            <p:txBody>
              <a:bodyPr wrap="square" rtlCol="0">
                <a:spAutoFit/>
              </a:bodyPr>
              <a:lstStyle/>
              <a:p>
                <a:pPr algn="ctr"/>
                <a:r>
                  <a:rPr lang="en-US" sz="3000" b="1">
                    <a:solidFill>
                      <a:schemeClr val="accent2">
                        <a:lumMod val="75000"/>
                      </a:schemeClr>
                    </a:solidFill>
                    <a:latin typeface="Arial" panose="020B0604020202020204" pitchFamily="34" charset="0"/>
                    <a:cs typeface="Arial" panose="020B0604020202020204" pitchFamily="34" charset="0"/>
                  </a:rPr>
                  <a:t>3</a:t>
                </a:r>
                <a:r>
                  <a:rPr lang="en-US" sz="3000" b="1">
                    <a:solidFill>
                      <a:srgbClr val="002060"/>
                    </a:solidFill>
                    <a:latin typeface="Arial" panose="020B0604020202020204" pitchFamily="34" charset="0"/>
                    <a:cs typeface="Arial" panose="020B0604020202020204" pitchFamily="34" charset="0"/>
                  </a:rPr>
                  <a:t>. Theo em, vì sao Long không muốn giống anh của mình? Chọn câu trả lời dưới đây hoặc nêu ý kiến của em.</a:t>
                </a:r>
                <a:endParaRPr lang="en-US" sz="30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78" name="Nhóm 1">
            <a:extLst>
              <a:ext uri="{FF2B5EF4-FFF2-40B4-BE49-F238E27FC236}">
                <a16:creationId xmlns:a16="http://schemas.microsoft.com/office/drawing/2014/main" id="{5D919A39-535E-2705-5D44-7D32AF41840A}"/>
              </a:ext>
            </a:extLst>
          </p:cNvPr>
          <p:cNvGrpSpPr/>
          <p:nvPr/>
        </p:nvGrpSpPr>
        <p:grpSpPr>
          <a:xfrm>
            <a:off x="889936" y="2202593"/>
            <a:ext cx="8992954" cy="1152000"/>
            <a:chOff x="873492" y="2490890"/>
            <a:chExt cx="8992954" cy="1152000"/>
          </a:xfrm>
        </p:grpSpPr>
        <p:grpSp>
          <p:nvGrpSpPr>
            <p:cNvPr id="79" name="Nhóm 7">
              <a:extLst>
                <a:ext uri="{FF2B5EF4-FFF2-40B4-BE49-F238E27FC236}">
                  <a16:creationId xmlns:a16="http://schemas.microsoft.com/office/drawing/2014/main" id="{9C25E72F-3347-F5BA-1EF4-814B3861AB22}"/>
                </a:ext>
              </a:extLst>
            </p:cNvPr>
            <p:cNvGrpSpPr/>
            <p:nvPr/>
          </p:nvGrpSpPr>
          <p:grpSpPr>
            <a:xfrm>
              <a:off x="873492" y="2490890"/>
              <a:ext cx="8992954" cy="1152000"/>
              <a:chOff x="873492" y="2490890"/>
              <a:chExt cx="8992954" cy="1152000"/>
            </a:xfrm>
          </p:grpSpPr>
          <p:sp>
            <p:nvSpPr>
              <p:cNvPr id="81" name="Hình chữ nhật: Góc Tròn 8">
                <a:extLst>
                  <a:ext uri="{FF2B5EF4-FFF2-40B4-BE49-F238E27FC236}">
                    <a16:creationId xmlns:a16="http://schemas.microsoft.com/office/drawing/2014/main" id="{E269473F-6A8B-E80D-6775-3AD0F811E809}"/>
                  </a:ext>
                </a:extLst>
              </p:cNvPr>
              <p:cNvSpPr/>
              <p:nvPr/>
            </p:nvSpPr>
            <p:spPr>
              <a:xfrm>
                <a:off x="1526773" y="2519678"/>
                <a:ext cx="8339673" cy="1116000"/>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82" name="Đồ họa 9">
                <a:extLst>
                  <a:ext uri="{FF2B5EF4-FFF2-40B4-BE49-F238E27FC236}">
                    <a16:creationId xmlns:a16="http://schemas.microsoft.com/office/drawing/2014/main" id="{2C9DD5BC-4BCB-4B25-466C-AE5BF3D1159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73492" y="2490890"/>
                <a:ext cx="1246685" cy="1152000"/>
              </a:xfrm>
              <a:prstGeom prst="rect">
                <a:avLst/>
              </a:prstGeom>
            </p:spPr>
          </p:pic>
        </p:grpSp>
        <p:sp>
          <p:nvSpPr>
            <p:cNvPr id="80" name="Hộp Văn bản 23">
              <a:extLst>
                <a:ext uri="{FF2B5EF4-FFF2-40B4-BE49-F238E27FC236}">
                  <a16:creationId xmlns:a16="http://schemas.microsoft.com/office/drawing/2014/main" id="{AE8A3198-B922-95C5-0759-8657347CC3AA}"/>
                </a:ext>
              </a:extLst>
            </p:cNvPr>
            <p:cNvSpPr txBox="1"/>
            <p:nvPr/>
          </p:nvSpPr>
          <p:spPr>
            <a:xfrm>
              <a:off x="2120177" y="2525262"/>
              <a:ext cx="7502679"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không thích bị mọi người gọi nhầm.</a:t>
              </a:r>
              <a:endParaRPr lang="vi-VN" sz="3200" b="1" dirty="0">
                <a:latin typeface="Cambria" panose="02040503050406030204" pitchFamily="18" charset="0"/>
                <a:ea typeface="Cambria" panose="02040503050406030204" pitchFamily="18" charset="0"/>
              </a:endParaRPr>
            </a:p>
          </p:txBody>
        </p:sp>
      </p:grpSp>
      <p:grpSp>
        <p:nvGrpSpPr>
          <p:cNvPr id="83" name="Nhóm 2">
            <a:extLst>
              <a:ext uri="{FF2B5EF4-FFF2-40B4-BE49-F238E27FC236}">
                <a16:creationId xmlns:a16="http://schemas.microsoft.com/office/drawing/2014/main" id="{B4115996-510D-6A2B-BEBF-1EAD5C80FC98}"/>
              </a:ext>
            </a:extLst>
          </p:cNvPr>
          <p:cNvGrpSpPr/>
          <p:nvPr/>
        </p:nvGrpSpPr>
        <p:grpSpPr>
          <a:xfrm>
            <a:off x="2209536" y="3681956"/>
            <a:ext cx="8763446" cy="1152000"/>
            <a:chOff x="6309362" y="2482076"/>
            <a:chExt cx="8763446" cy="1152000"/>
          </a:xfrm>
        </p:grpSpPr>
        <p:grpSp>
          <p:nvGrpSpPr>
            <p:cNvPr id="84" name="Nhóm 10">
              <a:extLst>
                <a:ext uri="{FF2B5EF4-FFF2-40B4-BE49-F238E27FC236}">
                  <a16:creationId xmlns:a16="http://schemas.microsoft.com/office/drawing/2014/main" id="{175A95D1-2541-C698-5406-BAAB89D892AC}"/>
                </a:ext>
              </a:extLst>
            </p:cNvPr>
            <p:cNvGrpSpPr/>
            <p:nvPr/>
          </p:nvGrpSpPr>
          <p:grpSpPr>
            <a:xfrm>
              <a:off x="6309362" y="2482076"/>
              <a:ext cx="8763446" cy="1152000"/>
              <a:chOff x="6309362" y="2463371"/>
              <a:chExt cx="8763446" cy="1152000"/>
            </a:xfrm>
          </p:grpSpPr>
          <p:sp>
            <p:nvSpPr>
              <p:cNvPr id="86" name="Hình chữ nhật: Góc Tròn 11">
                <a:extLst>
                  <a:ext uri="{FF2B5EF4-FFF2-40B4-BE49-F238E27FC236}">
                    <a16:creationId xmlns:a16="http://schemas.microsoft.com/office/drawing/2014/main" id="{41570551-CF30-86B0-616C-56C5EF16E020}"/>
                  </a:ext>
                </a:extLst>
              </p:cNvPr>
              <p:cNvSpPr/>
              <p:nvPr/>
            </p:nvSpPr>
            <p:spPr>
              <a:xfrm>
                <a:off x="6688190" y="2496527"/>
                <a:ext cx="8384618" cy="1117575"/>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pic>
            <p:nvPicPr>
              <p:cNvPr id="87" name="Đồ họa 12">
                <a:extLst>
                  <a:ext uri="{FF2B5EF4-FFF2-40B4-BE49-F238E27FC236}">
                    <a16:creationId xmlns:a16="http://schemas.microsoft.com/office/drawing/2014/main" id="{BF458DFC-396D-4F2C-B38F-9FDE1B3662C8}"/>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309362" y="2463371"/>
                <a:ext cx="1061053" cy="1152000"/>
              </a:xfrm>
              <a:prstGeom prst="rect">
                <a:avLst/>
              </a:prstGeom>
            </p:spPr>
          </p:pic>
        </p:grpSp>
        <p:sp>
          <p:nvSpPr>
            <p:cNvPr id="85" name="Hộp Văn bản 24">
              <a:extLst>
                <a:ext uri="{FF2B5EF4-FFF2-40B4-BE49-F238E27FC236}">
                  <a16:creationId xmlns:a16="http://schemas.microsoft.com/office/drawing/2014/main" id="{709D10A9-E0E4-1F61-B017-5E54D7949015}"/>
                </a:ext>
              </a:extLst>
            </p:cNvPr>
            <p:cNvSpPr txBox="1"/>
            <p:nvPr/>
          </p:nvSpPr>
          <p:spPr>
            <a:xfrm>
              <a:off x="7464730" y="2529026"/>
              <a:ext cx="724963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cảm thấy phiền hà khi giống người khác.</a:t>
              </a:r>
              <a:endParaRPr lang="vi-VN" sz="3200" b="1" dirty="0">
                <a:latin typeface="Cambria" panose="02040503050406030204" pitchFamily="18" charset="0"/>
                <a:ea typeface="Cambria" panose="02040503050406030204" pitchFamily="18" charset="0"/>
              </a:endParaRPr>
            </a:p>
          </p:txBody>
        </p:sp>
      </p:grpSp>
      <p:grpSp>
        <p:nvGrpSpPr>
          <p:cNvPr id="88" name="Nhóm 21">
            <a:extLst>
              <a:ext uri="{FF2B5EF4-FFF2-40B4-BE49-F238E27FC236}">
                <a16:creationId xmlns:a16="http://schemas.microsoft.com/office/drawing/2014/main" id="{E1B3EBE0-1A03-71FF-4EF6-BBC720D376FD}"/>
              </a:ext>
            </a:extLst>
          </p:cNvPr>
          <p:cNvGrpSpPr/>
          <p:nvPr/>
        </p:nvGrpSpPr>
        <p:grpSpPr>
          <a:xfrm>
            <a:off x="3425759" y="5093635"/>
            <a:ext cx="8232841" cy="1167019"/>
            <a:chOff x="958238" y="4423396"/>
            <a:chExt cx="8232841" cy="1167019"/>
          </a:xfrm>
        </p:grpSpPr>
        <p:grpSp>
          <p:nvGrpSpPr>
            <p:cNvPr id="89" name="Nhóm 16">
              <a:extLst>
                <a:ext uri="{FF2B5EF4-FFF2-40B4-BE49-F238E27FC236}">
                  <a16:creationId xmlns:a16="http://schemas.microsoft.com/office/drawing/2014/main" id="{EC3EFBD6-C519-D613-E5FA-4B964968DFCC}"/>
                </a:ext>
              </a:extLst>
            </p:cNvPr>
            <p:cNvGrpSpPr/>
            <p:nvPr/>
          </p:nvGrpSpPr>
          <p:grpSpPr>
            <a:xfrm>
              <a:off x="958238" y="4423396"/>
              <a:ext cx="8232841" cy="1152000"/>
              <a:chOff x="958238" y="4423396"/>
              <a:chExt cx="8232841" cy="1152000"/>
            </a:xfrm>
          </p:grpSpPr>
          <p:sp>
            <p:nvSpPr>
              <p:cNvPr id="91" name="Hình chữ nhật: Góc Tròn 17">
                <a:extLst>
                  <a:ext uri="{FF2B5EF4-FFF2-40B4-BE49-F238E27FC236}">
                    <a16:creationId xmlns:a16="http://schemas.microsoft.com/office/drawing/2014/main" id="{940CE092-43E3-C439-BE96-F2A3F195B5DB}"/>
                  </a:ext>
                </a:extLst>
              </p:cNvPr>
              <p:cNvSpPr/>
              <p:nvPr/>
            </p:nvSpPr>
            <p:spPr>
              <a:xfrm>
                <a:off x="1351279" y="4453999"/>
                <a:ext cx="7839800" cy="1116000"/>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92" name="Đồ họa 18">
                <a:extLst>
                  <a:ext uri="{FF2B5EF4-FFF2-40B4-BE49-F238E27FC236}">
                    <a16:creationId xmlns:a16="http://schemas.microsoft.com/office/drawing/2014/main" id="{C6821B68-802E-2C33-43DE-528B28C56138}"/>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958238" y="4423396"/>
                <a:ext cx="1077191" cy="1152000"/>
              </a:xfrm>
              <a:prstGeom prst="rect">
                <a:avLst/>
              </a:prstGeom>
            </p:spPr>
          </p:pic>
        </p:grpSp>
        <p:sp>
          <p:nvSpPr>
            <p:cNvPr id="90" name="Hộp Văn bản 25">
              <a:extLst>
                <a:ext uri="{FF2B5EF4-FFF2-40B4-BE49-F238E27FC236}">
                  <a16:creationId xmlns:a16="http://schemas.microsoft.com/office/drawing/2014/main" id="{21AB69C4-0A06-7DD8-3B9F-558523C22576}"/>
                </a:ext>
              </a:extLst>
            </p:cNvPr>
            <p:cNvSpPr txBox="1"/>
            <p:nvPr/>
          </p:nvSpPr>
          <p:spPr>
            <a:xfrm>
              <a:off x="2035430" y="4513197"/>
              <a:ext cx="696515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muốn khẳng định vẻ riêng của mình</a:t>
              </a:r>
              <a:endParaRPr lang="vi-VN"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7152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83"/>
                                        </p:tgtEl>
                                      </p:cBhvr>
                                    </p:animEffect>
                                    <p:anim calcmode="lin" valueType="num">
                                      <p:cBhvr>
                                        <p:cTn id="24" dur="1000"/>
                                        <p:tgtEl>
                                          <p:spTgt spid="83"/>
                                        </p:tgtEl>
                                        <p:attrNameLst>
                                          <p:attrName>ppt_x</p:attrName>
                                        </p:attrNameLst>
                                      </p:cBhvr>
                                      <p:tavLst>
                                        <p:tav tm="0">
                                          <p:val>
                                            <p:strVal val="ppt_x"/>
                                          </p:val>
                                        </p:tav>
                                        <p:tav tm="100000">
                                          <p:val>
                                            <p:strVal val="ppt_x"/>
                                          </p:val>
                                        </p:tav>
                                      </p:tavLst>
                                    </p:anim>
                                    <p:anim calcmode="lin" valueType="num">
                                      <p:cBhvr>
                                        <p:cTn id="25" dur="1000"/>
                                        <p:tgtEl>
                                          <p:spTgt spid="83"/>
                                        </p:tgtEl>
                                        <p:attrNameLst>
                                          <p:attrName>ppt_y</p:attrName>
                                        </p:attrNameLst>
                                      </p:cBhvr>
                                      <p:tavLst>
                                        <p:tav tm="0">
                                          <p:val>
                                            <p:strVal val="ppt_y"/>
                                          </p:val>
                                        </p:tav>
                                        <p:tav tm="100000">
                                          <p:val>
                                            <p:strVal val="ppt_y+.1"/>
                                          </p:val>
                                        </p:tav>
                                      </p:tavLst>
                                    </p:anim>
                                    <p:set>
                                      <p:cBhvr>
                                        <p:cTn id="26" dur="1" fill="hold">
                                          <p:stCondLst>
                                            <p:cond delay="999"/>
                                          </p:stCondLst>
                                        </p:cTn>
                                        <p:tgtEl>
                                          <p:spTgt spid="83"/>
                                        </p:tgtEl>
                                        <p:attrNameLst>
                                          <p:attrName>style.visibility</p:attrName>
                                        </p:attrNameLst>
                                      </p:cBhvr>
                                      <p:to>
                                        <p:strVal val="hidden"/>
                                      </p:to>
                                    </p:set>
                                  </p:childTnLst>
                                </p:cTn>
                              </p:par>
                              <p:par>
                                <p:cTn id="27" presetID="32" presetClass="emph" presetSubtype="0" fill="hold" nodeType="withEffect">
                                  <p:stCondLst>
                                    <p:cond delay="0"/>
                                  </p:stCondLst>
                                  <p:childTnLst>
                                    <p:animRot by="120000">
                                      <p:cBhvr>
                                        <p:cTn id="28" dur="100" fill="hold">
                                          <p:stCondLst>
                                            <p:cond delay="0"/>
                                          </p:stCondLst>
                                        </p:cTn>
                                        <p:tgtEl>
                                          <p:spTgt spid="88"/>
                                        </p:tgtEl>
                                        <p:attrNameLst>
                                          <p:attrName>r</p:attrName>
                                        </p:attrNameLst>
                                      </p:cBhvr>
                                    </p:animRot>
                                    <p:animRot by="-240000">
                                      <p:cBhvr>
                                        <p:cTn id="29" dur="200" fill="hold">
                                          <p:stCondLst>
                                            <p:cond delay="200"/>
                                          </p:stCondLst>
                                        </p:cTn>
                                        <p:tgtEl>
                                          <p:spTgt spid="88"/>
                                        </p:tgtEl>
                                        <p:attrNameLst>
                                          <p:attrName>r</p:attrName>
                                        </p:attrNameLst>
                                      </p:cBhvr>
                                    </p:animRot>
                                    <p:animRot by="240000">
                                      <p:cBhvr>
                                        <p:cTn id="30" dur="200" fill="hold">
                                          <p:stCondLst>
                                            <p:cond delay="400"/>
                                          </p:stCondLst>
                                        </p:cTn>
                                        <p:tgtEl>
                                          <p:spTgt spid="88"/>
                                        </p:tgtEl>
                                        <p:attrNameLst>
                                          <p:attrName>r</p:attrName>
                                        </p:attrNameLst>
                                      </p:cBhvr>
                                    </p:animRot>
                                    <p:animRot by="-240000">
                                      <p:cBhvr>
                                        <p:cTn id="31" dur="200" fill="hold">
                                          <p:stCondLst>
                                            <p:cond delay="600"/>
                                          </p:stCondLst>
                                        </p:cTn>
                                        <p:tgtEl>
                                          <p:spTgt spid="88"/>
                                        </p:tgtEl>
                                        <p:attrNameLst>
                                          <p:attrName>r</p:attrName>
                                        </p:attrNameLst>
                                      </p:cBhvr>
                                    </p:animRot>
                                    <p:animRot by="120000">
                                      <p:cBhvr>
                                        <p:cTn id="32" dur="200" fill="hold">
                                          <p:stCondLst>
                                            <p:cond delay="800"/>
                                          </p:stCondLst>
                                        </p:cTn>
                                        <p:tgtEl>
                                          <p:spTgt spid="88"/>
                                        </p:tgtEl>
                                        <p:attrNameLst>
                                          <p:attrName>r</p:attrName>
                                        </p:attrNameLst>
                                      </p:cBhvr>
                                    </p:animRot>
                                  </p:childTnLst>
                                </p:cTn>
                              </p:par>
                              <p:par>
                                <p:cTn id="33" presetID="42" presetClass="exit" presetSubtype="0" fill="hold" nodeType="withEffect">
                                  <p:stCondLst>
                                    <p:cond delay="100"/>
                                  </p:stCondLst>
                                  <p:childTnLst>
                                    <p:animEffect transition="out" filter="fade">
                                      <p:cBhvr>
                                        <p:cTn id="34" dur="1000"/>
                                        <p:tgtEl>
                                          <p:spTgt spid="78"/>
                                        </p:tgtEl>
                                      </p:cBhvr>
                                    </p:animEffect>
                                    <p:anim calcmode="lin" valueType="num">
                                      <p:cBhvr>
                                        <p:cTn id="35" dur="1000"/>
                                        <p:tgtEl>
                                          <p:spTgt spid="78"/>
                                        </p:tgtEl>
                                        <p:attrNameLst>
                                          <p:attrName>ppt_x</p:attrName>
                                        </p:attrNameLst>
                                      </p:cBhvr>
                                      <p:tavLst>
                                        <p:tav tm="0">
                                          <p:val>
                                            <p:strVal val="ppt_x"/>
                                          </p:val>
                                        </p:tav>
                                        <p:tav tm="100000">
                                          <p:val>
                                            <p:strVal val="ppt_x"/>
                                          </p:val>
                                        </p:tav>
                                      </p:tavLst>
                                    </p:anim>
                                    <p:anim calcmode="lin" valueType="num">
                                      <p:cBhvr>
                                        <p:cTn id="36" dur="1000"/>
                                        <p:tgtEl>
                                          <p:spTgt spid="78"/>
                                        </p:tgtEl>
                                        <p:attrNameLst>
                                          <p:attrName>ppt_y</p:attrName>
                                        </p:attrNameLst>
                                      </p:cBhvr>
                                      <p:tavLst>
                                        <p:tav tm="0">
                                          <p:val>
                                            <p:strVal val="ppt_y"/>
                                          </p:val>
                                        </p:tav>
                                        <p:tav tm="100000">
                                          <p:val>
                                            <p:strVal val="ppt_y+.1"/>
                                          </p:val>
                                        </p:tav>
                                      </p:tavLst>
                                    </p:anim>
                                    <p:set>
                                      <p:cBhvr>
                                        <p:cTn id="37"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4">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200329"/>
              </a:xfrm>
              <a:prstGeom prst="rect">
                <a:avLst/>
              </a:prstGeom>
              <a:noFill/>
            </p:spPr>
            <p:txBody>
              <a:bodyPr wrap="square" rtlCol="0">
                <a:spAutoFit/>
              </a:bodyPr>
              <a:lstStyle/>
              <a:p>
                <a:pPr algn="ctr"/>
                <a:r>
                  <a:rPr lang="en-US" sz="3600" b="1">
                    <a:solidFill>
                      <a:schemeClr val="accent2">
                        <a:lumMod val="75000"/>
                      </a:schemeClr>
                    </a:solidFill>
                    <a:latin typeface="Arial" panose="020B0604020202020204" pitchFamily="34" charset="0"/>
                    <a:cs typeface="Arial" panose="020B0604020202020204" pitchFamily="34" charset="0"/>
                  </a:rPr>
                  <a:t>4</a:t>
                </a:r>
                <a:r>
                  <a:rPr lang="en-US" sz="3600" b="1">
                    <a:solidFill>
                      <a:srgbClr val="002060"/>
                    </a:solidFill>
                    <a:latin typeface="Arial" panose="020B0604020202020204" pitchFamily="34" charset="0"/>
                    <a:cs typeface="Arial" panose="020B0604020202020204" pitchFamily="34" charset="0"/>
                  </a:rPr>
                  <a:t>. Nhờ nói chuyện với các bạn, Long đã nhận ra mình khác anh như thế nào?</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spTree>
    <p:extLst>
      <p:ext uri="{BB962C8B-B14F-4D97-AF65-F5344CB8AC3E}">
        <p14:creationId xmlns:p14="http://schemas.microsoft.com/office/powerpoint/2010/main" val="326762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01</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116955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7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KHỞI ĐỘNG</a:t>
            </a:r>
            <a:endParaRPr lang="zh-CN" altLang="en-US" sz="7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58814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graphicFrame>
        <p:nvGraphicFramePr>
          <p:cNvPr id="6" name="Table 5"/>
          <p:cNvGraphicFramePr>
            <a:graphicFrameLocks noGrp="1"/>
          </p:cNvGraphicFramePr>
          <p:nvPr>
            <p:extLst/>
          </p:nvPr>
        </p:nvGraphicFramePr>
        <p:xfrm>
          <a:off x="305383" y="1640901"/>
          <a:ext cx="11567985" cy="5180499"/>
        </p:xfrm>
        <a:graphic>
          <a:graphicData uri="http://schemas.openxmlformats.org/drawingml/2006/table">
            <a:tbl>
              <a:tblPr firstRow="1" bandRow="1">
                <a:tableStyleId>{D7AC3CCA-C797-4891-BE02-D94E43425B78}</a:tableStyleId>
              </a:tblPr>
              <a:tblGrid>
                <a:gridCol w="1945997">
                  <a:extLst>
                    <a:ext uri="{9D8B030D-6E8A-4147-A177-3AD203B41FA5}">
                      <a16:colId xmlns:a16="http://schemas.microsoft.com/office/drawing/2014/main" val="1515413346"/>
                    </a:ext>
                  </a:extLst>
                </a:gridCol>
                <a:gridCol w="6060981">
                  <a:extLst>
                    <a:ext uri="{9D8B030D-6E8A-4147-A177-3AD203B41FA5}">
                      <a16:colId xmlns:a16="http://schemas.microsoft.com/office/drawing/2014/main" val="1311462016"/>
                    </a:ext>
                  </a:extLst>
                </a:gridCol>
                <a:gridCol w="3561007">
                  <a:extLst>
                    <a:ext uri="{9D8B030D-6E8A-4147-A177-3AD203B41FA5}">
                      <a16:colId xmlns:a16="http://schemas.microsoft.com/office/drawing/2014/main" val="4052202838"/>
                    </a:ext>
                  </a:extLst>
                </a:gridCol>
              </a:tblGrid>
              <a:tr h="540975">
                <a:tc>
                  <a:txBody>
                    <a:bodyPr/>
                    <a:lstStyle/>
                    <a:p>
                      <a:pPr algn="ctr"/>
                      <a:endParaRPr lang="en-US" sz="1600"/>
                    </a:p>
                  </a:txBody>
                  <a:tcPr anchor="ctr">
                    <a:solidFill>
                      <a:srgbClr val="92D050"/>
                    </a:solidFill>
                  </a:tcPr>
                </a:tc>
                <a:tc>
                  <a:txBody>
                    <a:bodyPr/>
                    <a:lstStyle/>
                    <a:p>
                      <a:pPr algn="ctr"/>
                      <a:r>
                        <a:rPr lang="en-US" sz="3200">
                          <a:latin typeface="UTM Avo" panose="02040603050506020204" pitchFamily="18" charset="0"/>
                        </a:rPr>
                        <a:t>Long </a:t>
                      </a:r>
                    </a:p>
                  </a:txBody>
                  <a:tcPr anchor="ctr">
                    <a:solidFill>
                      <a:srgbClr val="92D050"/>
                    </a:solidFill>
                  </a:tcPr>
                </a:tc>
                <a:tc>
                  <a:txBody>
                    <a:bodyPr/>
                    <a:lstStyle/>
                    <a:p>
                      <a:pPr algn="ctr"/>
                      <a:r>
                        <a:rPr lang="en-US" sz="3200">
                          <a:latin typeface="UTM Avo" panose="02040603050506020204" pitchFamily="18" charset="0"/>
                        </a:rPr>
                        <a:t>Khánh</a:t>
                      </a:r>
                      <a:r>
                        <a:rPr lang="en-US" sz="3200" baseline="0">
                          <a:latin typeface="UTM Avo" panose="02040603050506020204" pitchFamily="18" charset="0"/>
                        </a:rPr>
                        <a:t> </a:t>
                      </a:r>
                      <a:endParaRPr lang="en-US" sz="3200">
                        <a:latin typeface="UTM Avo" panose="02040603050506020204" pitchFamily="18" charset="0"/>
                      </a:endParaRPr>
                    </a:p>
                  </a:txBody>
                  <a:tcPr anchor="ctr">
                    <a:solidFill>
                      <a:srgbClr val="92D050"/>
                    </a:solidFill>
                  </a:tcPr>
                </a:tc>
                <a:extLst>
                  <a:ext uri="{0D108BD9-81ED-4DB2-BD59-A6C34878D82A}">
                    <a16:rowId xmlns:a16="http://schemas.microsoft.com/office/drawing/2014/main" val="3617890963"/>
                  </a:ext>
                </a:extLst>
              </a:tr>
              <a:tr h="2924979">
                <a:tc>
                  <a:txBody>
                    <a:bodyPr/>
                    <a:lstStyle/>
                    <a:p>
                      <a:pPr algn="ctr"/>
                      <a:r>
                        <a:rPr lang="en-US" sz="3200">
                          <a:ln>
                            <a:solidFill>
                              <a:srgbClr val="CC3300"/>
                            </a:solidFill>
                          </a:ln>
                          <a:solidFill>
                            <a:srgbClr val="C00000"/>
                          </a:solidFill>
                          <a:latin typeface="UTM Avo" panose="02040603050506020204" pitchFamily="18" charset="0"/>
                        </a:rPr>
                        <a:t>Hành</a:t>
                      </a:r>
                      <a:r>
                        <a:rPr lang="en-US" sz="3200" baseline="0">
                          <a:ln>
                            <a:solidFill>
                              <a:srgbClr val="CC3300"/>
                            </a:solidFill>
                          </a:ln>
                          <a:solidFill>
                            <a:srgbClr val="C00000"/>
                          </a:solidFill>
                          <a:latin typeface="UTM Avo" panose="02040603050506020204" pitchFamily="18" charset="0"/>
                        </a:rPr>
                        <a:t> động</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pPr marL="342900" indent="-342900">
                        <a:buFontTx/>
                        <a:buChar char="-"/>
                      </a:pPr>
                      <a:r>
                        <a:rPr lang="en-US" sz="2500" dirty="0" err="1">
                          <a:ln>
                            <a:solidFill>
                              <a:srgbClr val="002060"/>
                            </a:solidFill>
                          </a:ln>
                          <a:solidFill>
                            <a:srgbClr val="002060"/>
                          </a:solidFill>
                          <a:latin typeface="UTM Aptima" panose="02040603050506020204" pitchFamily="18" charset="0"/>
                        </a:rPr>
                        <a:t>Cố</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gắng</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làm</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mọi</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thứ</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khác</a:t>
                      </a:r>
                      <a:r>
                        <a:rPr lang="en-US" sz="2500" baseline="0" dirty="0">
                          <a:ln>
                            <a:solidFill>
                              <a:srgbClr val="002060"/>
                            </a:solidFill>
                          </a:ln>
                          <a:solidFill>
                            <a:srgbClr val="002060"/>
                          </a:solidFill>
                          <a:latin typeface="UTM Aptima" panose="02040603050506020204" pitchFamily="18" charset="0"/>
                        </a:rPr>
                        <a:t> anh.</a:t>
                      </a:r>
                    </a:p>
                    <a:p>
                      <a:pPr marL="285750" indent="-285750">
                        <a:buFontTx/>
                        <a:buChar char="-"/>
                      </a:pPr>
                      <a:r>
                        <a:rPr lang="en-US" sz="2500" baseline="0" dirty="0" err="1">
                          <a:ln>
                            <a:solidFill>
                              <a:srgbClr val="002060"/>
                            </a:solidFill>
                          </a:ln>
                          <a:solidFill>
                            <a:srgbClr val="002060"/>
                          </a:solidFill>
                          <a:latin typeface="UTM Aptima" panose="02040603050506020204" pitchFamily="18" charset="0"/>
                        </a:rPr>
                        <a:t>Hỏi</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bạn</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bè</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nguyên</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nhân</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các</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bạn</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không</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nhầm</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lẫn</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khi</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cổ</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vũ</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mình</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và</a:t>
                      </a:r>
                      <a:r>
                        <a:rPr lang="en-US" sz="2500" baseline="0" dirty="0">
                          <a:ln>
                            <a:solidFill>
                              <a:srgbClr val="002060"/>
                            </a:solidFill>
                          </a:ln>
                          <a:solidFill>
                            <a:srgbClr val="002060"/>
                          </a:solidFill>
                          <a:latin typeface="UTM Aptima" panose="02040603050506020204" pitchFamily="18" charset="0"/>
                        </a:rPr>
                        <a:t> anh </a:t>
                      </a:r>
                      <a:r>
                        <a:rPr lang="en-US" sz="2500" baseline="0" dirty="0" err="1">
                          <a:ln>
                            <a:solidFill>
                              <a:srgbClr val="002060"/>
                            </a:solidFill>
                          </a:ln>
                          <a:solidFill>
                            <a:srgbClr val="002060"/>
                          </a:solidFill>
                          <a:latin typeface="UTM Aptima" panose="02040603050506020204" pitchFamily="18" charset="0"/>
                        </a:rPr>
                        <a:t>Khánh</a:t>
                      </a:r>
                      <a:r>
                        <a:rPr lang="en-US" sz="2500" baseline="0" dirty="0">
                          <a:ln>
                            <a:solidFill>
                              <a:srgbClr val="002060"/>
                            </a:solidFill>
                          </a:ln>
                          <a:solidFill>
                            <a:srgbClr val="002060"/>
                          </a:solidFill>
                          <a:latin typeface="UTM Aptima" panose="02040603050506020204" pitchFamily="18" charset="0"/>
                        </a:rPr>
                        <a:t>.</a:t>
                      </a:r>
                    </a:p>
                    <a:p>
                      <a:pPr marL="285750" indent="-285750">
                        <a:buFontTx/>
                        <a:buChar char="-"/>
                      </a:pPr>
                      <a:r>
                        <a:rPr lang="en-US" sz="2500" baseline="0" dirty="0" err="1">
                          <a:ln>
                            <a:solidFill>
                              <a:srgbClr val="002060"/>
                            </a:solidFill>
                          </a:ln>
                          <a:solidFill>
                            <a:srgbClr val="002060"/>
                          </a:solidFill>
                          <a:latin typeface="UTM Aptima" panose="02040603050506020204" pitchFamily="18" charset="0"/>
                        </a:rPr>
                        <a:t>Phá</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lên</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cười</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khi</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nhận</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ra</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mình</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và</a:t>
                      </a:r>
                      <a:r>
                        <a:rPr lang="en-US" sz="2500" baseline="0" dirty="0">
                          <a:ln>
                            <a:solidFill>
                              <a:srgbClr val="002060"/>
                            </a:solidFill>
                          </a:ln>
                          <a:solidFill>
                            <a:srgbClr val="002060"/>
                          </a:solidFill>
                          <a:latin typeface="UTM Aptima" panose="02040603050506020204" pitchFamily="18" charset="0"/>
                        </a:rPr>
                        <a:t> anh </a:t>
                      </a:r>
                      <a:r>
                        <a:rPr lang="en-US" sz="2500" baseline="0" dirty="0" err="1">
                          <a:ln>
                            <a:solidFill>
                              <a:srgbClr val="002060"/>
                            </a:solidFill>
                          </a:ln>
                          <a:solidFill>
                            <a:srgbClr val="002060"/>
                          </a:solidFill>
                          <a:latin typeface="UTM Aptima" panose="02040603050506020204" pitchFamily="18" charset="0"/>
                        </a:rPr>
                        <a:t>Khánh</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chỉ</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giống</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nhau</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vẻ</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bề</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ngoài</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thực</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chất</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mỗi</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người</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một</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vẻ</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không</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ai</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giống</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ai</a:t>
                      </a:r>
                      <a:r>
                        <a:rPr lang="en-US" sz="2500" baseline="0" dirty="0">
                          <a:ln>
                            <a:solidFill>
                              <a:srgbClr val="002060"/>
                            </a:solidFill>
                          </a:ln>
                          <a:solidFill>
                            <a:srgbClr val="002060"/>
                          </a:solidFill>
                          <a:latin typeface="UTM Aptima" panose="02040603050506020204" pitchFamily="18" charset="0"/>
                        </a:rPr>
                        <a:t>.</a:t>
                      </a:r>
                      <a:endParaRPr lang="en-US" sz="2500" dirty="0">
                        <a:ln>
                          <a:solidFill>
                            <a:srgbClr val="002060"/>
                          </a:solidFill>
                        </a:ln>
                        <a:solidFill>
                          <a:srgbClr val="002060"/>
                        </a:solidFill>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 Không</a:t>
                      </a:r>
                      <a:r>
                        <a:rPr lang="en-US" sz="2600" baseline="0">
                          <a:ln>
                            <a:solidFill>
                              <a:srgbClr val="002060"/>
                            </a:solidFill>
                          </a:ln>
                          <a:solidFill>
                            <a:srgbClr val="002060"/>
                          </a:solidFill>
                          <a:latin typeface="UTM Aptima" panose="02040603050506020204" pitchFamily="18" charset="0"/>
                        </a:rPr>
                        <a:t> bận tâm đến việc hai anh em giống nhau.</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a16="http://schemas.microsoft.com/office/drawing/2014/main" val="2243174084"/>
                  </a:ext>
                </a:extLst>
              </a:tr>
              <a:tr h="1503494">
                <a:tc>
                  <a:txBody>
                    <a:bodyPr/>
                    <a:lstStyle/>
                    <a:p>
                      <a:pPr algn="ctr"/>
                      <a:r>
                        <a:rPr lang="en-US" sz="3200">
                          <a:ln>
                            <a:solidFill>
                              <a:srgbClr val="CC3300"/>
                            </a:solidFill>
                          </a:ln>
                          <a:solidFill>
                            <a:srgbClr val="C00000"/>
                          </a:solidFill>
                          <a:latin typeface="UTM Avo" panose="02040603050506020204" pitchFamily="18" charset="0"/>
                        </a:rPr>
                        <a:t>Lời</a:t>
                      </a:r>
                      <a:r>
                        <a:rPr lang="en-US" sz="3200" baseline="0">
                          <a:ln>
                            <a:solidFill>
                              <a:srgbClr val="CC3300"/>
                            </a:solidFill>
                          </a:ln>
                          <a:solidFill>
                            <a:srgbClr val="C00000"/>
                          </a:solidFill>
                          <a:latin typeface="UTM Avo" panose="02040603050506020204" pitchFamily="18" charset="0"/>
                        </a:rPr>
                        <a:t> nói</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Tôi</a:t>
                      </a:r>
                      <a:r>
                        <a:rPr lang="en-US" sz="2600" baseline="0">
                          <a:ln>
                            <a:solidFill>
                              <a:srgbClr val="002060"/>
                            </a:solidFill>
                          </a:ln>
                          <a:solidFill>
                            <a:srgbClr val="002060"/>
                          </a:solidFill>
                          <a:latin typeface="UTM Aptima" panose="02040603050506020204" pitchFamily="18" charset="0"/>
                        </a:rPr>
                        <a:t> là Long, tôi chẳng giống ai hết.</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tc>
                  <a:txBody>
                    <a:bodyPr/>
                    <a:lstStyle/>
                    <a:p>
                      <a:r>
                        <a:rPr lang="en-US" sz="2600" dirty="0" err="1">
                          <a:ln>
                            <a:solidFill>
                              <a:srgbClr val="002060"/>
                            </a:solidFill>
                          </a:ln>
                          <a:solidFill>
                            <a:srgbClr val="002060"/>
                          </a:solidFill>
                          <a:latin typeface="UTM Aptima" panose="02040603050506020204" pitchFamily="18" charset="0"/>
                        </a:rPr>
                        <a:t>Đôi</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khi</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giống</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nhau</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cũng</a:t>
                      </a:r>
                      <a:r>
                        <a:rPr lang="en-US" sz="2600" baseline="0" dirty="0">
                          <a:ln>
                            <a:solidFill>
                              <a:srgbClr val="002060"/>
                            </a:solidFill>
                          </a:ln>
                          <a:solidFill>
                            <a:srgbClr val="002060"/>
                          </a:solidFill>
                          <a:latin typeface="UTM Aptima" panose="02040603050506020204" pitchFamily="18" charset="0"/>
                        </a:rPr>
                        <a:t> hay </a:t>
                      </a:r>
                      <a:r>
                        <a:rPr lang="en-US" sz="2600" baseline="0" dirty="0" err="1">
                          <a:ln>
                            <a:solidFill>
                              <a:srgbClr val="002060"/>
                            </a:solidFill>
                          </a:ln>
                          <a:solidFill>
                            <a:srgbClr val="002060"/>
                          </a:solidFill>
                          <a:latin typeface="UTM Aptima" panose="02040603050506020204" pitchFamily="18" charset="0"/>
                        </a:rPr>
                        <a:t>mà</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chỉ</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cần</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không</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bị</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phạt</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nhầm</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là</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được</a:t>
                      </a:r>
                      <a:r>
                        <a:rPr lang="en-US" sz="2600" baseline="0" dirty="0">
                          <a:ln>
                            <a:solidFill>
                              <a:srgbClr val="002060"/>
                            </a:solidFill>
                          </a:ln>
                          <a:solidFill>
                            <a:srgbClr val="002060"/>
                          </a:solidFill>
                          <a:latin typeface="UTM Aptima" panose="02040603050506020204" pitchFamily="18" charset="0"/>
                        </a:rPr>
                        <a:t>.</a:t>
                      </a:r>
                      <a:endParaRPr lang="en-US" sz="2600" dirty="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a16="http://schemas.microsoft.com/office/drawing/2014/main" val="1421662357"/>
                  </a:ext>
                </a:extLst>
              </a:tr>
            </a:tbl>
          </a:graphicData>
        </a:graphic>
      </p:graphicFrame>
    </p:spTree>
    <p:extLst>
      <p:ext uri="{BB962C8B-B14F-4D97-AF65-F5344CB8AC3E}">
        <p14:creationId xmlns:p14="http://schemas.microsoft.com/office/powerpoint/2010/main" val="85806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4">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309307" y="997185"/>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Tree>
    <p:extLst>
      <p:ext uri="{BB962C8B-B14F-4D97-AF65-F5344CB8AC3E}">
        <p14:creationId xmlns:p14="http://schemas.microsoft.com/office/powerpoint/2010/main" val="186501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104244" cy="1543127"/>
            <a:chOff x="183006" y="76123"/>
            <a:chExt cx="12104244" cy="1839425"/>
          </a:xfrm>
        </p:grpSpPr>
        <p:grpSp>
          <p:nvGrpSpPr>
            <p:cNvPr id="8" name="Group 7"/>
            <p:cNvGrpSpPr/>
            <p:nvPr/>
          </p:nvGrpSpPr>
          <p:grpSpPr>
            <a:xfrm>
              <a:off x="1180930" y="237092"/>
              <a:ext cx="11106320" cy="1678456"/>
              <a:chOff x="919673" y="197904"/>
              <a:chExt cx="11106320" cy="1678456"/>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457492" y="575652"/>
                <a:ext cx="10568501" cy="770434"/>
              </a:xfrm>
              <a:prstGeom prst="rect">
                <a:avLst/>
              </a:prstGeom>
              <a:noFill/>
            </p:spPr>
            <p:txBody>
              <a:bodyPr wrap="square" rtlCol="0">
                <a:spAutoFit/>
              </a:bodyPr>
              <a:lstStyle/>
              <a:p>
                <a:pPr algn="just"/>
                <a:r>
                  <a:rPr lang="en-US" sz="3600" b="1" dirty="0" err="1">
                    <a:solidFill>
                      <a:schemeClr val="accent2">
                        <a:lumMod val="75000"/>
                      </a:schemeClr>
                    </a:solidFill>
                    <a:latin typeface="Arial" panose="020B0604020202020204" pitchFamily="34" charset="0"/>
                    <a:cs typeface="Arial" panose="020B0604020202020204" pitchFamily="34" charset="0"/>
                  </a:rPr>
                  <a:t>Bài</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tập</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đọc</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muốn</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nói</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với</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chúng</a:t>
                </a:r>
                <a:r>
                  <a:rPr lang="en-US" sz="3600" b="1" dirty="0">
                    <a:solidFill>
                      <a:schemeClr val="accent2">
                        <a:lumMod val="75000"/>
                      </a:schemeClr>
                    </a:solidFill>
                    <a:latin typeface="Arial" panose="020B0604020202020204" pitchFamily="34" charset="0"/>
                    <a:cs typeface="Arial" panose="020B0604020202020204" pitchFamily="34" charset="0"/>
                  </a:rPr>
                  <a:t> ta </a:t>
                </a:r>
                <a:r>
                  <a:rPr lang="en-US" sz="3600" b="1" dirty="0" err="1">
                    <a:solidFill>
                      <a:schemeClr val="accent2">
                        <a:lumMod val="75000"/>
                      </a:schemeClr>
                    </a:solidFill>
                    <a:latin typeface="Arial" panose="020B0604020202020204" pitchFamily="34" charset="0"/>
                    <a:cs typeface="Arial" panose="020B0604020202020204" pitchFamily="34" charset="0"/>
                  </a:rPr>
                  <a:t>điều</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gì</a:t>
                </a:r>
                <a:r>
                  <a:rPr lang="en-US" sz="3600" b="1" dirty="0">
                    <a:solidFill>
                      <a:schemeClr val="accent2">
                        <a:lumMod val="75000"/>
                      </a:schemeClr>
                    </a:solidFill>
                    <a:latin typeface="Arial" panose="020B0604020202020204" pitchFamily="34" charset="0"/>
                    <a:cs typeface="Arial" panose="020B0604020202020204" pitchFamily="34" charset="0"/>
                  </a:rPr>
                  <a: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3170099"/>
          </a:xfrm>
          <a:prstGeom prst="rect">
            <a:avLst/>
          </a:prstGeom>
          <a:noFill/>
        </p:spPr>
        <p:txBody>
          <a:bodyPr wrap="square" rtlCol="0">
            <a:spAutoFit/>
          </a:bodyPr>
          <a:lstStyle/>
          <a:p>
            <a:pPr algn="just"/>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Mỗi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người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có</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thể</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giống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nhau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về</a:t>
            </a:r>
            <a:r>
              <a:rPr lang="en-US" sz="4000" b="1" dirty="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ngoại hình hoặc một đặc điểm nào đó, nhưng không ai giống ai hoàn toàn, bởi bản thân mỗi ngư</a:t>
            </a:r>
            <a:r>
              <a:rPr lang="en-US" sz="4000" b="1" dirty="0">
                <a:latin typeface="Arial" panose="020B0604020202020204" pitchFamily="34" charset="0"/>
                <a:cs typeface="Arial" panose="020B0604020202020204" pitchFamily="34" charset="0"/>
              </a:rPr>
              <a:t>ờ</a:t>
            </a:r>
            <a:r>
              <a:rPr lang="vi-VN" sz="4000" b="1" dirty="0">
                <a:latin typeface="Arial" panose="020B0604020202020204" pitchFamily="34" charset="0"/>
                <a:cs typeface="Arial" panose="020B0604020202020204" pitchFamily="34" charset="0"/>
              </a:rPr>
              <a:t>i là một thực thể duy nhất.</a:t>
            </a:r>
            <a:endParaRPr lang="en-US" sz="4000" b="1" dirty="0">
              <a:latin typeface="Arial" panose="020B0604020202020204" pitchFamily="34" charset="0"/>
              <a:cs typeface="Arial" panose="020B0604020202020204" pitchFamily="34" charset="0"/>
            </a:endParaRP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36759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78982" y="1065331"/>
            <a:ext cx="4343400" cy="78483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45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45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45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45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3 </a:t>
            </a:r>
            <a:endParaRPr lang="zh-CN" altLang="en-US" sz="45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297085" y="2788108"/>
            <a:ext cx="8897179" cy="116955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70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ea typeface="思源黑体 CN Medium" panose="020B0600000000000000" pitchFamily="34" charset="-122"/>
                <a:cs typeface="Arial" panose="020B0604020202020204" pitchFamily="34" charset="0"/>
              </a:rPr>
              <a:t>LUYỆN ĐỌC LẠI</a:t>
            </a:r>
            <a:endParaRPr lang="zh-CN" altLang="en-US" sz="70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ea typeface="思源黑体 CN Medium" panose="020B0600000000000000" pitchFamily="34" charset="-122"/>
              <a:cs typeface="Arial" panose="020B0604020202020204" pitchFamily="34" charset="0"/>
            </a:endParaRPr>
          </a:p>
        </p:txBody>
      </p:sp>
    </p:spTree>
    <p:extLst>
      <p:ext uri="{BB962C8B-B14F-4D97-AF65-F5344CB8AC3E}">
        <p14:creationId xmlns:p14="http://schemas.microsoft.com/office/powerpoint/2010/main" val="12778640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1"/>
            <a:ext cx="10889509" cy="3748831"/>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000" b="1" dirty="0">
              <a:solidFill>
                <a:srgbClr val="002060"/>
              </a:solidFill>
              <a:latin typeface="UTM Aptima" panose="02040603050506020204" pitchFamily="18" charset="0"/>
            </a:endParaRPr>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5"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err="1">
                  <a:solidFill>
                    <a:srgbClr val="C00000"/>
                  </a:solidFill>
                  <a:latin typeface="UTM Avo" panose="02040603050506020204" pitchFamily="18" charset="0"/>
                </a:rPr>
                <a:t>Nhấn</a:t>
              </a:r>
              <a:r>
                <a:rPr lang="en-US" sz="4000" b="1" dirty="0">
                  <a:solidFill>
                    <a:srgbClr val="C00000"/>
                  </a:solidFill>
                  <a:latin typeface="UTM Avo" panose="02040603050506020204" pitchFamily="18" charset="0"/>
                </a:rPr>
                <a:t> </a:t>
              </a:r>
              <a:r>
                <a:rPr lang="en-US" sz="4000" b="1" dirty="0" err="1">
                  <a:solidFill>
                    <a:srgbClr val="C00000"/>
                  </a:solidFill>
                  <a:latin typeface="UTM Avo" panose="02040603050506020204" pitchFamily="18" charset="0"/>
                </a:rPr>
                <a:t>giọng</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941630" y="2248542"/>
            <a:ext cx="10371779" cy="707886"/>
          </a:xfrm>
          <a:prstGeom prst="rect">
            <a:avLst/>
          </a:prstGeom>
          <a:noFill/>
        </p:spPr>
        <p:txBody>
          <a:bodyPr wrap="square" rtlCol="0">
            <a:spAutoFit/>
          </a:bodyPr>
          <a:lstStyle/>
          <a:p>
            <a:r>
              <a:rPr lang="en-US" sz="4000" b="1" dirty="0" err="1">
                <a:solidFill>
                  <a:srgbClr val="002060"/>
                </a:solidFill>
                <a:latin typeface="UTM Aptima" panose="02040603050506020204" pitchFamily="18" charset="0"/>
              </a:rPr>
              <a:t>Tôi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là</a:t>
            </a:r>
            <a:r>
              <a:rPr lang="en-US" sz="4000" b="1" dirty="0">
                <a:solidFill>
                  <a:srgbClr val="002060"/>
                </a:solidFill>
                <a:latin typeface="UTM Aptima" panose="02040603050506020204" pitchFamily="18" charset="0"/>
              </a:rPr>
              <a:t> Long, </a:t>
            </a:r>
            <a:r>
              <a:rPr lang="en-US" sz="4000" b="1" dirty="0" err="1">
                <a:solidFill>
                  <a:srgbClr val="FF0000"/>
                </a:solidFill>
                <a:latin typeface="UTM Aptima" panose="02040603050506020204" pitchFamily="18" charset="0"/>
              </a:rPr>
              <a:t>tôi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chẳng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giống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ai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hết</a:t>
            </a:r>
            <a:r>
              <a:rPr lang="en-US" sz="4000" b="1" dirty="0">
                <a:solidFill>
                  <a:srgbClr val="002060"/>
                </a:solidFill>
                <a:latin typeface="UTM Aptima" panose="02040603050506020204" pitchFamily="18" charset="0"/>
              </a:rPr>
              <a:t>.</a:t>
            </a:r>
            <a:endParaRPr lang="en-US" sz="4000" dirty="0">
              <a:solidFill>
                <a:srgbClr val="00B0F0"/>
              </a:solidFill>
            </a:endParaRPr>
          </a:p>
        </p:txBody>
      </p:sp>
      <p:sp>
        <p:nvSpPr>
          <p:cNvPr id="23" name="TextBox 22"/>
          <p:cNvSpPr txBox="1"/>
          <p:nvPr/>
        </p:nvSpPr>
        <p:spPr>
          <a:xfrm>
            <a:off x="1841481" y="3311327"/>
            <a:ext cx="9820868" cy="1323439"/>
          </a:xfrm>
          <a:prstGeom prst="rect">
            <a:avLst/>
          </a:prstGeom>
          <a:noFill/>
        </p:spPr>
        <p:txBody>
          <a:bodyPr wrap="square" rtlCol="0">
            <a:spAutoFit/>
          </a:bodyPr>
          <a:lstStyle/>
          <a:p>
            <a:pPr algn="just"/>
            <a:r>
              <a:rPr lang="en-US" sz="4000" b="1" dirty="0" err="1">
                <a:solidFill>
                  <a:srgbClr val="002060"/>
                </a:solidFill>
                <a:latin typeface="UTM Aptima" panose="02040603050506020204" pitchFamily="18" charset="0"/>
              </a:rPr>
              <a:t>Cậu</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chậm</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rãi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Khánh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nhanh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nhảu</a:t>
            </a:r>
            <a:r>
              <a:rPr lang="en-US" sz="4000" b="1" dirty="0">
                <a:solidFill>
                  <a:srgbClr val="002060"/>
                </a:solidFill>
                <a:latin typeface="UTM Aptima" panose="02040603050506020204" pitchFamily="18" charset="0"/>
              </a:rPr>
              <a:t>, </a:t>
            </a:r>
            <a:r>
              <a:rPr lang="en-US" sz="4000" b="1" dirty="0" err="1">
                <a:solidFill>
                  <a:srgbClr val="FF0000"/>
                </a:solidFill>
                <a:latin typeface="UTM Aptima" panose="02040603050506020204" pitchFamily="18" charset="0"/>
              </a:rPr>
              <a:t>sao</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nhầm</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được</a:t>
            </a:r>
            <a:r>
              <a:rPr lang="en-US" sz="4000" b="1" dirty="0">
                <a:solidFill>
                  <a:srgbClr val="002060"/>
                </a:solidFill>
                <a:latin typeface="UTM Aptima" panose="02040603050506020204" pitchFamily="18" charset="0"/>
              </a:rPr>
              <a:t>.</a:t>
            </a:r>
          </a:p>
        </p:txBody>
      </p:sp>
    </p:spTree>
    <p:extLst>
      <p:ext uri="{BB962C8B-B14F-4D97-AF65-F5344CB8AC3E}">
        <p14:creationId xmlns:p14="http://schemas.microsoft.com/office/powerpoint/2010/main" val="277072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1"/>
            <a:ext cx="10889509" cy="3748831"/>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000" b="1" dirty="0">
              <a:solidFill>
                <a:srgbClr val="002060"/>
              </a:solidFill>
              <a:latin typeface="UTM Aptima" panose="02040603050506020204" pitchFamily="18" charset="0"/>
            </a:endParaRPr>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5"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err="1">
                  <a:solidFill>
                    <a:srgbClr val="C00000"/>
                  </a:solidFill>
                  <a:latin typeface="UTM Avo" panose="02040603050506020204" pitchFamily="18" charset="0"/>
                </a:rPr>
                <a:t>Giọng</a:t>
              </a:r>
              <a:r>
                <a:rPr lang="en-US" sz="4000" b="1" dirty="0">
                  <a:solidFill>
                    <a:srgbClr val="C00000"/>
                  </a:solidFill>
                  <a:latin typeface="UTM Avo" panose="02040603050506020204" pitchFamily="18" charset="0"/>
                </a:rPr>
                <a:t> </a:t>
              </a:r>
              <a:r>
                <a:rPr lang="en-US" sz="4000" b="1" dirty="0" err="1">
                  <a:solidFill>
                    <a:srgbClr val="C00000"/>
                  </a:solidFill>
                  <a:latin typeface="UTM Avo" panose="02040603050506020204" pitchFamily="18" charset="0"/>
                </a:rPr>
                <a:t>đọc</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566025" y="2892294"/>
            <a:ext cx="10371779" cy="1938992"/>
          </a:xfrm>
          <a:prstGeom prst="rect">
            <a:avLst/>
          </a:prstGeom>
          <a:noFill/>
        </p:spPr>
        <p:txBody>
          <a:bodyPr wrap="square" rtlCol="0">
            <a:spAutoFit/>
          </a:bodyPr>
          <a:lstStyle/>
          <a:p>
            <a:r>
              <a:rPr lang="en-US" sz="4000" dirty="0" err="1">
                <a:solidFill>
                  <a:srgbClr val="0000CC"/>
                </a:solidFill>
              </a:rPr>
              <a:t>Giọng</a:t>
            </a:r>
            <a:r>
              <a:rPr lang="en-US" sz="4000" dirty="0">
                <a:solidFill>
                  <a:srgbClr val="0000CC"/>
                </a:solidFill>
              </a:rPr>
              <a:t> </a:t>
            </a:r>
            <a:r>
              <a:rPr lang="en-US" sz="4000" dirty="0" err="1">
                <a:solidFill>
                  <a:srgbClr val="0000CC"/>
                </a:solidFill>
              </a:rPr>
              <a:t>đọc</a:t>
            </a:r>
            <a:r>
              <a:rPr lang="en-US" sz="4000" dirty="0">
                <a:solidFill>
                  <a:srgbClr val="0000CC"/>
                </a:solidFill>
              </a:rPr>
              <a:t> </a:t>
            </a:r>
            <a:r>
              <a:rPr lang="en-US" sz="4000" dirty="0" err="1">
                <a:solidFill>
                  <a:srgbClr val="0000CC"/>
                </a:solidFill>
              </a:rPr>
              <a:t>chậm</a:t>
            </a:r>
            <a:r>
              <a:rPr lang="en-US" sz="4000" dirty="0">
                <a:solidFill>
                  <a:srgbClr val="0000CC"/>
                </a:solidFill>
              </a:rPr>
              <a:t> </a:t>
            </a:r>
            <a:r>
              <a:rPr lang="en-US" sz="4000" dirty="0" err="1">
                <a:solidFill>
                  <a:srgbClr val="0000CC"/>
                </a:solidFill>
              </a:rPr>
              <a:t>rãi</a:t>
            </a:r>
            <a:r>
              <a:rPr lang="en-US" sz="4000" dirty="0">
                <a:solidFill>
                  <a:srgbClr val="0000CC"/>
                </a:solidFill>
              </a:rPr>
              <a:t>, </a:t>
            </a:r>
            <a:r>
              <a:rPr lang="en-US" sz="4000" dirty="0" err="1">
                <a:solidFill>
                  <a:srgbClr val="0000CC"/>
                </a:solidFill>
              </a:rPr>
              <a:t>nhấn</a:t>
            </a:r>
            <a:r>
              <a:rPr lang="en-US" sz="4000" dirty="0">
                <a:solidFill>
                  <a:srgbClr val="0000CC"/>
                </a:solidFill>
              </a:rPr>
              <a:t> </a:t>
            </a:r>
            <a:r>
              <a:rPr lang="en-US" sz="4000" dirty="0" err="1">
                <a:solidFill>
                  <a:srgbClr val="0000CC"/>
                </a:solidFill>
              </a:rPr>
              <a:t>giọng</a:t>
            </a:r>
            <a:r>
              <a:rPr lang="en-US" sz="4000" dirty="0">
                <a:solidFill>
                  <a:srgbClr val="0000CC"/>
                </a:solidFill>
              </a:rPr>
              <a:t> ở </a:t>
            </a:r>
            <a:r>
              <a:rPr lang="en-US" sz="4000" dirty="0" err="1">
                <a:solidFill>
                  <a:srgbClr val="0000CC"/>
                </a:solidFill>
              </a:rPr>
              <a:t>những</a:t>
            </a:r>
            <a:r>
              <a:rPr lang="en-US" sz="4000" dirty="0">
                <a:solidFill>
                  <a:srgbClr val="0000CC"/>
                </a:solidFill>
              </a:rPr>
              <a:t> </a:t>
            </a:r>
            <a:r>
              <a:rPr lang="en-US" sz="4000" dirty="0" err="1">
                <a:solidFill>
                  <a:srgbClr val="0000CC"/>
                </a:solidFill>
              </a:rPr>
              <a:t>từ</a:t>
            </a:r>
            <a:r>
              <a:rPr lang="en-US" sz="4000" dirty="0">
                <a:solidFill>
                  <a:srgbClr val="0000CC"/>
                </a:solidFill>
              </a:rPr>
              <a:t> </a:t>
            </a:r>
            <a:r>
              <a:rPr lang="en-US" sz="4000" dirty="0" err="1">
                <a:solidFill>
                  <a:srgbClr val="0000CC"/>
                </a:solidFill>
              </a:rPr>
              <a:t>ngữ</a:t>
            </a:r>
            <a:r>
              <a:rPr lang="en-US" sz="4000" dirty="0">
                <a:solidFill>
                  <a:srgbClr val="0000CC"/>
                </a:solidFill>
              </a:rPr>
              <a:t> </a:t>
            </a:r>
            <a:r>
              <a:rPr lang="en-US" sz="4000" dirty="0" err="1">
                <a:solidFill>
                  <a:srgbClr val="0000CC"/>
                </a:solidFill>
              </a:rPr>
              <a:t>trong</a:t>
            </a:r>
            <a:r>
              <a:rPr lang="en-US" sz="4000" dirty="0">
                <a:solidFill>
                  <a:srgbClr val="0000CC"/>
                </a:solidFill>
              </a:rPr>
              <a:t> </a:t>
            </a:r>
            <a:r>
              <a:rPr lang="en-US" sz="4000" dirty="0" err="1">
                <a:solidFill>
                  <a:srgbClr val="0000CC"/>
                </a:solidFill>
              </a:rPr>
              <a:t>câu</a:t>
            </a:r>
            <a:r>
              <a:rPr lang="en-US" sz="4000" dirty="0">
                <a:solidFill>
                  <a:srgbClr val="0000CC"/>
                </a:solidFill>
              </a:rPr>
              <a:t> </a:t>
            </a:r>
            <a:r>
              <a:rPr lang="en-US" sz="4000" dirty="0" err="1">
                <a:solidFill>
                  <a:srgbClr val="0000CC"/>
                </a:solidFill>
              </a:rPr>
              <a:t>hội</a:t>
            </a:r>
            <a:r>
              <a:rPr lang="en-US" sz="4000" dirty="0">
                <a:solidFill>
                  <a:srgbClr val="0000CC"/>
                </a:solidFill>
              </a:rPr>
              <a:t> </a:t>
            </a:r>
            <a:r>
              <a:rPr lang="en-US" sz="4000" dirty="0" err="1">
                <a:solidFill>
                  <a:srgbClr val="0000CC"/>
                </a:solidFill>
              </a:rPr>
              <a:t>thoại</a:t>
            </a:r>
            <a:r>
              <a:rPr lang="en-US" sz="4000" dirty="0">
                <a:solidFill>
                  <a:srgbClr val="0000CC"/>
                </a:solidFill>
              </a:rPr>
              <a:t> </a:t>
            </a:r>
            <a:r>
              <a:rPr lang="en-US" sz="4000" dirty="0" err="1">
                <a:solidFill>
                  <a:srgbClr val="0000CC"/>
                </a:solidFill>
              </a:rPr>
              <a:t>thể</a:t>
            </a:r>
            <a:r>
              <a:rPr lang="en-US" sz="4000" dirty="0">
                <a:solidFill>
                  <a:srgbClr val="0000CC"/>
                </a:solidFill>
              </a:rPr>
              <a:t> </a:t>
            </a:r>
            <a:r>
              <a:rPr lang="en-US" sz="4000" dirty="0" err="1">
                <a:solidFill>
                  <a:srgbClr val="0000CC"/>
                </a:solidFill>
              </a:rPr>
              <a:t>hiện</a:t>
            </a:r>
            <a:r>
              <a:rPr lang="en-US" sz="4000" dirty="0">
                <a:solidFill>
                  <a:srgbClr val="0000CC"/>
                </a:solidFill>
              </a:rPr>
              <a:t> </a:t>
            </a:r>
            <a:r>
              <a:rPr lang="en-US" sz="4000" dirty="0" err="1">
                <a:solidFill>
                  <a:srgbClr val="0000CC"/>
                </a:solidFill>
              </a:rPr>
              <a:t>cảm</a:t>
            </a:r>
            <a:r>
              <a:rPr lang="en-US" sz="4000" dirty="0">
                <a:solidFill>
                  <a:srgbClr val="0000CC"/>
                </a:solidFill>
              </a:rPr>
              <a:t> </a:t>
            </a:r>
            <a:r>
              <a:rPr lang="en-US" sz="4000" dirty="0" err="1">
                <a:solidFill>
                  <a:srgbClr val="0000CC"/>
                </a:solidFill>
              </a:rPr>
              <a:t>xúc</a:t>
            </a:r>
            <a:r>
              <a:rPr lang="en-US" sz="4000" dirty="0">
                <a:solidFill>
                  <a:srgbClr val="0000CC"/>
                </a:solidFill>
              </a:rPr>
              <a:t>, </a:t>
            </a:r>
            <a:r>
              <a:rPr lang="en-US" sz="4000" dirty="0" err="1">
                <a:solidFill>
                  <a:srgbClr val="0000CC"/>
                </a:solidFill>
              </a:rPr>
              <a:t>tâm</a:t>
            </a:r>
            <a:r>
              <a:rPr lang="en-US" sz="4000" dirty="0">
                <a:solidFill>
                  <a:srgbClr val="0000CC"/>
                </a:solidFill>
              </a:rPr>
              <a:t> </a:t>
            </a:r>
            <a:r>
              <a:rPr lang="en-US" sz="4000" dirty="0" err="1">
                <a:solidFill>
                  <a:srgbClr val="0000CC"/>
                </a:solidFill>
              </a:rPr>
              <a:t>trạng</a:t>
            </a:r>
            <a:r>
              <a:rPr lang="en-US" sz="4000" dirty="0">
                <a:solidFill>
                  <a:srgbClr val="0000CC"/>
                </a:solidFill>
              </a:rPr>
              <a:t> </a:t>
            </a:r>
            <a:r>
              <a:rPr lang="en-US" sz="4000" dirty="0" err="1">
                <a:solidFill>
                  <a:srgbClr val="0000CC"/>
                </a:solidFill>
              </a:rPr>
              <a:t>nhân</a:t>
            </a:r>
            <a:r>
              <a:rPr lang="en-US" sz="4000" dirty="0">
                <a:solidFill>
                  <a:srgbClr val="0000CC"/>
                </a:solidFill>
              </a:rPr>
              <a:t> </a:t>
            </a:r>
            <a:r>
              <a:rPr lang="en-US" sz="4000" dirty="0" err="1">
                <a:solidFill>
                  <a:srgbClr val="0000CC"/>
                </a:solidFill>
              </a:rPr>
              <a:t>vật</a:t>
            </a:r>
            <a:r>
              <a:rPr lang="en-US" sz="4000" dirty="0">
                <a:solidFill>
                  <a:srgbClr val="0000CC"/>
                </a:solidFill>
              </a:rPr>
              <a:t>.</a:t>
            </a:r>
          </a:p>
        </p:txBody>
      </p:sp>
      <p:sp>
        <p:nvSpPr>
          <p:cNvPr id="23" name="TextBox 22"/>
          <p:cNvSpPr txBox="1"/>
          <p:nvPr/>
        </p:nvSpPr>
        <p:spPr>
          <a:xfrm>
            <a:off x="1841481" y="3311327"/>
            <a:ext cx="9820868" cy="707886"/>
          </a:xfrm>
          <a:prstGeom prst="rect">
            <a:avLst/>
          </a:prstGeom>
          <a:noFill/>
        </p:spPr>
        <p:txBody>
          <a:bodyPr wrap="square" rtlCol="0">
            <a:spAutoFit/>
          </a:bodyPr>
          <a:lstStyle/>
          <a:p>
            <a:pPr algn="just"/>
            <a:endParaRPr lang="en-US" sz="4000" b="1" dirty="0">
              <a:solidFill>
                <a:srgbClr val="002060"/>
              </a:solidFill>
              <a:latin typeface="UTM Aptima" panose="02040603050506020204" pitchFamily="18" charset="0"/>
            </a:endParaRPr>
          </a:p>
        </p:txBody>
      </p:sp>
    </p:spTree>
    <p:extLst>
      <p:ext uri="{BB962C8B-B14F-4D97-AF65-F5344CB8AC3E}">
        <p14:creationId xmlns:p14="http://schemas.microsoft.com/office/powerpoint/2010/main" val="67581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03</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116955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7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VẬN DỤNG</a:t>
            </a:r>
            <a:endParaRPr lang="zh-CN" altLang="en-US" sz="7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3805212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045652"/>
            <a:ext cx="12876646" cy="432690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884419"/>
            <a:ext cx="12864476" cy="3593944"/>
            <a:chOff x="2724911" y="-1680348"/>
            <a:chExt cx="5753906" cy="3593944"/>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1680348"/>
              <a:ext cx="5753906" cy="3593944"/>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endParaRPr lang="en-US" sz="4400" b="1" dirty="0">
                <a:solidFill>
                  <a:srgbClr val="E53B8C"/>
                </a:solidFill>
                <a:latin typeface="UTM Avo" panose="02040603050506020204" pitchFamily="18" charset="0"/>
              </a:endParaRPr>
            </a:p>
          </p:txBody>
        </p:sp>
        <p:sp>
          <p:nvSpPr>
            <p:cNvPr id="21" name="TextBox 20"/>
            <p:cNvSpPr txBox="1"/>
            <p:nvPr/>
          </p:nvSpPr>
          <p:spPr>
            <a:xfrm>
              <a:off x="3675541" y="-171309"/>
              <a:ext cx="4214664" cy="1077218"/>
            </a:xfrm>
            <a:prstGeom prst="rect">
              <a:avLst/>
            </a:prstGeom>
            <a:noFill/>
          </p:spPr>
          <p:txBody>
            <a:bodyPr wrap="square" rtlCol="0">
              <a:spAutoFit/>
            </a:bodyPr>
            <a:lstStyle/>
            <a:p>
              <a:r>
                <a:rPr lang="en-US" sz="3200" b="1" dirty="0" err="1">
                  <a:solidFill>
                    <a:srgbClr val="E53B8C"/>
                  </a:solidFill>
                  <a:latin typeface="UTM Avo" panose="02040603050506020204" pitchFamily="18" charset="0"/>
                </a:rPr>
                <a:t>Em</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hãy</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trao</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đổi</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với</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bạn</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những</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điều</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đặc</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biệt</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của</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mỗi</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thành</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viên</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trong</a:t>
              </a:r>
              <a:r>
                <a:rPr lang="en-US" sz="3200" b="1" dirty="0">
                  <a:solidFill>
                    <a:srgbClr val="E53B8C"/>
                  </a:solidFill>
                  <a:latin typeface="UTM Avo" panose="02040603050506020204" pitchFamily="18" charset="0"/>
                </a:rPr>
                <a:t> NHÓM 4 </a:t>
              </a:r>
              <a:r>
                <a:rPr lang="en-US" sz="3200" b="1" dirty="0" err="1">
                  <a:solidFill>
                    <a:srgbClr val="E53B8C"/>
                  </a:solidFill>
                  <a:latin typeface="UTM Avo" panose="02040603050506020204" pitchFamily="18" charset="0"/>
                </a:rPr>
                <a:t>của</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mình</a:t>
              </a:r>
              <a:r>
                <a:rPr lang="en-US" sz="3200" b="1" dirty="0">
                  <a:solidFill>
                    <a:srgbClr val="E53B8C"/>
                  </a:solidFill>
                  <a:latin typeface="UTM Avo" panose="02040603050506020204" pitchFamily="18" charset="0"/>
                </a:rPr>
                <a:t>.</a:t>
              </a:r>
            </a:p>
          </p:txBody>
        </p:sp>
      </p:grpSp>
      <p:sp>
        <p:nvSpPr>
          <p:cNvPr id="22" name="TextBox 21"/>
          <p:cNvSpPr txBox="1"/>
          <p:nvPr/>
        </p:nvSpPr>
        <p:spPr>
          <a:xfrm>
            <a:off x="832704" y="2343019"/>
            <a:ext cx="9423067" cy="3046988"/>
          </a:xfrm>
          <a:prstGeom prst="rect">
            <a:avLst/>
          </a:prstGeom>
          <a:noFill/>
        </p:spPr>
        <p:txBody>
          <a:bodyPr wrap="square" rtlCol="0">
            <a:spAutoFit/>
          </a:bodyPr>
          <a:lstStyle/>
          <a:p>
            <a:r>
              <a:rPr lang="en-US" sz="3200" b="1" dirty="0" err="1">
                <a:solidFill>
                  <a:srgbClr val="002060"/>
                </a:solidFill>
                <a:latin typeface="UTM Avo" panose="02040603050506020204" pitchFamily="18" charset="0"/>
              </a:rPr>
              <a:t>Hướng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dẫn</a:t>
            </a:r>
            <a:endParaRPr lang="en-US" sz="3200" b="1" dirty="0">
              <a:solidFill>
                <a:srgbClr val="002060"/>
              </a:solidFill>
              <a:latin typeface="UTM Avo" panose="02040603050506020204" pitchFamily="18" charset="0"/>
            </a:endParaRPr>
          </a:p>
          <a:p>
            <a:endParaRPr lang="en-US" sz="2800" b="1" dirty="0">
              <a:solidFill>
                <a:srgbClr val="002060"/>
              </a:solidFill>
              <a:latin typeface="UTM Avo" panose="02040603050506020204" pitchFamily="18" charset="0"/>
            </a:endParaRPr>
          </a:p>
          <a:p>
            <a:pPr marL="514350" indent="-514350">
              <a:buAutoNum type="arabicPeriod"/>
            </a:pPr>
            <a:r>
              <a:rPr lang="en-US" sz="3200" b="1" dirty="0" err="1">
                <a:solidFill>
                  <a:srgbClr val="002060"/>
                </a:solidFill>
                <a:latin typeface="UTM Avo" panose="02040603050506020204" pitchFamily="18" charset="0"/>
              </a:rPr>
              <a:t>Nghĩ</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đến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những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thành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viên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trong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nhóm</a:t>
            </a:r>
            <a:r>
              <a:rPr lang="en-US" sz="3200" b="1" dirty="0">
                <a:solidFill>
                  <a:srgbClr val="002060"/>
                </a:solidFill>
                <a:latin typeface="UTM Avo" panose="02040603050506020204" pitchFamily="18" charset="0"/>
              </a:rPr>
              <a:t> 4</a:t>
            </a:r>
          </a:p>
          <a:p>
            <a:pPr marL="514350" indent="-514350">
              <a:buAutoNum type="arabicPeriod"/>
            </a:pPr>
            <a:r>
              <a:rPr lang="en-US" sz="3200" b="1" dirty="0" err="1">
                <a:solidFill>
                  <a:srgbClr val="002060"/>
                </a:solidFill>
                <a:latin typeface="UTM Avo" panose="02040603050506020204" pitchFamily="18" charset="0"/>
              </a:rPr>
              <a:t>Nghĩ</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đến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những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đặc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điểm</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của</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người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đó</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và</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vẻ</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riêng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chỉ</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người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đó</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có</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vẻ</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khác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nổi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bật</a:t>
            </a:r>
            <a:r>
              <a:rPr lang="en-US" sz="3200" b="1" dirty="0">
                <a:solidFill>
                  <a:srgbClr val="002060"/>
                </a:solidFill>
                <a:latin typeface="UTM Avo" panose="02040603050506020204" pitchFamily="18" charset="0"/>
              </a:rPr>
              <a:t> so </a:t>
            </a:r>
            <a:r>
              <a:rPr lang="en-US" sz="3200" b="1" dirty="0" err="1">
                <a:solidFill>
                  <a:srgbClr val="002060"/>
                </a:solidFill>
                <a:latin typeface="UTM Avo" panose="02040603050506020204" pitchFamily="18" charset="0"/>
              </a:rPr>
              <a:t>với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thành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viên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còn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lại</a:t>
            </a:r>
            <a:r>
              <a:rPr lang="en-US" sz="3200" b="1" dirty="0">
                <a:solidFill>
                  <a:srgbClr val="002060"/>
                </a:solidFill>
                <a:latin typeface="UTM Avo" panose="02040603050506020204" pitchFamily="18" charset="0"/>
              </a:rPr>
              <a:t>)</a:t>
            </a:r>
          </a:p>
        </p:txBody>
      </p:sp>
    </p:spTree>
    <p:extLst>
      <p:ext uri="{BB962C8B-B14F-4D97-AF65-F5344CB8AC3E}">
        <p14:creationId xmlns:p14="http://schemas.microsoft.com/office/powerpoint/2010/main" val="366274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0"/>
            <a:ext cx="12463310"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736314" y="3179475"/>
            <a:ext cx="3314320" cy="3780631"/>
          </a:xfrm>
          <a:prstGeom prst="rect">
            <a:avLst/>
          </a:prstGeom>
        </p:spPr>
      </p:pic>
      <p:sp>
        <p:nvSpPr>
          <p:cNvPr id="21" name="TextBox 20"/>
          <p:cNvSpPr txBox="1"/>
          <p:nvPr/>
        </p:nvSpPr>
        <p:spPr>
          <a:xfrm>
            <a:off x="1489773" y="624620"/>
            <a:ext cx="9423067" cy="769441"/>
          </a:xfrm>
          <a:prstGeom prst="rect">
            <a:avLst/>
          </a:prstGeom>
          <a:noFill/>
        </p:spPr>
        <p:txBody>
          <a:bodyPr wrap="square" rtlCol="0">
            <a:spAutoFit/>
          </a:bodyPr>
          <a:lstStyle/>
          <a:p>
            <a:pPr algn="ctr"/>
            <a:r>
              <a:rPr lang="en-US" sz="4400" b="1" dirty="0">
                <a:solidFill>
                  <a:srgbClr val="FF0000"/>
                </a:solidFill>
                <a:effectLst>
                  <a:reflection blurRad="6350" stA="55000" endA="300" endPos="45500" dir="5400000" sy="-100000" algn="bl" rotWithShape="0"/>
                </a:effectLst>
                <a:latin typeface="UTM Avo" panose="02040603050506020204" pitchFamily="18" charset="0"/>
              </a:rPr>
              <a:t>ĐỊNH HƯỚNG HỌC TẬP</a:t>
            </a:r>
          </a:p>
        </p:txBody>
      </p:sp>
      <p:sp>
        <p:nvSpPr>
          <p:cNvPr id="22" name="TextBox 21"/>
          <p:cNvSpPr txBox="1"/>
          <p:nvPr/>
        </p:nvSpPr>
        <p:spPr>
          <a:xfrm>
            <a:off x="852339" y="1905506"/>
            <a:ext cx="10394929" cy="3046988"/>
          </a:xfrm>
          <a:prstGeom prst="rect">
            <a:avLst/>
          </a:prstGeom>
          <a:noFill/>
        </p:spPr>
        <p:txBody>
          <a:bodyPr wrap="square" rtlCol="0">
            <a:spAutoFit/>
          </a:bodyPr>
          <a:lstStyle/>
          <a:p>
            <a:r>
              <a:rPr lang="vi-VN" sz="3200" b="1" dirty="0">
                <a:latin typeface="+mj-lt"/>
              </a:rPr>
              <a:t>+ Đọc lại bài </a:t>
            </a:r>
            <a:r>
              <a:rPr lang="en-US" sz="3200" b="1" i="1" dirty="0" err="1">
                <a:latin typeface="Times New Roman" panose="02020603050405020304" pitchFamily="18" charset="0"/>
                <a:cs typeface="Times New Roman" panose="02020603050405020304" pitchFamily="18" charset="0"/>
              </a:rPr>
              <a:t>Anh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em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sinh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đôi</a:t>
            </a:r>
            <a:r>
              <a:rPr lang="en-US" sz="3200" b="1" i="1" dirty="0">
                <a:latin typeface="Times New Roman" panose="02020603050405020304" pitchFamily="18" charset="0"/>
                <a:cs typeface="Times New Roman" panose="02020603050405020304" pitchFamily="18" charset="0"/>
              </a:rPr>
              <a:t> </a:t>
            </a:r>
            <a:r>
              <a:rPr lang="vi-VN" sz="3200" b="1" dirty="0">
                <a:latin typeface="+mj-lt"/>
              </a:rPr>
              <a:t>hiểu ý nghĩa bài đọc.</a:t>
            </a:r>
            <a:endParaRPr lang="en-US" sz="3200" b="1" dirty="0">
              <a:latin typeface="+mj-lt"/>
            </a:endParaRPr>
          </a:p>
          <a:p>
            <a:r>
              <a:rPr lang="vi-VN" sz="3200" b="1" dirty="0">
                <a:latin typeface="+mj-lt"/>
              </a:rPr>
              <a:t>+ Chia sẻ với người thân về bài đọc.</a:t>
            </a:r>
            <a:endParaRPr lang="en-US" sz="3200" b="1" dirty="0">
              <a:latin typeface="+mj-lt"/>
            </a:endParaRPr>
          </a:p>
          <a:p>
            <a:r>
              <a:rPr lang="vi-VN" sz="3200" b="1" dirty="0">
                <a:latin typeface="+mj-lt"/>
              </a:rPr>
              <a:t>+ </a:t>
            </a:r>
            <a:r>
              <a:rPr lang="en-US" sz="3200" b="1" dirty="0" err="1">
                <a:latin typeface="Times New Roman" panose="02020603050405020304" pitchFamily="18" charset="0"/>
                <a:cs typeface="Times New Roman" panose="02020603050405020304" pitchFamily="18" charset="0"/>
              </a:rPr>
              <a:t>Trao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đổi</a:t>
            </a:r>
            <a:r>
              <a:rPr lang="vi-VN" sz="3200" b="1" dirty="0">
                <a:latin typeface="Times New Roman" panose="02020603050405020304" pitchFamily="18" charset="0"/>
                <a:cs typeface="Times New Roman" panose="02020603050405020304" pitchFamily="18" charset="0"/>
              </a:rPr>
              <a:t> </a:t>
            </a:r>
            <a:r>
              <a:rPr lang="vi-VN" sz="3200" b="1" dirty="0">
                <a:latin typeface="+mj-lt"/>
              </a:rPr>
              <a:t>với người thân về vẻ đẹp riêng của từng người trong gia đình.</a:t>
            </a:r>
            <a:endParaRPr lang="en-US" sz="3200" b="1" dirty="0">
              <a:latin typeface="+mj-lt"/>
            </a:endParaRPr>
          </a:p>
          <a:p>
            <a:r>
              <a:rPr lang="vi-VN" sz="3200" b="1" dirty="0">
                <a:latin typeface="+mj-lt"/>
              </a:rPr>
              <a:t>+ Đọc trước </a:t>
            </a:r>
            <a:r>
              <a:rPr lang="vi-VN" sz="3200" b="1" i="1" dirty="0">
                <a:latin typeface="+mj-lt"/>
              </a:rPr>
              <a:t>Tiết học sau: </a:t>
            </a:r>
            <a:r>
              <a:rPr lang="vi-VN" sz="3200" b="1" i="1" dirty="0">
                <a:solidFill>
                  <a:srgbClr val="FF0000"/>
                </a:solidFill>
                <a:latin typeface="+mj-lt"/>
              </a:rPr>
              <a:t>Luyện từ và câu – Danh từ</a:t>
            </a:r>
            <a:r>
              <a:rPr lang="vi-VN" sz="3200" b="1" dirty="0">
                <a:solidFill>
                  <a:srgbClr val="FF0000"/>
                </a:solidFill>
                <a:latin typeface="+mj-lt"/>
              </a:rPr>
              <a:t> SGK tr.9.</a:t>
            </a:r>
            <a:endParaRPr lang="en-US" sz="3200" b="1" dirty="0">
              <a:solidFill>
                <a:srgbClr val="FF0000"/>
              </a:solidFill>
              <a:latin typeface="+mj-lt"/>
            </a:endParaRPr>
          </a:p>
        </p:txBody>
      </p:sp>
    </p:spTree>
    <p:extLst>
      <p:ext uri="{BB962C8B-B14F-4D97-AF65-F5344CB8AC3E}">
        <p14:creationId xmlns:p14="http://schemas.microsoft.com/office/powerpoint/2010/main" val="884972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10472" y="-1301932"/>
            <a:ext cx="8374744" cy="7678057"/>
          </a:xfrm>
          <a:prstGeom prst="rect">
            <a:avLst/>
          </a:prstGeom>
        </p:spPr>
      </p:pic>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pic>
        <p:nvPicPr>
          <p:cNvPr id="3" name="Picture 2">
            <a:extLst>
              <a:ext uri="{FF2B5EF4-FFF2-40B4-BE49-F238E27FC236}">
                <a16:creationId xmlns:a16="http://schemas.microsoft.com/office/drawing/2014/main" id="{BA0BBF5E-B71F-714E-FC59-A7D61F2F00A2}"/>
              </a:ext>
            </a:extLst>
          </p:cNvPr>
          <p:cNvPicPr>
            <a:picLocks noChangeAspect="1"/>
          </p:cNvPicPr>
          <p:nvPr/>
        </p:nvPicPr>
        <p:blipFill rotWithShape="1">
          <a:blip r:embed="rId9"/>
          <a:srcRect l="90066" b="73111"/>
          <a:stretch/>
        </p:blipFill>
        <p:spPr>
          <a:xfrm>
            <a:off x="1110111" y="994609"/>
            <a:ext cx="8374744" cy="3170991"/>
          </a:xfrm>
          <a:prstGeom prst="rect">
            <a:avLst/>
          </a:prstGeom>
        </p:spPr>
      </p:pic>
    </p:spTree>
    <p:extLst>
      <p:ext uri="{BB962C8B-B14F-4D97-AF65-F5344CB8AC3E}">
        <p14:creationId xmlns:p14="http://schemas.microsoft.com/office/powerpoint/2010/main" val="3364197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cer\配图\0e6c7aa66eb413773ffe55293db78bc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124" y="-201478"/>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17355" y="469018"/>
            <a:ext cx="10104895" cy="1200329"/>
          </a:xfrm>
          <a:prstGeom prst="rect">
            <a:avLst/>
          </a:prstGeom>
          <a:noFill/>
        </p:spPr>
        <p:txBody>
          <a:bodyPr wrap="square" rtlCol="0">
            <a:spAutoFit/>
          </a:bodyPr>
          <a:lstStyle/>
          <a:p>
            <a:pPr algn="ctr"/>
            <a:r>
              <a:rPr lang="en-US" sz="3600" b="1">
                <a:solidFill>
                  <a:srgbClr val="002060"/>
                </a:solidFill>
                <a:latin typeface="UTM Avo" panose="02040603050506020204" pitchFamily="18" charset="0"/>
              </a:rPr>
              <a:t>Tìm và nói nhanh 5 điểm khác nhau </a:t>
            </a:r>
          </a:p>
          <a:p>
            <a:pPr algn="ctr"/>
            <a:r>
              <a:rPr lang="en-US" sz="3600" b="1">
                <a:solidFill>
                  <a:srgbClr val="002060"/>
                </a:solidFill>
                <a:latin typeface="UTM Avo" panose="02040603050506020204" pitchFamily="18" charset="0"/>
              </a:rPr>
              <a:t>giữa 2 bức tranh.</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75944" y="469018"/>
            <a:ext cx="996394" cy="569368"/>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33182" y="2216257"/>
            <a:ext cx="11024316" cy="3768431"/>
          </a:xfrm>
          <a:prstGeom prst="rect">
            <a:avLst/>
          </a:prstGeom>
        </p:spPr>
      </p:pic>
      <p:sp>
        <p:nvSpPr>
          <p:cNvPr id="8" name="Oval 7"/>
          <p:cNvSpPr/>
          <p:nvPr/>
        </p:nvSpPr>
        <p:spPr>
          <a:xfrm rot="1630486">
            <a:off x="3659061" y="3979672"/>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630486">
            <a:off x="9359854" y="396916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30486">
            <a:off x="3377509"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30486">
            <a:off x="8853406" y="422980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30486">
            <a:off x="3157948" y="433133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30486">
            <a:off x="8853407"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4911833">
            <a:off x="4165508" y="433133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4600284">
            <a:off x="9866300" y="4300736"/>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74947" y="5196363"/>
            <a:ext cx="1675755" cy="9416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95206" y="5196363"/>
            <a:ext cx="1427383" cy="8521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43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0" y="-258414"/>
            <a:ext cx="12192000" cy="8079906"/>
          </a:xfrm>
          <a:prstGeom prst="rect">
            <a:avLst/>
          </a:prstGeom>
        </p:spPr>
      </p:pic>
      <p:grpSp>
        <p:nvGrpSpPr>
          <p:cNvPr id="10" name="Group 9"/>
          <p:cNvGrpSpPr/>
          <p:nvPr/>
        </p:nvGrpSpPr>
        <p:grpSpPr>
          <a:xfrm>
            <a:off x="2345083" y="3621285"/>
            <a:ext cx="4581922" cy="923330"/>
            <a:chOff x="2155762" y="1128912"/>
            <a:chExt cx="4581922" cy="923330"/>
          </a:xfrm>
        </p:grpSpPr>
        <p:sp>
          <p:nvSpPr>
            <p:cNvPr id="11" name="TextBox 10"/>
            <p:cNvSpPr txBox="1"/>
            <p:nvPr/>
          </p:nvSpPr>
          <p:spPr>
            <a:xfrm>
              <a:off x="2155762" y="1128912"/>
              <a:ext cx="4581922" cy="923330"/>
            </a:xfrm>
            <a:prstGeom prst="rect">
              <a:avLst/>
            </a:prstGeom>
            <a:noFill/>
            <a:ln>
              <a:noFill/>
            </a:ln>
          </p:spPr>
          <p:txBody>
            <a:bodyPr wrap="square" rtlCol="0">
              <a:spAutoFit/>
            </a:bodyPr>
            <a:lstStyle/>
            <a:p>
              <a:r>
                <a:rPr lang="en-US" sz="5400" b="1">
                  <a:ln w="180975">
                    <a:solidFill>
                      <a:schemeClr val="bg1"/>
                    </a:solidFill>
                  </a:ln>
                  <a:solidFill>
                    <a:schemeClr val="bg1"/>
                  </a:solidFill>
                  <a:effectLst>
                    <a:outerShdw blurRad="38100" dist="38100" dir="2700000" algn="tl">
                      <a:srgbClr val="000000">
                        <a:alpha val="43137"/>
                      </a:srgbClr>
                    </a:outerShdw>
                  </a:effectLst>
                  <a:latin typeface="#9Slide05 SVNHollycakes" panose="02000000000000000000" pitchFamily="2" charset="0"/>
                </a:rPr>
                <a:t>Tiết 1 : Đọc</a:t>
              </a:r>
            </a:p>
          </p:txBody>
        </p:sp>
        <p:sp>
          <p:nvSpPr>
            <p:cNvPr id="12" name="TextBox 11"/>
            <p:cNvSpPr txBox="1"/>
            <p:nvPr/>
          </p:nvSpPr>
          <p:spPr>
            <a:xfrm>
              <a:off x="2155762" y="1128912"/>
              <a:ext cx="4581922" cy="923330"/>
            </a:xfrm>
            <a:prstGeom prst="rect">
              <a:avLst/>
            </a:prstGeom>
            <a:noFill/>
          </p:spPr>
          <p:txBody>
            <a:bodyPr wrap="square" rtlCol="0">
              <a:spAutoFit/>
            </a:bodyPr>
            <a:lstStyle/>
            <a:p>
              <a:r>
                <a:rPr lang="en-US" sz="5400" b="1">
                  <a:solidFill>
                    <a:srgbClr val="00CC00"/>
                  </a:solidFill>
                  <a:effectLst>
                    <a:outerShdw blurRad="38100" dist="38100" dir="2700000" algn="tl">
                      <a:srgbClr val="000000">
                        <a:alpha val="43137"/>
                      </a:srgbClr>
                    </a:outerShdw>
                  </a:effectLst>
                  <a:latin typeface="#9Slide05 SVNHollycakes" panose="02000000000000000000" pitchFamily="2" charset="0"/>
                </a:rPr>
                <a:t>Tiết 1 : Đọc</a:t>
              </a:r>
            </a:p>
          </p:txBody>
        </p:sp>
      </p:grpSp>
      <p:grpSp>
        <p:nvGrpSpPr>
          <p:cNvPr id="16" name="Group 15"/>
          <p:cNvGrpSpPr/>
          <p:nvPr/>
        </p:nvGrpSpPr>
        <p:grpSpPr>
          <a:xfrm>
            <a:off x="2285431" y="4736503"/>
            <a:ext cx="9283148" cy="1446550"/>
            <a:chOff x="2285431" y="4736503"/>
            <a:chExt cx="9283148" cy="1446550"/>
          </a:xfrm>
        </p:grpSpPr>
        <p:sp>
          <p:nvSpPr>
            <p:cNvPr id="13" name="TextBox 12"/>
            <p:cNvSpPr txBox="1"/>
            <p:nvPr/>
          </p:nvSpPr>
          <p:spPr>
            <a:xfrm>
              <a:off x="2285431" y="4736503"/>
              <a:ext cx="9283148" cy="1446550"/>
            </a:xfrm>
            <a:prstGeom prst="rect">
              <a:avLst/>
            </a:prstGeom>
            <a:noFill/>
          </p:spPr>
          <p:txBody>
            <a:bodyPr wrap="square" rtlCol="0">
              <a:spAutoFit/>
            </a:bodyPr>
            <a:lstStyle/>
            <a:p>
              <a:r>
                <a:rPr lang="en-US" sz="8800">
                  <a:ln w="266700">
                    <a:solidFill>
                      <a:schemeClr val="bg1"/>
                    </a:solidFill>
                  </a:ln>
                  <a:solidFill>
                    <a:schemeClr val="bg1"/>
                  </a:solidFill>
                  <a:effectLst>
                    <a:outerShdw blurRad="38100" dist="38100" dir="2700000" algn="tl">
                      <a:srgbClr val="000000">
                        <a:alpha val="43137"/>
                      </a:srgbClr>
                    </a:outerShdw>
                  </a:effectLst>
                  <a:latin typeface="#9Slide05 Awesome Display" pitchFamily="2" charset="0"/>
                </a:rPr>
                <a:t>Anh em sinh đôi</a:t>
              </a:r>
            </a:p>
          </p:txBody>
        </p:sp>
        <p:sp>
          <p:nvSpPr>
            <p:cNvPr id="14" name="TextBox 13"/>
            <p:cNvSpPr txBox="1"/>
            <p:nvPr/>
          </p:nvSpPr>
          <p:spPr>
            <a:xfrm>
              <a:off x="2285431" y="4736503"/>
              <a:ext cx="9283148" cy="1446550"/>
            </a:xfrm>
            <a:prstGeom prst="rect">
              <a:avLst/>
            </a:prstGeom>
            <a:noFill/>
            <a:ln>
              <a:noFill/>
            </a:ln>
          </p:spPr>
          <p:txBody>
            <a:bodyPr wrap="square" rtlCol="0">
              <a:spAutoFit/>
            </a:bodyPr>
            <a:lstStyle/>
            <a:p>
              <a:r>
                <a:rPr lang="en-US" sz="8800">
                  <a:gradFill flip="none" rotWithShape="1">
                    <a:gsLst>
                      <a:gs pos="14000">
                        <a:srgbClr val="00B0F0">
                          <a:shade val="30000"/>
                          <a:satMod val="115000"/>
                        </a:srgbClr>
                      </a:gs>
                      <a:gs pos="61000">
                        <a:srgbClr val="FFFF00"/>
                      </a:gs>
                      <a:gs pos="70000">
                        <a:srgbClr val="00B0F0">
                          <a:shade val="100000"/>
                          <a:satMod val="115000"/>
                        </a:srgbClr>
                      </a:gs>
                    </a:gsLst>
                    <a:lin ang="16200000" scaled="1"/>
                    <a:tileRect/>
                  </a:gradFill>
                  <a:effectLst>
                    <a:outerShdw blurRad="38100" dist="38100" dir="2700000" algn="tl">
                      <a:srgbClr val="000000">
                        <a:alpha val="43137"/>
                      </a:srgbClr>
                    </a:outerShdw>
                  </a:effectLst>
                  <a:latin typeface="#9Slide05 Awesome Display" pitchFamily="2" charset="0"/>
                </a:rPr>
                <a:t>Anh em sinh đôi</a:t>
              </a:r>
            </a:p>
          </p:txBody>
        </p:sp>
      </p:grpSp>
      <p:sp>
        <p:nvSpPr>
          <p:cNvPr id="15" name="TextBox 14"/>
          <p:cNvSpPr txBox="1"/>
          <p:nvPr/>
        </p:nvSpPr>
        <p:spPr>
          <a:xfrm>
            <a:off x="7504366" y="5859887"/>
            <a:ext cx="3376994" cy="646331"/>
          </a:xfrm>
          <a:prstGeom prst="rect">
            <a:avLst/>
          </a:prstGeom>
          <a:noFill/>
        </p:spPr>
        <p:txBody>
          <a:bodyPr wrap="square" rtlCol="0">
            <a:spAutoFit/>
          </a:bodyPr>
          <a:lstStyle/>
          <a:p>
            <a:r>
              <a:rPr lang="en-US" sz="3600" dirty="0">
                <a:solidFill>
                  <a:srgbClr val="002060"/>
                </a:solidFill>
                <a:latin typeface="UVN Bach Dang" panose="02070603080706020303" pitchFamily="18" charset="0"/>
              </a:rPr>
              <a:t>(</a:t>
            </a:r>
            <a:r>
              <a:rPr lang="en-US" sz="3600" dirty="0" err="1">
                <a:solidFill>
                  <a:srgbClr val="002060"/>
                </a:solidFill>
                <a:latin typeface="UVN Bach Dang" panose="02070603080706020303" pitchFamily="18" charset="0"/>
              </a:rPr>
              <a:t>Châu</a:t>
            </a:r>
            <a:r>
              <a:rPr lang="en-US" sz="3600" dirty="0">
                <a:solidFill>
                  <a:srgbClr val="002060"/>
                </a:solidFill>
                <a:latin typeface="UVN Bach Dang" panose="02070603080706020303" pitchFamily="18" charset="0"/>
              </a:rPr>
              <a:t> </a:t>
            </a:r>
            <a:r>
              <a:rPr lang="en-US" sz="3600" dirty="0" err="1">
                <a:solidFill>
                  <a:srgbClr val="002060"/>
                </a:solidFill>
                <a:latin typeface="UVN Bach Dang" panose="02070603080706020303" pitchFamily="18" charset="0"/>
              </a:rPr>
              <a:t>Khuê</a:t>
            </a:r>
            <a:r>
              <a:rPr lang="en-US" sz="3600" dirty="0">
                <a:solidFill>
                  <a:srgbClr val="002060"/>
                </a:solidFill>
                <a:latin typeface="UVN Bach Dang" panose="02070603080706020303" pitchFamily="18" charset="0"/>
              </a:rPr>
              <a:t>)</a:t>
            </a:r>
          </a:p>
        </p:txBody>
      </p:sp>
    </p:spTree>
    <p:extLst>
      <p:ext uri="{BB962C8B-B14F-4D97-AF65-F5344CB8AC3E}">
        <p14:creationId xmlns:p14="http://schemas.microsoft.com/office/powerpoint/2010/main" val="4049622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0993"/>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94144" y="0"/>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38"/>
          <p:cNvSpPr txBox="1"/>
          <p:nvPr/>
        </p:nvSpPr>
        <p:spPr>
          <a:xfrm>
            <a:off x="2933700" y="298799"/>
            <a:ext cx="6365144" cy="1107996"/>
          </a:xfrm>
          <a:prstGeom prst="rect">
            <a:avLst/>
          </a:prstGeom>
          <a:noFill/>
        </p:spPr>
        <p:txBody>
          <a:bodyPr wrap="square">
            <a:spAutoFit/>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Yêu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cần</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đạt</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9" name="Rectangle 8"/>
          <p:cNvSpPr/>
          <p:nvPr/>
        </p:nvSpPr>
        <p:spPr>
          <a:xfrm>
            <a:off x="448195" y="1268295"/>
            <a:ext cx="10245636" cy="1384995"/>
          </a:xfrm>
          <a:prstGeom prst="rect">
            <a:avLst/>
          </a:prstGeom>
        </p:spPr>
        <p:txBody>
          <a:bodyPr wrap="square">
            <a:spAutoFit/>
          </a:bodyPr>
          <a:lstStyle/>
          <a:p>
            <a:pPr algn="just"/>
            <a:r>
              <a:rPr lang="en-US" sz="2800">
                <a:solidFill>
                  <a:schemeClr val="accent6">
                    <a:lumMod val="50000"/>
                  </a:schemeClr>
                </a:solidFill>
                <a:latin typeface="UTM Alexander" panose="02040603050506020204" pitchFamily="18" charset="0"/>
              </a:rPr>
              <a:t>- Đọc đúng từ ngữ, câu, đoạn và toàn bộ câu chuyện Anh em sinh đôi. Biết đọc diễn cảm các đoạn hội thoại phù hợp với tâm lí, cảm xúc của nhân vật.</a:t>
            </a:r>
          </a:p>
        </p:txBody>
      </p:sp>
      <p:sp>
        <p:nvSpPr>
          <p:cNvPr id="10" name="Rectangle 9"/>
          <p:cNvSpPr/>
          <p:nvPr/>
        </p:nvSpPr>
        <p:spPr>
          <a:xfrm>
            <a:off x="448196" y="2692155"/>
            <a:ext cx="9145256" cy="3539430"/>
          </a:xfrm>
          <a:prstGeom prst="rect">
            <a:avLst/>
          </a:prstGeom>
        </p:spPr>
        <p:txBody>
          <a:bodyPr wrap="square">
            <a:spAutoFit/>
          </a:bodyPr>
          <a:lstStyle/>
          <a:p>
            <a:pPr algn="just"/>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Nhận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biết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sự</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việc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xảy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ra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trong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gắn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với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thời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gian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Hiểu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suy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nghĩ</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cảm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xúc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dựa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vào</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hành</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động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lời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p>
          <a:p>
            <a:pPr algn="just"/>
            <a:endParaRPr lang="en-US" sz="2800" dirty="0">
              <a:solidFill>
                <a:schemeClr val="accent6">
                  <a:lumMod val="50000"/>
                </a:schemeClr>
              </a:solidFill>
              <a:latin typeface="UTM Alexander" panose="02040603050506020204" pitchFamily="18" charset="0"/>
            </a:endParaRPr>
          </a:p>
          <a:p>
            <a:pPr algn="just"/>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Hiểu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điều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giả</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muốn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qua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Mọi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người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có</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giống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nhau</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về</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ngoại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hình</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hoặc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một</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đặc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điểm</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nào</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đó</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nhưng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không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ai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giống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ai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hoàn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toàn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bởi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bản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thân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mỗi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người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là</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một</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thực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thể</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duy</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nhất</a:t>
            </a:r>
            <a:r>
              <a:rPr lang="en-US" sz="2800" dirty="0">
                <a:solidFill>
                  <a:schemeClr val="accent6">
                    <a:lumMod val="50000"/>
                  </a:schemeClr>
                </a:solidFill>
                <a:latin typeface="UTM Alexander" panose="02040603050506020204" pitchFamily="18" charset="0"/>
              </a:rPr>
              <a:t>.</a:t>
            </a:r>
          </a:p>
        </p:txBody>
      </p:sp>
    </p:spTree>
    <p:extLst>
      <p:ext uri="{BB962C8B-B14F-4D97-AF65-F5344CB8AC3E}">
        <p14:creationId xmlns:p14="http://schemas.microsoft.com/office/powerpoint/2010/main" val="1691318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02</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1323439"/>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8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KHÁM PHÁ</a:t>
            </a:r>
            <a:endParaRPr lang="zh-CN" altLang="en-US" sz="8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549171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78982" y="1020045"/>
            <a:ext cx="4343400" cy="78483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45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45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45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45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1 </a:t>
            </a:r>
            <a:endParaRPr lang="zh-CN" altLang="en-US" sz="45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1323439"/>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80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ea typeface="思源黑体 CN Medium" panose="020B0600000000000000" pitchFamily="34" charset="-122"/>
                <a:cs typeface="Arial" panose="020B0604020202020204" pitchFamily="34" charset="0"/>
              </a:rPr>
              <a:t>LUYỆN ĐỌC</a:t>
            </a:r>
            <a:endParaRPr lang="zh-CN" altLang="en-US" sz="80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ea typeface="思源黑体 CN Medium" panose="020B0600000000000000" pitchFamily="34" charset="-122"/>
              <a:cs typeface="Arial" panose="020B0604020202020204" pitchFamily="34" charset="0"/>
            </a:endParaRPr>
          </a:p>
        </p:txBody>
      </p:sp>
    </p:spTree>
    <p:extLst>
      <p:ext uri="{BB962C8B-B14F-4D97-AF65-F5344CB8AC3E}">
        <p14:creationId xmlns:p14="http://schemas.microsoft.com/office/powerpoint/2010/main" val="623459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60733" y="5372100"/>
            <a:ext cx="12258405" cy="1485900"/>
          </a:xfrm>
          <a:prstGeom prst="rect">
            <a:avLst/>
          </a:prstGeom>
        </p:spPr>
      </p:pic>
      <p:pic>
        <p:nvPicPr>
          <p:cNvPr id="10" name="图片 1"/>
          <p:cNvPicPr>
            <a:picLocks noChangeAspect="1"/>
          </p:cNvPicPr>
          <p:nvPr/>
        </p:nvPicPr>
        <p:blipFill rotWithShape="1">
          <a:blip r:embed="rId7"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grpSp>
        <p:nvGrpSpPr>
          <p:cNvPr id="11" name="Group 10"/>
          <p:cNvGrpSpPr/>
          <p:nvPr/>
        </p:nvGrpSpPr>
        <p:grpSpPr>
          <a:xfrm>
            <a:off x="-437220" y="-940226"/>
            <a:ext cx="4975045" cy="4975045"/>
            <a:chOff x="6544408" y="-943044"/>
            <a:chExt cx="4975045" cy="4975045"/>
          </a:xfrm>
        </p:grpSpPr>
        <p:pic>
          <p:nvPicPr>
            <p:cNvPr id="12" name="图片 8">
              <a:extLst>
                <a:ext uri="{FF2B5EF4-FFF2-40B4-BE49-F238E27FC236}">
                  <a16:creationId xmlns:a16="http://schemas.microsoft.com/office/drawing/2014/main" id="{EDBA7EFC-BD3E-9FB1-B44D-0CBFCB551E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flipH="1">
              <a:off x="6544408" y="-943044"/>
              <a:ext cx="4975045" cy="4975045"/>
            </a:xfrm>
            <a:prstGeom prst="rect">
              <a:avLst/>
            </a:prstGeom>
          </p:spPr>
        </p:pic>
        <p:sp>
          <p:nvSpPr>
            <p:cNvPr id="13" name="TextBox 12"/>
            <p:cNvSpPr txBox="1"/>
            <p:nvPr/>
          </p:nvSpPr>
          <p:spPr>
            <a:xfrm>
              <a:off x="8137696" y="667315"/>
              <a:ext cx="2142773" cy="1754326"/>
            </a:xfrm>
            <a:prstGeom prst="rect">
              <a:avLst/>
            </a:prstGeom>
            <a:noFill/>
          </p:spPr>
          <p:txBody>
            <a:bodyPr wrap="square" rtlCol="0">
              <a:spAutoFit/>
            </a:bodyPr>
            <a:lstStyle/>
            <a:p>
              <a:pPr algn="ctr"/>
              <a:r>
                <a:rPr lang="en-US" sz="5400" b="1" dirty="0">
                  <a:solidFill>
                    <a:srgbClr val="FF6600"/>
                  </a:solidFill>
                  <a:latin typeface="UTM Avo" panose="02040603050506020204" pitchFamily="18" charset="0"/>
                </a:rPr>
                <a:t>Chia </a:t>
              </a:r>
            </a:p>
            <a:p>
              <a:pPr algn="ctr"/>
              <a:r>
                <a:rPr lang="en-US" sz="5400" b="1" dirty="0" err="1">
                  <a:solidFill>
                    <a:srgbClr val="FF6600"/>
                  </a:solidFill>
                  <a:latin typeface="UTM Avo" panose="02040603050506020204" pitchFamily="18" charset="0"/>
                </a:rPr>
                <a:t>đoạn</a:t>
              </a:r>
              <a:endParaRPr lang="en-US" sz="5400" b="1" dirty="0">
                <a:solidFill>
                  <a:srgbClr val="FF6600"/>
                </a:solidFill>
                <a:latin typeface="UTM Avo" panose="02040603050506020204" pitchFamily="18" charset="0"/>
              </a:endParaRPr>
            </a:p>
          </p:txBody>
        </p:sp>
      </p:grpSp>
      <p:sp>
        <p:nvSpPr>
          <p:cNvPr id="14" name="Speech Bubble: Oval 9">
            <a:extLst>
              <a:ext uri="{FF2B5EF4-FFF2-40B4-BE49-F238E27FC236}">
                <a16:creationId xmlns:a16="http://schemas.microsoft.com/office/drawing/2014/main" id="{7242D3E7-C1CC-5917-A9C9-1DFAF6DBB850}"/>
              </a:ext>
            </a:extLst>
          </p:cNvPr>
          <p:cNvSpPr/>
          <p:nvPr/>
        </p:nvSpPr>
        <p:spPr>
          <a:xfrm flipH="1">
            <a:off x="5083028" y="223653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Tree>
    <p:extLst>
      <p:ext uri="{BB962C8B-B14F-4D97-AF65-F5344CB8AC3E}">
        <p14:creationId xmlns:p14="http://schemas.microsoft.com/office/powerpoint/2010/main" val="122788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331287"/>
            <a:ext cx="12876646" cy="404127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143975"/>
            <a:ext cx="5239045" cy="2853499"/>
            <a:chOff x="2724911" y="-939904"/>
            <a:chExt cx="5239045" cy="2853499"/>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939904"/>
              <a:ext cx="5239045" cy="2853499"/>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r>
                <a:rPr lang="en-US" sz="4400" b="1">
                  <a:solidFill>
                    <a:srgbClr val="E53B8C"/>
                  </a:solidFill>
                  <a:latin typeface="UTM Avo" panose="02040603050506020204" pitchFamily="18" charset="0"/>
                </a:rPr>
                <a:t>Chia đoạn</a:t>
              </a:r>
            </a:p>
          </p:txBody>
        </p:sp>
      </p:grpSp>
      <p:grpSp>
        <p:nvGrpSpPr>
          <p:cNvPr id="11" name="Group 10"/>
          <p:cNvGrpSpPr/>
          <p:nvPr/>
        </p:nvGrpSpPr>
        <p:grpSpPr>
          <a:xfrm>
            <a:off x="672799" y="2428172"/>
            <a:ext cx="11296015" cy="765447"/>
            <a:chOff x="2182284" y="2809646"/>
            <a:chExt cx="11296015" cy="765447"/>
          </a:xfrm>
        </p:grpSpPr>
        <p:sp>
          <p:nvSpPr>
            <p:cNvPr id="12" name="Oval 11"/>
            <p:cNvSpPr/>
            <p:nvPr/>
          </p:nvSpPr>
          <p:spPr>
            <a:xfrm>
              <a:off x="2182284" y="2809646"/>
              <a:ext cx="765447" cy="76544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1</a:t>
              </a:r>
            </a:p>
          </p:txBody>
        </p:sp>
        <p:sp>
          <p:nvSpPr>
            <p:cNvPr id="13" name="TextBox 12"/>
            <p:cNvSpPr txBox="1"/>
            <p:nvPr/>
          </p:nvSpPr>
          <p:spPr>
            <a:xfrm>
              <a:off x="3036915" y="2906580"/>
              <a:ext cx="10441384"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Từ đầu đến … </a:t>
              </a:r>
              <a:r>
                <a:rPr lang="en-US" sz="3200" b="1" i="1">
                  <a:solidFill>
                    <a:srgbClr val="0070C0"/>
                  </a:solidFill>
                  <a:latin typeface="Arial" panose="020B0604020202020204" pitchFamily="34" charset="0"/>
                  <a:cs typeface="Arial" panose="020B0604020202020204" pitchFamily="34" charset="0"/>
                </a:rPr>
                <a:t>chẳng bận tâm đến chuyện đó</a:t>
              </a:r>
              <a:r>
                <a:rPr lang="en-US" sz="3200" b="1">
                  <a:solidFill>
                    <a:srgbClr val="002060"/>
                  </a:solidFill>
                  <a:latin typeface="Arial" panose="020B0604020202020204" pitchFamily="34" charset="0"/>
                  <a:cs typeface="Arial" panose="020B0604020202020204" pitchFamily="34" charset="0"/>
                </a:rPr>
                <a:t>.</a:t>
              </a:r>
              <a:endParaRPr lang="en-US" sz="3200" b="1" dirty="0">
                <a:solidFill>
                  <a:srgbClr val="002060"/>
                </a:solidFill>
                <a:latin typeface="Arial" panose="020B0604020202020204" pitchFamily="34" charset="0"/>
                <a:cs typeface="Arial" panose="020B0604020202020204" pitchFamily="34" charset="0"/>
              </a:endParaRPr>
            </a:p>
          </p:txBody>
        </p:sp>
      </p:grpSp>
      <p:grpSp>
        <p:nvGrpSpPr>
          <p:cNvPr id="14" name="Group 13"/>
          <p:cNvGrpSpPr/>
          <p:nvPr/>
        </p:nvGrpSpPr>
        <p:grpSpPr>
          <a:xfrm>
            <a:off x="672799" y="3344891"/>
            <a:ext cx="11187147" cy="765447"/>
            <a:chOff x="2271468" y="4200677"/>
            <a:chExt cx="11187147" cy="765447"/>
          </a:xfrm>
        </p:grpSpPr>
        <p:sp>
          <p:nvSpPr>
            <p:cNvPr id="15" name="Oval 14"/>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2</a:t>
              </a:r>
            </a:p>
          </p:txBody>
        </p:sp>
        <p:sp>
          <p:nvSpPr>
            <p:cNvPr id="16" name="TextBox 15"/>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nỗi ngạc nhiên ngập tràn của Long</a:t>
              </a:r>
              <a:r>
                <a:rPr lang="en-US" sz="3200" b="1">
                  <a:solidFill>
                    <a:srgbClr val="002060"/>
                  </a:solidFill>
                  <a:latin typeface="Arial" panose="020B0604020202020204" pitchFamily="34" charset="0"/>
                  <a:cs typeface="Arial" panose="020B0604020202020204" pitchFamily="34" charset="0"/>
                </a:rPr>
                <a:t>.</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17" name="Group 16"/>
          <p:cNvGrpSpPr/>
          <p:nvPr/>
        </p:nvGrpSpPr>
        <p:grpSpPr>
          <a:xfrm>
            <a:off x="672799" y="5326462"/>
            <a:ext cx="5537217" cy="765447"/>
            <a:chOff x="2271468" y="4200677"/>
            <a:chExt cx="5537217" cy="765447"/>
          </a:xfrm>
        </p:grpSpPr>
        <p:sp>
          <p:nvSpPr>
            <p:cNvPr id="18" name="Oval 17"/>
            <p:cNvSpPr/>
            <p:nvPr/>
          </p:nvSpPr>
          <p:spPr>
            <a:xfrm>
              <a:off x="2271468" y="4200677"/>
              <a:ext cx="765447" cy="765447"/>
            </a:xfrm>
            <a:prstGeom prst="ellipse">
              <a:avLst/>
            </a:prstGeom>
            <a:solidFill>
              <a:schemeClr val="accent2">
                <a:lumMod val="75000"/>
              </a:schemeClr>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4</a:t>
              </a:r>
            </a:p>
          </p:txBody>
        </p:sp>
        <p:sp>
          <p:nvSpPr>
            <p:cNvPr id="19" name="TextBox 18"/>
            <p:cNvSpPr txBox="1"/>
            <p:nvPr/>
          </p:nvSpPr>
          <p:spPr>
            <a:xfrm>
              <a:off x="3217334" y="4288072"/>
              <a:ext cx="459135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Đoạn còn lại.</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23" name="Group 22"/>
          <p:cNvGrpSpPr/>
          <p:nvPr/>
        </p:nvGrpSpPr>
        <p:grpSpPr>
          <a:xfrm>
            <a:off x="672799" y="4384466"/>
            <a:ext cx="11187147" cy="765447"/>
            <a:chOff x="2271468" y="4200677"/>
            <a:chExt cx="11187147" cy="765447"/>
          </a:xfrm>
        </p:grpSpPr>
        <p:sp>
          <p:nvSpPr>
            <p:cNvPr id="24" name="Oval 23"/>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3</a:t>
              </a:r>
            </a:p>
          </p:txBody>
        </p:sp>
        <p:sp>
          <p:nvSpPr>
            <p:cNvPr id="25" name="TextBox 24"/>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để trêu các cậu đấy</a:t>
              </a:r>
              <a:r>
                <a:rPr lang="en-US" sz="3200" b="1">
                  <a:solidFill>
                    <a:srgbClr val="0070C0"/>
                  </a:solidFill>
                  <a:latin typeface="Arial" panose="020B0604020202020204" pitchFamily="34" charset="0"/>
                  <a:cs typeface="Arial" panose="020B0604020202020204" pitchFamily="34" charset="0"/>
                </a:rPr>
                <a:t>.</a:t>
              </a:r>
              <a:endParaRPr lang="en-US" sz="3200" b="1" i="1" dirty="0">
                <a:solidFill>
                  <a:srgbClr val="0070C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0584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1098</Words>
  <Application>Microsoft Office PowerPoint</Application>
  <PresentationFormat>Widescreen</PresentationFormat>
  <Paragraphs>109</Paragraphs>
  <Slides>29</Slides>
  <Notes>5</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29</vt:i4>
      </vt:variant>
    </vt:vector>
  </HeadingPairs>
  <TitlesOfParts>
    <vt:vector size="52" baseType="lpstr">
      <vt:lpstr>微软雅黑</vt:lpstr>
      <vt:lpstr>#9Slide05 Awesome Display</vt:lpstr>
      <vt:lpstr>#9Slide05 SVNHollycakes</vt:lpstr>
      <vt:lpstr>Arial</vt:lpstr>
      <vt:lpstr>Calibri</vt:lpstr>
      <vt:lpstr>Calibri Light</vt:lpstr>
      <vt:lpstr>Cambria</vt:lpstr>
      <vt:lpstr>等线</vt:lpstr>
      <vt:lpstr>inpin heiti</vt:lpstr>
      <vt:lpstr>Times New Roman</vt:lpstr>
      <vt:lpstr>UTM Alba Matter</vt:lpstr>
      <vt:lpstr>UTM Alexander</vt:lpstr>
      <vt:lpstr>UTM American Sans</vt:lpstr>
      <vt:lpstr>UTM Aptima</vt:lpstr>
      <vt:lpstr>UTM Aurora</vt:lpstr>
      <vt:lpstr>UTM Avo</vt:lpstr>
      <vt:lpstr>UTM Cooper Black</vt:lpstr>
      <vt:lpstr>UTM Flamenco</vt:lpstr>
      <vt:lpstr>UTM Futura Extra</vt:lpstr>
      <vt:lpstr>UVN Bach Dang</vt:lpstr>
      <vt:lpstr>思源黑体 CN Medium</vt:lpstr>
      <vt:lpstr>雷盖体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6</cp:revision>
  <dcterms:created xsi:type="dcterms:W3CDTF">2023-08-20T08:42:27Z</dcterms:created>
  <dcterms:modified xsi:type="dcterms:W3CDTF">2023-09-11T02:28:28Z</dcterms:modified>
</cp:coreProperties>
</file>