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8"/>
  </p:notesMasterIdLst>
  <p:sldIdLst>
    <p:sldId id="256" r:id="rId6"/>
    <p:sldId id="257" r:id="rId7"/>
    <p:sldId id="258" r:id="rId8"/>
    <p:sldId id="328" r:id="rId9"/>
    <p:sldId id="260" r:id="rId10"/>
    <p:sldId id="329" r:id="rId11"/>
    <p:sldId id="259" r:id="rId12"/>
    <p:sldId id="280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40" r:id="rId31"/>
    <p:sldId id="341" r:id="rId32"/>
    <p:sldId id="336" r:id="rId33"/>
    <p:sldId id="342" r:id="rId34"/>
    <p:sldId id="339" r:id="rId35"/>
    <p:sldId id="271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102" d="100"/>
          <a:sy n="102" d="100"/>
        </p:scale>
        <p:origin x="10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14/08/2022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7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143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Nunito Black" pitchFamily="2" charset="0"/>
              <a:ea typeface="微软雅黑" panose="020B0503020204020204" charset="-122"/>
              <a:cs typeface="+mj-cs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282578" y="433148"/>
            <a:ext cx="7184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nối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728</Words>
  <Application>Microsoft Office PowerPoint</Application>
  <PresentationFormat>Widescreen</PresentationFormat>
  <Paragraphs>63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等线</vt:lpstr>
      <vt:lpstr>等线 Light</vt:lpstr>
      <vt:lpstr>微软雅黑</vt:lpstr>
      <vt:lpstr>Arial</vt:lpstr>
      <vt:lpstr>Calibri</vt:lpstr>
      <vt:lpstr>Calibri Light</vt:lpstr>
      <vt:lpstr>Coiny</vt:lpstr>
      <vt:lpstr>Georgia</vt:lpstr>
      <vt:lpstr>Gloria Hallelujah</vt:lpstr>
      <vt:lpstr>Nunito Black</vt:lpstr>
      <vt:lpstr>Open Sans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2022-07-17T00:36:39Z</dcterms:created>
  <dcterms:modified xsi:type="dcterms:W3CDTF">2022-08-14T04:55:00Z</dcterms:modified>
</cp:coreProperties>
</file>