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9" r:id="rId2"/>
  </p:sldMasterIdLst>
  <p:notesMasterIdLst>
    <p:notesMasterId r:id="rId22"/>
  </p:notesMasterIdLst>
  <p:sldIdLst>
    <p:sldId id="256" r:id="rId3"/>
    <p:sldId id="292" r:id="rId4"/>
    <p:sldId id="257" r:id="rId5"/>
    <p:sldId id="291" r:id="rId6"/>
    <p:sldId id="258" r:id="rId7"/>
    <p:sldId id="293" r:id="rId8"/>
    <p:sldId id="294" r:id="rId9"/>
    <p:sldId id="295" r:id="rId10"/>
    <p:sldId id="296" r:id="rId11"/>
    <p:sldId id="297" r:id="rId12"/>
    <p:sldId id="298" r:id="rId13"/>
    <p:sldId id="259" r:id="rId14"/>
    <p:sldId id="299" r:id="rId15"/>
    <p:sldId id="300" r:id="rId16"/>
    <p:sldId id="301" r:id="rId17"/>
    <p:sldId id="260" r:id="rId18"/>
    <p:sldId id="261" r:id="rId19"/>
    <p:sldId id="302" r:id="rId20"/>
    <p:sldId id="262" r:id="rId21"/>
  </p:sldIdLst>
  <p:sldSz cx="9144000" cy="5143500" type="screen16x9"/>
  <p:notesSz cx="6858000" cy="9144000"/>
  <p:embeddedFontLst>
    <p:embeddedFont>
      <p:font typeface="#9Slide07 HoneyCream" panose="020B060402020202020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Didact Gothic" panose="00000500000000000000" pitchFamily="2" charset="0"/>
      <p:regular r:id="rId34"/>
    </p:embeddedFont>
    <p:embeddedFont>
      <p:font typeface="Dosis Light" pitchFamily="2" charset="0"/>
      <p:regular r:id="rId35"/>
    </p:embeddedFont>
    <p:embeddedFont>
      <p:font typeface="Lilita One" panose="020B0604020202020204" charset="0"/>
      <p:regular r:id="rId36"/>
    </p:embeddedFont>
    <p:embeddedFont>
      <p:font typeface="Segoe UI Black" panose="020B0A02040204020203" pitchFamily="34" charset="0"/>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6197B6-E19A-4AD8-807B-1C0990B13683}">
  <a:tblStyle styleId="{ED6197B6-E19A-4AD8-807B-1C0990B136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138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390a3bc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390a3bc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69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67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0eddd43a4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0eddd43a4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0eddd43a4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0eddd43a4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28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2390a3bc43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2390a3bc43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dfef3d34d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dfef3d34d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dfef3d34df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dfef3d34df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6f4c9771d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6f4c9771d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31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6f4c9771d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6f4c9771d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6f4c9771d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6f4c9771d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1479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49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203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91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390a3bc4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2390a3bc4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159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2375" y="1657483"/>
            <a:ext cx="5364000" cy="16575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300">
                <a:latin typeface="Lilita One"/>
                <a:ea typeface="Lilita One"/>
                <a:cs typeface="Lilita One"/>
                <a:sym typeface="Lilit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2376" y="3314971"/>
            <a:ext cx="5367600" cy="3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64"/>
        <p:cNvGrpSpPr/>
        <p:nvPr/>
      </p:nvGrpSpPr>
      <p:grpSpPr>
        <a:xfrm>
          <a:off x="0" y="0"/>
          <a:ext cx="0" cy="0"/>
          <a:chOff x="0" y="0"/>
          <a:chExt cx="0" cy="0"/>
        </a:xfrm>
      </p:grpSpPr>
      <p:sp>
        <p:nvSpPr>
          <p:cNvPr id="165" name="Google Shape;165;p11"/>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7" name="Google Shape;16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23850" algn="ctr">
              <a:spcBef>
                <a:spcPts val="0"/>
              </a:spcBef>
              <a:spcAft>
                <a:spcPts val="0"/>
              </a:spcAft>
              <a:buSzPts val="1500"/>
              <a:buChar char="●"/>
              <a:defRPr/>
            </a:lvl1pPr>
            <a:lvl2pPr marL="914400" lvl="1" indent="-323850" algn="ctr">
              <a:spcBef>
                <a:spcPts val="0"/>
              </a:spcBef>
              <a:spcAft>
                <a:spcPts val="0"/>
              </a:spcAft>
              <a:buSzPts val="1500"/>
              <a:buChar char="○"/>
              <a:defRPr/>
            </a:lvl2pPr>
            <a:lvl3pPr marL="1371600" lvl="2" indent="-323850" algn="ctr">
              <a:spcBef>
                <a:spcPts val="0"/>
              </a:spcBef>
              <a:spcAft>
                <a:spcPts val="0"/>
              </a:spcAft>
              <a:buSzPts val="1500"/>
              <a:buChar char="■"/>
              <a:defRPr/>
            </a:lvl3pPr>
            <a:lvl4pPr marL="1828800" lvl="3" indent="-323850" algn="ctr">
              <a:spcBef>
                <a:spcPts val="0"/>
              </a:spcBef>
              <a:spcAft>
                <a:spcPts val="0"/>
              </a:spcAft>
              <a:buSzPts val="1500"/>
              <a:buChar char="●"/>
              <a:defRPr/>
            </a:lvl4pPr>
            <a:lvl5pPr marL="2286000" lvl="4" indent="-323850" algn="ctr">
              <a:spcBef>
                <a:spcPts val="0"/>
              </a:spcBef>
              <a:spcAft>
                <a:spcPts val="0"/>
              </a:spcAft>
              <a:buSzPts val="1500"/>
              <a:buChar char="○"/>
              <a:defRPr/>
            </a:lvl5pPr>
            <a:lvl6pPr marL="2743200" lvl="5" indent="-323850" algn="ctr">
              <a:spcBef>
                <a:spcPts val="0"/>
              </a:spcBef>
              <a:spcAft>
                <a:spcPts val="0"/>
              </a:spcAft>
              <a:buSzPts val="1500"/>
              <a:buChar char="■"/>
              <a:defRPr/>
            </a:lvl6pPr>
            <a:lvl7pPr marL="3200400" lvl="6" indent="-323850" algn="ctr">
              <a:spcBef>
                <a:spcPts val="0"/>
              </a:spcBef>
              <a:spcAft>
                <a:spcPts val="0"/>
              </a:spcAft>
              <a:buSzPts val="1500"/>
              <a:buChar char="●"/>
              <a:defRPr/>
            </a:lvl7pPr>
            <a:lvl8pPr marL="3657600" lvl="7" indent="-323850" algn="ctr">
              <a:spcBef>
                <a:spcPts val="0"/>
              </a:spcBef>
              <a:spcAft>
                <a:spcPts val="0"/>
              </a:spcAft>
              <a:buSzPts val="1500"/>
              <a:buChar char="○"/>
              <a:defRPr/>
            </a:lvl8pPr>
            <a:lvl9pPr marL="4114800" lvl="8" indent="-323850" algn="ctr">
              <a:spcBef>
                <a:spcPts val="0"/>
              </a:spcBef>
              <a:spcAft>
                <a:spcPts val="0"/>
              </a:spcAft>
              <a:buSzPts val="1500"/>
              <a:buChar char="■"/>
              <a:defRPr/>
            </a:lvl9pPr>
          </a:lstStyle>
          <a:p>
            <a:endParaRPr/>
          </a:p>
        </p:txBody>
      </p:sp>
      <p:sp>
        <p:nvSpPr>
          <p:cNvPr id="168" name="Google Shape;168;p11"/>
          <p:cNvSpPr/>
          <p:nvPr/>
        </p:nvSpPr>
        <p:spPr>
          <a:xfrm rot="-5855634">
            <a:off x="6685146" y="3794117"/>
            <a:ext cx="1784095" cy="129607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1"/>
          <p:cNvGrpSpPr/>
          <p:nvPr/>
        </p:nvGrpSpPr>
        <p:grpSpPr>
          <a:xfrm flipH="1">
            <a:off x="7670600" y="651875"/>
            <a:ext cx="893825" cy="991818"/>
            <a:chOff x="428200" y="1175400"/>
            <a:chExt cx="893825" cy="991818"/>
          </a:xfrm>
        </p:grpSpPr>
        <p:grpSp>
          <p:nvGrpSpPr>
            <p:cNvPr id="170" name="Google Shape;170;p11"/>
            <p:cNvGrpSpPr/>
            <p:nvPr/>
          </p:nvGrpSpPr>
          <p:grpSpPr>
            <a:xfrm>
              <a:off x="452652" y="1653284"/>
              <a:ext cx="521153" cy="513935"/>
              <a:chOff x="588850" y="618775"/>
              <a:chExt cx="703975" cy="694225"/>
            </a:xfrm>
          </p:grpSpPr>
          <p:sp>
            <p:nvSpPr>
              <p:cNvPr id="171" name="Google Shape;171;p1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11"/>
            <p:cNvGrpSpPr/>
            <p:nvPr/>
          </p:nvGrpSpPr>
          <p:grpSpPr>
            <a:xfrm>
              <a:off x="856975" y="1399550"/>
              <a:ext cx="193200" cy="171550"/>
              <a:chOff x="1141700" y="1345000"/>
              <a:chExt cx="193200" cy="171550"/>
            </a:xfrm>
          </p:grpSpPr>
          <p:sp>
            <p:nvSpPr>
              <p:cNvPr id="174" name="Google Shape;174;p1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1"/>
            <p:cNvGrpSpPr/>
            <p:nvPr/>
          </p:nvGrpSpPr>
          <p:grpSpPr>
            <a:xfrm>
              <a:off x="428200" y="1208800"/>
              <a:ext cx="265250" cy="244300"/>
              <a:chOff x="987200" y="1078850"/>
              <a:chExt cx="265250" cy="244300"/>
            </a:xfrm>
          </p:grpSpPr>
          <p:sp>
            <p:nvSpPr>
              <p:cNvPr id="177" name="Google Shape;177;p11"/>
              <p:cNvSpPr/>
              <p:nvPr/>
            </p:nvSpPr>
            <p:spPr>
              <a:xfrm>
                <a:off x="1009725" y="11079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987200" y="10788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1"/>
            <p:cNvGrpSpPr/>
            <p:nvPr/>
          </p:nvGrpSpPr>
          <p:grpSpPr>
            <a:xfrm>
              <a:off x="1146925" y="1175400"/>
              <a:ext cx="175100" cy="143475"/>
              <a:chOff x="1808250" y="1643825"/>
              <a:chExt cx="175100" cy="143475"/>
            </a:xfrm>
          </p:grpSpPr>
          <p:sp>
            <p:nvSpPr>
              <p:cNvPr id="180" name="Google Shape;180;p1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 name="Google Shape;182;p11"/>
          <p:cNvGrpSpPr/>
          <p:nvPr/>
        </p:nvGrpSpPr>
        <p:grpSpPr>
          <a:xfrm>
            <a:off x="467325" y="3640075"/>
            <a:ext cx="868800" cy="675427"/>
            <a:chOff x="5976850" y="432600"/>
            <a:chExt cx="868800" cy="675427"/>
          </a:xfrm>
        </p:grpSpPr>
        <p:grpSp>
          <p:nvGrpSpPr>
            <p:cNvPr id="183" name="Google Shape;183;p11"/>
            <p:cNvGrpSpPr/>
            <p:nvPr/>
          </p:nvGrpSpPr>
          <p:grpSpPr>
            <a:xfrm rot="-1985293">
              <a:off x="6042583" y="695967"/>
              <a:ext cx="349454" cy="344614"/>
              <a:chOff x="588850" y="618775"/>
              <a:chExt cx="703975" cy="694225"/>
            </a:xfrm>
          </p:grpSpPr>
          <p:sp>
            <p:nvSpPr>
              <p:cNvPr id="184" name="Google Shape;184;p1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1"/>
            <p:cNvGrpSpPr/>
            <p:nvPr/>
          </p:nvGrpSpPr>
          <p:grpSpPr>
            <a:xfrm>
              <a:off x="6652450" y="628525"/>
              <a:ext cx="193200" cy="171550"/>
              <a:chOff x="1141700" y="1345000"/>
              <a:chExt cx="193200" cy="171550"/>
            </a:xfrm>
          </p:grpSpPr>
          <p:sp>
            <p:nvSpPr>
              <p:cNvPr id="187" name="Google Shape;187;p1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6207425" y="432600"/>
              <a:ext cx="175100" cy="143475"/>
              <a:chOff x="1808250" y="1643825"/>
              <a:chExt cx="175100" cy="143475"/>
            </a:xfrm>
          </p:grpSpPr>
          <p:sp>
            <p:nvSpPr>
              <p:cNvPr id="190" name="Google Shape;190;p1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
    <p:bg>
      <p:bgPr>
        <a:solidFill>
          <a:schemeClr val="accent4"/>
        </a:solidFill>
        <a:effectLst/>
      </p:bgPr>
    </p:bg>
    <p:spTree>
      <p:nvGrpSpPr>
        <p:cNvPr id="1" name="Shape 193"/>
        <p:cNvGrpSpPr/>
        <p:nvPr/>
      </p:nvGrpSpPr>
      <p:grpSpPr>
        <a:xfrm>
          <a:off x="0" y="0"/>
          <a:ext cx="0" cy="0"/>
          <a:chOff x="0" y="0"/>
          <a:chExt cx="0" cy="0"/>
        </a:xfrm>
      </p:grpSpPr>
      <p:sp>
        <p:nvSpPr>
          <p:cNvPr id="194" name="Google Shape;194;p13"/>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96" name="Google Shape;196;p13"/>
          <p:cNvSpPr/>
          <p:nvPr/>
        </p:nvSpPr>
        <p:spPr>
          <a:xfrm rot="-10630671">
            <a:off x="8461547" y="2382138"/>
            <a:ext cx="1784207" cy="1296160"/>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rot="-604253">
            <a:off x="-1382279" y="26428"/>
            <a:ext cx="1784202" cy="129615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3"/>
          <p:cNvGrpSpPr/>
          <p:nvPr/>
        </p:nvGrpSpPr>
        <p:grpSpPr>
          <a:xfrm rot="-1233200">
            <a:off x="8777066" y="1051481"/>
            <a:ext cx="348700" cy="343870"/>
            <a:chOff x="588850" y="618775"/>
            <a:chExt cx="703975" cy="694225"/>
          </a:xfrm>
        </p:grpSpPr>
        <p:sp>
          <p:nvSpPr>
            <p:cNvPr id="199" name="Google Shape;199;p1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13"/>
          <p:cNvGrpSpPr/>
          <p:nvPr/>
        </p:nvGrpSpPr>
        <p:grpSpPr>
          <a:xfrm>
            <a:off x="8528163" y="829675"/>
            <a:ext cx="193200" cy="171550"/>
            <a:chOff x="1141700" y="1345000"/>
            <a:chExt cx="193200" cy="171550"/>
          </a:xfrm>
        </p:grpSpPr>
        <p:sp>
          <p:nvSpPr>
            <p:cNvPr id="202" name="Google Shape;202;p1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13"/>
          <p:cNvGrpSpPr/>
          <p:nvPr/>
        </p:nvGrpSpPr>
        <p:grpSpPr>
          <a:xfrm>
            <a:off x="8818800" y="669825"/>
            <a:ext cx="265250" cy="244300"/>
            <a:chOff x="1139600" y="850250"/>
            <a:chExt cx="265250" cy="244300"/>
          </a:xfrm>
        </p:grpSpPr>
        <p:sp>
          <p:nvSpPr>
            <p:cNvPr id="205" name="Google Shape;205;p13"/>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3"/>
          <p:cNvGrpSpPr/>
          <p:nvPr/>
        </p:nvGrpSpPr>
        <p:grpSpPr>
          <a:xfrm rot="-4640204">
            <a:off x="-20333" y="4217250"/>
            <a:ext cx="592156" cy="583918"/>
            <a:chOff x="588850" y="618775"/>
            <a:chExt cx="703975" cy="694225"/>
          </a:xfrm>
        </p:grpSpPr>
        <p:sp>
          <p:nvSpPr>
            <p:cNvPr id="208" name="Google Shape;208;p1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13"/>
          <p:cNvGrpSpPr/>
          <p:nvPr/>
        </p:nvGrpSpPr>
        <p:grpSpPr>
          <a:xfrm>
            <a:off x="236250" y="3578325"/>
            <a:ext cx="265250" cy="244300"/>
            <a:chOff x="1139600" y="850250"/>
            <a:chExt cx="265250" cy="244300"/>
          </a:xfrm>
        </p:grpSpPr>
        <p:sp>
          <p:nvSpPr>
            <p:cNvPr id="211" name="Google Shape;211;p13"/>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3"/>
          <p:cNvGrpSpPr/>
          <p:nvPr/>
        </p:nvGrpSpPr>
        <p:grpSpPr>
          <a:xfrm>
            <a:off x="959125" y="4718663"/>
            <a:ext cx="175100" cy="143475"/>
            <a:chOff x="1808250" y="1643825"/>
            <a:chExt cx="175100" cy="143475"/>
          </a:xfrm>
        </p:grpSpPr>
        <p:sp>
          <p:nvSpPr>
            <p:cNvPr id="214" name="Google Shape;214;p13"/>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
    <p:bg>
      <p:bgPr>
        <a:solidFill>
          <a:schemeClr val="accent3"/>
        </a:solidFill>
        <a:effectLst/>
      </p:bgPr>
    </p:bg>
    <p:spTree>
      <p:nvGrpSpPr>
        <p:cNvPr id="1" name="Shape 216"/>
        <p:cNvGrpSpPr/>
        <p:nvPr/>
      </p:nvGrpSpPr>
      <p:grpSpPr>
        <a:xfrm>
          <a:off x="0" y="0"/>
          <a:ext cx="0" cy="0"/>
          <a:chOff x="0" y="0"/>
          <a:chExt cx="0" cy="0"/>
        </a:xfrm>
      </p:grpSpPr>
      <p:sp>
        <p:nvSpPr>
          <p:cNvPr id="217" name="Google Shape;217;p14"/>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9" name="Google Shape;219;p14"/>
          <p:cNvSpPr/>
          <p:nvPr/>
        </p:nvSpPr>
        <p:spPr>
          <a:xfrm rot="9947454">
            <a:off x="-1502647" y="700548"/>
            <a:ext cx="1784223" cy="129617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14"/>
          <p:cNvGrpSpPr/>
          <p:nvPr/>
        </p:nvGrpSpPr>
        <p:grpSpPr>
          <a:xfrm rot="1640113">
            <a:off x="205853" y="3791984"/>
            <a:ext cx="437996" cy="431961"/>
            <a:chOff x="588850" y="618775"/>
            <a:chExt cx="703975" cy="694225"/>
          </a:xfrm>
        </p:grpSpPr>
        <p:sp>
          <p:nvSpPr>
            <p:cNvPr id="221" name="Google Shape;221;p14"/>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4">
    <p:spTree>
      <p:nvGrpSpPr>
        <p:cNvPr id="1" name="Shape 223"/>
        <p:cNvGrpSpPr/>
        <p:nvPr/>
      </p:nvGrpSpPr>
      <p:grpSpPr>
        <a:xfrm>
          <a:off x="0" y="0"/>
          <a:ext cx="0" cy="0"/>
          <a:chOff x="0" y="0"/>
          <a:chExt cx="0" cy="0"/>
        </a:xfrm>
      </p:grpSpPr>
      <p:sp>
        <p:nvSpPr>
          <p:cNvPr id="224" name="Google Shape;224;p15"/>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6" name="Google Shape;226;p15"/>
          <p:cNvSpPr/>
          <p:nvPr/>
        </p:nvSpPr>
        <p:spPr>
          <a:xfrm rot="852546" flipH="1">
            <a:off x="-1205672" y="1338073"/>
            <a:ext cx="1784223" cy="129617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rot="7015230">
            <a:off x="8269482" y="885814"/>
            <a:ext cx="1784243" cy="1296186"/>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58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50716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C2E8DC-6B92-4D62-BC02-EB1D91F8F19D}" type="datetimeFigureOut">
              <a:rPr lang="en-GB" smtClean="0"/>
              <a:t>21/05/2023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63590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C2E8DC-6B92-4D62-BC02-EB1D91F8F19D}" type="datetimeFigureOut">
              <a:rPr lang="en-GB" smtClean="0"/>
              <a:t>21/05/2023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156513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C2E8DC-6B92-4D62-BC02-EB1D91F8F19D}" type="datetimeFigureOut">
              <a:rPr lang="en-GB" smtClean="0"/>
              <a:t>21/05/2023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26574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subTitle" idx="1"/>
          </p:nvPr>
        </p:nvSpPr>
        <p:spPr>
          <a:xfrm>
            <a:off x="2979750" y="3284088"/>
            <a:ext cx="3184500" cy="68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00">
                <a:solidFill>
                  <a:schemeClr val="dk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 name="Google Shape;15;p3"/>
          <p:cNvSpPr txBox="1">
            <a:spLocks noGrp="1"/>
          </p:cNvSpPr>
          <p:nvPr>
            <p:ph type="title"/>
          </p:nvPr>
        </p:nvSpPr>
        <p:spPr>
          <a:xfrm>
            <a:off x="1980450" y="2185500"/>
            <a:ext cx="5183100" cy="92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3276900" y="1170610"/>
            <a:ext cx="2590200" cy="101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900"/>
              <a:buNone/>
              <a:defRPr sz="80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17" name="Google Shape;17;p3"/>
          <p:cNvGrpSpPr/>
          <p:nvPr/>
        </p:nvGrpSpPr>
        <p:grpSpPr>
          <a:xfrm>
            <a:off x="387725" y="352475"/>
            <a:ext cx="1176800" cy="771200"/>
            <a:chOff x="387725" y="352475"/>
            <a:chExt cx="1176800" cy="771200"/>
          </a:xfrm>
        </p:grpSpPr>
        <p:grpSp>
          <p:nvGrpSpPr>
            <p:cNvPr id="18" name="Google Shape;18;p3"/>
            <p:cNvGrpSpPr/>
            <p:nvPr/>
          </p:nvGrpSpPr>
          <p:grpSpPr>
            <a:xfrm rot="-1233200">
              <a:off x="828304" y="470181"/>
              <a:ext cx="348700" cy="343870"/>
              <a:chOff x="588850" y="618775"/>
              <a:chExt cx="703975" cy="694225"/>
            </a:xfrm>
          </p:grpSpPr>
          <p:sp>
            <p:nvSpPr>
              <p:cNvPr id="19" name="Google Shape;19;p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3"/>
            <p:cNvGrpSpPr/>
            <p:nvPr/>
          </p:nvGrpSpPr>
          <p:grpSpPr>
            <a:xfrm>
              <a:off x="1371325" y="352475"/>
              <a:ext cx="193200" cy="171550"/>
              <a:chOff x="1141700" y="1345000"/>
              <a:chExt cx="193200" cy="171550"/>
            </a:xfrm>
          </p:grpSpPr>
          <p:sp>
            <p:nvSpPr>
              <p:cNvPr id="22" name="Google Shape;22;p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a:off x="387725" y="864325"/>
              <a:ext cx="265250" cy="244300"/>
              <a:chOff x="1139600" y="850250"/>
              <a:chExt cx="265250" cy="244300"/>
            </a:xfrm>
          </p:grpSpPr>
          <p:sp>
            <p:nvSpPr>
              <p:cNvPr id="25" name="Google Shape;25;p3"/>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963225" y="980200"/>
              <a:ext cx="175100" cy="143475"/>
              <a:chOff x="1808250" y="1643825"/>
              <a:chExt cx="175100" cy="143475"/>
            </a:xfrm>
          </p:grpSpPr>
          <p:sp>
            <p:nvSpPr>
              <p:cNvPr id="28" name="Google Shape;28;p3"/>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Google Shape;30;p3"/>
          <p:cNvSpPr/>
          <p:nvPr/>
        </p:nvSpPr>
        <p:spPr>
          <a:xfrm rot="-10403518">
            <a:off x="4474235" y="-530224"/>
            <a:ext cx="1784252" cy="1296193"/>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7213130">
            <a:off x="2729606" y="4201425"/>
            <a:ext cx="1784197" cy="1296153"/>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C2E8DC-6B92-4D62-BC02-EB1D91F8F19D}" type="datetimeFigureOut">
              <a:rPr lang="en-GB" smtClean="0"/>
              <a:t>21/05/2023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292631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2E8DC-6B92-4D62-BC02-EB1D91F8F19D}" type="datetimeFigureOut">
              <a:rPr lang="en-GB" smtClean="0"/>
              <a:t>21/05/2023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4322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2C2E8DC-6B92-4D62-BC02-EB1D91F8F19D}" type="datetimeFigureOut">
              <a:rPr lang="en-GB" smtClean="0"/>
              <a:t>21/05/2023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848308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2C2E8DC-6B92-4D62-BC02-EB1D91F8F19D}" type="datetimeFigureOut">
              <a:rPr lang="en-GB" smtClean="0"/>
              <a:t>21/05/2023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856625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9072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444076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6"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519085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32"/>
        <p:cNvGrpSpPr/>
        <p:nvPr/>
      </p:nvGrpSpPr>
      <p:grpSpPr>
        <a:xfrm>
          <a:off x="0" y="0"/>
          <a:ext cx="0" cy="0"/>
          <a:chOff x="0" y="0"/>
          <a:chExt cx="0" cy="0"/>
        </a:xfrm>
      </p:grpSpPr>
      <p:sp>
        <p:nvSpPr>
          <p:cNvPr id="33" name="Google Shape;33;p4"/>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body" idx="1"/>
          </p:nvPr>
        </p:nvSpPr>
        <p:spPr>
          <a:xfrm>
            <a:off x="710350" y="1152475"/>
            <a:ext cx="77232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35" name="Google Shape;35;p4"/>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6" name="Google Shape;36;p4"/>
          <p:cNvSpPr/>
          <p:nvPr/>
        </p:nvSpPr>
        <p:spPr>
          <a:xfrm rot="-1093494">
            <a:off x="7874248" y="170299"/>
            <a:ext cx="1784161" cy="129612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a:spLocks noGrp="1"/>
          </p:cNvSpPr>
          <p:nvPr>
            <p:ph type="title"/>
          </p:nvPr>
        </p:nvSpPr>
        <p:spPr>
          <a:xfrm>
            <a:off x="710350" y="445025"/>
            <a:ext cx="7723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0" name="Google Shape;40;p5"/>
          <p:cNvSpPr txBox="1">
            <a:spLocks noGrp="1"/>
          </p:cNvSpPr>
          <p:nvPr>
            <p:ph type="subTitle" idx="1"/>
          </p:nvPr>
        </p:nvSpPr>
        <p:spPr>
          <a:xfrm>
            <a:off x="1590350" y="1928395"/>
            <a:ext cx="2454300" cy="10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1" name="Google Shape;41;p5"/>
          <p:cNvSpPr txBox="1">
            <a:spLocks noGrp="1"/>
          </p:cNvSpPr>
          <p:nvPr>
            <p:ph type="subTitle" idx="2"/>
          </p:nvPr>
        </p:nvSpPr>
        <p:spPr>
          <a:xfrm>
            <a:off x="5099349" y="1928395"/>
            <a:ext cx="2454300" cy="10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grpSp>
        <p:nvGrpSpPr>
          <p:cNvPr id="42" name="Google Shape;42;p5"/>
          <p:cNvGrpSpPr/>
          <p:nvPr/>
        </p:nvGrpSpPr>
        <p:grpSpPr>
          <a:xfrm>
            <a:off x="7707725" y="3778050"/>
            <a:ext cx="909342" cy="768687"/>
            <a:chOff x="7239300" y="3509700"/>
            <a:chExt cx="909342" cy="768687"/>
          </a:xfrm>
        </p:grpSpPr>
        <p:grpSp>
          <p:nvGrpSpPr>
            <p:cNvPr id="43" name="Google Shape;43;p5"/>
            <p:cNvGrpSpPr/>
            <p:nvPr/>
          </p:nvGrpSpPr>
          <p:grpSpPr>
            <a:xfrm rot="-4640204">
              <a:off x="7502817" y="3633475"/>
              <a:ext cx="592156" cy="583918"/>
              <a:chOff x="588850" y="618775"/>
              <a:chExt cx="703975" cy="694225"/>
            </a:xfrm>
          </p:grpSpPr>
          <p:sp>
            <p:nvSpPr>
              <p:cNvPr id="44" name="Google Shape;44;p5"/>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5"/>
            <p:cNvGrpSpPr/>
            <p:nvPr/>
          </p:nvGrpSpPr>
          <p:grpSpPr>
            <a:xfrm>
              <a:off x="7239300" y="3509700"/>
              <a:ext cx="265250" cy="244300"/>
              <a:chOff x="1139600" y="850250"/>
              <a:chExt cx="265250" cy="244300"/>
            </a:xfrm>
          </p:grpSpPr>
          <p:sp>
            <p:nvSpPr>
              <p:cNvPr id="47" name="Google Shape;47;p5"/>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5"/>
            <p:cNvGrpSpPr/>
            <p:nvPr/>
          </p:nvGrpSpPr>
          <p:grpSpPr>
            <a:xfrm>
              <a:off x="7329450" y="4104088"/>
              <a:ext cx="175100" cy="143475"/>
              <a:chOff x="1808250" y="1643825"/>
              <a:chExt cx="175100" cy="143475"/>
            </a:xfrm>
          </p:grpSpPr>
          <p:sp>
            <p:nvSpPr>
              <p:cNvPr id="50" name="Google Shape;50;p5"/>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 name="Google Shape;52;p5"/>
          <p:cNvSpPr/>
          <p:nvPr/>
        </p:nvSpPr>
        <p:spPr>
          <a:xfrm rot="-7790885" flipH="1">
            <a:off x="5598958" y="4230159"/>
            <a:ext cx="1784290" cy="1296221"/>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subTitle" idx="3"/>
          </p:nvPr>
        </p:nvSpPr>
        <p:spPr>
          <a:xfrm>
            <a:off x="1590350" y="2938200"/>
            <a:ext cx="2454300" cy="6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4" name="Google Shape;54;p5"/>
          <p:cNvSpPr txBox="1">
            <a:spLocks noGrp="1"/>
          </p:cNvSpPr>
          <p:nvPr>
            <p:ph type="subTitle" idx="4"/>
          </p:nvPr>
        </p:nvSpPr>
        <p:spPr>
          <a:xfrm>
            <a:off x="5099350" y="2938200"/>
            <a:ext cx="2454300" cy="6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4"/>
        </a:solidFill>
        <a:effectLst/>
      </p:bgPr>
    </p:bg>
    <p:spTree>
      <p:nvGrpSpPr>
        <p:cNvPr id="1" name="Shape 55"/>
        <p:cNvGrpSpPr/>
        <p:nvPr/>
      </p:nvGrpSpPr>
      <p:grpSpPr>
        <a:xfrm>
          <a:off x="0" y="0"/>
          <a:ext cx="0" cy="0"/>
          <a:chOff x="0" y="0"/>
          <a:chExt cx="0" cy="0"/>
        </a:xfrm>
      </p:grpSpPr>
      <p:sp>
        <p:nvSpPr>
          <p:cNvPr id="56" name="Google Shape;56;p6"/>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grpSp>
        <p:nvGrpSpPr>
          <p:cNvPr id="58" name="Google Shape;58;p6"/>
          <p:cNvGrpSpPr/>
          <p:nvPr/>
        </p:nvGrpSpPr>
        <p:grpSpPr>
          <a:xfrm>
            <a:off x="625675" y="932925"/>
            <a:ext cx="175100" cy="143475"/>
            <a:chOff x="1808250" y="1643825"/>
            <a:chExt cx="175100" cy="143475"/>
          </a:xfrm>
        </p:grpSpPr>
        <p:sp>
          <p:nvSpPr>
            <p:cNvPr id="59" name="Google Shape;59;p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6"/>
          <p:cNvGrpSpPr/>
          <p:nvPr/>
        </p:nvGrpSpPr>
        <p:grpSpPr>
          <a:xfrm>
            <a:off x="8540575" y="918888"/>
            <a:ext cx="193200" cy="171550"/>
            <a:chOff x="1141700" y="1345000"/>
            <a:chExt cx="193200" cy="171550"/>
          </a:xfrm>
        </p:grpSpPr>
        <p:sp>
          <p:nvSpPr>
            <p:cNvPr id="62" name="Google Shape;62;p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609550" y="330325"/>
            <a:ext cx="265250" cy="244300"/>
            <a:chOff x="1139600" y="850250"/>
            <a:chExt cx="265250" cy="244300"/>
          </a:xfrm>
        </p:grpSpPr>
        <p:sp>
          <p:nvSpPr>
            <p:cNvPr id="65" name="Google Shape;65;p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6"/>
          <p:cNvGrpSpPr/>
          <p:nvPr/>
        </p:nvGrpSpPr>
        <p:grpSpPr>
          <a:xfrm>
            <a:off x="8874800" y="720238"/>
            <a:ext cx="175100" cy="143475"/>
            <a:chOff x="1808250" y="1643825"/>
            <a:chExt cx="175100" cy="143475"/>
          </a:xfrm>
        </p:grpSpPr>
        <p:sp>
          <p:nvSpPr>
            <p:cNvPr id="68" name="Google Shape;68;p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6"/>
          <p:cNvSpPr/>
          <p:nvPr/>
        </p:nvSpPr>
        <p:spPr>
          <a:xfrm>
            <a:off x="512400" y="4159413"/>
            <a:ext cx="1784135" cy="129610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rot="9796866">
            <a:off x="8324918" y="1076386"/>
            <a:ext cx="1784141" cy="129611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2"/>
        <p:cNvGrpSpPr/>
        <p:nvPr/>
      </p:nvGrpSpPr>
      <p:grpSpPr>
        <a:xfrm>
          <a:off x="0" y="0"/>
          <a:ext cx="0" cy="0"/>
          <a:chOff x="0" y="0"/>
          <a:chExt cx="0" cy="0"/>
        </a:xfrm>
      </p:grpSpPr>
      <p:sp>
        <p:nvSpPr>
          <p:cNvPr id="73" name="Google Shape;73;p7"/>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7"/>
          <p:cNvSpPr/>
          <p:nvPr/>
        </p:nvSpPr>
        <p:spPr>
          <a:xfrm rot="9914110">
            <a:off x="7791099" y="1962312"/>
            <a:ext cx="1784134" cy="129610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7"/>
          <p:cNvGrpSpPr/>
          <p:nvPr/>
        </p:nvGrpSpPr>
        <p:grpSpPr>
          <a:xfrm>
            <a:off x="8005952" y="1311309"/>
            <a:ext cx="521153" cy="513935"/>
            <a:chOff x="588850" y="618775"/>
            <a:chExt cx="703975" cy="694225"/>
          </a:xfrm>
        </p:grpSpPr>
        <p:sp>
          <p:nvSpPr>
            <p:cNvPr id="78" name="Google Shape;78;p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7"/>
          <p:cNvGrpSpPr/>
          <p:nvPr/>
        </p:nvGrpSpPr>
        <p:grpSpPr>
          <a:xfrm>
            <a:off x="608925" y="3903275"/>
            <a:ext cx="909342" cy="768687"/>
            <a:chOff x="7239300" y="3509700"/>
            <a:chExt cx="909342" cy="768687"/>
          </a:xfrm>
        </p:grpSpPr>
        <p:grpSp>
          <p:nvGrpSpPr>
            <p:cNvPr id="81" name="Google Shape;81;p7"/>
            <p:cNvGrpSpPr/>
            <p:nvPr/>
          </p:nvGrpSpPr>
          <p:grpSpPr>
            <a:xfrm rot="-4640204">
              <a:off x="7502817" y="3633475"/>
              <a:ext cx="592156" cy="583918"/>
              <a:chOff x="588850" y="618775"/>
              <a:chExt cx="703975" cy="694225"/>
            </a:xfrm>
          </p:grpSpPr>
          <p:sp>
            <p:nvSpPr>
              <p:cNvPr id="82" name="Google Shape;82;p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7"/>
            <p:cNvGrpSpPr/>
            <p:nvPr/>
          </p:nvGrpSpPr>
          <p:grpSpPr>
            <a:xfrm>
              <a:off x="7239300" y="3509700"/>
              <a:ext cx="265250" cy="244300"/>
              <a:chOff x="1139600" y="850250"/>
              <a:chExt cx="265250" cy="244300"/>
            </a:xfrm>
          </p:grpSpPr>
          <p:sp>
            <p:nvSpPr>
              <p:cNvPr id="85" name="Google Shape;85;p7"/>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7"/>
            <p:cNvGrpSpPr/>
            <p:nvPr/>
          </p:nvGrpSpPr>
          <p:grpSpPr>
            <a:xfrm>
              <a:off x="7329450" y="4104088"/>
              <a:ext cx="175100" cy="143475"/>
              <a:chOff x="1808250" y="1643825"/>
              <a:chExt cx="175100" cy="143475"/>
            </a:xfrm>
          </p:grpSpPr>
          <p:sp>
            <p:nvSpPr>
              <p:cNvPr id="88" name="Google Shape;88;p7"/>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
        <p:cNvGrpSpPr/>
        <p:nvPr/>
      </p:nvGrpSpPr>
      <p:grpSpPr>
        <a:xfrm>
          <a:off x="0" y="0"/>
          <a:ext cx="0" cy="0"/>
          <a:chOff x="0" y="0"/>
          <a:chExt cx="0" cy="0"/>
        </a:xfrm>
      </p:grpSpPr>
      <p:sp>
        <p:nvSpPr>
          <p:cNvPr id="91" name="Google Shape;91;p8"/>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txBox="1">
            <a:spLocks noGrp="1"/>
          </p:cNvSpPr>
          <p:nvPr>
            <p:ph type="title"/>
          </p:nvPr>
        </p:nvSpPr>
        <p:spPr>
          <a:xfrm>
            <a:off x="865625" y="1403663"/>
            <a:ext cx="3991800" cy="2355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3" name="Google Shape;93;p8"/>
          <p:cNvSpPr/>
          <p:nvPr/>
        </p:nvSpPr>
        <p:spPr>
          <a:xfrm rot="3659072" flipH="1">
            <a:off x="3692860" y="3923710"/>
            <a:ext cx="1784281" cy="129621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rot="-10381663" flipH="1">
            <a:off x="6108111" y="-114093"/>
            <a:ext cx="1784315" cy="129623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8"/>
          <p:cNvGrpSpPr/>
          <p:nvPr/>
        </p:nvGrpSpPr>
        <p:grpSpPr>
          <a:xfrm>
            <a:off x="7095700" y="3974200"/>
            <a:ext cx="868800" cy="675427"/>
            <a:chOff x="7095700" y="3974200"/>
            <a:chExt cx="868800" cy="675427"/>
          </a:xfrm>
        </p:grpSpPr>
        <p:grpSp>
          <p:nvGrpSpPr>
            <p:cNvPr id="96" name="Google Shape;96;p8"/>
            <p:cNvGrpSpPr/>
            <p:nvPr/>
          </p:nvGrpSpPr>
          <p:grpSpPr>
            <a:xfrm rot="-1985293">
              <a:off x="7161433" y="4237567"/>
              <a:ext cx="349454" cy="344614"/>
              <a:chOff x="588850" y="618775"/>
              <a:chExt cx="703975" cy="694225"/>
            </a:xfrm>
          </p:grpSpPr>
          <p:sp>
            <p:nvSpPr>
              <p:cNvPr id="97" name="Google Shape;97;p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8"/>
            <p:cNvGrpSpPr/>
            <p:nvPr/>
          </p:nvGrpSpPr>
          <p:grpSpPr>
            <a:xfrm>
              <a:off x="7771300" y="4170125"/>
              <a:ext cx="193200" cy="171550"/>
              <a:chOff x="1141700" y="1345000"/>
              <a:chExt cx="193200" cy="171550"/>
            </a:xfrm>
          </p:grpSpPr>
          <p:sp>
            <p:nvSpPr>
              <p:cNvPr id="100" name="Google Shape;100;p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8"/>
            <p:cNvGrpSpPr/>
            <p:nvPr/>
          </p:nvGrpSpPr>
          <p:grpSpPr>
            <a:xfrm>
              <a:off x="7326275" y="3974200"/>
              <a:ext cx="175100" cy="143475"/>
              <a:chOff x="1808250" y="1643825"/>
              <a:chExt cx="175100" cy="143475"/>
            </a:xfrm>
          </p:grpSpPr>
          <p:sp>
            <p:nvSpPr>
              <p:cNvPr id="103" name="Google Shape;103;p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 name="Google Shape;105;p8"/>
          <p:cNvGrpSpPr/>
          <p:nvPr/>
        </p:nvGrpSpPr>
        <p:grpSpPr>
          <a:xfrm>
            <a:off x="693325" y="448250"/>
            <a:ext cx="1408700" cy="519925"/>
            <a:chOff x="693325" y="448250"/>
            <a:chExt cx="1408700" cy="519925"/>
          </a:xfrm>
        </p:grpSpPr>
        <p:grpSp>
          <p:nvGrpSpPr>
            <p:cNvPr id="106" name="Google Shape;106;p8"/>
            <p:cNvGrpSpPr/>
            <p:nvPr/>
          </p:nvGrpSpPr>
          <p:grpSpPr>
            <a:xfrm>
              <a:off x="1085577" y="448259"/>
              <a:ext cx="521153" cy="513935"/>
              <a:chOff x="588850" y="618775"/>
              <a:chExt cx="703975" cy="694225"/>
            </a:xfrm>
          </p:grpSpPr>
          <p:sp>
            <p:nvSpPr>
              <p:cNvPr id="107" name="Google Shape;107;p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8"/>
            <p:cNvGrpSpPr/>
            <p:nvPr/>
          </p:nvGrpSpPr>
          <p:grpSpPr>
            <a:xfrm>
              <a:off x="1908825" y="448250"/>
              <a:ext cx="193200" cy="171550"/>
              <a:chOff x="1141700" y="1345000"/>
              <a:chExt cx="193200" cy="171550"/>
            </a:xfrm>
          </p:grpSpPr>
          <p:sp>
            <p:nvSpPr>
              <p:cNvPr id="110" name="Google Shape;110;p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8"/>
            <p:cNvGrpSpPr/>
            <p:nvPr/>
          </p:nvGrpSpPr>
          <p:grpSpPr>
            <a:xfrm>
              <a:off x="693325" y="723875"/>
              <a:ext cx="265250" cy="244300"/>
              <a:chOff x="1139600" y="850250"/>
              <a:chExt cx="265250" cy="244300"/>
            </a:xfrm>
          </p:grpSpPr>
          <p:sp>
            <p:nvSpPr>
              <p:cNvPr id="113" name="Google Shape;113;p8"/>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8"/>
            <p:cNvGrpSpPr/>
            <p:nvPr/>
          </p:nvGrpSpPr>
          <p:grpSpPr>
            <a:xfrm>
              <a:off x="1606725" y="824700"/>
              <a:ext cx="175100" cy="143475"/>
              <a:chOff x="1808250" y="1643825"/>
              <a:chExt cx="175100" cy="143475"/>
            </a:xfrm>
          </p:grpSpPr>
          <p:sp>
            <p:nvSpPr>
              <p:cNvPr id="116" name="Google Shape;116;p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118"/>
        <p:cNvGrpSpPr/>
        <p:nvPr/>
      </p:nvGrpSpPr>
      <p:grpSpPr>
        <a:xfrm>
          <a:off x="0" y="0"/>
          <a:ext cx="0" cy="0"/>
          <a:chOff x="0" y="0"/>
          <a:chExt cx="0" cy="0"/>
        </a:xfrm>
      </p:grpSpPr>
      <p:sp>
        <p:nvSpPr>
          <p:cNvPr id="119" name="Google Shape;119;p9"/>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1" name="Google Shape;12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2" name="Google Shape;122;p9"/>
          <p:cNvSpPr/>
          <p:nvPr/>
        </p:nvSpPr>
        <p:spPr>
          <a:xfrm rot="7879623">
            <a:off x="-173381" y="3930834"/>
            <a:ext cx="1784116" cy="129609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rot="-3144547">
            <a:off x="7973624" y="965287"/>
            <a:ext cx="1784090" cy="1296075"/>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9"/>
          <p:cNvGrpSpPr/>
          <p:nvPr/>
        </p:nvGrpSpPr>
        <p:grpSpPr>
          <a:xfrm>
            <a:off x="2138503" y="4289716"/>
            <a:ext cx="403659" cy="398069"/>
            <a:chOff x="588850" y="618775"/>
            <a:chExt cx="703975" cy="694225"/>
          </a:xfrm>
        </p:grpSpPr>
        <p:sp>
          <p:nvSpPr>
            <p:cNvPr id="125" name="Google Shape;125;p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9"/>
          <p:cNvGrpSpPr/>
          <p:nvPr/>
        </p:nvGrpSpPr>
        <p:grpSpPr>
          <a:xfrm>
            <a:off x="7808000" y="511175"/>
            <a:ext cx="741425" cy="590900"/>
            <a:chOff x="708975" y="834125"/>
            <a:chExt cx="741425" cy="590900"/>
          </a:xfrm>
        </p:grpSpPr>
        <p:grpSp>
          <p:nvGrpSpPr>
            <p:cNvPr id="128" name="Google Shape;128;p9"/>
            <p:cNvGrpSpPr/>
            <p:nvPr/>
          </p:nvGrpSpPr>
          <p:grpSpPr>
            <a:xfrm>
              <a:off x="985350" y="1253475"/>
              <a:ext cx="193200" cy="171550"/>
              <a:chOff x="1141700" y="1345000"/>
              <a:chExt cx="193200" cy="171550"/>
            </a:xfrm>
          </p:grpSpPr>
          <p:sp>
            <p:nvSpPr>
              <p:cNvPr id="129" name="Google Shape;129;p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9"/>
            <p:cNvGrpSpPr/>
            <p:nvPr/>
          </p:nvGrpSpPr>
          <p:grpSpPr>
            <a:xfrm>
              <a:off x="708975" y="834125"/>
              <a:ext cx="265250" cy="244300"/>
              <a:chOff x="1139600" y="850250"/>
              <a:chExt cx="265250" cy="244300"/>
            </a:xfrm>
          </p:grpSpPr>
          <p:sp>
            <p:nvSpPr>
              <p:cNvPr id="132" name="Google Shape;132;p9"/>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9"/>
            <p:cNvGrpSpPr/>
            <p:nvPr/>
          </p:nvGrpSpPr>
          <p:grpSpPr>
            <a:xfrm>
              <a:off x="1275300" y="1029325"/>
              <a:ext cx="175100" cy="143475"/>
              <a:chOff x="1808250" y="1643825"/>
              <a:chExt cx="175100" cy="143475"/>
            </a:xfrm>
          </p:grpSpPr>
          <p:sp>
            <p:nvSpPr>
              <p:cNvPr id="135" name="Google Shape;135;p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10"/>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40" name="Google Shape;140;p10"/>
          <p:cNvGrpSpPr/>
          <p:nvPr/>
        </p:nvGrpSpPr>
        <p:grpSpPr>
          <a:xfrm>
            <a:off x="7951400" y="548200"/>
            <a:ext cx="868800" cy="675427"/>
            <a:chOff x="5976850" y="432600"/>
            <a:chExt cx="868800" cy="675427"/>
          </a:xfrm>
        </p:grpSpPr>
        <p:grpSp>
          <p:nvGrpSpPr>
            <p:cNvPr id="141" name="Google Shape;141;p10"/>
            <p:cNvGrpSpPr/>
            <p:nvPr/>
          </p:nvGrpSpPr>
          <p:grpSpPr>
            <a:xfrm rot="-1985293">
              <a:off x="6042583" y="695967"/>
              <a:ext cx="349454" cy="344614"/>
              <a:chOff x="588850" y="618775"/>
              <a:chExt cx="703975" cy="694225"/>
            </a:xfrm>
          </p:grpSpPr>
          <p:sp>
            <p:nvSpPr>
              <p:cNvPr id="142" name="Google Shape;142;p1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10"/>
            <p:cNvGrpSpPr/>
            <p:nvPr/>
          </p:nvGrpSpPr>
          <p:grpSpPr>
            <a:xfrm>
              <a:off x="6652450" y="628525"/>
              <a:ext cx="193200" cy="171550"/>
              <a:chOff x="1141700" y="1345000"/>
              <a:chExt cx="193200" cy="171550"/>
            </a:xfrm>
          </p:grpSpPr>
          <p:sp>
            <p:nvSpPr>
              <p:cNvPr id="145" name="Google Shape;145;p1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10"/>
            <p:cNvGrpSpPr/>
            <p:nvPr/>
          </p:nvGrpSpPr>
          <p:grpSpPr>
            <a:xfrm>
              <a:off x="6207425" y="432600"/>
              <a:ext cx="175100" cy="143475"/>
              <a:chOff x="1808250" y="1643825"/>
              <a:chExt cx="175100" cy="143475"/>
            </a:xfrm>
          </p:grpSpPr>
          <p:sp>
            <p:nvSpPr>
              <p:cNvPr id="148" name="Google Shape;148;p1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 name="Google Shape;150;p10"/>
          <p:cNvGrpSpPr/>
          <p:nvPr/>
        </p:nvGrpSpPr>
        <p:grpSpPr>
          <a:xfrm>
            <a:off x="661425" y="3573775"/>
            <a:ext cx="1046225" cy="991818"/>
            <a:chOff x="275800" y="1175400"/>
            <a:chExt cx="1046225" cy="991818"/>
          </a:xfrm>
        </p:grpSpPr>
        <p:grpSp>
          <p:nvGrpSpPr>
            <p:cNvPr id="151" name="Google Shape;151;p10"/>
            <p:cNvGrpSpPr/>
            <p:nvPr/>
          </p:nvGrpSpPr>
          <p:grpSpPr>
            <a:xfrm>
              <a:off x="452652" y="1653284"/>
              <a:ext cx="521153" cy="513935"/>
              <a:chOff x="588850" y="618775"/>
              <a:chExt cx="703975" cy="694225"/>
            </a:xfrm>
          </p:grpSpPr>
          <p:sp>
            <p:nvSpPr>
              <p:cNvPr id="152" name="Google Shape;152;p1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0"/>
            <p:cNvGrpSpPr/>
            <p:nvPr/>
          </p:nvGrpSpPr>
          <p:grpSpPr>
            <a:xfrm>
              <a:off x="856975" y="1399550"/>
              <a:ext cx="193200" cy="171550"/>
              <a:chOff x="1141700" y="1345000"/>
              <a:chExt cx="193200" cy="171550"/>
            </a:xfrm>
          </p:grpSpPr>
          <p:sp>
            <p:nvSpPr>
              <p:cNvPr id="155" name="Google Shape;155;p1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10"/>
            <p:cNvGrpSpPr/>
            <p:nvPr/>
          </p:nvGrpSpPr>
          <p:grpSpPr>
            <a:xfrm>
              <a:off x="275800" y="1208800"/>
              <a:ext cx="265250" cy="244300"/>
              <a:chOff x="834800" y="1078850"/>
              <a:chExt cx="265250" cy="244300"/>
            </a:xfrm>
          </p:grpSpPr>
          <p:sp>
            <p:nvSpPr>
              <p:cNvPr id="158" name="Google Shape;158;p10"/>
              <p:cNvSpPr/>
              <p:nvPr/>
            </p:nvSpPr>
            <p:spPr>
              <a:xfrm>
                <a:off x="857325" y="11079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834800" y="10788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10"/>
            <p:cNvGrpSpPr/>
            <p:nvPr/>
          </p:nvGrpSpPr>
          <p:grpSpPr>
            <a:xfrm>
              <a:off x="1146925" y="1175400"/>
              <a:ext cx="175100" cy="143475"/>
              <a:chOff x="1808250" y="1643825"/>
              <a:chExt cx="175100" cy="143475"/>
            </a:xfrm>
          </p:grpSpPr>
          <p:sp>
            <p:nvSpPr>
              <p:cNvPr id="161" name="Google Shape;161;p1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 name="Google Shape;163;p10"/>
          <p:cNvSpPr/>
          <p:nvPr/>
        </p:nvSpPr>
        <p:spPr>
          <a:xfrm rot="-2700000">
            <a:off x="-273473" y="2260418"/>
            <a:ext cx="1784148" cy="129611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350" y="445025"/>
            <a:ext cx="77232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1pPr>
            <a:lvl2pPr lvl="1">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2pPr>
            <a:lvl3pPr lvl="2">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3pPr>
            <a:lvl4pPr lvl="3">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4pPr>
            <a:lvl5pPr lvl="4">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5pPr>
            <a:lvl6pPr lvl="5">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6pPr>
            <a:lvl7pPr lvl="6">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7pPr>
            <a:lvl8pPr lvl="7">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8pPr>
            <a:lvl9pPr lvl="8">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0350" y="1152475"/>
            <a:ext cx="77232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1pPr>
            <a:lvl2pPr marL="914400" lvl="1"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2pPr>
            <a:lvl3pPr marL="1371600" lvl="2"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3pPr>
            <a:lvl4pPr marL="1828800" lvl="3"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4pPr>
            <a:lvl5pPr marL="2286000" lvl="4"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5pPr>
            <a:lvl6pPr marL="2743200" lvl="5"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6pPr>
            <a:lvl7pPr marL="3200400" lvl="6"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7pPr>
            <a:lvl8pPr marL="3657600" lvl="7"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8pPr>
            <a:lvl9pPr marL="4114800" lvl="8"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2C2E8DC-6B92-4D62-BC02-EB1D91F8F19D}" type="datetimeFigureOut">
              <a:rPr lang="en-GB" smtClean="0"/>
              <a:t>21/05/2023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E3E8F5-1AC4-4D74-854F-FACCE44034B5}" type="slidenum">
              <a:rPr lang="en-GB" smtClean="0"/>
              <a:t>‹#›</a:t>
            </a:fld>
            <a:endParaRPr lang="en-GB"/>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4414229" y="-4064682"/>
            <a:ext cx="730155" cy="75336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4585679" y="1268016"/>
            <a:ext cx="730155" cy="753368"/>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4414229" y="7415723"/>
            <a:ext cx="730155" cy="753368"/>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6840087" y="6662356"/>
            <a:ext cx="730155" cy="753368"/>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2810099" y="5364234"/>
            <a:ext cx="730155" cy="753368"/>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2810099" y="-102840"/>
            <a:ext cx="730155" cy="753368"/>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628650" y="-3561112"/>
            <a:ext cx="730155" cy="753368"/>
          </a:xfrm>
          <a:prstGeom prst="rect">
            <a:avLst/>
          </a:prstGeom>
        </p:spPr>
      </p:pic>
      <p:pic>
        <p:nvPicPr>
          <p:cNvPr id="14" name="Picture 1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5086350" y="-3889167"/>
            <a:ext cx="730155" cy="753368"/>
          </a:xfrm>
          <a:prstGeom prst="rect">
            <a:avLst/>
          </a:prstGeom>
        </p:spPr>
      </p:pic>
      <p:sp>
        <p:nvSpPr>
          <p:cNvPr id="15" name="Rectangle 14"/>
          <p:cNvSpPr/>
          <p:nvPr userDrawn="1"/>
        </p:nvSpPr>
        <p:spPr>
          <a:xfrm>
            <a:off x="186776" y="4693693"/>
            <a:ext cx="1031051" cy="300082"/>
          </a:xfrm>
          <a:prstGeom prst="rect">
            <a:avLst/>
          </a:prstGeom>
        </p:spPr>
        <p:txBody>
          <a:bodyPr wrap="none">
            <a:spAutoFit/>
          </a:bodyPr>
          <a:lstStyle/>
          <a:p>
            <a:r>
              <a:rPr kumimoji="0" lang="en-US" sz="1350" b="0" i="0" u="none" strike="noStrike" kern="1200" cap="none" spc="0" normalizeH="0" baseline="0" noProof="0" dirty="0" err="1">
                <a:ln>
                  <a:noFill/>
                </a:ln>
                <a:solidFill>
                  <a:srgbClr val="458A6F"/>
                </a:solidFill>
                <a:effectLst/>
                <a:uLnTx/>
                <a:uFillTx/>
                <a:latin typeface="#9Slide07 HoneyCream" pitchFamily="2" charset="0"/>
                <a:ea typeface="+mn-ea"/>
                <a:cs typeface="+mn-cs"/>
              </a:rPr>
              <a:t>Măng</a:t>
            </a:r>
            <a:r>
              <a:rPr kumimoji="0" lang="en-US" sz="1350" b="0" i="0" u="none" strike="noStrike" kern="1200" cap="none" spc="0" normalizeH="0" baseline="0" noProof="0" dirty="0">
                <a:ln>
                  <a:noFill/>
                </a:ln>
                <a:solidFill>
                  <a:srgbClr val="458A6F"/>
                </a:solidFill>
                <a:effectLst/>
                <a:uLnTx/>
                <a:uFillTx/>
                <a:latin typeface="#9Slide07 HoneyCream" pitchFamily="2" charset="0"/>
                <a:ea typeface="+mn-ea"/>
                <a:cs typeface="+mn-cs"/>
              </a:rPr>
              <a:t> Non </a:t>
            </a:r>
            <a:endParaRPr lang="en-GB" sz="1050" dirty="0">
              <a:solidFill>
                <a:srgbClr val="458A6F"/>
              </a:solidFill>
            </a:endParaRPr>
          </a:p>
        </p:txBody>
      </p:sp>
    </p:spTree>
    <p:extLst>
      <p:ext uri="{BB962C8B-B14F-4D97-AF65-F5344CB8AC3E}">
        <p14:creationId xmlns:p14="http://schemas.microsoft.com/office/powerpoint/2010/main" val="28486780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sp>
        <p:nvSpPr>
          <p:cNvPr id="297" name="Google Shape;297;p22"/>
          <p:cNvSpPr/>
          <p:nvPr/>
        </p:nvSpPr>
        <p:spPr>
          <a:xfrm>
            <a:off x="522939" y="1250049"/>
            <a:ext cx="6237989" cy="2913692"/>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2"/>
          <p:cNvSpPr txBox="1">
            <a:spLocks noGrp="1"/>
          </p:cNvSpPr>
          <p:nvPr>
            <p:ph type="ctrTitle"/>
          </p:nvPr>
        </p:nvSpPr>
        <p:spPr>
          <a:xfrm>
            <a:off x="319736" y="2486159"/>
            <a:ext cx="8350923" cy="1657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br>
              <a:rPr lang="en-US" dirty="0">
                <a:latin typeface="Cambria" panose="02040503050406030204" pitchFamily="18" charset="0"/>
                <a:ea typeface="Cambria" panose="02040503050406030204" pitchFamily="18" charset="0"/>
              </a:rPr>
            </a:br>
            <a:r>
              <a:rPr lang="vi-VN" b="1" dirty="0">
                <a:latin typeface="Cambria" panose="02040503050406030204" pitchFamily="18" charset="0"/>
                <a:ea typeface="Cambria" panose="02040503050406030204" pitchFamily="18" charset="0"/>
              </a:rPr>
              <a:t>Nghệ thuật múa rối nước  ở thành phố Hà Nội</a:t>
            </a:r>
            <a:br>
              <a:rPr lang="en-US" dirty="0">
                <a:latin typeface="Cambria" panose="02040503050406030204" pitchFamily="18" charset="0"/>
                <a:ea typeface="Cambria" panose="02040503050406030204" pitchFamily="18" charset="0"/>
              </a:rPr>
            </a:br>
            <a:endParaRPr dirty="0">
              <a:latin typeface="Cambria" panose="02040503050406030204" pitchFamily="18" charset="0"/>
              <a:ea typeface="Cambria" panose="02040503050406030204" pitchFamily="18" charset="0"/>
            </a:endParaRPr>
          </a:p>
        </p:txBody>
      </p:sp>
      <p:sp>
        <p:nvSpPr>
          <p:cNvPr id="300" name="Google Shape;300;p22"/>
          <p:cNvSpPr/>
          <p:nvPr/>
        </p:nvSpPr>
        <p:spPr>
          <a:xfrm>
            <a:off x="4572413" y="-73437"/>
            <a:ext cx="1784135" cy="129610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22"/>
          <p:cNvGrpSpPr/>
          <p:nvPr/>
        </p:nvGrpSpPr>
        <p:grpSpPr>
          <a:xfrm rot="-716489">
            <a:off x="7983215" y="2197312"/>
            <a:ext cx="1221787" cy="2978857"/>
            <a:chOff x="6377275" y="1999068"/>
            <a:chExt cx="2241406" cy="4588015"/>
          </a:xfrm>
        </p:grpSpPr>
        <p:sp>
          <p:nvSpPr>
            <p:cNvPr id="302" name="Google Shape;302;p22"/>
            <p:cNvSpPr/>
            <p:nvPr/>
          </p:nvSpPr>
          <p:spPr>
            <a:xfrm>
              <a:off x="6940969" y="2016153"/>
              <a:ext cx="1646921" cy="2277050"/>
            </a:xfrm>
            <a:custGeom>
              <a:avLst/>
              <a:gdLst/>
              <a:ahLst/>
              <a:cxnLst/>
              <a:rect l="l" t="t" r="r" b="b"/>
              <a:pathLst>
                <a:path w="14652" h="20258" extrusionOk="0">
                  <a:moveTo>
                    <a:pt x="11156" y="9120"/>
                  </a:moveTo>
                  <a:cubicBezTo>
                    <a:pt x="11187" y="9180"/>
                    <a:pt x="11247" y="9211"/>
                    <a:pt x="11308" y="9272"/>
                  </a:cubicBezTo>
                  <a:cubicBezTo>
                    <a:pt x="11035" y="9545"/>
                    <a:pt x="10791" y="10032"/>
                    <a:pt x="10579" y="10457"/>
                  </a:cubicBezTo>
                  <a:cubicBezTo>
                    <a:pt x="10639" y="10305"/>
                    <a:pt x="10670" y="10153"/>
                    <a:pt x="10700" y="10001"/>
                  </a:cubicBezTo>
                  <a:cubicBezTo>
                    <a:pt x="10731" y="9880"/>
                    <a:pt x="10791" y="9758"/>
                    <a:pt x="10761" y="9636"/>
                  </a:cubicBezTo>
                  <a:cubicBezTo>
                    <a:pt x="10913" y="9484"/>
                    <a:pt x="11035" y="9302"/>
                    <a:pt x="11156" y="9120"/>
                  </a:cubicBezTo>
                  <a:close/>
                  <a:moveTo>
                    <a:pt x="10487" y="3770"/>
                  </a:moveTo>
                  <a:cubicBezTo>
                    <a:pt x="10518" y="3800"/>
                    <a:pt x="10518" y="3800"/>
                    <a:pt x="10548" y="3800"/>
                  </a:cubicBezTo>
                  <a:cubicBezTo>
                    <a:pt x="10609" y="3831"/>
                    <a:pt x="10700" y="3831"/>
                    <a:pt x="10761" y="3861"/>
                  </a:cubicBezTo>
                  <a:cubicBezTo>
                    <a:pt x="10791" y="3922"/>
                    <a:pt x="10822" y="3952"/>
                    <a:pt x="10852" y="3983"/>
                  </a:cubicBezTo>
                  <a:cubicBezTo>
                    <a:pt x="10670" y="4408"/>
                    <a:pt x="10548" y="4864"/>
                    <a:pt x="10518" y="5320"/>
                  </a:cubicBezTo>
                  <a:cubicBezTo>
                    <a:pt x="10518" y="5503"/>
                    <a:pt x="10487" y="5685"/>
                    <a:pt x="10579" y="5837"/>
                  </a:cubicBezTo>
                  <a:cubicBezTo>
                    <a:pt x="10579" y="5867"/>
                    <a:pt x="10579" y="5898"/>
                    <a:pt x="10609" y="5898"/>
                  </a:cubicBezTo>
                  <a:cubicBezTo>
                    <a:pt x="10609" y="5898"/>
                    <a:pt x="10609" y="5898"/>
                    <a:pt x="10609" y="5928"/>
                  </a:cubicBezTo>
                  <a:cubicBezTo>
                    <a:pt x="10396" y="6536"/>
                    <a:pt x="9971" y="7752"/>
                    <a:pt x="10092" y="8056"/>
                  </a:cubicBezTo>
                  <a:cubicBezTo>
                    <a:pt x="10092" y="8086"/>
                    <a:pt x="10092" y="8086"/>
                    <a:pt x="10092" y="8117"/>
                  </a:cubicBezTo>
                  <a:lnTo>
                    <a:pt x="10092" y="8177"/>
                  </a:lnTo>
                  <a:cubicBezTo>
                    <a:pt x="10092" y="8269"/>
                    <a:pt x="10153" y="8329"/>
                    <a:pt x="10183" y="8360"/>
                  </a:cubicBezTo>
                  <a:lnTo>
                    <a:pt x="10214" y="8360"/>
                  </a:lnTo>
                  <a:cubicBezTo>
                    <a:pt x="10214" y="8390"/>
                    <a:pt x="10214" y="8390"/>
                    <a:pt x="10244" y="8390"/>
                  </a:cubicBezTo>
                  <a:cubicBezTo>
                    <a:pt x="10319" y="8465"/>
                    <a:pt x="10418" y="8517"/>
                    <a:pt x="10518" y="8517"/>
                  </a:cubicBezTo>
                  <a:cubicBezTo>
                    <a:pt x="10580" y="8517"/>
                    <a:pt x="10642" y="8497"/>
                    <a:pt x="10700" y="8451"/>
                  </a:cubicBezTo>
                  <a:lnTo>
                    <a:pt x="10700" y="8451"/>
                  </a:lnTo>
                  <a:cubicBezTo>
                    <a:pt x="10579" y="8694"/>
                    <a:pt x="10427" y="8907"/>
                    <a:pt x="10214" y="9150"/>
                  </a:cubicBezTo>
                  <a:cubicBezTo>
                    <a:pt x="10139" y="9075"/>
                    <a:pt x="10040" y="9023"/>
                    <a:pt x="9933" y="9023"/>
                  </a:cubicBezTo>
                  <a:cubicBezTo>
                    <a:pt x="9867" y="9023"/>
                    <a:pt x="9797" y="9043"/>
                    <a:pt x="9728" y="9089"/>
                  </a:cubicBezTo>
                  <a:cubicBezTo>
                    <a:pt x="9545" y="9302"/>
                    <a:pt x="9393" y="9545"/>
                    <a:pt x="9272" y="9788"/>
                  </a:cubicBezTo>
                  <a:cubicBezTo>
                    <a:pt x="8876" y="9940"/>
                    <a:pt x="8542" y="10092"/>
                    <a:pt x="8177" y="10275"/>
                  </a:cubicBezTo>
                  <a:cubicBezTo>
                    <a:pt x="7995" y="10366"/>
                    <a:pt x="7813" y="10487"/>
                    <a:pt x="7661" y="10579"/>
                  </a:cubicBezTo>
                  <a:cubicBezTo>
                    <a:pt x="7562" y="10536"/>
                    <a:pt x="7457" y="10514"/>
                    <a:pt x="7354" y="10514"/>
                  </a:cubicBezTo>
                  <a:cubicBezTo>
                    <a:pt x="7235" y="10514"/>
                    <a:pt x="7120" y="10544"/>
                    <a:pt x="7022" y="10609"/>
                  </a:cubicBezTo>
                  <a:cubicBezTo>
                    <a:pt x="6779" y="10731"/>
                    <a:pt x="6688" y="11004"/>
                    <a:pt x="6779" y="11247"/>
                  </a:cubicBezTo>
                  <a:cubicBezTo>
                    <a:pt x="6749" y="11247"/>
                    <a:pt x="6718" y="11278"/>
                    <a:pt x="6718" y="11308"/>
                  </a:cubicBezTo>
                  <a:lnTo>
                    <a:pt x="6688" y="11308"/>
                  </a:lnTo>
                  <a:cubicBezTo>
                    <a:pt x="6627" y="11278"/>
                    <a:pt x="6566" y="11217"/>
                    <a:pt x="6506" y="11187"/>
                  </a:cubicBezTo>
                  <a:cubicBezTo>
                    <a:pt x="6445" y="11156"/>
                    <a:pt x="6384" y="11126"/>
                    <a:pt x="6323" y="11095"/>
                  </a:cubicBezTo>
                  <a:cubicBezTo>
                    <a:pt x="5746" y="10791"/>
                    <a:pt x="5229" y="10518"/>
                    <a:pt x="4773" y="10214"/>
                  </a:cubicBezTo>
                  <a:cubicBezTo>
                    <a:pt x="4834" y="10123"/>
                    <a:pt x="4834" y="10001"/>
                    <a:pt x="4773" y="9880"/>
                  </a:cubicBezTo>
                  <a:cubicBezTo>
                    <a:pt x="4591" y="9667"/>
                    <a:pt x="4317" y="9515"/>
                    <a:pt x="4104" y="9363"/>
                  </a:cubicBezTo>
                  <a:cubicBezTo>
                    <a:pt x="4074" y="9332"/>
                    <a:pt x="4074" y="9302"/>
                    <a:pt x="4044" y="9272"/>
                  </a:cubicBezTo>
                  <a:cubicBezTo>
                    <a:pt x="3831" y="8755"/>
                    <a:pt x="3527" y="8269"/>
                    <a:pt x="3314" y="7752"/>
                  </a:cubicBezTo>
                  <a:cubicBezTo>
                    <a:pt x="3071" y="6870"/>
                    <a:pt x="3040" y="6171"/>
                    <a:pt x="3192" y="5381"/>
                  </a:cubicBezTo>
                  <a:cubicBezTo>
                    <a:pt x="3253" y="5320"/>
                    <a:pt x="3284" y="5229"/>
                    <a:pt x="3314" y="5168"/>
                  </a:cubicBezTo>
                  <a:cubicBezTo>
                    <a:pt x="3496" y="4712"/>
                    <a:pt x="3557" y="4621"/>
                    <a:pt x="3679" y="4378"/>
                  </a:cubicBezTo>
                  <a:cubicBezTo>
                    <a:pt x="3829" y="4399"/>
                    <a:pt x="3965" y="4421"/>
                    <a:pt x="4106" y="4421"/>
                  </a:cubicBezTo>
                  <a:cubicBezTo>
                    <a:pt x="4165" y="4421"/>
                    <a:pt x="4224" y="4417"/>
                    <a:pt x="4287" y="4408"/>
                  </a:cubicBezTo>
                  <a:cubicBezTo>
                    <a:pt x="4585" y="4539"/>
                    <a:pt x="5009" y="4555"/>
                    <a:pt x="5390" y="4555"/>
                  </a:cubicBezTo>
                  <a:cubicBezTo>
                    <a:pt x="5516" y="4555"/>
                    <a:pt x="5637" y="4553"/>
                    <a:pt x="5748" y="4553"/>
                  </a:cubicBezTo>
                  <a:cubicBezTo>
                    <a:pt x="5849" y="4553"/>
                    <a:pt x="5941" y="4555"/>
                    <a:pt x="6019" y="4560"/>
                  </a:cubicBezTo>
                  <a:cubicBezTo>
                    <a:pt x="6414" y="4530"/>
                    <a:pt x="6810" y="4500"/>
                    <a:pt x="7174" y="4469"/>
                  </a:cubicBezTo>
                  <a:cubicBezTo>
                    <a:pt x="7321" y="4574"/>
                    <a:pt x="7512" y="4607"/>
                    <a:pt x="7706" y="4607"/>
                  </a:cubicBezTo>
                  <a:cubicBezTo>
                    <a:pt x="7793" y="4607"/>
                    <a:pt x="7880" y="4600"/>
                    <a:pt x="7965" y="4591"/>
                  </a:cubicBezTo>
                  <a:cubicBezTo>
                    <a:pt x="8846" y="4469"/>
                    <a:pt x="9697" y="4196"/>
                    <a:pt x="10487" y="3770"/>
                  </a:cubicBezTo>
                  <a:close/>
                  <a:moveTo>
                    <a:pt x="8025" y="1"/>
                  </a:moveTo>
                  <a:cubicBezTo>
                    <a:pt x="7478" y="1"/>
                    <a:pt x="6931" y="31"/>
                    <a:pt x="6414" y="153"/>
                  </a:cubicBezTo>
                  <a:cubicBezTo>
                    <a:pt x="5685" y="335"/>
                    <a:pt x="4986" y="609"/>
                    <a:pt x="4348" y="1004"/>
                  </a:cubicBezTo>
                  <a:cubicBezTo>
                    <a:pt x="3800" y="1369"/>
                    <a:pt x="3496" y="1764"/>
                    <a:pt x="3192" y="2129"/>
                  </a:cubicBezTo>
                  <a:cubicBezTo>
                    <a:pt x="3132" y="2189"/>
                    <a:pt x="3071" y="2220"/>
                    <a:pt x="3010" y="2250"/>
                  </a:cubicBezTo>
                  <a:cubicBezTo>
                    <a:pt x="2767" y="2463"/>
                    <a:pt x="2676" y="2676"/>
                    <a:pt x="2706" y="2858"/>
                  </a:cubicBezTo>
                  <a:cubicBezTo>
                    <a:pt x="2037" y="3952"/>
                    <a:pt x="1612" y="5229"/>
                    <a:pt x="1065" y="6384"/>
                  </a:cubicBezTo>
                  <a:cubicBezTo>
                    <a:pt x="1065" y="6414"/>
                    <a:pt x="1065" y="6414"/>
                    <a:pt x="1065" y="6414"/>
                  </a:cubicBezTo>
                  <a:cubicBezTo>
                    <a:pt x="1065" y="6414"/>
                    <a:pt x="1034" y="6445"/>
                    <a:pt x="1034" y="6445"/>
                  </a:cubicBezTo>
                  <a:cubicBezTo>
                    <a:pt x="1004" y="6506"/>
                    <a:pt x="974" y="6536"/>
                    <a:pt x="882" y="6779"/>
                  </a:cubicBezTo>
                  <a:cubicBezTo>
                    <a:pt x="670" y="7296"/>
                    <a:pt x="457" y="7813"/>
                    <a:pt x="274" y="8329"/>
                  </a:cubicBezTo>
                  <a:cubicBezTo>
                    <a:pt x="214" y="8573"/>
                    <a:pt x="123" y="8785"/>
                    <a:pt x="62" y="8998"/>
                  </a:cubicBezTo>
                  <a:cubicBezTo>
                    <a:pt x="1" y="9150"/>
                    <a:pt x="1" y="9332"/>
                    <a:pt x="123" y="9454"/>
                  </a:cubicBezTo>
                  <a:cubicBezTo>
                    <a:pt x="196" y="9528"/>
                    <a:pt x="281" y="9568"/>
                    <a:pt x="363" y="9568"/>
                  </a:cubicBezTo>
                  <a:cubicBezTo>
                    <a:pt x="417" y="9568"/>
                    <a:pt x="470" y="9551"/>
                    <a:pt x="518" y="9515"/>
                  </a:cubicBezTo>
                  <a:cubicBezTo>
                    <a:pt x="568" y="9527"/>
                    <a:pt x="613" y="9535"/>
                    <a:pt x="655" y="9535"/>
                  </a:cubicBezTo>
                  <a:cubicBezTo>
                    <a:pt x="715" y="9535"/>
                    <a:pt x="768" y="9520"/>
                    <a:pt x="822" y="9484"/>
                  </a:cubicBezTo>
                  <a:cubicBezTo>
                    <a:pt x="882" y="9454"/>
                    <a:pt x="1004" y="9424"/>
                    <a:pt x="1186" y="9363"/>
                  </a:cubicBezTo>
                  <a:lnTo>
                    <a:pt x="1612" y="9363"/>
                  </a:lnTo>
                  <a:cubicBezTo>
                    <a:pt x="1673" y="9363"/>
                    <a:pt x="1794" y="9393"/>
                    <a:pt x="1885" y="9424"/>
                  </a:cubicBezTo>
                  <a:cubicBezTo>
                    <a:pt x="2250" y="9515"/>
                    <a:pt x="2220" y="9545"/>
                    <a:pt x="2463" y="9667"/>
                  </a:cubicBezTo>
                  <a:cubicBezTo>
                    <a:pt x="2645" y="9788"/>
                    <a:pt x="2554" y="9667"/>
                    <a:pt x="2737" y="9880"/>
                  </a:cubicBezTo>
                  <a:cubicBezTo>
                    <a:pt x="2980" y="10244"/>
                    <a:pt x="3284" y="10579"/>
                    <a:pt x="3557" y="10913"/>
                  </a:cubicBezTo>
                  <a:cubicBezTo>
                    <a:pt x="3704" y="11157"/>
                    <a:pt x="3949" y="11343"/>
                    <a:pt x="4166" y="11343"/>
                  </a:cubicBezTo>
                  <a:cubicBezTo>
                    <a:pt x="4218" y="11343"/>
                    <a:pt x="4270" y="11332"/>
                    <a:pt x="4317" y="11308"/>
                  </a:cubicBezTo>
                  <a:cubicBezTo>
                    <a:pt x="4651" y="11521"/>
                    <a:pt x="5047" y="11612"/>
                    <a:pt x="5411" y="11764"/>
                  </a:cubicBezTo>
                  <a:cubicBezTo>
                    <a:pt x="5837" y="11916"/>
                    <a:pt x="6262" y="12129"/>
                    <a:pt x="6688" y="12281"/>
                  </a:cubicBezTo>
                  <a:cubicBezTo>
                    <a:pt x="6810" y="12342"/>
                    <a:pt x="6962" y="12372"/>
                    <a:pt x="7114" y="12433"/>
                  </a:cubicBezTo>
                  <a:cubicBezTo>
                    <a:pt x="7144" y="12524"/>
                    <a:pt x="7205" y="12615"/>
                    <a:pt x="7235" y="12737"/>
                  </a:cubicBezTo>
                  <a:cubicBezTo>
                    <a:pt x="7448" y="13649"/>
                    <a:pt x="7448" y="14074"/>
                    <a:pt x="7478" y="14956"/>
                  </a:cubicBezTo>
                  <a:cubicBezTo>
                    <a:pt x="7569" y="16141"/>
                    <a:pt x="7630" y="17266"/>
                    <a:pt x="7965" y="18603"/>
                  </a:cubicBezTo>
                  <a:cubicBezTo>
                    <a:pt x="8025" y="18816"/>
                    <a:pt x="8086" y="19029"/>
                    <a:pt x="8147" y="19181"/>
                  </a:cubicBezTo>
                  <a:cubicBezTo>
                    <a:pt x="8056" y="19272"/>
                    <a:pt x="7995" y="19363"/>
                    <a:pt x="7995" y="19515"/>
                  </a:cubicBezTo>
                  <a:cubicBezTo>
                    <a:pt x="7995" y="19859"/>
                    <a:pt x="8242" y="20000"/>
                    <a:pt x="8522" y="20000"/>
                  </a:cubicBezTo>
                  <a:cubicBezTo>
                    <a:pt x="8762" y="20000"/>
                    <a:pt x="9026" y="19896"/>
                    <a:pt x="9180" y="19728"/>
                  </a:cubicBezTo>
                  <a:cubicBezTo>
                    <a:pt x="9241" y="19667"/>
                    <a:pt x="9332" y="19576"/>
                    <a:pt x="9454" y="19454"/>
                  </a:cubicBezTo>
                  <a:cubicBezTo>
                    <a:pt x="9484" y="19545"/>
                    <a:pt x="9545" y="19606"/>
                    <a:pt x="9606" y="19697"/>
                  </a:cubicBezTo>
                  <a:cubicBezTo>
                    <a:pt x="9728" y="19849"/>
                    <a:pt x="9849" y="20032"/>
                    <a:pt x="10001" y="20153"/>
                  </a:cubicBezTo>
                  <a:cubicBezTo>
                    <a:pt x="10133" y="20224"/>
                    <a:pt x="10271" y="20258"/>
                    <a:pt x="10405" y="20258"/>
                  </a:cubicBezTo>
                  <a:cubicBezTo>
                    <a:pt x="10673" y="20258"/>
                    <a:pt x="10923" y="20123"/>
                    <a:pt x="11065" y="19880"/>
                  </a:cubicBezTo>
                  <a:cubicBezTo>
                    <a:pt x="11247" y="19880"/>
                    <a:pt x="11430" y="19728"/>
                    <a:pt x="11430" y="19485"/>
                  </a:cubicBezTo>
                  <a:cubicBezTo>
                    <a:pt x="11430" y="18998"/>
                    <a:pt x="11308" y="18299"/>
                    <a:pt x="11247" y="17509"/>
                  </a:cubicBezTo>
                  <a:cubicBezTo>
                    <a:pt x="11247" y="17205"/>
                    <a:pt x="11217" y="16931"/>
                    <a:pt x="11187" y="16627"/>
                  </a:cubicBezTo>
                  <a:cubicBezTo>
                    <a:pt x="11278" y="16080"/>
                    <a:pt x="11460" y="15016"/>
                    <a:pt x="11490" y="14956"/>
                  </a:cubicBezTo>
                  <a:cubicBezTo>
                    <a:pt x="11612" y="14348"/>
                    <a:pt x="11673" y="14074"/>
                    <a:pt x="11825" y="13497"/>
                  </a:cubicBezTo>
                  <a:cubicBezTo>
                    <a:pt x="11855" y="13405"/>
                    <a:pt x="11886" y="13345"/>
                    <a:pt x="11886" y="13284"/>
                  </a:cubicBezTo>
                  <a:cubicBezTo>
                    <a:pt x="11977" y="13010"/>
                    <a:pt x="12098" y="12767"/>
                    <a:pt x="12220" y="12494"/>
                  </a:cubicBezTo>
                  <a:cubicBezTo>
                    <a:pt x="12342" y="12190"/>
                    <a:pt x="12706" y="11521"/>
                    <a:pt x="13010" y="10943"/>
                  </a:cubicBezTo>
                  <a:cubicBezTo>
                    <a:pt x="13193" y="10548"/>
                    <a:pt x="13345" y="10153"/>
                    <a:pt x="13466" y="9758"/>
                  </a:cubicBezTo>
                  <a:cubicBezTo>
                    <a:pt x="13557" y="9606"/>
                    <a:pt x="13649" y="9424"/>
                    <a:pt x="13709" y="9272"/>
                  </a:cubicBezTo>
                  <a:cubicBezTo>
                    <a:pt x="13892" y="8785"/>
                    <a:pt x="14469" y="7965"/>
                    <a:pt x="14500" y="6962"/>
                  </a:cubicBezTo>
                  <a:cubicBezTo>
                    <a:pt x="14500" y="6779"/>
                    <a:pt x="14500" y="6627"/>
                    <a:pt x="14500" y="6445"/>
                  </a:cubicBezTo>
                  <a:cubicBezTo>
                    <a:pt x="14560" y="6354"/>
                    <a:pt x="14560" y="6262"/>
                    <a:pt x="14591" y="6202"/>
                  </a:cubicBezTo>
                  <a:cubicBezTo>
                    <a:pt x="14652" y="5959"/>
                    <a:pt x="14652" y="5746"/>
                    <a:pt x="14652" y="5503"/>
                  </a:cubicBezTo>
                  <a:cubicBezTo>
                    <a:pt x="14652" y="5199"/>
                    <a:pt x="14652" y="4925"/>
                    <a:pt x="14591" y="4652"/>
                  </a:cubicBezTo>
                  <a:cubicBezTo>
                    <a:pt x="14469" y="4196"/>
                    <a:pt x="14196" y="3770"/>
                    <a:pt x="13892" y="3405"/>
                  </a:cubicBezTo>
                  <a:cubicBezTo>
                    <a:pt x="13497" y="3041"/>
                    <a:pt x="12949" y="2949"/>
                    <a:pt x="12463" y="2828"/>
                  </a:cubicBezTo>
                  <a:cubicBezTo>
                    <a:pt x="12311" y="2767"/>
                    <a:pt x="12129" y="2737"/>
                    <a:pt x="11977" y="2676"/>
                  </a:cubicBezTo>
                  <a:cubicBezTo>
                    <a:pt x="11946" y="2250"/>
                    <a:pt x="11825" y="1825"/>
                    <a:pt x="11430" y="1582"/>
                  </a:cubicBezTo>
                  <a:cubicBezTo>
                    <a:pt x="11399" y="1551"/>
                    <a:pt x="11369" y="1521"/>
                    <a:pt x="11308" y="1521"/>
                  </a:cubicBezTo>
                  <a:cubicBezTo>
                    <a:pt x="11217" y="1430"/>
                    <a:pt x="11095" y="1308"/>
                    <a:pt x="11035" y="1278"/>
                  </a:cubicBezTo>
                  <a:cubicBezTo>
                    <a:pt x="10518" y="852"/>
                    <a:pt x="9940" y="396"/>
                    <a:pt x="9272" y="305"/>
                  </a:cubicBezTo>
                  <a:cubicBezTo>
                    <a:pt x="8876" y="123"/>
                    <a:pt x="8451" y="1"/>
                    <a:pt x="8025" y="1"/>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2"/>
            <p:cNvSpPr/>
            <p:nvPr/>
          </p:nvSpPr>
          <p:spPr>
            <a:xfrm>
              <a:off x="7241643" y="2384380"/>
              <a:ext cx="1113909" cy="937100"/>
            </a:xfrm>
            <a:custGeom>
              <a:avLst/>
              <a:gdLst/>
              <a:ahLst/>
              <a:cxnLst/>
              <a:rect l="l" t="t" r="r" b="b"/>
              <a:pathLst>
                <a:path w="9910" h="8337" extrusionOk="0">
                  <a:moveTo>
                    <a:pt x="8194" y="0"/>
                  </a:moveTo>
                  <a:cubicBezTo>
                    <a:pt x="8084" y="0"/>
                    <a:pt x="7911" y="93"/>
                    <a:pt x="7782" y="129"/>
                  </a:cubicBezTo>
                  <a:cubicBezTo>
                    <a:pt x="7691" y="129"/>
                    <a:pt x="7630" y="433"/>
                    <a:pt x="6597" y="859"/>
                  </a:cubicBezTo>
                  <a:cubicBezTo>
                    <a:pt x="5957" y="1196"/>
                    <a:pt x="5508" y="1298"/>
                    <a:pt x="5188" y="1298"/>
                  </a:cubicBezTo>
                  <a:cubicBezTo>
                    <a:pt x="4707" y="1298"/>
                    <a:pt x="4516" y="1068"/>
                    <a:pt x="4401" y="1068"/>
                  </a:cubicBezTo>
                  <a:cubicBezTo>
                    <a:pt x="4393" y="1068"/>
                    <a:pt x="4385" y="1069"/>
                    <a:pt x="4378" y="1072"/>
                  </a:cubicBezTo>
                  <a:cubicBezTo>
                    <a:pt x="4378" y="1091"/>
                    <a:pt x="3892" y="1192"/>
                    <a:pt x="3025" y="1192"/>
                  </a:cubicBezTo>
                  <a:cubicBezTo>
                    <a:pt x="2503" y="1192"/>
                    <a:pt x="1842" y="1155"/>
                    <a:pt x="1065" y="1041"/>
                  </a:cubicBezTo>
                  <a:cubicBezTo>
                    <a:pt x="882" y="1254"/>
                    <a:pt x="609" y="1831"/>
                    <a:pt x="487" y="2075"/>
                  </a:cubicBezTo>
                  <a:cubicBezTo>
                    <a:pt x="426" y="2196"/>
                    <a:pt x="274" y="2500"/>
                    <a:pt x="274" y="2531"/>
                  </a:cubicBezTo>
                  <a:cubicBezTo>
                    <a:pt x="244" y="2591"/>
                    <a:pt x="244" y="2652"/>
                    <a:pt x="214" y="2743"/>
                  </a:cubicBezTo>
                  <a:cubicBezTo>
                    <a:pt x="92" y="3260"/>
                    <a:pt x="1" y="3807"/>
                    <a:pt x="31" y="4385"/>
                  </a:cubicBezTo>
                  <a:cubicBezTo>
                    <a:pt x="31" y="4354"/>
                    <a:pt x="31" y="4324"/>
                    <a:pt x="31" y="4293"/>
                  </a:cubicBezTo>
                  <a:cubicBezTo>
                    <a:pt x="62" y="4658"/>
                    <a:pt x="153" y="5053"/>
                    <a:pt x="305" y="5388"/>
                  </a:cubicBezTo>
                  <a:cubicBezTo>
                    <a:pt x="548" y="6026"/>
                    <a:pt x="791" y="6421"/>
                    <a:pt x="1308" y="7029"/>
                  </a:cubicBezTo>
                  <a:cubicBezTo>
                    <a:pt x="1429" y="7151"/>
                    <a:pt x="1521" y="7211"/>
                    <a:pt x="1581" y="7272"/>
                  </a:cubicBezTo>
                  <a:cubicBezTo>
                    <a:pt x="1581" y="7333"/>
                    <a:pt x="1581" y="7394"/>
                    <a:pt x="1581" y="7455"/>
                  </a:cubicBezTo>
                  <a:cubicBezTo>
                    <a:pt x="1642" y="7971"/>
                    <a:pt x="2098" y="8306"/>
                    <a:pt x="2584" y="8336"/>
                  </a:cubicBezTo>
                  <a:cubicBezTo>
                    <a:pt x="2858" y="8336"/>
                    <a:pt x="3132" y="8245"/>
                    <a:pt x="3283" y="8032"/>
                  </a:cubicBezTo>
                  <a:cubicBezTo>
                    <a:pt x="3709" y="8123"/>
                    <a:pt x="4165" y="8215"/>
                    <a:pt x="4621" y="8215"/>
                  </a:cubicBezTo>
                  <a:cubicBezTo>
                    <a:pt x="5198" y="8154"/>
                    <a:pt x="5350" y="8154"/>
                    <a:pt x="5898" y="8032"/>
                  </a:cubicBezTo>
                  <a:cubicBezTo>
                    <a:pt x="6505" y="7880"/>
                    <a:pt x="7053" y="7607"/>
                    <a:pt x="7600" y="7333"/>
                  </a:cubicBezTo>
                  <a:cubicBezTo>
                    <a:pt x="7660" y="7272"/>
                    <a:pt x="7752" y="7242"/>
                    <a:pt x="7843" y="7181"/>
                  </a:cubicBezTo>
                  <a:cubicBezTo>
                    <a:pt x="7934" y="7242"/>
                    <a:pt x="8025" y="7303"/>
                    <a:pt x="8116" y="7333"/>
                  </a:cubicBezTo>
                  <a:cubicBezTo>
                    <a:pt x="8243" y="7384"/>
                    <a:pt x="8381" y="7408"/>
                    <a:pt x="8518" y="7408"/>
                  </a:cubicBezTo>
                  <a:cubicBezTo>
                    <a:pt x="8709" y="7408"/>
                    <a:pt x="8899" y="7361"/>
                    <a:pt x="9059" y="7272"/>
                  </a:cubicBezTo>
                  <a:cubicBezTo>
                    <a:pt x="9454" y="7120"/>
                    <a:pt x="9788" y="6756"/>
                    <a:pt x="9849" y="6330"/>
                  </a:cubicBezTo>
                  <a:cubicBezTo>
                    <a:pt x="9910" y="5935"/>
                    <a:pt x="9819" y="5479"/>
                    <a:pt x="9454" y="5266"/>
                  </a:cubicBezTo>
                  <a:cubicBezTo>
                    <a:pt x="9332" y="5175"/>
                    <a:pt x="9180" y="5145"/>
                    <a:pt x="8998" y="5114"/>
                  </a:cubicBezTo>
                  <a:cubicBezTo>
                    <a:pt x="9059" y="5023"/>
                    <a:pt x="9089" y="4901"/>
                    <a:pt x="9059" y="4780"/>
                  </a:cubicBezTo>
                  <a:cubicBezTo>
                    <a:pt x="8967" y="4597"/>
                    <a:pt x="8785" y="4415"/>
                    <a:pt x="8633" y="4263"/>
                  </a:cubicBezTo>
                  <a:cubicBezTo>
                    <a:pt x="8268" y="3777"/>
                    <a:pt x="7873" y="3199"/>
                    <a:pt x="7873" y="2804"/>
                  </a:cubicBezTo>
                  <a:cubicBezTo>
                    <a:pt x="7812" y="1102"/>
                    <a:pt x="8299" y="403"/>
                    <a:pt x="8299" y="160"/>
                  </a:cubicBezTo>
                  <a:cubicBezTo>
                    <a:pt x="8311" y="40"/>
                    <a:pt x="8266" y="0"/>
                    <a:pt x="8194" y="0"/>
                  </a:cubicBezTo>
                  <a:close/>
                </a:path>
              </a:pathLst>
            </a:custGeom>
            <a:solidFill>
              <a:srgbClr val="FFD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2"/>
            <p:cNvSpPr/>
            <p:nvPr/>
          </p:nvSpPr>
          <p:spPr>
            <a:xfrm>
              <a:off x="7514329" y="2871191"/>
              <a:ext cx="280894" cy="146798"/>
            </a:xfrm>
            <a:custGeom>
              <a:avLst/>
              <a:gdLst/>
              <a:ahLst/>
              <a:cxnLst/>
              <a:rect l="l" t="t" r="r" b="b"/>
              <a:pathLst>
                <a:path w="2499" h="1306" extrusionOk="0">
                  <a:moveTo>
                    <a:pt x="873" y="0"/>
                  </a:moveTo>
                  <a:cubicBezTo>
                    <a:pt x="736" y="0"/>
                    <a:pt x="599" y="23"/>
                    <a:pt x="462" y="54"/>
                  </a:cubicBezTo>
                  <a:cubicBezTo>
                    <a:pt x="462" y="54"/>
                    <a:pt x="432" y="84"/>
                    <a:pt x="432" y="84"/>
                  </a:cubicBezTo>
                  <a:lnTo>
                    <a:pt x="402" y="84"/>
                  </a:lnTo>
                  <a:cubicBezTo>
                    <a:pt x="374" y="75"/>
                    <a:pt x="347" y="71"/>
                    <a:pt x="322" y="71"/>
                  </a:cubicBezTo>
                  <a:cubicBezTo>
                    <a:pt x="101" y="71"/>
                    <a:pt x="1" y="400"/>
                    <a:pt x="219" y="510"/>
                  </a:cubicBezTo>
                  <a:cubicBezTo>
                    <a:pt x="250" y="540"/>
                    <a:pt x="280" y="540"/>
                    <a:pt x="310" y="570"/>
                  </a:cubicBezTo>
                  <a:cubicBezTo>
                    <a:pt x="341" y="631"/>
                    <a:pt x="371" y="692"/>
                    <a:pt x="402" y="722"/>
                  </a:cubicBezTo>
                  <a:cubicBezTo>
                    <a:pt x="554" y="905"/>
                    <a:pt x="857" y="1057"/>
                    <a:pt x="918" y="1087"/>
                  </a:cubicBezTo>
                  <a:cubicBezTo>
                    <a:pt x="1119" y="1221"/>
                    <a:pt x="1351" y="1305"/>
                    <a:pt x="1581" y="1305"/>
                  </a:cubicBezTo>
                  <a:cubicBezTo>
                    <a:pt x="1665" y="1305"/>
                    <a:pt x="1749" y="1294"/>
                    <a:pt x="1830" y="1270"/>
                  </a:cubicBezTo>
                  <a:cubicBezTo>
                    <a:pt x="2499" y="1026"/>
                    <a:pt x="2499" y="601"/>
                    <a:pt x="1921" y="236"/>
                  </a:cubicBezTo>
                  <a:cubicBezTo>
                    <a:pt x="1739" y="145"/>
                    <a:pt x="1496" y="114"/>
                    <a:pt x="1283" y="84"/>
                  </a:cubicBezTo>
                  <a:cubicBezTo>
                    <a:pt x="1146" y="23"/>
                    <a:pt x="1009"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2"/>
            <p:cNvSpPr/>
            <p:nvPr/>
          </p:nvSpPr>
          <p:spPr>
            <a:xfrm>
              <a:off x="7801965" y="2914803"/>
              <a:ext cx="331587" cy="269991"/>
            </a:xfrm>
            <a:custGeom>
              <a:avLst/>
              <a:gdLst/>
              <a:ahLst/>
              <a:cxnLst/>
              <a:rect l="l" t="t" r="r" b="b"/>
              <a:pathLst>
                <a:path w="2950" h="2402" extrusionOk="0">
                  <a:moveTo>
                    <a:pt x="1216" y="0"/>
                  </a:moveTo>
                  <a:cubicBezTo>
                    <a:pt x="1064" y="30"/>
                    <a:pt x="913" y="61"/>
                    <a:pt x="730" y="122"/>
                  </a:cubicBezTo>
                  <a:cubicBezTo>
                    <a:pt x="213" y="395"/>
                    <a:pt x="1" y="973"/>
                    <a:pt x="153" y="1429"/>
                  </a:cubicBezTo>
                  <a:cubicBezTo>
                    <a:pt x="213" y="1945"/>
                    <a:pt x="639" y="2371"/>
                    <a:pt x="1216" y="2401"/>
                  </a:cubicBezTo>
                  <a:cubicBezTo>
                    <a:pt x="1612" y="2371"/>
                    <a:pt x="2037" y="2189"/>
                    <a:pt x="2311" y="1885"/>
                  </a:cubicBezTo>
                  <a:cubicBezTo>
                    <a:pt x="2949" y="1003"/>
                    <a:pt x="2311" y="91"/>
                    <a:pt x="1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7239395" y="2658528"/>
              <a:ext cx="272239" cy="232224"/>
            </a:xfrm>
            <a:custGeom>
              <a:avLst/>
              <a:gdLst/>
              <a:ahLst/>
              <a:cxnLst/>
              <a:rect l="l" t="t" r="r" b="b"/>
              <a:pathLst>
                <a:path w="2422" h="2066" extrusionOk="0">
                  <a:moveTo>
                    <a:pt x="1328" y="0"/>
                  </a:moveTo>
                  <a:cubicBezTo>
                    <a:pt x="902" y="0"/>
                    <a:pt x="507" y="274"/>
                    <a:pt x="355" y="669"/>
                  </a:cubicBezTo>
                  <a:cubicBezTo>
                    <a:pt x="1" y="1378"/>
                    <a:pt x="595" y="2065"/>
                    <a:pt x="1259" y="2065"/>
                  </a:cubicBezTo>
                  <a:cubicBezTo>
                    <a:pt x="1393" y="2065"/>
                    <a:pt x="1530" y="2037"/>
                    <a:pt x="1662" y="1976"/>
                  </a:cubicBezTo>
                  <a:cubicBezTo>
                    <a:pt x="2088" y="1854"/>
                    <a:pt x="2422" y="1429"/>
                    <a:pt x="2361" y="851"/>
                  </a:cubicBezTo>
                  <a:cubicBezTo>
                    <a:pt x="2300" y="335"/>
                    <a:pt x="1814"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2"/>
            <p:cNvSpPr/>
            <p:nvPr/>
          </p:nvSpPr>
          <p:spPr>
            <a:xfrm>
              <a:off x="6377275" y="3073177"/>
              <a:ext cx="1927028" cy="2650114"/>
            </a:xfrm>
            <a:custGeom>
              <a:avLst/>
              <a:gdLst/>
              <a:ahLst/>
              <a:cxnLst/>
              <a:rect l="l" t="t" r="r" b="b"/>
              <a:pathLst>
                <a:path w="17144" h="23577" extrusionOk="0">
                  <a:moveTo>
                    <a:pt x="7812" y="810"/>
                  </a:moveTo>
                  <a:cubicBezTo>
                    <a:pt x="7873" y="840"/>
                    <a:pt x="7934" y="871"/>
                    <a:pt x="7964" y="931"/>
                  </a:cubicBezTo>
                  <a:cubicBezTo>
                    <a:pt x="8055" y="1023"/>
                    <a:pt x="8025" y="962"/>
                    <a:pt x="8116" y="1144"/>
                  </a:cubicBezTo>
                  <a:cubicBezTo>
                    <a:pt x="8147" y="1144"/>
                    <a:pt x="8147" y="1175"/>
                    <a:pt x="8177" y="1235"/>
                  </a:cubicBezTo>
                  <a:lnTo>
                    <a:pt x="8147" y="1235"/>
                  </a:lnTo>
                  <a:cubicBezTo>
                    <a:pt x="8086" y="1114"/>
                    <a:pt x="7995" y="962"/>
                    <a:pt x="7812" y="810"/>
                  </a:cubicBezTo>
                  <a:close/>
                  <a:moveTo>
                    <a:pt x="6533" y="0"/>
                  </a:moveTo>
                  <a:cubicBezTo>
                    <a:pt x="6321" y="0"/>
                    <a:pt x="6109" y="24"/>
                    <a:pt x="5897" y="80"/>
                  </a:cubicBezTo>
                  <a:lnTo>
                    <a:pt x="5502" y="80"/>
                  </a:lnTo>
                  <a:cubicBezTo>
                    <a:pt x="5259" y="80"/>
                    <a:pt x="4925" y="111"/>
                    <a:pt x="4834" y="415"/>
                  </a:cubicBezTo>
                  <a:cubicBezTo>
                    <a:pt x="4682" y="810"/>
                    <a:pt x="4986" y="1144"/>
                    <a:pt x="5229" y="1418"/>
                  </a:cubicBezTo>
                  <a:cubicBezTo>
                    <a:pt x="5107" y="1570"/>
                    <a:pt x="5016" y="1722"/>
                    <a:pt x="5016" y="1874"/>
                  </a:cubicBezTo>
                  <a:cubicBezTo>
                    <a:pt x="4986" y="2178"/>
                    <a:pt x="5168" y="2482"/>
                    <a:pt x="5441" y="2634"/>
                  </a:cubicBezTo>
                  <a:cubicBezTo>
                    <a:pt x="5381" y="2725"/>
                    <a:pt x="5350" y="2846"/>
                    <a:pt x="5350" y="2968"/>
                  </a:cubicBezTo>
                  <a:cubicBezTo>
                    <a:pt x="5291" y="3412"/>
                    <a:pt x="5405" y="3972"/>
                    <a:pt x="5861" y="3972"/>
                  </a:cubicBezTo>
                  <a:cubicBezTo>
                    <a:pt x="5873" y="3972"/>
                    <a:pt x="5885" y="3972"/>
                    <a:pt x="5897" y="3971"/>
                  </a:cubicBezTo>
                  <a:lnTo>
                    <a:pt x="5897" y="3971"/>
                  </a:lnTo>
                  <a:cubicBezTo>
                    <a:pt x="5837" y="4062"/>
                    <a:pt x="5776" y="4153"/>
                    <a:pt x="5745" y="4245"/>
                  </a:cubicBezTo>
                  <a:cubicBezTo>
                    <a:pt x="5593" y="4488"/>
                    <a:pt x="5472" y="4731"/>
                    <a:pt x="5320" y="5004"/>
                  </a:cubicBezTo>
                  <a:cubicBezTo>
                    <a:pt x="5289" y="5096"/>
                    <a:pt x="5229" y="5217"/>
                    <a:pt x="5229" y="5339"/>
                  </a:cubicBezTo>
                  <a:cubicBezTo>
                    <a:pt x="4165" y="6889"/>
                    <a:pt x="3314" y="8622"/>
                    <a:pt x="2675" y="10385"/>
                  </a:cubicBezTo>
                  <a:cubicBezTo>
                    <a:pt x="2584" y="10597"/>
                    <a:pt x="2523" y="10780"/>
                    <a:pt x="2463" y="10962"/>
                  </a:cubicBezTo>
                  <a:cubicBezTo>
                    <a:pt x="2159" y="11570"/>
                    <a:pt x="1824" y="12269"/>
                    <a:pt x="1551" y="12938"/>
                  </a:cubicBezTo>
                  <a:cubicBezTo>
                    <a:pt x="1277" y="13363"/>
                    <a:pt x="913" y="14427"/>
                    <a:pt x="700" y="15217"/>
                  </a:cubicBezTo>
                  <a:cubicBezTo>
                    <a:pt x="426" y="16281"/>
                    <a:pt x="92" y="17315"/>
                    <a:pt x="61" y="18409"/>
                  </a:cubicBezTo>
                  <a:cubicBezTo>
                    <a:pt x="1" y="19138"/>
                    <a:pt x="31" y="19868"/>
                    <a:pt x="274" y="20567"/>
                  </a:cubicBezTo>
                  <a:cubicBezTo>
                    <a:pt x="305" y="20658"/>
                    <a:pt x="335" y="20749"/>
                    <a:pt x="365" y="20841"/>
                  </a:cubicBezTo>
                  <a:cubicBezTo>
                    <a:pt x="396" y="21053"/>
                    <a:pt x="457" y="21266"/>
                    <a:pt x="548" y="21449"/>
                  </a:cubicBezTo>
                  <a:cubicBezTo>
                    <a:pt x="713" y="21946"/>
                    <a:pt x="1205" y="22342"/>
                    <a:pt x="1727" y="22342"/>
                  </a:cubicBezTo>
                  <a:cubicBezTo>
                    <a:pt x="1780" y="22342"/>
                    <a:pt x="1832" y="22338"/>
                    <a:pt x="1885" y="22330"/>
                  </a:cubicBezTo>
                  <a:cubicBezTo>
                    <a:pt x="2250" y="22269"/>
                    <a:pt x="2645" y="21935"/>
                    <a:pt x="2919" y="21631"/>
                  </a:cubicBezTo>
                  <a:cubicBezTo>
                    <a:pt x="3040" y="21570"/>
                    <a:pt x="3101" y="21479"/>
                    <a:pt x="3192" y="21418"/>
                  </a:cubicBezTo>
                  <a:cubicBezTo>
                    <a:pt x="3466" y="22087"/>
                    <a:pt x="3952" y="22664"/>
                    <a:pt x="4530" y="23120"/>
                  </a:cubicBezTo>
                  <a:cubicBezTo>
                    <a:pt x="4803" y="23363"/>
                    <a:pt x="5138" y="23515"/>
                    <a:pt x="5533" y="23546"/>
                  </a:cubicBezTo>
                  <a:cubicBezTo>
                    <a:pt x="5669" y="23561"/>
                    <a:pt x="5821" y="23576"/>
                    <a:pt x="5973" y="23576"/>
                  </a:cubicBezTo>
                  <a:cubicBezTo>
                    <a:pt x="6125" y="23576"/>
                    <a:pt x="6277" y="23561"/>
                    <a:pt x="6414" y="23515"/>
                  </a:cubicBezTo>
                  <a:cubicBezTo>
                    <a:pt x="6718" y="23424"/>
                    <a:pt x="6992" y="23211"/>
                    <a:pt x="7235" y="23029"/>
                  </a:cubicBezTo>
                  <a:cubicBezTo>
                    <a:pt x="7356" y="22938"/>
                    <a:pt x="7448" y="22816"/>
                    <a:pt x="7539" y="22725"/>
                  </a:cubicBezTo>
                  <a:cubicBezTo>
                    <a:pt x="7569" y="22725"/>
                    <a:pt x="7569" y="22756"/>
                    <a:pt x="7569" y="22756"/>
                  </a:cubicBezTo>
                  <a:cubicBezTo>
                    <a:pt x="7843" y="23029"/>
                    <a:pt x="8238" y="23151"/>
                    <a:pt x="8633" y="23151"/>
                  </a:cubicBezTo>
                  <a:cubicBezTo>
                    <a:pt x="8666" y="23153"/>
                    <a:pt x="8699" y="23154"/>
                    <a:pt x="8732" y="23154"/>
                  </a:cubicBezTo>
                  <a:cubicBezTo>
                    <a:pt x="9154" y="23154"/>
                    <a:pt x="9567" y="22977"/>
                    <a:pt x="9849" y="22695"/>
                  </a:cubicBezTo>
                  <a:cubicBezTo>
                    <a:pt x="10001" y="22543"/>
                    <a:pt x="10122" y="22360"/>
                    <a:pt x="10214" y="22178"/>
                  </a:cubicBezTo>
                  <a:cubicBezTo>
                    <a:pt x="10335" y="22300"/>
                    <a:pt x="10426" y="22391"/>
                    <a:pt x="10548" y="22452"/>
                  </a:cubicBezTo>
                  <a:cubicBezTo>
                    <a:pt x="10786" y="22716"/>
                    <a:pt x="11117" y="22889"/>
                    <a:pt x="11479" y="22889"/>
                  </a:cubicBezTo>
                  <a:cubicBezTo>
                    <a:pt x="11533" y="22889"/>
                    <a:pt x="11587" y="22885"/>
                    <a:pt x="11642" y="22877"/>
                  </a:cubicBezTo>
                  <a:cubicBezTo>
                    <a:pt x="12463" y="22847"/>
                    <a:pt x="13010" y="22208"/>
                    <a:pt x="13344" y="21509"/>
                  </a:cubicBezTo>
                  <a:cubicBezTo>
                    <a:pt x="13375" y="21509"/>
                    <a:pt x="13436" y="21540"/>
                    <a:pt x="13496" y="21570"/>
                  </a:cubicBezTo>
                  <a:cubicBezTo>
                    <a:pt x="13681" y="21650"/>
                    <a:pt x="13878" y="21688"/>
                    <a:pt x="14075" y="21688"/>
                  </a:cubicBezTo>
                  <a:cubicBezTo>
                    <a:pt x="14625" y="21688"/>
                    <a:pt x="15173" y="21394"/>
                    <a:pt x="15442" y="20901"/>
                  </a:cubicBezTo>
                  <a:cubicBezTo>
                    <a:pt x="15502" y="20780"/>
                    <a:pt x="15563" y="20658"/>
                    <a:pt x="15594" y="20537"/>
                  </a:cubicBezTo>
                  <a:cubicBezTo>
                    <a:pt x="16141" y="20537"/>
                    <a:pt x="16445" y="19898"/>
                    <a:pt x="16475" y="19412"/>
                  </a:cubicBezTo>
                  <a:cubicBezTo>
                    <a:pt x="16475" y="19321"/>
                    <a:pt x="16475" y="19260"/>
                    <a:pt x="16475" y="19199"/>
                  </a:cubicBezTo>
                  <a:cubicBezTo>
                    <a:pt x="16657" y="19108"/>
                    <a:pt x="16809" y="18926"/>
                    <a:pt x="16931" y="18743"/>
                  </a:cubicBezTo>
                  <a:cubicBezTo>
                    <a:pt x="17113" y="18470"/>
                    <a:pt x="17144" y="18105"/>
                    <a:pt x="17113" y="17771"/>
                  </a:cubicBezTo>
                  <a:cubicBezTo>
                    <a:pt x="17113" y="17771"/>
                    <a:pt x="17113" y="17740"/>
                    <a:pt x="17113" y="17710"/>
                  </a:cubicBezTo>
                  <a:cubicBezTo>
                    <a:pt x="17113" y="17679"/>
                    <a:pt x="17113" y="17679"/>
                    <a:pt x="17113" y="17679"/>
                  </a:cubicBezTo>
                  <a:cubicBezTo>
                    <a:pt x="17083" y="17497"/>
                    <a:pt x="17053" y="17315"/>
                    <a:pt x="16901" y="17193"/>
                  </a:cubicBezTo>
                  <a:cubicBezTo>
                    <a:pt x="16840" y="17132"/>
                    <a:pt x="16779" y="17102"/>
                    <a:pt x="16718" y="17102"/>
                  </a:cubicBezTo>
                  <a:cubicBezTo>
                    <a:pt x="16657" y="16980"/>
                    <a:pt x="16566" y="16859"/>
                    <a:pt x="16475" y="16737"/>
                  </a:cubicBezTo>
                  <a:cubicBezTo>
                    <a:pt x="16445" y="16707"/>
                    <a:pt x="16384" y="16646"/>
                    <a:pt x="16354" y="16616"/>
                  </a:cubicBezTo>
                  <a:cubicBezTo>
                    <a:pt x="16354" y="16494"/>
                    <a:pt x="16323" y="16372"/>
                    <a:pt x="16232" y="16281"/>
                  </a:cubicBezTo>
                  <a:cubicBezTo>
                    <a:pt x="16110" y="16038"/>
                    <a:pt x="15928" y="15795"/>
                    <a:pt x="15776" y="15582"/>
                  </a:cubicBezTo>
                  <a:cubicBezTo>
                    <a:pt x="15563" y="15309"/>
                    <a:pt x="14955" y="14336"/>
                    <a:pt x="14682" y="13728"/>
                  </a:cubicBezTo>
                  <a:cubicBezTo>
                    <a:pt x="14347" y="12907"/>
                    <a:pt x="14347" y="12907"/>
                    <a:pt x="14013" y="11965"/>
                  </a:cubicBezTo>
                  <a:cubicBezTo>
                    <a:pt x="13739" y="11296"/>
                    <a:pt x="13588" y="10385"/>
                    <a:pt x="13436" y="9442"/>
                  </a:cubicBezTo>
                  <a:cubicBezTo>
                    <a:pt x="13405" y="9381"/>
                    <a:pt x="13405" y="9351"/>
                    <a:pt x="13375" y="9321"/>
                  </a:cubicBezTo>
                  <a:cubicBezTo>
                    <a:pt x="13405" y="9138"/>
                    <a:pt x="13344" y="8956"/>
                    <a:pt x="13314" y="8774"/>
                  </a:cubicBezTo>
                  <a:cubicBezTo>
                    <a:pt x="13284" y="8348"/>
                    <a:pt x="13223" y="7892"/>
                    <a:pt x="13132" y="7467"/>
                  </a:cubicBezTo>
                  <a:cubicBezTo>
                    <a:pt x="13162" y="7436"/>
                    <a:pt x="13162" y="7406"/>
                    <a:pt x="13192" y="7375"/>
                  </a:cubicBezTo>
                  <a:cubicBezTo>
                    <a:pt x="13618" y="6524"/>
                    <a:pt x="13983" y="5552"/>
                    <a:pt x="13831" y="4609"/>
                  </a:cubicBezTo>
                  <a:cubicBezTo>
                    <a:pt x="13739" y="4245"/>
                    <a:pt x="13618" y="3910"/>
                    <a:pt x="13405" y="3606"/>
                  </a:cubicBezTo>
                  <a:cubicBezTo>
                    <a:pt x="13253" y="3363"/>
                    <a:pt x="13010" y="3181"/>
                    <a:pt x="12767" y="2968"/>
                  </a:cubicBezTo>
                  <a:cubicBezTo>
                    <a:pt x="12584" y="2816"/>
                    <a:pt x="12554" y="2755"/>
                    <a:pt x="12189" y="2512"/>
                  </a:cubicBezTo>
                  <a:cubicBezTo>
                    <a:pt x="12068" y="2451"/>
                    <a:pt x="11946" y="2390"/>
                    <a:pt x="11794" y="2330"/>
                  </a:cubicBezTo>
                  <a:cubicBezTo>
                    <a:pt x="11764" y="2330"/>
                    <a:pt x="11733" y="2299"/>
                    <a:pt x="11703" y="2299"/>
                  </a:cubicBezTo>
                  <a:cubicBezTo>
                    <a:pt x="11513" y="2191"/>
                    <a:pt x="11298" y="2082"/>
                    <a:pt x="11081" y="2082"/>
                  </a:cubicBezTo>
                  <a:cubicBezTo>
                    <a:pt x="11055" y="2082"/>
                    <a:pt x="11030" y="2083"/>
                    <a:pt x="11004" y="2087"/>
                  </a:cubicBezTo>
                  <a:cubicBezTo>
                    <a:pt x="10659" y="2168"/>
                    <a:pt x="10382" y="2235"/>
                    <a:pt x="10128" y="2235"/>
                  </a:cubicBezTo>
                  <a:cubicBezTo>
                    <a:pt x="10001" y="2235"/>
                    <a:pt x="9879" y="2218"/>
                    <a:pt x="9758" y="2178"/>
                  </a:cubicBezTo>
                  <a:cubicBezTo>
                    <a:pt x="9666" y="2178"/>
                    <a:pt x="9575" y="2147"/>
                    <a:pt x="9484" y="2117"/>
                  </a:cubicBezTo>
                  <a:cubicBezTo>
                    <a:pt x="9484" y="2087"/>
                    <a:pt x="9484" y="2087"/>
                    <a:pt x="9484" y="2087"/>
                  </a:cubicBezTo>
                  <a:cubicBezTo>
                    <a:pt x="9484" y="1965"/>
                    <a:pt x="9423" y="1874"/>
                    <a:pt x="9363" y="1783"/>
                  </a:cubicBezTo>
                  <a:lnTo>
                    <a:pt x="9332" y="1783"/>
                  </a:lnTo>
                  <a:cubicBezTo>
                    <a:pt x="9332" y="1752"/>
                    <a:pt x="9302" y="1752"/>
                    <a:pt x="9302" y="1722"/>
                  </a:cubicBezTo>
                  <a:cubicBezTo>
                    <a:pt x="9241" y="1631"/>
                    <a:pt x="9180" y="1570"/>
                    <a:pt x="9089" y="1509"/>
                  </a:cubicBezTo>
                  <a:cubicBezTo>
                    <a:pt x="8937" y="1387"/>
                    <a:pt x="8876" y="1296"/>
                    <a:pt x="8694" y="1235"/>
                  </a:cubicBezTo>
                  <a:lnTo>
                    <a:pt x="8663" y="1235"/>
                  </a:lnTo>
                  <a:cubicBezTo>
                    <a:pt x="8572" y="962"/>
                    <a:pt x="8420" y="719"/>
                    <a:pt x="8207" y="506"/>
                  </a:cubicBezTo>
                  <a:cubicBezTo>
                    <a:pt x="7934" y="293"/>
                    <a:pt x="7600" y="141"/>
                    <a:pt x="7265" y="80"/>
                  </a:cubicBezTo>
                  <a:cubicBezTo>
                    <a:pt x="7021" y="32"/>
                    <a:pt x="6777" y="0"/>
                    <a:pt x="6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2"/>
            <p:cNvSpPr/>
            <p:nvPr/>
          </p:nvSpPr>
          <p:spPr>
            <a:xfrm>
              <a:off x="7282670" y="5565907"/>
              <a:ext cx="112" cy="112"/>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2"/>
            <p:cNvSpPr/>
            <p:nvPr/>
          </p:nvSpPr>
          <p:spPr>
            <a:xfrm>
              <a:off x="8051384" y="5333685"/>
              <a:ext cx="112" cy="3484"/>
            </a:xfrm>
            <a:custGeom>
              <a:avLst/>
              <a:gdLst/>
              <a:ahLst/>
              <a:cxnLst/>
              <a:rect l="l" t="t" r="r" b="b"/>
              <a:pathLst>
                <a:path w="1" h="31" extrusionOk="0">
                  <a:moveTo>
                    <a:pt x="1" y="0"/>
                  </a:moveTo>
                  <a:lnTo>
                    <a:pt x="1" y="30"/>
                  </a:lnTo>
                  <a:lnTo>
                    <a:pt x="1" y="0"/>
                  </a:lnTo>
                  <a:cubicBezTo>
                    <a:pt x="1" y="0"/>
                    <a:pt x="1" y="0"/>
                    <a:pt x="1"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2"/>
            <p:cNvSpPr/>
            <p:nvPr/>
          </p:nvSpPr>
          <p:spPr>
            <a:xfrm>
              <a:off x="8263261" y="2086066"/>
              <a:ext cx="71825" cy="129712"/>
            </a:xfrm>
            <a:custGeom>
              <a:avLst/>
              <a:gdLst/>
              <a:ahLst/>
              <a:cxnLst/>
              <a:rect l="l" t="t" r="r" b="b"/>
              <a:pathLst>
                <a:path w="639" h="1154" extrusionOk="0">
                  <a:moveTo>
                    <a:pt x="520" y="1"/>
                  </a:moveTo>
                  <a:cubicBezTo>
                    <a:pt x="472" y="1"/>
                    <a:pt x="422" y="25"/>
                    <a:pt x="395" y="78"/>
                  </a:cubicBezTo>
                  <a:cubicBezTo>
                    <a:pt x="370" y="66"/>
                    <a:pt x="345" y="58"/>
                    <a:pt x="322" y="58"/>
                  </a:cubicBezTo>
                  <a:cubicBezTo>
                    <a:pt x="289" y="58"/>
                    <a:pt x="261" y="73"/>
                    <a:pt x="243" y="108"/>
                  </a:cubicBezTo>
                  <a:cubicBezTo>
                    <a:pt x="122" y="260"/>
                    <a:pt x="122" y="443"/>
                    <a:pt x="61" y="625"/>
                  </a:cubicBezTo>
                  <a:cubicBezTo>
                    <a:pt x="61" y="777"/>
                    <a:pt x="0" y="929"/>
                    <a:pt x="61" y="1081"/>
                  </a:cubicBezTo>
                  <a:cubicBezTo>
                    <a:pt x="83" y="1126"/>
                    <a:pt x="138" y="1154"/>
                    <a:pt x="190" y="1154"/>
                  </a:cubicBezTo>
                  <a:cubicBezTo>
                    <a:pt x="208" y="1154"/>
                    <a:pt x="227" y="1150"/>
                    <a:pt x="243" y="1142"/>
                  </a:cubicBezTo>
                  <a:cubicBezTo>
                    <a:pt x="426" y="1020"/>
                    <a:pt x="426" y="868"/>
                    <a:pt x="486" y="625"/>
                  </a:cubicBezTo>
                  <a:cubicBezTo>
                    <a:pt x="486" y="595"/>
                    <a:pt x="517" y="534"/>
                    <a:pt x="517" y="504"/>
                  </a:cubicBezTo>
                  <a:cubicBezTo>
                    <a:pt x="578" y="382"/>
                    <a:pt x="638" y="260"/>
                    <a:pt x="638" y="108"/>
                  </a:cubicBezTo>
                  <a:cubicBezTo>
                    <a:pt x="638" y="40"/>
                    <a:pt x="581" y="1"/>
                    <a:pt x="520" y="1"/>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2"/>
            <p:cNvSpPr/>
            <p:nvPr/>
          </p:nvSpPr>
          <p:spPr>
            <a:xfrm>
              <a:off x="8307660" y="2166546"/>
              <a:ext cx="126453" cy="90484"/>
            </a:xfrm>
            <a:custGeom>
              <a:avLst/>
              <a:gdLst/>
              <a:ahLst/>
              <a:cxnLst/>
              <a:rect l="l" t="t" r="r" b="b"/>
              <a:pathLst>
                <a:path w="1125" h="805" extrusionOk="0">
                  <a:moveTo>
                    <a:pt x="912" y="0"/>
                  </a:moveTo>
                  <a:cubicBezTo>
                    <a:pt x="669" y="61"/>
                    <a:pt x="0" y="304"/>
                    <a:pt x="31" y="639"/>
                  </a:cubicBezTo>
                  <a:cubicBezTo>
                    <a:pt x="81" y="760"/>
                    <a:pt x="159" y="804"/>
                    <a:pt x="249" y="804"/>
                  </a:cubicBezTo>
                  <a:cubicBezTo>
                    <a:pt x="429" y="804"/>
                    <a:pt x="659" y="629"/>
                    <a:pt x="821" y="548"/>
                  </a:cubicBezTo>
                  <a:cubicBezTo>
                    <a:pt x="882" y="517"/>
                    <a:pt x="942" y="487"/>
                    <a:pt x="1003" y="456"/>
                  </a:cubicBezTo>
                  <a:cubicBezTo>
                    <a:pt x="1034" y="426"/>
                    <a:pt x="1034" y="426"/>
                    <a:pt x="1034" y="426"/>
                  </a:cubicBezTo>
                  <a:cubicBezTo>
                    <a:pt x="1125" y="365"/>
                    <a:pt x="1125" y="244"/>
                    <a:pt x="1064" y="152"/>
                  </a:cubicBezTo>
                  <a:cubicBezTo>
                    <a:pt x="1064" y="92"/>
                    <a:pt x="1034" y="0"/>
                    <a:pt x="912" y="0"/>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2"/>
            <p:cNvSpPr/>
            <p:nvPr/>
          </p:nvSpPr>
          <p:spPr>
            <a:xfrm>
              <a:off x="7208934" y="2358640"/>
              <a:ext cx="948452" cy="179619"/>
            </a:xfrm>
            <a:custGeom>
              <a:avLst/>
              <a:gdLst/>
              <a:ahLst/>
              <a:cxnLst/>
              <a:rect l="l" t="t" r="r" b="b"/>
              <a:pathLst>
                <a:path w="8438" h="1598" extrusionOk="0">
                  <a:moveTo>
                    <a:pt x="6067" y="168"/>
                  </a:moveTo>
                  <a:cubicBezTo>
                    <a:pt x="6090" y="168"/>
                    <a:pt x="6113" y="176"/>
                    <a:pt x="6128" y="206"/>
                  </a:cubicBezTo>
                  <a:cubicBezTo>
                    <a:pt x="6128" y="206"/>
                    <a:pt x="6128" y="267"/>
                    <a:pt x="6128" y="298"/>
                  </a:cubicBezTo>
                  <a:cubicBezTo>
                    <a:pt x="6097" y="449"/>
                    <a:pt x="5824" y="632"/>
                    <a:pt x="5733" y="693"/>
                  </a:cubicBezTo>
                  <a:cubicBezTo>
                    <a:pt x="5459" y="875"/>
                    <a:pt x="5155" y="966"/>
                    <a:pt x="4851" y="1057"/>
                  </a:cubicBezTo>
                  <a:cubicBezTo>
                    <a:pt x="4969" y="645"/>
                    <a:pt x="5573" y="175"/>
                    <a:pt x="5970" y="175"/>
                  </a:cubicBezTo>
                  <a:cubicBezTo>
                    <a:pt x="5982" y="175"/>
                    <a:pt x="5994" y="175"/>
                    <a:pt x="6006" y="176"/>
                  </a:cubicBezTo>
                  <a:cubicBezTo>
                    <a:pt x="6021" y="176"/>
                    <a:pt x="6044" y="168"/>
                    <a:pt x="6067" y="168"/>
                  </a:cubicBezTo>
                  <a:close/>
                  <a:moveTo>
                    <a:pt x="5946" y="0"/>
                  </a:moveTo>
                  <a:cubicBezTo>
                    <a:pt x="5798" y="0"/>
                    <a:pt x="5636" y="51"/>
                    <a:pt x="5520" y="85"/>
                  </a:cubicBezTo>
                  <a:cubicBezTo>
                    <a:pt x="5185" y="237"/>
                    <a:pt x="4638" y="693"/>
                    <a:pt x="4608" y="1118"/>
                  </a:cubicBezTo>
                  <a:cubicBezTo>
                    <a:pt x="4334" y="1179"/>
                    <a:pt x="4030" y="1240"/>
                    <a:pt x="3726" y="1270"/>
                  </a:cubicBezTo>
                  <a:cubicBezTo>
                    <a:pt x="3434" y="1313"/>
                    <a:pt x="3118" y="1337"/>
                    <a:pt x="2796" y="1337"/>
                  </a:cubicBezTo>
                  <a:cubicBezTo>
                    <a:pt x="1978" y="1337"/>
                    <a:pt x="1124" y="1185"/>
                    <a:pt x="535" y="814"/>
                  </a:cubicBezTo>
                  <a:cubicBezTo>
                    <a:pt x="322" y="723"/>
                    <a:pt x="292" y="693"/>
                    <a:pt x="201" y="662"/>
                  </a:cubicBezTo>
                  <a:cubicBezTo>
                    <a:pt x="188" y="637"/>
                    <a:pt x="149" y="622"/>
                    <a:pt x="110" y="622"/>
                  </a:cubicBezTo>
                  <a:cubicBezTo>
                    <a:pt x="56" y="622"/>
                    <a:pt x="0" y="652"/>
                    <a:pt x="18" y="723"/>
                  </a:cubicBezTo>
                  <a:cubicBezTo>
                    <a:pt x="18" y="784"/>
                    <a:pt x="109" y="814"/>
                    <a:pt x="170" y="845"/>
                  </a:cubicBezTo>
                  <a:cubicBezTo>
                    <a:pt x="413" y="997"/>
                    <a:pt x="687" y="1118"/>
                    <a:pt x="960" y="1240"/>
                  </a:cubicBezTo>
                  <a:cubicBezTo>
                    <a:pt x="1566" y="1442"/>
                    <a:pt x="2203" y="1532"/>
                    <a:pt x="2840" y="1532"/>
                  </a:cubicBezTo>
                  <a:cubicBezTo>
                    <a:pt x="3450" y="1532"/>
                    <a:pt x="4059" y="1449"/>
                    <a:pt x="4638" y="1301"/>
                  </a:cubicBezTo>
                  <a:cubicBezTo>
                    <a:pt x="4638" y="1331"/>
                    <a:pt x="4669" y="1361"/>
                    <a:pt x="4699" y="1392"/>
                  </a:cubicBezTo>
                  <a:cubicBezTo>
                    <a:pt x="4790" y="1513"/>
                    <a:pt x="4912" y="1544"/>
                    <a:pt x="5064" y="1574"/>
                  </a:cubicBezTo>
                  <a:cubicBezTo>
                    <a:pt x="5170" y="1590"/>
                    <a:pt x="5278" y="1598"/>
                    <a:pt x="5387" y="1598"/>
                  </a:cubicBezTo>
                  <a:cubicBezTo>
                    <a:pt x="5685" y="1598"/>
                    <a:pt x="5990" y="1542"/>
                    <a:pt x="6280" y="1453"/>
                  </a:cubicBezTo>
                  <a:cubicBezTo>
                    <a:pt x="7009" y="1240"/>
                    <a:pt x="7678" y="936"/>
                    <a:pt x="8225" y="419"/>
                  </a:cubicBezTo>
                  <a:cubicBezTo>
                    <a:pt x="8286" y="328"/>
                    <a:pt x="8407" y="298"/>
                    <a:pt x="8438" y="206"/>
                  </a:cubicBezTo>
                  <a:cubicBezTo>
                    <a:pt x="8438" y="138"/>
                    <a:pt x="8387" y="104"/>
                    <a:pt x="8335" y="104"/>
                  </a:cubicBezTo>
                  <a:cubicBezTo>
                    <a:pt x="8318" y="104"/>
                    <a:pt x="8301" y="108"/>
                    <a:pt x="8286" y="115"/>
                  </a:cubicBezTo>
                  <a:cubicBezTo>
                    <a:pt x="7769" y="632"/>
                    <a:pt x="7161" y="966"/>
                    <a:pt x="6553" y="1149"/>
                  </a:cubicBezTo>
                  <a:cubicBezTo>
                    <a:pt x="6137" y="1259"/>
                    <a:pt x="5772" y="1396"/>
                    <a:pt x="5411" y="1396"/>
                  </a:cubicBezTo>
                  <a:cubicBezTo>
                    <a:pt x="5376" y="1396"/>
                    <a:pt x="5342" y="1394"/>
                    <a:pt x="5307" y="1392"/>
                  </a:cubicBezTo>
                  <a:cubicBezTo>
                    <a:pt x="5033" y="1361"/>
                    <a:pt x="4881" y="1331"/>
                    <a:pt x="4851" y="1240"/>
                  </a:cubicBezTo>
                  <a:cubicBezTo>
                    <a:pt x="5185" y="1149"/>
                    <a:pt x="6371" y="693"/>
                    <a:pt x="6249" y="146"/>
                  </a:cubicBezTo>
                  <a:cubicBezTo>
                    <a:pt x="6180" y="35"/>
                    <a:pt x="6068" y="0"/>
                    <a:pt x="59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2"/>
            <p:cNvSpPr/>
            <p:nvPr/>
          </p:nvSpPr>
          <p:spPr>
            <a:xfrm>
              <a:off x="8099267" y="2418550"/>
              <a:ext cx="156127" cy="490974"/>
            </a:xfrm>
            <a:custGeom>
              <a:avLst/>
              <a:gdLst/>
              <a:ahLst/>
              <a:cxnLst/>
              <a:rect l="l" t="t" r="r" b="b"/>
              <a:pathLst>
                <a:path w="1389" h="4368" extrusionOk="0">
                  <a:moveTo>
                    <a:pt x="543" y="0"/>
                  </a:moveTo>
                  <a:cubicBezTo>
                    <a:pt x="509" y="0"/>
                    <a:pt x="471" y="23"/>
                    <a:pt x="456" y="68"/>
                  </a:cubicBezTo>
                  <a:cubicBezTo>
                    <a:pt x="0" y="950"/>
                    <a:pt x="30" y="1983"/>
                    <a:pt x="243" y="2926"/>
                  </a:cubicBezTo>
                  <a:cubicBezTo>
                    <a:pt x="304" y="3199"/>
                    <a:pt x="456" y="3442"/>
                    <a:pt x="608" y="3686"/>
                  </a:cubicBezTo>
                  <a:cubicBezTo>
                    <a:pt x="760" y="3929"/>
                    <a:pt x="851" y="4141"/>
                    <a:pt x="1155" y="4324"/>
                  </a:cubicBezTo>
                  <a:cubicBezTo>
                    <a:pt x="1185" y="4354"/>
                    <a:pt x="1223" y="4368"/>
                    <a:pt x="1258" y="4368"/>
                  </a:cubicBezTo>
                  <a:cubicBezTo>
                    <a:pt x="1327" y="4368"/>
                    <a:pt x="1388" y="4314"/>
                    <a:pt x="1368" y="4233"/>
                  </a:cubicBezTo>
                  <a:cubicBezTo>
                    <a:pt x="1337" y="4141"/>
                    <a:pt x="1307" y="4141"/>
                    <a:pt x="1216" y="4050"/>
                  </a:cubicBezTo>
                  <a:cubicBezTo>
                    <a:pt x="973" y="3898"/>
                    <a:pt x="638" y="3290"/>
                    <a:pt x="517" y="3047"/>
                  </a:cubicBezTo>
                  <a:cubicBezTo>
                    <a:pt x="304" y="2318"/>
                    <a:pt x="274" y="1527"/>
                    <a:pt x="365" y="859"/>
                  </a:cubicBezTo>
                  <a:cubicBezTo>
                    <a:pt x="426" y="616"/>
                    <a:pt x="547" y="342"/>
                    <a:pt x="608" y="68"/>
                  </a:cubicBezTo>
                  <a:cubicBezTo>
                    <a:pt x="608" y="23"/>
                    <a:pt x="578" y="0"/>
                    <a:pt x="5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p:nvPr/>
          </p:nvSpPr>
          <p:spPr>
            <a:xfrm>
              <a:off x="8099942" y="2944927"/>
              <a:ext cx="279545" cy="275386"/>
            </a:xfrm>
            <a:custGeom>
              <a:avLst/>
              <a:gdLst/>
              <a:ahLst/>
              <a:cxnLst/>
              <a:rect l="l" t="t" r="r" b="b"/>
              <a:pathLst>
                <a:path w="2487" h="2450" extrusionOk="0">
                  <a:moveTo>
                    <a:pt x="1334" y="1"/>
                  </a:moveTo>
                  <a:cubicBezTo>
                    <a:pt x="1268" y="1"/>
                    <a:pt x="1200" y="10"/>
                    <a:pt x="1149" y="36"/>
                  </a:cubicBezTo>
                  <a:cubicBezTo>
                    <a:pt x="997" y="66"/>
                    <a:pt x="845" y="97"/>
                    <a:pt x="693" y="158"/>
                  </a:cubicBezTo>
                  <a:cubicBezTo>
                    <a:pt x="693" y="158"/>
                    <a:pt x="663" y="188"/>
                    <a:pt x="632" y="218"/>
                  </a:cubicBezTo>
                  <a:cubicBezTo>
                    <a:pt x="632" y="249"/>
                    <a:pt x="663" y="310"/>
                    <a:pt x="724" y="310"/>
                  </a:cubicBezTo>
                  <a:cubicBezTo>
                    <a:pt x="876" y="249"/>
                    <a:pt x="1179" y="158"/>
                    <a:pt x="1271" y="158"/>
                  </a:cubicBezTo>
                  <a:cubicBezTo>
                    <a:pt x="1483" y="158"/>
                    <a:pt x="1635" y="188"/>
                    <a:pt x="1818" y="340"/>
                  </a:cubicBezTo>
                  <a:cubicBezTo>
                    <a:pt x="2183" y="644"/>
                    <a:pt x="2243" y="1343"/>
                    <a:pt x="1848" y="1799"/>
                  </a:cubicBezTo>
                  <a:cubicBezTo>
                    <a:pt x="1818" y="1829"/>
                    <a:pt x="1575" y="2103"/>
                    <a:pt x="1483" y="2103"/>
                  </a:cubicBezTo>
                  <a:cubicBezTo>
                    <a:pt x="1301" y="2179"/>
                    <a:pt x="1142" y="2209"/>
                    <a:pt x="978" y="2209"/>
                  </a:cubicBezTo>
                  <a:cubicBezTo>
                    <a:pt x="815" y="2209"/>
                    <a:pt x="648" y="2179"/>
                    <a:pt x="450" y="2133"/>
                  </a:cubicBezTo>
                  <a:cubicBezTo>
                    <a:pt x="359" y="2072"/>
                    <a:pt x="268" y="2012"/>
                    <a:pt x="207" y="1951"/>
                  </a:cubicBezTo>
                  <a:cubicBezTo>
                    <a:pt x="186" y="1937"/>
                    <a:pt x="164" y="1931"/>
                    <a:pt x="143" y="1931"/>
                  </a:cubicBezTo>
                  <a:cubicBezTo>
                    <a:pt x="69" y="1931"/>
                    <a:pt x="1" y="2002"/>
                    <a:pt x="24" y="2072"/>
                  </a:cubicBezTo>
                  <a:cubicBezTo>
                    <a:pt x="116" y="2255"/>
                    <a:pt x="298" y="2346"/>
                    <a:pt x="480" y="2376"/>
                  </a:cubicBezTo>
                  <a:cubicBezTo>
                    <a:pt x="648" y="2427"/>
                    <a:pt x="806" y="2449"/>
                    <a:pt x="960" y="2449"/>
                  </a:cubicBezTo>
                  <a:cubicBezTo>
                    <a:pt x="1086" y="2449"/>
                    <a:pt x="1209" y="2434"/>
                    <a:pt x="1331" y="2407"/>
                  </a:cubicBezTo>
                  <a:cubicBezTo>
                    <a:pt x="1757" y="2316"/>
                    <a:pt x="2061" y="1981"/>
                    <a:pt x="2243" y="1617"/>
                  </a:cubicBezTo>
                  <a:cubicBezTo>
                    <a:pt x="2487" y="1009"/>
                    <a:pt x="2274" y="158"/>
                    <a:pt x="1544" y="36"/>
                  </a:cubicBezTo>
                  <a:cubicBezTo>
                    <a:pt x="1509" y="18"/>
                    <a:pt x="1423" y="1"/>
                    <a:pt x="13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2"/>
            <p:cNvSpPr/>
            <p:nvPr/>
          </p:nvSpPr>
          <p:spPr>
            <a:xfrm>
              <a:off x="8134449" y="3037546"/>
              <a:ext cx="113976" cy="41814"/>
            </a:xfrm>
            <a:custGeom>
              <a:avLst/>
              <a:gdLst/>
              <a:ahLst/>
              <a:cxnLst/>
              <a:rect l="l" t="t" r="r" b="b"/>
              <a:pathLst>
                <a:path w="1014" h="372" extrusionOk="0">
                  <a:moveTo>
                    <a:pt x="787" y="0"/>
                  </a:moveTo>
                  <a:cubicBezTo>
                    <a:pt x="552" y="0"/>
                    <a:pt x="158" y="128"/>
                    <a:pt x="82" y="185"/>
                  </a:cubicBezTo>
                  <a:cubicBezTo>
                    <a:pt x="1" y="266"/>
                    <a:pt x="89" y="372"/>
                    <a:pt x="174" y="372"/>
                  </a:cubicBezTo>
                  <a:cubicBezTo>
                    <a:pt x="184" y="372"/>
                    <a:pt x="194" y="370"/>
                    <a:pt x="204" y="367"/>
                  </a:cubicBezTo>
                  <a:cubicBezTo>
                    <a:pt x="386" y="276"/>
                    <a:pt x="599" y="215"/>
                    <a:pt x="751" y="215"/>
                  </a:cubicBezTo>
                  <a:cubicBezTo>
                    <a:pt x="781" y="215"/>
                    <a:pt x="812" y="223"/>
                    <a:pt x="842" y="223"/>
                  </a:cubicBezTo>
                  <a:cubicBezTo>
                    <a:pt x="872" y="223"/>
                    <a:pt x="903" y="215"/>
                    <a:pt x="933" y="185"/>
                  </a:cubicBezTo>
                  <a:cubicBezTo>
                    <a:pt x="1014" y="47"/>
                    <a:pt x="929" y="0"/>
                    <a:pt x="7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p:nvPr/>
          </p:nvSpPr>
          <p:spPr>
            <a:xfrm>
              <a:off x="7217702" y="2511281"/>
              <a:ext cx="847515" cy="810197"/>
            </a:xfrm>
            <a:custGeom>
              <a:avLst/>
              <a:gdLst/>
              <a:ahLst/>
              <a:cxnLst/>
              <a:rect l="l" t="t" r="r" b="b"/>
              <a:pathLst>
                <a:path w="7540" h="7208" extrusionOk="0">
                  <a:moveTo>
                    <a:pt x="1158" y="1"/>
                  </a:moveTo>
                  <a:cubicBezTo>
                    <a:pt x="1132" y="1"/>
                    <a:pt x="1107" y="11"/>
                    <a:pt x="1095" y="34"/>
                  </a:cubicBezTo>
                  <a:cubicBezTo>
                    <a:pt x="700" y="733"/>
                    <a:pt x="396" y="1310"/>
                    <a:pt x="183" y="2101"/>
                  </a:cubicBezTo>
                  <a:cubicBezTo>
                    <a:pt x="62" y="2587"/>
                    <a:pt x="1" y="2952"/>
                    <a:pt x="123" y="3438"/>
                  </a:cubicBezTo>
                  <a:cubicBezTo>
                    <a:pt x="214" y="3924"/>
                    <a:pt x="457" y="4320"/>
                    <a:pt x="730" y="4715"/>
                  </a:cubicBezTo>
                  <a:cubicBezTo>
                    <a:pt x="1156" y="5353"/>
                    <a:pt x="1582" y="5809"/>
                    <a:pt x="2189" y="6234"/>
                  </a:cubicBezTo>
                  <a:cubicBezTo>
                    <a:pt x="2737" y="6630"/>
                    <a:pt x="3375" y="6873"/>
                    <a:pt x="4044" y="7025"/>
                  </a:cubicBezTo>
                  <a:cubicBezTo>
                    <a:pt x="4469" y="7116"/>
                    <a:pt x="4773" y="7177"/>
                    <a:pt x="5290" y="7207"/>
                  </a:cubicBezTo>
                  <a:cubicBezTo>
                    <a:pt x="5928" y="7207"/>
                    <a:pt x="6718" y="6873"/>
                    <a:pt x="7174" y="6599"/>
                  </a:cubicBezTo>
                  <a:cubicBezTo>
                    <a:pt x="7296" y="6478"/>
                    <a:pt x="7357" y="6447"/>
                    <a:pt x="7478" y="6356"/>
                  </a:cubicBezTo>
                  <a:cubicBezTo>
                    <a:pt x="7509" y="6356"/>
                    <a:pt x="7539" y="6295"/>
                    <a:pt x="7509" y="6265"/>
                  </a:cubicBezTo>
                  <a:cubicBezTo>
                    <a:pt x="7478" y="6214"/>
                    <a:pt x="7448" y="6197"/>
                    <a:pt x="7420" y="6197"/>
                  </a:cubicBezTo>
                  <a:cubicBezTo>
                    <a:pt x="7363" y="6197"/>
                    <a:pt x="7316" y="6265"/>
                    <a:pt x="7296" y="6265"/>
                  </a:cubicBezTo>
                  <a:cubicBezTo>
                    <a:pt x="7174" y="6356"/>
                    <a:pt x="7053" y="6417"/>
                    <a:pt x="6931" y="6478"/>
                  </a:cubicBezTo>
                  <a:cubicBezTo>
                    <a:pt x="6384" y="6782"/>
                    <a:pt x="5807" y="6964"/>
                    <a:pt x="5229" y="6964"/>
                  </a:cubicBezTo>
                  <a:cubicBezTo>
                    <a:pt x="4196" y="6873"/>
                    <a:pt x="3162" y="6630"/>
                    <a:pt x="2250" y="5991"/>
                  </a:cubicBezTo>
                  <a:cubicBezTo>
                    <a:pt x="1399" y="5353"/>
                    <a:pt x="396" y="4137"/>
                    <a:pt x="305" y="3043"/>
                  </a:cubicBezTo>
                  <a:cubicBezTo>
                    <a:pt x="244" y="2496"/>
                    <a:pt x="548" y="1432"/>
                    <a:pt x="882" y="763"/>
                  </a:cubicBezTo>
                  <a:cubicBezTo>
                    <a:pt x="943" y="611"/>
                    <a:pt x="1186" y="307"/>
                    <a:pt x="1247" y="64"/>
                  </a:cubicBezTo>
                  <a:cubicBezTo>
                    <a:pt x="1247" y="27"/>
                    <a:pt x="1201" y="1"/>
                    <a:pt x="11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2"/>
            <p:cNvSpPr/>
            <p:nvPr/>
          </p:nvSpPr>
          <p:spPr>
            <a:xfrm>
              <a:off x="6988852" y="1999068"/>
              <a:ext cx="1239350" cy="942495"/>
            </a:xfrm>
            <a:custGeom>
              <a:avLst/>
              <a:gdLst/>
              <a:ahLst/>
              <a:cxnLst/>
              <a:rect l="l" t="t" r="r" b="b"/>
              <a:pathLst>
                <a:path w="11026" h="8385" extrusionOk="0">
                  <a:moveTo>
                    <a:pt x="7286" y="0"/>
                  </a:moveTo>
                  <a:cubicBezTo>
                    <a:pt x="6850" y="0"/>
                    <a:pt x="6412" y="55"/>
                    <a:pt x="5988" y="153"/>
                  </a:cubicBezTo>
                  <a:cubicBezTo>
                    <a:pt x="5411" y="275"/>
                    <a:pt x="4833" y="396"/>
                    <a:pt x="4317" y="670"/>
                  </a:cubicBezTo>
                  <a:cubicBezTo>
                    <a:pt x="3040" y="1460"/>
                    <a:pt x="2098" y="2919"/>
                    <a:pt x="1490" y="4104"/>
                  </a:cubicBezTo>
                  <a:cubicBezTo>
                    <a:pt x="1004" y="5077"/>
                    <a:pt x="639" y="6111"/>
                    <a:pt x="335" y="7144"/>
                  </a:cubicBezTo>
                  <a:cubicBezTo>
                    <a:pt x="244" y="7509"/>
                    <a:pt x="122" y="7873"/>
                    <a:pt x="31" y="8238"/>
                  </a:cubicBezTo>
                  <a:cubicBezTo>
                    <a:pt x="0" y="8269"/>
                    <a:pt x="31" y="8329"/>
                    <a:pt x="61" y="8360"/>
                  </a:cubicBezTo>
                  <a:cubicBezTo>
                    <a:pt x="84" y="8377"/>
                    <a:pt x="104" y="8384"/>
                    <a:pt x="121" y="8384"/>
                  </a:cubicBezTo>
                  <a:cubicBezTo>
                    <a:pt x="194" y="8384"/>
                    <a:pt x="219" y="8246"/>
                    <a:pt x="244" y="8147"/>
                  </a:cubicBezTo>
                  <a:cubicBezTo>
                    <a:pt x="335" y="7873"/>
                    <a:pt x="396" y="7600"/>
                    <a:pt x="487" y="7326"/>
                  </a:cubicBezTo>
                  <a:cubicBezTo>
                    <a:pt x="791" y="6354"/>
                    <a:pt x="1155" y="5290"/>
                    <a:pt x="1551" y="4530"/>
                  </a:cubicBezTo>
                  <a:cubicBezTo>
                    <a:pt x="2250" y="3101"/>
                    <a:pt x="3374" y="1278"/>
                    <a:pt x="4803" y="700"/>
                  </a:cubicBezTo>
                  <a:cubicBezTo>
                    <a:pt x="5645" y="412"/>
                    <a:pt x="6536" y="221"/>
                    <a:pt x="7369" y="221"/>
                  </a:cubicBezTo>
                  <a:cubicBezTo>
                    <a:pt x="7678" y="221"/>
                    <a:pt x="7980" y="247"/>
                    <a:pt x="8268" y="305"/>
                  </a:cubicBezTo>
                  <a:cubicBezTo>
                    <a:pt x="8663" y="427"/>
                    <a:pt x="9089" y="579"/>
                    <a:pt x="9393" y="761"/>
                  </a:cubicBezTo>
                  <a:cubicBezTo>
                    <a:pt x="9666" y="913"/>
                    <a:pt x="9909" y="1156"/>
                    <a:pt x="10153" y="1338"/>
                  </a:cubicBezTo>
                  <a:cubicBezTo>
                    <a:pt x="10426" y="1521"/>
                    <a:pt x="10669" y="1734"/>
                    <a:pt x="10913" y="1916"/>
                  </a:cubicBezTo>
                  <a:cubicBezTo>
                    <a:pt x="10925" y="1920"/>
                    <a:pt x="10936" y="1922"/>
                    <a:pt x="10946" y="1922"/>
                  </a:cubicBezTo>
                  <a:cubicBezTo>
                    <a:pt x="11010" y="1922"/>
                    <a:pt x="11026" y="1847"/>
                    <a:pt x="10973" y="1794"/>
                  </a:cubicBezTo>
                  <a:cubicBezTo>
                    <a:pt x="10639" y="1551"/>
                    <a:pt x="10335" y="1278"/>
                    <a:pt x="10001" y="1004"/>
                  </a:cubicBezTo>
                  <a:cubicBezTo>
                    <a:pt x="9879" y="913"/>
                    <a:pt x="9697" y="731"/>
                    <a:pt x="9514" y="609"/>
                  </a:cubicBezTo>
                  <a:cubicBezTo>
                    <a:pt x="8850" y="179"/>
                    <a:pt x="8072" y="0"/>
                    <a:pt x="72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2"/>
            <p:cNvSpPr/>
            <p:nvPr/>
          </p:nvSpPr>
          <p:spPr>
            <a:xfrm>
              <a:off x="7922797" y="2305811"/>
              <a:ext cx="695884" cy="2002563"/>
            </a:xfrm>
            <a:custGeom>
              <a:avLst/>
              <a:gdLst/>
              <a:ahLst/>
              <a:cxnLst/>
              <a:rect l="l" t="t" r="r" b="b"/>
              <a:pathLst>
                <a:path w="6191" h="17816" extrusionOk="0">
                  <a:moveTo>
                    <a:pt x="1023" y="15661"/>
                  </a:moveTo>
                  <a:lnTo>
                    <a:pt x="1023" y="15661"/>
                  </a:lnTo>
                  <a:cubicBezTo>
                    <a:pt x="1114" y="15905"/>
                    <a:pt x="1053" y="16208"/>
                    <a:pt x="962" y="16543"/>
                  </a:cubicBezTo>
                  <a:cubicBezTo>
                    <a:pt x="962" y="16573"/>
                    <a:pt x="962" y="16573"/>
                    <a:pt x="962" y="16604"/>
                  </a:cubicBezTo>
                  <a:cubicBezTo>
                    <a:pt x="932" y="16482"/>
                    <a:pt x="901" y="16391"/>
                    <a:pt x="901" y="16300"/>
                  </a:cubicBezTo>
                  <a:cubicBezTo>
                    <a:pt x="901" y="16087"/>
                    <a:pt x="962" y="15783"/>
                    <a:pt x="1023" y="15661"/>
                  </a:cubicBezTo>
                  <a:close/>
                  <a:moveTo>
                    <a:pt x="3379" y="0"/>
                  </a:moveTo>
                  <a:cubicBezTo>
                    <a:pt x="3341" y="0"/>
                    <a:pt x="3303" y="8"/>
                    <a:pt x="3272" y="38"/>
                  </a:cubicBezTo>
                  <a:cubicBezTo>
                    <a:pt x="3211" y="68"/>
                    <a:pt x="3272" y="190"/>
                    <a:pt x="3333" y="190"/>
                  </a:cubicBezTo>
                  <a:cubicBezTo>
                    <a:pt x="3759" y="220"/>
                    <a:pt x="4184" y="281"/>
                    <a:pt x="4488" y="403"/>
                  </a:cubicBezTo>
                  <a:cubicBezTo>
                    <a:pt x="5096" y="737"/>
                    <a:pt x="5400" y="1284"/>
                    <a:pt x="5704" y="1953"/>
                  </a:cubicBezTo>
                  <a:cubicBezTo>
                    <a:pt x="6038" y="2804"/>
                    <a:pt x="5795" y="4141"/>
                    <a:pt x="5643" y="4932"/>
                  </a:cubicBezTo>
                  <a:cubicBezTo>
                    <a:pt x="5491" y="5631"/>
                    <a:pt x="5157" y="6269"/>
                    <a:pt x="4883" y="6907"/>
                  </a:cubicBezTo>
                  <a:cubicBezTo>
                    <a:pt x="4427" y="8062"/>
                    <a:pt x="3819" y="9005"/>
                    <a:pt x="3303" y="10190"/>
                  </a:cubicBezTo>
                  <a:cubicBezTo>
                    <a:pt x="2999" y="10828"/>
                    <a:pt x="2816" y="11467"/>
                    <a:pt x="2664" y="12135"/>
                  </a:cubicBezTo>
                  <a:cubicBezTo>
                    <a:pt x="2421" y="13017"/>
                    <a:pt x="2269" y="13990"/>
                    <a:pt x="2360" y="14993"/>
                  </a:cubicBezTo>
                  <a:cubicBezTo>
                    <a:pt x="2391" y="15692"/>
                    <a:pt x="2573" y="16239"/>
                    <a:pt x="2482" y="16908"/>
                  </a:cubicBezTo>
                  <a:cubicBezTo>
                    <a:pt x="2452" y="17060"/>
                    <a:pt x="2360" y="17424"/>
                    <a:pt x="2300" y="17485"/>
                  </a:cubicBezTo>
                  <a:cubicBezTo>
                    <a:pt x="2188" y="17584"/>
                    <a:pt x="2066" y="17633"/>
                    <a:pt x="1942" y="17633"/>
                  </a:cubicBezTo>
                  <a:cubicBezTo>
                    <a:pt x="1763" y="17633"/>
                    <a:pt x="1580" y="17531"/>
                    <a:pt x="1418" y="17333"/>
                  </a:cubicBezTo>
                  <a:cubicBezTo>
                    <a:pt x="1297" y="17212"/>
                    <a:pt x="1175" y="17029"/>
                    <a:pt x="1084" y="16877"/>
                  </a:cubicBezTo>
                  <a:cubicBezTo>
                    <a:pt x="1205" y="16543"/>
                    <a:pt x="1266" y="16148"/>
                    <a:pt x="1266" y="15783"/>
                  </a:cubicBezTo>
                  <a:cubicBezTo>
                    <a:pt x="1266" y="15647"/>
                    <a:pt x="1149" y="15411"/>
                    <a:pt x="1013" y="15411"/>
                  </a:cubicBezTo>
                  <a:cubicBezTo>
                    <a:pt x="967" y="15411"/>
                    <a:pt x="918" y="15439"/>
                    <a:pt x="871" y="15509"/>
                  </a:cubicBezTo>
                  <a:cubicBezTo>
                    <a:pt x="689" y="15844"/>
                    <a:pt x="628" y="16239"/>
                    <a:pt x="719" y="16604"/>
                  </a:cubicBezTo>
                  <a:cubicBezTo>
                    <a:pt x="780" y="16695"/>
                    <a:pt x="810" y="16786"/>
                    <a:pt x="841" y="16877"/>
                  </a:cubicBezTo>
                  <a:cubicBezTo>
                    <a:pt x="810" y="16938"/>
                    <a:pt x="749" y="16968"/>
                    <a:pt x="689" y="16999"/>
                  </a:cubicBezTo>
                  <a:cubicBezTo>
                    <a:pt x="537" y="17090"/>
                    <a:pt x="385" y="17120"/>
                    <a:pt x="263" y="17120"/>
                  </a:cubicBezTo>
                  <a:cubicBezTo>
                    <a:pt x="202" y="17120"/>
                    <a:pt x="141" y="17120"/>
                    <a:pt x="111" y="17151"/>
                  </a:cubicBezTo>
                  <a:cubicBezTo>
                    <a:pt x="0" y="17262"/>
                    <a:pt x="92" y="17398"/>
                    <a:pt x="224" y="17398"/>
                  </a:cubicBezTo>
                  <a:cubicBezTo>
                    <a:pt x="237" y="17398"/>
                    <a:pt x="250" y="17397"/>
                    <a:pt x="263" y="17394"/>
                  </a:cubicBezTo>
                  <a:cubicBezTo>
                    <a:pt x="506" y="17363"/>
                    <a:pt x="780" y="17272"/>
                    <a:pt x="962" y="17090"/>
                  </a:cubicBezTo>
                  <a:cubicBezTo>
                    <a:pt x="1145" y="17394"/>
                    <a:pt x="1418" y="17667"/>
                    <a:pt x="1752" y="17789"/>
                  </a:cubicBezTo>
                  <a:cubicBezTo>
                    <a:pt x="1817" y="17807"/>
                    <a:pt x="1883" y="17815"/>
                    <a:pt x="1950" y="17815"/>
                  </a:cubicBezTo>
                  <a:cubicBezTo>
                    <a:pt x="2229" y="17815"/>
                    <a:pt x="2505" y="17664"/>
                    <a:pt x="2604" y="17394"/>
                  </a:cubicBezTo>
                  <a:cubicBezTo>
                    <a:pt x="2968" y="16452"/>
                    <a:pt x="2543" y="15479"/>
                    <a:pt x="2604" y="14597"/>
                  </a:cubicBezTo>
                  <a:cubicBezTo>
                    <a:pt x="2604" y="13564"/>
                    <a:pt x="2725" y="12926"/>
                    <a:pt x="2968" y="12105"/>
                  </a:cubicBezTo>
                  <a:cubicBezTo>
                    <a:pt x="3120" y="11406"/>
                    <a:pt x="3485" y="10464"/>
                    <a:pt x="3728" y="9917"/>
                  </a:cubicBezTo>
                  <a:cubicBezTo>
                    <a:pt x="4306" y="8853"/>
                    <a:pt x="4883" y="7758"/>
                    <a:pt x="5309" y="6634"/>
                  </a:cubicBezTo>
                  <a:cubicBezTo>
                    <a:pt x="5886" y="5418"/>
                    <a:pt x="6190" y="4050"/>
                    <a:pt x="6069" y="2713"/>
                  </a:cubicBezTo>
                  <a:cubicBezTo>
                    <a:pt x="6038" y="2166"/>
                    <a:pt x="5856" y="1771"/>
                    <a:pt x="5613" y="1315"/>
                  </a:cubicBezTo>
                  <a:cubicBezTo>
                    <a:pt x="5339" y="737"/>
                    <a:pt x="4822" y="190"/>
                    <a:pt x="4154" y="99"/>
                  </a:cubicBezTo>
                  <a:cubicBezTo>
                    <a:pt x="3941" y="38"/>
                    <a:pt x="3698" y="38"/>
                    <a:pt x="3485" y="8"/>
                  </a:cubicBezTo>
                  <a:cubicBezTo>
                    <a:pt x="3455" y="8"/>
                    <a:pt x="3417" y="0"/>
                    <a:pt x="33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2"/>
            <p:cNvSpPr/>
            <p:nvPr/>
          </p:nvSpPr>
          <p:spPr>
            <a:xfrm>
              <a:off x="7279298" y="3403750"/>
              <a:ext cx="627880" cy="635524"/>
            </a:xfrm>
            <a:custGeom>
              <a:avLst/>
              <a:gdLst/>
              <a:ahLst/>
              <a:cxnLst/>
              <a:rect l="l" t="t" r="r" b="b"/>
              <a:pathLst>
                <a:path w="5586" h="5654" extrusionOk="0">
                  <a:moveTo>
                    <a:pt x="3651" y="1"/>
                  </a:moveTo>
                  <a:cubicBezTo>
                    <a:pt x="3015" y="1"/>
                    <a:pt x="2555" y="321"/>
                    <a:pt x="1763" y="726"/>
                  </a:cubicBezTo>
                  <a:cubicBezTo>
                    <a:pt x="1307" y="1000"/>
                    <a:pt x="973" y="1243"/>
                    <a:pt x="608" y="1395"/>
                  </a:cubicBezTo>
                  <a:cubicBezTo>
                    <a:pt x="517" y="1425"/>
                    <a:pt x="395" y="1456"/>
                    <a:pt x="274" y="1486"/>
                  </a:cubicBezTo>
                  <a:cubicBezTo>
                    <a:pt x="0" y="1638"/>
                    <a:pt x="274" y="2033"/>
                    <a:pt x="426" y="2185"/>
                  </a:cubicBezTo>
                  <a:cubicBezTo>
                    <a:pt x="608" y="2337"/>
                    <a:pt x="821" y="2489"/>
                    <a:pt x="1064" y="2519"/>
                  </a:cubicBezTo>
                  <a:cubicBezTo>
                    <a:pt x="851" y="2732"/>
                    <a:pt x="638" y="3371"/>
                    <a:pt x="1459" y="3553"/>
                  </a:cubicBezTo>
                  <a:cubicBezTo>
                    <a:pt x="1520" y="3583"/>
                    <a:pt x="1550" y="3583"/>
                    <a:pt x="1581" y="3583"/>
                  </a:cubicBezTo>
                  <a:cubicBezTo>
                    <a:pt x="1429" y="3887"/>
                    <a:pt x="1338" y="4191"/>
                    <a:pt x="1550" y="4526"/>
                  </a:cubicBezTo>
                  <a:cubicBezTo>
                    <a:pt x="1611" y="4647"/>
                    <a:pt x="1702" y="4738"/>
                    <a:pt x="1885" y="4829"/>
                  </a:cubicBezTo>
                  <a:cubicBezTo>
                    <a:pt x="2097" y="4890"/>
                    <a:pt x="2128" y="4890"/>
                    <a:pt x="2371" y="4890"/>
                  </a:cubicBezTo>
                  <a:lnTo>
                    <a:pt x="2432" y="4890"/>
                  </a:lnTo>
                  <a:cubicBezTo>
                    <a:pt x="2493" y="4921"/>
                    <a:pt x="2645" y="5255"/>
                    <a:pt x="2827" y="5437"/>
                  </a:cubicBezTo>
                  <a:cubicBezTo>
                    <a:pt x="2979" y="5559"/>
                    <a:pt x="3131" y="5620"/>
                    <a:pt x="3313" y="5650"/>
                  </a:cubicBezTo>
                  <a:cubicBezTo>
                    <a:pt x="3344" y="5650"/>
                    <a:pt x="3394" y="5654"/>
                    <a:pt x="3456" y="5654"/>
                  </a:cubicBezTo>
                  <a:cubicBezTo>
                    <a:pt x="3580" y="5654"/>
                    <a:pt x="3749" y="5640"/>
                    <a:pt x="3891" y="5559"/>
                  </a:cubicBezTo>
                  <a:cubicBezTo>
                    <a:pt x="4316" y="5346"/>
                    <a:pt x="4711" y="4981"/>
                    <a:pt x="4955" y="4586"/>
                  </a:cubicBezTo>
                  <a:cubicBezTo>
                    <a:pt x="5289" y="4009"/>
                    <a:pt x="5441" y="3553"/>
                    <a:pt x="5563" y="3188"/>
                  </a:cubicBezTo>
                  <a:cubicBezTo>
                    <a:pt x="5585" y="3120"/>
                    <a:pt x="5523" y="3086"/>
                    <a:pt x="5464" y="3086"/>
                  </a:cubicBezTo>
                  <a:cubicBezTo>
                    <a:pt x="5445" y="3086"/>
                    <a:pt x="5426" y="3089"/>
                    <a:pt x="5411" y="3097"/>
                  </a:cubicBezTo>
                  <a:cubicBezTo>
                    <a:pt x="5380" y="3127"/>
                    <a:pt x="5380" y="3158"/>
                    <a:pt x="5380" y="3158"/>
                  </a:cubicBezTo>
                  <a:cubicBezTo>
                    <a:pt x="5319" y="3310"/>
                    <a:pt x="5289" y="3401"/>
                    <a:pt x="5198" y="3583"/>
                  </a:cubicBezTo>
                  <a:cubicBezTo>
                    <a:pt x="5137" y="3705"/>
                    <a:pt x="4985" y="4039"/>
                    <a:pt x="4803" y="4282"/>
                  </a:cubicBezTo>
                  <a:cubicBezTo>
                    <a:pt x="4590" y="4678"/>
                    <a:pt x="4134" y="5194"/>
                    <a:pt x="3617" y="5346"/>
                  </a:cubicBezTo>
                  <a:cubicBezTo>
                    <a:pt x="3599" y="5364"/>
                    <a:pt x="3563" y="5371"/>
                    <a:pt x="3518" y="5371"/>
                  </a:cubicBezTo>
                  <a:cubicBezTo>
                    <a:pt x="3409" y="5371"/>
                    <a:pt x="3247" y="5328"/>
                    <a:pt x="3161" y="5285"/>
                  </a:cubicBezTo>
                  <a:cubicBezTo>
                    <a:pt x="2948" y="5164"/>
                    <a:pt x="3040" y="5225"/>
                    <a:pt x="2857" y="4951"/>
                  </a:cubicBezTo>
                  <a:cubicBezTo>
                    <a:pt x="2766" y="4829"/>
                    <a:pt x="2675" y="4708"/>
                    <a:pt x="2553" y="4647"/>
                  </a:cubicBezTo>
                  <a:cubicBezTo>
                    <a:pt x="2249" y="4556"/>
                    <a:pt x="2158" y="4617"/>
                    <a:pt x="2067" y="4556"/>
                  </a:cubicBezTo>
                  <a:cubicBezTo>
                    <a:pt x="1854" y="4465"/>
                    <a:pt x="1733" y="4161"/>
                    <a:pt x="1763" y="4039"/>
                  </a:cubicBezTo>
                  <a:cubicBezTo>
                    <a:pt x="1824" y="3826"/>
                    <a:pt x="1824" y="3826"/>
                    <a:pt x="1915" y="3644"/>
                  </a:cubicBezTo>
                  <a:cubicBezTo>
                    <a:pt x="1915" y="3644"/>
                    <a:pt x="2006" y="3462"/>
                    <a:pt x="1885" y="3371"/>
                  </a:cubicBezTo>
                  <a:cubicBezTo>
                    <a:pt x="1733" y="3310"/>
                    <a:pt x="1641" y="3310"/>
                    <a:pt x="1520" y="3279"/>
                  </a:cubicBezTo>
                  <a:cubicBezTo>
                    <a:pt x="1338" y="3219"/>
                    <a:pt x="1155" y="3067"/>
                    <a:pt x="1216" y="2975"/>
                  </a:cubicBezTo>
                  <a:cubicBezTo>
                    <a:pt x="1246" y="2823"/>
                    <a:pt x="1277" y="2854"/>
                    <a:pt x="1368" y="2702"/>
                  </a:cubicBezTo>
                  <a:lnTo>
                    <a:pt x="1368" y="2702"/>
                  </a:lnTo>
                  <a:cubicBezTo>
                    <a:pt x="1362" y="2707"/>
                    <a:pt x="1360" y="2710"/>
                    <a:pt x="1360" y="2710"/>
                  </a:cubicBezTo>
                  <a:cubicBezTo>
                    <a:pt x="1359" y="2710"/>
                    <a:pt x="1404" y="2660"/>
                    <a:pt x="1429" y="2611"/>
                  </a:cubicBezTo>
                  <a:cubicBezTo>
                    <a:pt x="1429" y="2611"/>
                    <a:pt x="1459" y="2580"/>
                    <a:pt x="1489" y="2519"/>
                  </a:cubicBezTo>
                  <a:cubicBezTo>
                    <a:pt x="1520" y="2428"/>
                    <a:pt x="1489" y="2337"/>
                    <a:pt x="1398" y="2307"/>
                  </a:cubicBezTo>
                  <a:cubicBezTo>
                    <a:pt x="1277" y="2246"/>
                    <a:pt x="1246" y="2276"/>
                    <a:pt x="1064" y="2215"/>
                  </a:cubicBezTo>
                  <a:cubicBezTo>
                    <a:pt x="1003" y="2215"/>
                    <a:pt x="760" y="2063"/>
                    <a:pt x="669" y="1972"/>
                  </a:cubicBezTo>
                  <a:cubicBezTo>
                    <a:pt x="638" y="1942"/>
                    <a:pt x="578" y="1851"/>
                    <a:pt x="517" y="1760"/>
                  </a:cubicBezTo>
                  <a:cubicBezTo>
                    <a:pt x="973" y="1608"/>
                    <a:pt x="1368" y="1334"/>
                    <a:pt x="1793" y="1091"/>
                  </a:cubicBezTo>
                  <a:cubicBezTo>
                    <a:pt x="2432" y="726"/>
                    <a:pt x="2979" y="331"/>
                    <a:pt x="3526" y="240"/>
                  </a:cubicBezTo>
                  <a:cubicBezTo>
                    <a:pt x="3572" y="231"/>
                    <a:pt x="3622" y="228"/>
                    <a:pt x="3675" y="228"/>
                  </a:cubicBezTo>
                  <a:cubicBezTo>
                    <a:pt x="4006" y="228"/>
                    <a:pt x="4445" y="374"/>
                    <a:pt x="4681" y="453"/>
                  </a:cubicBezTo>
                  <a:cubicBezTo>
                    <a:pt x="4772" y="483"/>
                    <a:pt x="4894" y="574"/>
                    <a:pt x="4985" y="574"/>
                  </a:cubicBezTo>
                  <a:cubicBezTo>
                    <a:pt x="5076" y="544"/>
                    <a:pt x="5107" y="392"/>
                    <a:pt x="5015" y="361"/>
                  </a:cubicBezTo>
                  <a:cubicBezTo>
                    <a:pt x="4439" y="106"/>
                    <a:pt x="4016" y="1"/>
                    <a:pt x="36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2"/>
            <p:cNvSpPr/>
            <p:nvPr/>
          </p:nvSpPr>
          <p:spPr>
            <a:xfrm>
              <a:off x="7424183" y="3239419"/>
              <a:ext cx="213902" cy="115213"/>
            </a:xfrm>
            <a:custGeom>
              <a:avLst/>
              <a:gdLst/>
              <a:ahLst/>
              <a:cxnLst/>
              <a:rect l="l" t="t" r="r" b="b"/>
              <a:pathLst>
                <a:path w="1903" h="1025" extrusionOk="0">
                  <a:moveTo>
                    <a:pt x="109" y="1"/>
                  </a:moveTo>
                  <a:cubicBezTo>
                    <a:pt x="54" y="1"/>
                    <a:pt x="0" y="51"/>
                    <a:pt x="18" y="121"/>
                  </a:cubicBezTo>
                  <a:cubicBezTo>
                    <a:pt x="18" y="395"/>
                    <a:pt x="109" y="699"/>
                    <a:pt x="383" y="851"/>
                  </a:cubicBezTo>
                  <a:cubicBezTo>
                    <a:pt x="572" y="959"/>
                    <a:pt x="815" y="1025"/>
                    <a:pt x="1054" y="1025"/>
                  </a:cubicBezTo>
                  <a:cubicBezTo>
                    <a:pt x="1352" y="1025"/>
                    <a:pt x="1643" y="922"/>
                    <a:pt x="1811" y="668"/>
                  </a:cubicBezTo>
                  <a:cubicBezTo>
                    <a:pt x="1903" y="577"/>
                    <a:pt x="1842" y="425"/>
                    <a:pt x="1690" y="425"/>
                  </a:cubicBezTo>
                  <a:cubicBezTo>
                    <a:pt x="1599" y="486"/>
                    <a:pt x="1629" y="486"/>
                    <a:pt x="1568" y="577"/>
                  </a:cubicBezTo>
                  <a:cubicBezTo>
                    <a:pt x="1482" y="698"/>
                    <a:pt x="1237" y="790"/>
                    <a:pt x="975" y="790"/>
                  </a:cubicBezTo>
                  <a:cubicBezTo>
                    <a:pt x="777" y="790"/>
                    <a:pt x="570" y="738"/>
                    <a:pt x="413" y="608"/>
                  </a:cubicBezTo>
                  <a:cubicBezTo>
                    <a:pt x="322" y="516"/>
                    <a:pt x="231" y="364"/>
                    <a:pt x="200" y="91"/>
                  </a:cubicBezTo>
                  <a:cubicBezTo>
                    <a:pt x="188" y="27"/>
                    <a:pt x="148" y="1"/>
                    <a:pt x="1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2"/>
            <p:cNvSpPr/>
            <p:nvPr/>
          </p:nvSpPr>
          <p:spPr>
            <a:xfrm>
              <a:off x="7884018" y="3526155"/>
              <a:ext cx="41027" cy="145674"/>
            </a:xfrm>
            <a:custGeom>
              <a:avLst/>
              <a:gdLst/>
              <a:ahLst/>
              <a:cxnLst/>
              <a:rect l="l" t="t" r="r" b="b"/>
              <a:pathLst>
                <a:path w="365" h="1296" extrusionOk="0">
                  <a:moveTo>
                    <a:pt x="81" y="1"/>
                  </a:moveTo>
                  <a:cubicBezTo>
                    <a:pt x="38" y="1"/>
                    <a:pt x="0" y="34"/>
                    <a:pt x="0" y="93"/>
                  </a:cubicBezTo>
                  <a:cubicBezTo>
                    <a:pt x="152" y="488"/>
                    <a:pt x="274" y="853"/>
                    <a:pt x="183" y="1187"/>
                  </a:cubicBezTo>
                  <a:cubicBezTo>
                    <a:pt x="148" y="1256"/>
                    <a:pt x="191" y="1295"/>
                    <a:pt x="235" y="1295"/>
                  </a:cubicBezTo>
                  <a:cubicBezTo>
                    <a:pt x="269" y="1295"/>
                    <a:pt x="304" y="1271"/>
                    <a:pt x="304" y="1218"/>
                  </a:cubicBezTo>
                  <a:cubicBezTo>
                    <a:pt x="334" y="1126"/>
                    <a:pt x="365" y="944"/>
                    <a:pt x="334" y="792"/>
                  </a:cubicBezTo>
                  <a:cubicBezTo>
                    <a:pt x="304" y="519"/>
                    <a:pt x="243" y="275"/>
                    <a:pt x="152" y="32"/>
                  </a:cubicBezTo>
                  <a:cubicBezTo>
                    <a:pt x="131" y="11"/>
                    <a:pt x="105" y="1"/>
                    <a:pt x="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2"/>
            <p:cNvSpPr/>
            <p:nvPr/>
          </p:nvSpPr>
          <p:spPr>
            <a:xfrm>
              <a:off x="6380759" y="3290562"/>
              <a:ext cx="1736506" cy="2412382"/>
            </a:xfrm>
            <a:custGeom>
              <a:avLst/>
              <a:gdLst/>
              <a:ahLst/>
              <a:cxnLst/>
              <a:rect l="l" t="t" r="r" b="b"/>
              <a:pathLst>
                <a:path w="15449" h="21462" extrusionOk="0">
                  <a:moveTo>
                    <a:pt x="7599" y="1"/>
                  </a:moveTo>
                  <a:cubicBezTo>
                    <a:pt x="7569" y="1"/>
                    <a:pt x="7508" y="1"/>
                    <a:pt x="7508" y="31"/>
                  </a:cubicBezTo>
                  <a:cubicBezTo>
                    <a:pt x="7021" y="791"/>
                    <a:pt x="6444" y="1490"/>
                    <a:pt x="5927" y="2219"/>
                  </a:cubicBezTo>
                  <a:cubicBezTo>
                    <a:pt x="5471" y="2827"/>
                    <a:pt x="5076" y="3496"/>
                    <a:pt x="4651" y="4134"/>
                  </a:cubicBezTo>
                  <a:cubicBezTo>
                    <a:pt x="4012" y="5137"/>
                    <a:pt x="3617" y="6110"/>
                    <a:pt x="3040" y="7144"/>
                  </a:cubicBezTo>
                  <a:cubicBezTo>
                    <a:pt x="2340" y="8390"/>
                    <a:pt x="1854" y="9788"/>
                    <a:pt x="1307" y="11156"/>
                  </a:cubicBezTo>
                  <a:cubicBezTo>
                    <a:pt x="760" y="12645"/>
                    <a:pt x="304" y="14165"/>
                    <a:pt x="182" y="15776"/>
                  </a:cubicBezTo>
                  <a:cubicBezTo>
                    <a:pt x="0" y="16931"/>
                    <a:pt x="91" y="18147"/>
                    <a:pt x="456" y="19271"/>
                  </a:cubicBezTo>
                  <a:cubicBezTo>
                    <a:pt x="608" y="19727"/>
                    <a:pt x="851" y="20214"/>
                    <a:pt x="1337" y="20396"/>
                  </a:cubicBezTo>
                  <a:cubicBezTo>
                    <a:pt x="1445" y="20430"/>
                    <a:pt x="1559" y="20445"/>
                    <a:pt x="1674" y="20445"/>
                  </a:cubicBezTo>
                  <a:cubicBezTo>
                    <a:pt x="2175" y="20445"/>
                    <a:pt x="2713" y="20162"/>
                    <a:pt x="3009" y="19940"/>
                  </a:cubicBezTo>
                  <a:cubicBezTo>
                    <a:pt x="3100" y="19879"/>
                    <a:pt x="3192" y="19788"/>
                    <a:pt x="3344" y="19727"/>
                  </a:cubicBezTo>
                  <a:lnTo>
                    <a:pt x="3374" y="19727"/>
                  </a:lnTo>
                  <a:cubicBezTo>
                    <a:pt x="3678" y="20092"/>
                    <a:pt x="3891" y="20670"/>
                    <a:pt x="4377" y="21034"/>
                  </a:cubicBezTo>
                  <a:cubicBezTo>
                    <a:pt x="4742" y="21308"/>
                    <a:pt x="5205" y="21461"/>
                    <a:pt x="5668" y="21461"/>
                  </a:cubicBezTo>
                  <a:cubicBezTo>
                    <a:pt x="5977" y="21461"/>
                    <a:pt x="6286" y="21393"/>
                    <a:pt x="6565" y="21247"/>
                  </a:cubicBezTo>
                  <a:cubicBezTo>
                    <a:pt x="6930" y="21095"/>
                    <a:pt x="7295" y="20700"/>
                    <a:pt x="7508" y="20578"/>
                  </a:cubicBezTo>
                  <a:lnTo>
                    <a:pt x="7538" y="20578"/>
                  </a:lnTo>
                  <a:cubicBezTo>
                    <a:pt x="7599" y="20609"/>
                    <a:pt x="7569" y="20639"/>
                    <a:pt x="7599" y="20639"/>
                  </a:cubicBezTo>
                  <a:cubicBezTo>
                    <a:pt x="7903" y="20913"/>
                    <a:pt x="8268" y="21247"/>
                    <a:pt x="8724" y="21277"/>
                  </a:cubicBezTo>
                  <a:cubicBezTo>
                    <a:pt x="9058" y="21217"/>
                    <a:pt x="9392" y="21095"/>
                    <a:pt x="9696" y="20973"/>
                  </a:cubicBezTo>
                  <a:cubicBezTo>
                    <a:pt x="9909" y="20852"/>
                    <a:pt x="10031" y="20670"/>
                    <a:pt x="10152" y="20518"/>
                  </a:cubicBezTo>
                  <a:cubicBezTo>
                    <a:pt x="10259" y="20411"/>
                    <a:pt x="10272" y="20366"/>
                    <a:pt x="10313" y="20366"/>
                  </a:cubicBezTo>
                  <a:cubicBezTo>
                    <a:pt x="10342" y="20366"/>
                    <a:pt x="10386" y="20389"/>
                    <a:pt x="10487" y="20426"/>
                  </a:cubicBezTo>
                  <a:cubicBezTo>
                    <a:pt x="10865" y="20604"/>
                    <a:pt x="11259" y="20717"/>
                    <a:pt x="11658" y="20717"/>
                  </a:cubicBezTo>
                  <a:cubicBezTo>
                    <a:pt x="11804" y="20717"/>
                    <a:pt x="11951" y="20702"/>
                    <a:pt x="12098" y="20670"/>
                  </a:cubicBezTo>
                  <a:cubicBezTo>
                    <a:pt x="12310" y="20639"/>
                    <a:pt x="12523" y="20609"/>
                    <a:pt x="12675" y="20518"/>
                  </a:cubicBezTo>
                  <a:cubicBezTo>
                    <a:pt x="12949" y="20366"/>
                    <a:pt x="13101" y="20122"/>
                    <a:pt x="13253" y="19879"/>
                  </a:cubicBezTo>
                  <a:cubicBezTo>
                    <a:pt x="13313" y="19788"/>
                    <a:pt x="13374" y="19666"/>
                    <a:pt x="13435" y="19575"/>
                  </a:cubicBezTo>
                  <a:cubicBezTo>
                    <a:pt x="13605" y="19661"/>
                    <a:pt x="13789" y="19699"/>
                    <a:pt x="13974" y="19699"/>
                  </a:cubicBezTo>
                  <a:cubicBezTo>
                    <a:pt x="14581" y="19699"/>
                    <a:pt x="15201" y="19283"/>
                    <a:pt x="15411" y="18724"/>
                  </a:cubicBezTo>
                  <a:cubicBezTo>
                    <a:pt x="15448" y="18612"/>
                    <a:pt x="15358" y="18534"/>
                    <a:pt x="15262" y="18534"/>
                  </a:cubicBezTo>
                  <a:cubicBezTo>
                    <a:pt x="15203" y="18534"/>
                    <a:pt x="15142" y="18563"/>
                    <a:pt x="15107" y="18633"/>
                  </a:cubicBezTo>
                  <a:cubicBezTo>
                    <a:pt x="15076" y="18755"/>
                    <a:pt x="14894" y="18998"/>
                    <a:pt x="14803" y="19119"/>
                  </a:cubicBezTo>
                  <a:cubicBezTo>
                    <a:pt x="14608" y="19286"/>
                    <a:pt x="14084" y="19427"/>
                    <a:pt x="13879" y="19427"/>
                  </a:cubicBezTo>
                  <a:cubicBezTo>
                    <a:pt x="13860" y="19427"/>
                    <a:pt x="13843" y="19426"/>
                    <a:pt x="13830" y="19423"/>
                  </a:cubicBezTo>
                  <a:cubicBezTo>
                    <a:pt x="13708" y="19393"/>
                    <a:pt x="13617" y="19363"/>
                    <a:pt x="13496" y="19332"/>
                  </a:cubicBezTo>
                  <a:cubicBezTo>
                    <a:pt x="13454" y="19311"/>
                    <a:pt x="13412" y="19276"/>
                    <a:pt x="13370" y="19276"/>
                  </a:cubicBezTo>
                  <a:cubicBezTo>
                    <a:pt x="13351" y="19276"/>
                    <a:pt x="13332" y="19283"/>
                    <a:pt x="13313" y="19302"/>
                  </a:cubicBezTo>
                  <a:cubicBezTo>
                    <a:pt x="13192" y="19393"/>
                    <a:pt x="13131" y="19545"/>
                    <a:pt x="13040" y="19666"/>
                  </a:cubicBezTo>
                  <a:cubicBezTo>
                    <a:pt x="12918" y="19910"/>
                    <a:pt x="12675" y="20183"/>
                    <a:pt x="12614" y="20214"/>
                  </a:cubicBezTo>
                  <a:cubicBezTo>
                    <a:pt x="12401" y="20366"/>
                    <a:pt x="12189" y="20366"/>
                    <a:pt x="11885" y="20426"/>
                  </a:cubicBezTo>
                  <a:cubicBezTo>
                    <a:pt x="11835" y="20431"/>
                    <a:pt x="11783" y="20434"/>
                    <a:pt x="11728" y="20434"/>
                  </a:cubicBezTo>
                  <a:cubicBezTo>
                    <a:pt x="11443" y="20434"/>
                    <a:pt x="11086" y="20366"/>
                    <a:pt x="10730" y="20214"/>
                  </a:cubicBezTo>
                  <a:cubicBezTo>
                    <a:pt x="10604" y="20160"/>
                    <a:pt x="10447" y="20095"/>
                    <a:pt x="10301" y="20095"/>
                  </a:cubicBezTo>
                  <a:cubicBezTo>
                    <a:pt x="10200" y="20095"/>
                    <a:pt x="10105" y="20126"/>
                    <a:pt x="10031" y="20214"/>
                  </a:cubicBezTo>
                  <a:cubicBezTo>
                    <a:pt x="9909" y="20366"/>
                    <a:pt x="9787" y="20578"/>
                    <a:pt x="9696" y="20639"/>
                  </a:cubicBezTo>
                  <a:cubicBezTo>
                    <a:pt x="9514" y="20791"/>
                    <a:pt x="9119" y="20882"/>
                    <a:pt x="8754" y="20973"/>
                  </a:cubicBezTo>
                  <a:cubicBezTo>
                    <a:pt x="8745" y="20975"/>
                    <a:pt x="8734" y="20976"/>
                    <a:pt x="8724" y="20976"/>
                  </a:cubicBezTo>
                  <a:cubicBezTo>
                    <a:pt x="8525" y="20976"/>
                    <a:pt x="8103" y="20718"/>
                    <a:pt x="7873" y="20487"/>
                  </a:cubicBezTo>
                  <a:cubicBezTo>
                    <a:pt x="7738" y="20353"/>
                    <a:pt x="7629" y="20301"/>
                    <a:pt x="7529" y="20301"/>
                  </a:cubicBezTo>
                  <a:cubicBezTo>
                    <a:pt x="7357" y="20301"/>
                    <a:pt x="7214" y="20455"/>
                    <a:pt x="7021" y="20609"/>
                  </a:cubicBezTo>
                  <a:cubicBezTo>
                    <a:pt x="6748" y="20882"/>
                    <a:pt x="6474" y="21034"/>
                    <a:pt x="6170" y="21125"/>
                  </a:cubicBezTo>
                  <a:cubicBezTo>
                    <a:pt x="5981" y="21192"/>
                    <a:pt x="5797" y="21223"/>
                    <a:pt x="5618" y="21223"/>
                  </a:cubicBezTo>
                  <a:cubicBezTo>
                    <a:pt x="5224" y="21223"/>
                    <a:pt x="4854" y="21072"/>
                    <a:pt x="4499" y="20822"/>
                  </a:cubicBezTo>
                  <a:cubicBezTo>
                    <a:pt x="4195" y="20578"/>
                    <a:pt x="3951" y="20153"/>
                    <a:pt x="3708" y="19758"/>
                  </a:cubicBezTo>
                  <a:cubicBezTo>
                    <a:pt x="3636" y="19637"/>
                    <a:pt x="3526" y="19478"/>
                    <a:pt x="3392" y="19478"/>
                  </a:cubicBezTo>
                  <a:cubicBezTo>
                    <a:pt x="3357" y="19478"/>
                    <a:pt x="3321" y="19489"/>
                    <a:pt x="3283" y="19515"/>
                  </a:cubicBezTo>
                  <a:cubicBezTo>
                    <a:pt x="3040" y="19636"/>
                    <a:pt x="2827" y="19849"/>
                    <a:pt x="2644" y="19970"/>
                  </a:cubicBezTo>
                  <a:cubicBezTo>
                    <a:pt x="2326" y="20147"/>
                    <a:pt x="2021" y="20246"/>
                    <a:pt x="1748" y="20246"/>
                  </a:cubicBezTo>
                  <a:cubicBezTo>
                    <a:pt x="1317" y="20246"/>
                    <a:pt x="965" y="20000"/>
                    <a:pt x="760" y="19423"/>
                  </a:cubicBezTo>
                  <a:cubicBezTo>
                    <a:pt x="334" y="18299"/>
                    <a:pt x="213" y="16961"/>
                    <a:pt x="395" y="15685"/>
                  </a:cubicBezTo>
                  <a:cubicBezTo>
                    <a:pt x="517" y="13983"/>
                    <a:pt x="1064" y="12341"/>
                    <a:pt x="1702" y="10730"/>
                  </a:cubicBezTo>
                  <a:cubicBezTo>
                    <a:pt x="2037" y="9910"/>
                    <a:pt x="2340" y="9089"/>
                    <a:pt x="2675" y="8268"/>
                  </a:cubicBezTo>
                  <a:cubicBezTo>
                    <a:pt x="3040" y="7478"/>
                    <a:pt x="3404" y="6840"/>
                    <a:pt x="3799" y="6049"/>
                  </a:cubicBezTo>
                  <a:cubicBezTo>
                    <a:pt x="4103" y="5441"/>
                    <a:pt x="4377" y="4833"/>
                    <a:pt x="4772" y="4226"/>
                  </a:cubicBezTo>
                  <a:cubicBezTo>
                    <a:pt x="5319" y="3466"/>
                    <a:pt x="5775" y="2645"/>
                    <a:pt x="6322" y="1915"/>
                  </a:cubicBezTo>
                  <a:cubicBezTo>
                    <a:pt x="6778" y="1338"/>
                    <a:pt x="7204" y="730"/>
                    <a:pt x="7629" y="92"/>
                  </a:cubicBezTo>
                  <a:cubicBezTo>
                    <a:pt x="7629" y="61"/>
                    <a:pt x="7629" y="31"/>
                    <a:pt x="75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7832763" y="3965196"/>
              <a:ext cx="471528" cy="1395927"/>
            </a:xfrm>
            <a:custGeom>
              <a:avLst/>
              <a:gdLst/>
              <a:ahLst/>
              <a:cxnLst/>
              <a:rect l="l" t="t" r="r" b="b"/>
              <a:pathLst>
                <a:path w="4195" h="12419" extrusionOk="0">
                  <a:moveTo>
                    <a:pt x="96" y="0"/>
                  </a:moveTo>
                  <a:cubicBezTo>
                    <a:pt x="48" y="0"/>
                    <a:pt x="0" y="40"/>
                    <a:pt x="0" y="108"/>
                  </a:cubicBezTo>
                  <a:cubicBezTo>
                    <a:pt x="91" y="625"/>
                    <a:pt x="122" y="1142"/>
                    <a:pt x="243" y="1628"/>
                  </a:cubicBezTo>
                  <a:cubicBezTo>
                    <a:pt x="365" y="2084"/>
                    <a:pt x="487" y="2388"/>
                    <a:pt x="608" y="2813"/>
                  </a:cubicBezTo>
                  <a:cubicBezTo>
                    <a:pt x="973" y="3968"/>
                    <a:pt x="1338" y="5032"/>
                    <a:pt x="1885" y="6157"/>
                  </a:cubicBezTo>
                  <a:cubicBezTo>
                    <a:pt x="2401" y="7403"/>
                    <a:pt x="3374" y="8467"/>
                    <a:pt x="3830" y="9531"/>
                  </a:cubicBezTo>
                  <a:cubicBezTo>
                    <a:pt x="3982" y="9926"/>
                    <a:pt x="3860" y="10503"/>
                    <a:pt x="3739" y="10686"/>
                  </a:cubicBezTo>
                  <a:cubicBezTo>
                    <a:pt x="3648" y="10807"/>
                    <a:pt x="3496" y="10868"/>
                    <a:pt x="3405" y="10959"/>
                  </a:cubicBezTo>
                  <a:cubicBezTo>
                    <a:pt x="3253" y="11111"/>
                    <a:pt x="3283" y="11567"/>
                    <a:pt x="3283" y="11598"/>
                  </a:cubicBezTo>
                  <a:cubicBezTo>
                    <a:pt x="3222" y="11871"/>
                    <a:pt x="3161" y="11902"/>
                    <a:pt x="2949" y="12084"/>
                  </a:cubicBezTo>
                  <a:cubicBezTo>
                    <a:pt x="2888" y="12175"/>
                    <a:pt x="2766" y="12175"/>
                    <a:pt x="2705" y="12266"/>
                  </a:cubicBezTo>
                  <a:cubicBezTo>
                    <a:pt x="2675" y="12327"/>
                    <a:pt x="2736" y="12418"/>
                    <a:pt x="2827" y="12418"/>
                  </a:cubicBezTo>
                  <a:cubicBezTo>
                    <a:pt x="2918" y="12418"/>
                    <a:pt x="2979" y="12327"/>
                    <a:pt x="3070" y="12297"/>
                  </a:cubicBezTo>
                  <a:cubicBezTo>
                    <a:pt x="3222" y="12205"/>
                    <a:pt x="3344" y="12084"/>
                    <a:pt x="3435" y="11962"/>
                  </a:cubicBezTo>
                  <a:cubicBezTo>
                    <a:pt x="3556" y="11750"/>
                    <a:pt x="3556" y="11537"/>
                    <a:pt x="3556" y="11294"/>
                  </a:cubicBezTo>
                  <a:cubicBezTo>
                    <a:pt x="3587" y="11142"/>
                    <a:pt x="3587" y="11172"/>
                    <a:pt x="3708" y="11050"/>
                  </a:cubicBezTo>
                  <a:cubicBezTo>
                    <a:pt x="3830" y="10990"/>
                    <a:pt x="3921" y="10959"/>
                    <a:pt x="4012" y="10777"/>
                  </a:cubicBezTo>
                  <a:cubicBezTo>
                    <a:pt x="4134" y="10503"/>
                    <a:pt x="4195" y="10169"/>
                    <a:pt x="4164" y="9865"/>
                  </a:cubicBezTo>
                  <a:cubicBezTo>
                    <a:pt x="4134" y="9531"/>
                    <a:pt x="4012" y="9227"/>
                    <a:pt x="3830" y="8953"/>
                  </a:cubicBezTo>
                  <a:cubicBezTo>
                    <a:pt x="3587" y="8497"/>
                    <a:pt x="3374" y="8224"/>
                    <a:pt x="3070" y="7768"/>
                  </a:cubicBezTo>
                  <a:cubicBezTo>
                    <a:pt x="2614" y="7069"/>
                    <a:pt x="2037" y="6066"/>
                    <a:pt x="1702" y="5184"/>
                  </a:cubicBezTo>
                  <a:cubicBezTo>
                    <a:pt x="1186" y="3847"/>
                    <a:pt x="760" y="2752"/>
                    <a:pt x="395" y="1445"/>
                  </a:cubicBezTo>
                  <a:cubicBezTo>
                    <a:pt x="304" y="990"/>
                    <a:pt x="243" y="534"/>
                    <a:pt x="183" y="78"/>
                  </a:cubicBezTo>
                  <a:cubicBezTo>
                    <a:pt x="169" y="24"/>
                    <a:pt x="133" y="0"/>
                    <a:pt x="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6903427" y="3054294"/>
              <a:ext cx="477823" cy="441629"/>
            </a:xfrm>
            <a:custGeom>
              <a:avLst/>
              <a:gdLst/>
              <a:ahLst/>
              <a:cxnLst/>
              <a:rect l="l" t="t" r="r" b="b"/>
              <a:pathLst>
                <a:path w="4251" h="3929" extrusionOk="0">
                  <a:moveTo>
                    <a:pt x="1919" y="0"/>
                  </a:moveTo>
                  <a:cubicBezTo>
                    <a:pt x="1377" y="0"/>
                    <a:pt x="827" y="92"/>
                    <a:pt x="305" y="157"/>
                  </a:cubicBezTo>
                  <a:cubicBezTo>
                    <a:pt x="274" y="188"/>
                    <a:pt x="274" y="188"/>
                    <a:pt x="274" y="188"/>
                  </a:cubicBezTo>
                  <a:lnTo>
                    <a:pt x="183" y="188"/>
                  </a:lnTo>
                  <a:cubicBezTo>
                    <a:pt x="92" y="279"/>
                    <a:pt x="92" y="461"/>
                    <a:pt x="92" y="613"/>
                  </a:cubicBezTo>
                  <a:cubicBezTo>
                    <a:pt x="92" y="948"/>
                    <a:pt x="335" y="1251"/>
                    <a:pt x="548" y="1495"/>
                  </a:cubicBezTo>
                  <a:cubicBezTo>
                    <a:pt x="578" y="1495"/>
                    <a:pt x="578" y="1525"/>
                    <a:pt x="608" y="1555"/>
                  </a:cubicBezTo>
                  <a:cubicBezTo>
                    <a:pt x="548" y="1586"/>
                    <a:pt x="487" y="1616"/>
                    <a:pt x="426" y="1677"/>
                  </a:cubicBezTo>
                  <a:cubicBezTo>
                    <a:pt x="153" y="1829"/>
                    <a:pt x="1" y="2224"/>
                    <a:pt x="153" y="2528"/>
                  </a:cubicBezTo>
                  <a:cubicBezTo>
                    <a:pt x="244" y="2710"/>
                    <a:pt x="426" y="2771"/>
                    <a:pt x="578" y="2862"/>
                  </a:cubicBezTo>
                  <a:cubicBezTo>
                    <a:pt x="487" y="3045"/>
                    <a:pt x="426" y="3227"/>
                    <a:pt x="487" y="3440"/>
                  </a:cubicBezTo>
                  <a:cubicBezTo>
                    <a:pt x="545" y="3671"/>
                    <a:pt x="739" y="3929"/>
                    <a:pt x="914" y="3929"/>
                  </a:cubicBezTo>
                  <a:cubicBezTo>
                    <a:pt x="924" y="3929"/>
                    <a:pt x="933" y="3928"/>
                    <a:pt x="943" y="3926"/>
                  </a:cubicBezTo>
                  <a:cubicBezTo>
                    <a:pt x="1034" y="3896"/>
                    <a:pt x="1095" y="3805"/>
                    <a:pt x="1034" y="3714"/>
                  </a:cubicBezTo>
                  <a:cubicBezTo>
                    <a:pt x="1034" y="3683"/>
                    <a:pt x="1004" y="3683"/>
                    <a:pt x="1004" y="3653"/>
                  </a:cubicBezTo>
                  <a:cubicBezTo>
                    <a:pt x="973" y="3653"/>
                    <a:pt x="943" y="3592"/>
                    <a:pt x="912" y="3592"/>
                  </a:cubicBezTo>
                  <a:cubicBezTo>
                    <a:pt x="852" y="3501"/>
                    <a:pt x="791" y="3410"/>
                    <a:pt x="760" y="3318"/>
                  </a:cubicBezTo>
                  <a:cubicBezTo>
                    <a:pt x="730" y="3136"/>
                    <a:pt x="821" y="3106"/>
                    <a:pt x="852" y="2771"/>
                  </a:cubicBezTo>
                  <a:cubicBezTo>
                    <a:pt x="821" y="2680"/>
                    <a:pt x="700" y="2650"/>
                    <a:pt x="639" y="2589"/>
                  </a:cubicBezTo>
                  <a:cubicBezTo>
                    <a:pt x="548" y="2528"/>
                    <a:pt x="457" y="2467"/>
                    <a:pt x="426" y="2467"/>
                  </a:cubicBezTo>
                  <a:cubicBezTo>
                    <a:pt x="274" y="2315"/>
                    <a:pt x="426" y="1981"/>
                    <a:pt x="639" y="1829"/>
                  </a:cubicBezTo>
                  <a:cubicBezTo>
                    <a:pt x="912" y="1647"/>
                    <a:pt x="943" y="1555"/>
                    <a:pt x="730" y="1343"/>
                  </a:cubicBezTo>
                  <a:cubicBezTo>
                    <a:pt x="487" y="1069"/>
                    <a:pt x="335" y="856"/>
                    <a:pt x="305" y="583"/>
                  </a:cubicBezTo>
                  <a:cubicBezTo>
                    <a:pt x="305" y="492"/>
                    <a:pt x="305" y="492"/>
                    <a:pt x="335" y="400"/>
                  </a:cubicBezTo>
                  <a:cubicBezTo>
                    <a:pt x="791" y="340"/>
                    <a:pt x="1368" y="248"/>
                    <a:pt x="1672" y="218"/>
                  </a:cubicBezTo>
                  <a:cubicBezTo>
                    <a:pt x="1762" y="213"/>
                    <a:pt x="1851" y="211"/>
                    <a:pt x="1940" y="211"/>
                  </a:cubicBezTo>
                  <a:cubicBezTo>
                    <a:pt x="2424" y="211"/>
                    <a:pt x="2888" y="286"/>
                    <a:pt x="3223" y="492"/>
                  </a:cubicBezTo>
                  <a:cubicBezTo>
                    <a:pt x="3435" y="674"/>
                    <a:pt x="3709" y="978"/>
                    <a:pt x="3830" y="1251"/>
                  </a:cubicBezTo>
                  <a:cubicBezTo>
                    <a:pt x="3891" y="1343"/>
                    <a:pt x="3952" y="1464"/>
                    <a:pt x="3982" y="1555"/>
                  </a:cubicBezTo>
                  <a:cubicBezTo>
                    <a:pt x="4013" y="1616"/>
                    <a:pt x="4013" y="1677"/>
                    <a:pt x="4074" y="1677"/>
                  </a:cubicBezTo>
                  <a:cubicBezTo>
                    <a:pt x="4091" y="1688"/>
                    <a:pt x="4108" y="1693"/>
                    <a:pt x="4124" y="1693"/>
                  </a:cubicBezTo>
                  <a:cubicBezTo>
                    <a:pt x="4195" y="1693"/>
                    <a:pt x="4250" y="1599"/>
                    <a:pt x="4226" y="1525"/>
                  </a:cubicBezTo>
                  <a:cubicBezTo>
                    <a:pt x="4013" y="1039"/>
                    <a:pt x="3709" y="583"/>
                    <a:pt x="3283" y="279"/>
                  </a:cubicBezTo>
                  <a:cubicBezTo>
                    <a:pt x="2848" y="68"/>
                    <a:pt x="2386" y="0"/>
                    <a:pt x="19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7036735" y="5702587"/>
              <a:ext cx="304161" cy="884495"/>
            </a:xfrm>
            <a:custGeom>
              <a:avLst/>
              <a:gdLst/>
              <a:ahLst/>
              <a:cxnLst/>
              <a:rect l="l" t="t" r="r" b="b"/>
              <a:pathLst>
                <a:path w="2706" h="7869" extrusionOk="0">
                  <a:moveTo>
                    <a:pt x="274" y="214"/>
                  </a:moveTo>
                  <a:cubicBezTo>
                    <a:pt x="274" y="214"/>
                    <a:pt x="274" y="244"/>
                    <a:pt x="274" y="244"/>
                  </a:cubicBezTo>
                  <a:cubicBezTo>
                    <a:pt x="304" y="457"/>
                    <a:pt x="304" y="670"/>
                    <a:pt x="334" y="852"/>
                  </a:cubicBezTo>
                  <a:cubicBezTo>
                    <a:pt x="304" y="730"/>
                    <a:pt x="274" y="578"/>
                    <a:pt x="274" y="457"/>
                  </a:cubicBezTo>
                  <a:cubicBezTo>
                    <a:pt x="243" y="426"/>
                    <a:pt x="243" y="426"/>
                    <a:pt x="243" y="396"/>
                  </a:cubicBezTo>
                  <a:cubicBezTo>
                    <a:pt x="243" y="366"/>
                    <a:pt x="213" y="305"/>
                    <a:pt x="213" y="244"/>
                  </a:cubicBezTo>
                  <a:cubicBezTo>
                    <a:pt x="243" y="244"/>
                    <a:pt x="274" y="214"/>
                    <a:pt x="274" y="214"/>
                  </a:cubicBezTo>
                  <a:close/>
                  <a:moveTo>
                    <a:pt x="578" y="1399"/>
                  </a:moveTo>
                  <a:cubicBezTo>
                    <a:pt x="608" y="1551"/>
                    <a:pt x="638" y="1673"/>
                    <a:pt x="669" y="1825"/>
                  </a:cubicBezTo>
                  <a:cubicBezTo>
                    <a:pt x="669" y="1855"/>
                    <a:pt x="669" y="1885"/>
                    <a:pt x="699" y="1885"/>
                  </a:cubicBezTo>
                  <a:cubicBezTo>
                    <a:pt x="790" y="2311"/>
                    <a:pt x="881" y="2706"/>
                    <a:pt x="1003" y="3132"/>
                  </a:cubicBezTo>
                  <a:cubicBezTo>
                    <a:pt x="912" y="2888"/>
                    <a:pt x="851" y="2645"/>
                    <a:pt x="760" y="2402"/>
                  </a:cubicBezTo>
                  <a:cubicBezTo>
                    <a:pt x="669" y="2068"/>
                    <a:pt x="608" y="1733"/>
                    <a:pt x="578" y="1399"/>
                  </a:cubicBezTo>
                  <a:close/>
                  <a:moveTo>
                    <a:pt x="395" y="1"/>
                  </a:moveTo>
                  <a:cubicBezTo>
                    <a:pt x="304" y="1"/>
                    <a:pt x="213" y="31"/>
                    <a:pt x="152" y="92"/>
                  </a:cubicBezTo>
                  <a:lnTo>
                    <a:pt x="122" y="92"/>
                  </a:lnTo>
                  <a:cubicBezTo>
                    <a:pt x="122" y="92"/>
                    <a:pt x="61" y="122"/>
                    <a:pt x="61" y="153"/>
                  </a:cubicBezTo>
                  <a:cubicBezTo>
                    <a:pt x="0" y="578"/>
                    <a:pt x="152" y="973"/>
                    <a:pt x="213" y="1369"/>
                  </a:cubicBezTo>
                  <a:cubicBezTo>
                    <a:pt x="426" y="2129"/>
                    <a:pt x="669" y="3071"/>
                    <a:pt x="881" y="3679"/>
                  </a:cubicBezTo>
                  <a:cubicBezTo>
                    <a:pt x="1246" y="4743"/>
                    <a:pt x="1702" y="5746"/>
                    <a:pt x="2219" y="6688"/>
                  </a:cubicBezTo>
                  <a:cubicBezTo>
                    <a:pt x="2219" y="6688"/>
                    <a:pt x="2188" y="6718"/>
                    <a:pt x="2188" y="6718"/>
                  </a:cubicBezTo>
                  <a:cubicBezTo>
                    <a:pt x="1976" y="6992"/>
                    <a:pt x="1763" y="7265"/>
                    <a:pt x="1611" y="7569"/>
                  </a:cubicBezTo>
                  <a:cubicBezTo>
                    <a:pt x="1581" y="7661"/>
                    <a:pt x="1520" y="7782"/>
                    <a:pt x="1611" y="7843"/>
                  </a:cubicBezTo>
                  <a:cubicBezTo>
                    <a:pt x="1647" y="7861"/>
                    <a:pt x="1682" y="7868"/>
                    <a:pt x="1717" y="7868"/>
                  </a:cubicBezTo>
                  <a:cubicBezTo>
                    <a:pt x="1801" y="7868"/>
                    <a:pt x="1881" y="7825"/>
                    <a:pt x="1945" y="7782"/>
                  </a:cubicBezTo>
                  <a:cubicBezTo>
                    <a:pt x="2188" y="7539"/>
                    <a:pt x="2401" y="7235"/>
                    <a:pt x="2584" y="6931"/>
                  </a:cubicBezTo>
                  <a:cubicBezTo>
                    <a:pt x="2644" y="6809"/>
                    <a:pt x="2705" y="6688"/>
                    <a:pt x="2675" y="6566"/>
                  </a:cubicBezTo>
                  <a:cubicBezTo>
                    <a:pt x="2644" y="6414"/>
                    <a:pt x="2553" y="6232"/>
                    <a:pt x="2401" y="6019"/>
                  </a:cubicBezTo>
                  <a:cubicBezTo>
                    <a:pt x="2371" y="5989"/>
                    <a:pt x="2371" y="5989"/>
                    <a:pt x="2340" y="5989"/>
                  </a:cubicBezTo>
                  <a:cubicBezTo>
                    <a:pt x="2280" y="5806"/>
                    <a:pt x="2188" y="5624"/>
                    <a:pt x="2097" y="5442"/>
                  </a:cubicBezTo>
                  <a:cubicBezTo>
                    <a:pt x="1915" y="5046"/>
                    <a:pt x="1763" y="4682"/>
                    <a:pt x="1641" y="4317"/>
                  </a:cubicBezTo>
                  <a:cubicBezTo>
                    <a:pt x="1550" y="4074"/>
                    <a:pt x="1489" y="3831"/>
                    <a:pt x="1398" y="3557"/>
                  </a:cubicBezTo>
                  <a:cubicBezTo>
                    <a:pt x="1185" y="2706"/>
                    <a:pt x="881" y="1855"/>
                    <a:pt x="699" y="973"/>
                  </a:cubicBezTo>
                  <a:cubicBezTo>
                    <a:pt x="638" y="730"/>
                    <a:pt x="608" y="487"/>
                    <a:pt x="578" y="274"/>
                  </a:cubicBezTo>
                  <a:cubicBezTo>
                    <a:pt x="578" y="183"/>
                    <a:pt x="578" y="62"/>
                    <a:pt x="456" y="31"/>
                  </a:cubicBezTo>
                  <a:lnTo>
                    <a:pt x="456" y="31"/>
                  </a:lnTo>
                  <a:cubicBezTo>
                    <a:pt x="433" y="20"/>
                    <a:pt x="395" y="1"/>
                    <a:pt x="3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7491062" y="5626828"/>
              <a:ext cx="229076" cy="938336"/>
            </a:xfrm>
            <a:custGeom>
              <a:avLst/>
              <a:gdLst/>
              <a:ahLst/>
              <a:cxnLst/>
              <a:rect l="l" t="t" r="r" b="b"/>
              <a:pathLst>
                <a:path w="2038" h="8348" extrusionOk="0">
                  <a:moveTo>
                    <a:pt x="335" y="188"/>
                  </a:moveTo>
                  <a:lnTo>
                    <a:pt x="335" y="219"/>
                  </a:lnTo>
                  <a:cubicBezTo>
                    <a:pt x="335" y="888"/>
                    <a:pt x="487" y="1526"/>
                    <a:pt x="548" y="2195"/>
                  </a:cubicBezTo>
                  <a:cubicBezTo>
                    <a:pt x="639" y="2559"/>
                    <a:pt x="700" y="2924"/>
                    <a:pt x="761" y="3289"/>
                  </a:cubicBezTo>
                  <a:cubicBezTo>
                    <a:pt x="517" y="2316"/>
                    <a:pt x="274" y="1222"/>
                    <a:pt x="244" y="340"/>
                  </a:cubicBezTo>
                  <a:cubicBezTo>
                    <a:pt x="244" y="219"/>
                    <a:pt x="244" y="249"/>
                    <a:pt x="305" y="188"/>
                  </a:cubicBezTo>
                  <a:close/>
                  <a:moveTo>
                    <a:pt x="330" y="1"/>
                  </a:moveTo>
                  <a:cubicBezTo>
                    <a:pt x="239" y="1"/>
                    <a:pt x="148" y="53"/>
                    <a:pt x="92" y="128"/>
                  </a:cubicBezTo>
                  <a:cubicBezTo>
                    <a:pt x="61" y="188"/>
                    <a:pt x="61" y="219"/>
                    <a:pt x="31" y="280"/>
                  </a:cubicBezTo>
                  <a:cubicBezTo>
                    <a:pt x="31" y="310"/>
                    <a:pt x="1" y="340"/>
                    <a:pt x="1" y="371"/>
                  </a:cubicBezTo>
                  <a:cubicBezTo>
                    <a:pt x="183" y="2529"/>
                    <a:pt x="730" y="4657"/>
                    <a:pt x="1338" y="6724"/>
                  </a:cubicBezTo>
                  <a:cubicBezTo>
                    <a:pt x="1338" y="6845"/>
                    <a:pt x="1338" y="6967"/>
                    <a:pt x="1308" y="7119"/>
                  </a:cubicBezTo>
                  <a:cubicBezTo>
                    <a:pt x="1308" y="7119"/>
                    <a:pt x="1308" y="7149"/>
                    <a:pt x="1277" y="7149"/>
                  </a:cubicBezTo>
                  <a:cubicBezTo>
                    <a:pt x="1216" y="7453"/>
                    <a:pt x="1125" y="7757"/>
                    <a:pt x="1156" y="8061"/>
                  </a:cubicBezTo>
                  <a:cubicBezTo>
                    <a:pt x="1156" y="8091"/>
                    <a:pt x="1186" y="8122"/>
                    <a:pt x="1186" y="8152"/>
                  </a:cubicBezTo>
                  <a:cubicBezTo>
                    <a:pt x="1186" y="8183"/>
                    <a:pt x="1216" y="8243"/>
                    <a:pt x="1216" y="8304"/>
                  </a:cubicBezTo>
                  <a:cubicBezTo>
                    <a:pt x="1251" y="8334"/>
                    <a:pt x="1284" y="8347"/>
                    <a:pt x="1316" y="8347"/>
                  </a:cubicBezTo>
                  <a:cubicBezTo>
                    <a:pt x="1508" y="8347"/>
                    <a:pt x="1646" y="7870"/>
                    <a:pt x="1672" y="7818"/>
                  </a:cubicBezTo>
                  <a:cubicBezTo>
                    <a:pt x="1794" y="7666"/>
                    <a:pt x="1976" y="7240"/>
                    <a:pt x="1976" y="6936"/>
                  </a:cubicBezTo>
                  <a:cubicBezTo>
                    <a:pt x="2007" y="6784"/>
                    <a:pt x="2037" y="6632"/>
                    <a:pt x="1885" y="6541"/>
                  </a:cubicBezTo>
                  <a:cubicBezTo>
                    <a:pt x="1855" y="6541"/>
                    <a:pt x="1824" y="6511"/>
                    <a:pt x="1794" y="6511"/>
                  </a:cubicBezTo>
                  <a:cubicBezTo>
                    <a:pt x="1764" y="6207"/>
                    <a:pt x="1642" y="5842"/>
                    <a:pt x="1581" y="5538"/>
                  </a:cubicBezTo>
                  <a:cubicBezTo>
                    <a:pt x="1338" y="4322"/>
                    <a:pt x="1064" y="3137"/>
                    <a:pt x="821" y="1951"/>
                  </a:cubicBezTo>
                  <a:cubicBezTo>
                    <a:pt x="761" y="1587"/>
                    <a:pt x="639" y="1100"/>
                    <a:pt x="639" y="796"/>
                  </a:cubicBezTo>
                  <a:cubicBezTo>
                    <a:pt x="609" y="584"/>
                    <a:pt x="609" y="340"/>
                    <a:pt x="578" y="97"/>
                  </a:cubicBezTo>
                  <a:cubicBezTo>
                    <a:pt x="578" y="76"/>
                    <a:pt x="548" y="54"/>
                    <a:pt x="519" y="54"/>
                  </a:cubicBezTo>
                  <a:cubicBezTo>
                    <a:pt x="507" y="54"/>
                    <a:pt x="496" y="58"/>
                    <a:pt x="487" y="67"/>
                  </a:cubicBezTo>
                  <a:cubicBezTo>
                    <a:pt x="441" y="20"/>
                    <a:pt x="385" y="1"/>
                    <a:pt x="3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2"/>
            <p:cNvSpPr/>
            <p:nvPr/>
          </p:nvSpPr>
          <p:spPr>
            <a:xfrm>
              <a:off x="8256405" y="2069656"/>
              <a:ext cx="85538" cy="160174"/>
            </a:xfrm>
            <a:custGeom>
              <a:avLst/>
              <a:gdLst/>
              <a:ahLst/>
              <a:cxnLst/>
              <a:rect l="l" t="t" r="r" b="b"/>
              <a:pathLst>
                <a:path w="761" h="1425" extrusionOk="0">
                  <a:moveTo>
                    <a:pt x="547" y="194"/>
                  </a:moveTo>
                  <a:cubicBezTo>
                    <a:pt x="578" y="254"/>
                    <a:pt x="578" y="437"/>
                    <a:pt x="547" y="498"/>
                  </a:cubicBezTo>
                  <a:cubicBezTo>
                    <a:pt x="487" y="771"/>
                    <a:pt x="395" y="923"/>
                    <a:pt x="243" y="1166"/>
                  </a:cubicBezTo>
                  <a:cubicBezTo>
                    <a:pt x="243" y="1136"/>
                    <a:pt x="243" y="1106"/>
                    <a:pt x="243" y="1045"/>
                  </a:cubicBezTo>
                  <a:cubicBezTo>
                    <a:pt x="243" y="710"/>
                    <a:pt x="395" y="285"/>
                    <a:pt x="517" y="194"/>
                  </a:cubicBezTo>
                  <a:close/>
                  <a:moveTo>
                    <a:pt x="548" y="1"/>
                  </a:moveTo>
                  <a:cubicBezTo>
                    <a:pt x="529" y="1"/>
                    <a:pt x="508" y="4"/>
                    <a:pt x="487" y="11"/>
                  </a:cubicBezTo>
                  <a:cubicBezTo>
                    <a:pt x="304" y="103"/>
                    <a:pt x="183" y="376"/>
                    <a:pt x="152" y="589"/>
                  </a:cubicBezTo>
                  <a:cubicBezTo>
                    <a:pt x="122" y="741"/>
                    <a:pt x="0" y="1197"/>
                    <a:pt x="183" y="1318"/>
                  </a:cubicBezTo>
                  <a:cubicBezTo>
                    <a:pt x="183" y="1378"/>
                    <a:pt x="234" y="1424"/>
                    <a:pt x="279" y="1424"/>
                  </a:cubicBezTo>
                  <a:cubicBezTo>
                    <a:pt x="302" y="1424"/>
                    <a:pt x="324" y="1411"/>
                    <a:pt x="335" y="1379"/>
                  </a:cubicBezTo>
                  <a:cubicBezTo>
                    <a:pt x="547" y="1045"/>
                    <a:pt x="760" y="710"/>
                    <a:pt x="760" y="315"/>
                  </a:cubicBezTo>
                  <a:cubicBezTo>
                    <a:pt x="760" y="182"/>
                    <a:pt x="690" y="1"/>
                    <a:pt x="5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2"/>
            <p:cNvSpPr/>
            <p:nvPr/>
          </p:nvSpPr>
          <p:spPr>
            <a:xfrm>
              <a:off x="8300803" y="2165309"/>
              <a:ext cx="151968" cy="93631"/>
            </a:xfrm>
            <a:custGeom>
              <a:avLst/>
              <a:gdLst/>
              <a:ahLst/>
              <a:cxnLst/>
              <a:rect l="l" t="t" r="r" b="b"/>
              <a:pathLst>
                <a:path w="1352" h="833" extrusionOk="0">
                  <a:moveTo>
                    <a:pt x="1003" y="194"/>
                  </a:moveTo>
                  <a:cubicBezTo>
                    <a:pt x="1003" y="194"/>
                    <a:pt x="1034" y="194"/>
                    <a:pt x="1034" y="224"/>
                  </a:cubicBezTo>
                  <a:cubicBezTo>
                    <a:pt x="1034" y="346"/>
                    <a:pt x="639" y="559"/>
                    <a:pt x="304" y="589"/>
                  </a:cubicBezTo>
                  <a:cubicBezTo>
                    <a:pt x="487" y="437"/>
                    <a:pt x="669" y="285"/>
                    <a:pt x="791" y="224"/>
                  </a:cubicBezTo>
                  <a:cubicBezTo>
                    <a:pt x="912" y="194"/>
                    <a:pt x="912" y="194"/>
                    <a:pt x="1003" y="194"/>
                  </a:cubicBezTo>
                  <a:close/>
                  <a:moveTo>
                    <a:pt x="970" y="0"/>
                  </a:moveTo>
                  <a:cubicBezTo>
                    <a:pt x="934" y="0"/>
                    <a:pt x="895" y="4"/>
                    <a:pt x="851" y="11"/>
                  </a:cubicBezTo>
                  <a:cubicBezTo>
                    <a:pt x="517" y="103"/>
                    <a:pt x="244" y="376"/>
                    <a:pt x="31" y="619"/>
                  </a:cubicBezTo>
                  <a:cubicBezTo>
                    <a:pt x="0" y="650"/>
                    <a:pt x="0" y="680"/>
                    <a:pt x="31" y="710"/>
                  </a:cubicBezTo>
                  <a:cubicBezTo>
                    <a:pt x="31" y="771"/>
                    <a:pt x="61" y="832"/>
                    <a:pt x="152" y="832"/>
                  </a:cubicBezTo>
                  <a:cubicBezTo>
                    <a:pt x="426" y="832"/>
                    <a:pt x="700" y="710"/>
                    <a:pt x="943" y="589"/>
                  </a:cubicBezTo>
                  <a:cubicBezTo>
                    <a:pt x="1249" y="422"/>
                    <a:pt x="1351" y="0"/>
                    <a:pt x="9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7494547" y="2726868"/>
              <a:ext cx="382731" cy="297979"/>
            </a:xfrm>
            <a:custGeom>
              <a:avLst/>
              <a:gdLst/>
              <a:ahLst/>
              <a:cxnLst/>
              <a:rect l="l" t="t" r="r" b="b"/>
              <a:pathLst>
                <a:path w="3405" h="2651" extrusionOk="0">
                  <a:moveTo>
                    <a:pt x="1050" y="1340"/>
                  </a:moveTo>
                  <a:cubicBezTo>
                    <a:pt x="1148" y="1340"/>
                    <a:pt x="1253" y="1350"/>
                    <a:pt x="1368" y="1368"/>
                  </a:cubicBezTo>
                  <a:cubicBezTo>
                    <a:pt x="1672" y="1398"/>
                    <a:pt x="2037" y="1550"/>
                    <a:pt x="2280" y="1854"/>
                  </a:cubicBezTo>
                  <a:cubicBezTo>
                    <a:pt x="2401" y="2037"/>
                    <a:pt x="2401" y="2037"/>
                    <a:pt x="2492" y="2219"/>
                  </a:cubicBezTo>
                  <a:cubicBezTo>
                    <a:pt x="2492" y="2250"/>
                    <a:pt x="2523" y="2250"/>
                    <a:pt x="2523" y="2280"/>
                  </a:cubicBezTo>
                  <a:cubicBezTo>
                    <a:pt x="2303" y="2399"/>
                    <a:pt x="2063" y="2460"/>
                    <a:pt x="1816" y="2460"/>
                  </a:cubicBezTo>
                  <a:cubicBezTo>
                    <a:pt x="1619" y="2460"/>
                    <a:pt x="1418" y="2421"/>
                    <a:pt x="1216" y="2341"/>
                  </a:cubicBezTo>
                  <a:cubicBezTo>
                    <a:pt x="882" y="2250"/>
                    <a:pt x="638" y="1946"/>
                    <a:pt x="456" y="1672"/>
                  </a:cubicBezTo>
                  <a:cubicBezTo>
                    <a:pt x="426" y="1611"/>
                    <a:pt x="395" y="1581"/>
                    <a:pt x="395" y="1550"/>
                  </a:cubicBezTo>
                  <a:cubicBezTo>
                    <a:pt x="611" y="1400"/>
                    <a:pt x="811" y="1340"/>
                    <a:pt x="1050" y="1340"/>
                  </a:cubicBezTo>
                  <a:close/>
                  <a:moveTo>
                    <a:pt x="486" y="0"/>
                  </a:moveTo>
                  <a:cubicBezTo>
                    <a:pt x="456" y="0"/>
                    <a:pt x="456" y="0"/>
                    <a:pt x="426" y="31"/>
                  </a:cubicBezTo>
                  <a:lnTo>
                    <a:pt x="395" y="31"/>
                  </a:lnTo>
                  <a:cubicBezTo>
                    <a:pt x="334" y="61"/>
                    <a:pt x="304" y="91"/>
                    <a:pt x="243" y="122"/>
                  </a:cubicBezTo>
                  <a:cubicBezTo>
                    <a:pt x="243" y="152"/>
                    <a:pt x="213" y="183"/>
                    <a:pt x="213" y="183"/>
                  </a:cubicBezTo>
                  <a:cubicBezTo>
                    <a:pt x="152" y="274"/>
                    <a:pt x="122" y="335"/>
                    <a:pt x="91" y="395"/>
                  </a:cubicBezTo>
                  <a:cubicBezTo>
                    <a:pt x="91" y="456"/>
                    <a:pt x="61" y="517"/>
                    <a:pt x="30" y="608"/>
                  </a:cubicBezTo>
                  <a:cubicBezTo>
                    <a:pt x="0" y="760"/>
                    <a:pt x="30" y="943"/>
                    <a:pt x="61" y="1095"/>
                  </a:cubicBezTo>
                  <a:cubicBezTo>
                    <a:pt x="122" y="1429"/>
                    <a:pt x="304" y="1733"/>
                    <a:pt x="517" y="2006"/>
                  </a:cubicBezTo>
                  <a:cubicBezTo>
                    <a:pt x="699" y="2250"/>
                    <a:pt x="942" y="2402"/>
                    <a:pt x="1216" y="2523"/>
                  </a:cubicBezTo>
                  <a:cubicBezTo>
                    <a:pt x="1422" y="2598"/>
                    <a:pt x="1629" y="2650"/>
                    <a:pt x="1850" y="2650"/>
                  </a:cubicBezTo>
                  <a:cubicBezTo>
                    <a:pt x="1987" y="2650"/>
                    <a:pt x="2129" y="2630"/>
                    <a:pt x="2280" y="2584"/>
                  </a:cubicBezTo>
                  <a:cubicBezTo>
                    <a:pt x="2553" y="2493"/>
                    <a:pt x="2796" y="2371"/>
                    <a:pt x="3009" y="2189"/>
                  </a:cubicBezTo>
                  <a:cubicBezTo>
                    <a:pt x="3222" y="2006"/>
                    <a:pt x="3404" y="1794"/>
                    <a:pt x="3404" y="1581"/>
                  </a:cubicBezTo>
                  <a:cubicBezTo>
                    <a:pt x="3404" y="1338"/>
                    <a:pt x="3222" y="1125"/>
                    <a:pt x="2948" y="973"/>
                  </a:cubicBezTo>
                  <a:cubicBezTo>
                    <a:pt x="2948" y="943"/>
                    <a:pt x="2918" y="943"/>
                    <a:pt x="2918" y="912"/>
                  </a:cubicBezTo>
                  <a:cubicBezTo>
                    <a:pt x="2675" y="730"/>
                    <a:pt x="2432" y="608"/>
                    <a:pt x="2189" y="517"/>
                  </a:cubicBezTo>
                  <a:cubicBezTo>
                    <a:pt x="2158" y="487"/>
                    <a:pt x="2128" y="487"/>
                    <a:pt x="2097" y="487"/>
                  </a:cubicBezTo>
                  <a:cubicBezTo>
                    <a:pt x="1945" y="426"/>
                    <a:pt x="1793" y="365"/>
                    <a:pt x="1672" y="335"/>
                  </a:cubicBezTo>
                  <a:cubicBezTo>
                    <a:pt x="1611" y="304"/>
                    <a:pt x="1581" y="304"/>
                    <a:pt x="1550" y="274"/>
                  </a:cubicBezTo>
                  <a:cubicBezTo>
                    <a:pt x="1368" y="213"/>
                    <a:pt x="1185" y="152"/>
                    <a:pt x="1003" y="91"/>
                  </a:cubicBezTo>
                  <a:cubicBezTo>
                    <a:pt x="851" y="61"/>
                    <a:pt x="669" y="0"/>
                    <a:pt x="4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2"/>
            <p:cNvSpPr/>
            <p:nvPr/>
          </p:nvSpPr>
          <p:spPr>
            <a:xfrm>
              <a:off x="7897619" y="2795208"/>
              <a:ext cx="68453" cy="68903"/>
            </a:xfrm>
            <a:custGeom>
              <a:avLst/>
              <a:gdLst/>
              <a:ahLst/>
              <a:cxnLst/>
              <a:rect l="l" t="t" r="r" b="b"/>
              <a:pathLst>
                <a:path w="609" h="613" extrusionOk="0">
                  <a:moveTo>
                    <a:pt x="335" y="0"/>
                  </a:moveTo>
                  <a:cubicBezTo>
                    <a:pt x="153" y="0"/>
                    <a:pt x="1" y="122"/>
                    <a:pt x="1" y="304"/>
                  </a:cubicBezTo>
                  <a:cubicBezTo>
                    <a:pt x="1" y="456"/>
                    <a:pt x="122" y="608"/>
                    <a:pt x="274" y="608"/>
                  </a:cubicBezTo>
                  <a:cubicBezTo>
                    <a:pt x="290" y="611"/>
                    <a:pt x="306" y="612"/>
                    <a:pt x="321" y="612"/>
                  </a:cubicBezTo>
                  <a:cubicBezTo>
                    <a:pt x="482" y="612"/>
                    <a:pt x="609" y="473"/>
                    <a:pt x="609" y="335"/>
                  </a:cubicBezTo>
                  <a:cubicBezTo>
                    <a:pt x="609" y="15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2"/>
            <p:cNvSpPr/>
            <p:nvPr/>
          </p:nvSpPr>
          <p:spPr>
            <a:xfrm>
              <a:off x="7515004" y="2627730"/>
              <a:ext cx="71825" cy="68453"/>
            </a:xfrm>
            <a:custGeom>
              <a:avLst/>
              <a:gdLst/>
              <a:ahLst/>
              <a:cxnLst/>
              <a:rect l="l" t="t" r="r" b="b"/>
              <a:pathLst>
                <a:path w="639" h="609" extrusionOk="0">
                  <a:moveTo>
                    <a:pt x="335" y="1"/>
                  </a:moveTo>
                  <a:cubicBezTo>
                    <a:pt x="152" y="1"/>
                    <a:pt x="31" y="122"/>
                    <a:pt x="0" y="274"/>
                  </a:cubicBezTo>
                  <a:cubicBezTo>
                    <a:pt x="0" y="457"/>
                    <a:pt x="122" y="609"/>
                    <a:pt x="304" y="609"/>
                  </a:cubicBezTo>
                  <a:cubicBezTo>
                    <a:pt x="456" y="609"/>
                    <a:pt x="608" y="487"/>
                    <a:pt x="639" y="335"/>
                  </a:cubicBezTo>
                  <a:cubicBezTo>
                    <a:pt x="639" y="153"/>
                    <a:pt x="517" y="1"/>
                    <a:pt x="3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a:off x="6879485" y="3099816"/>
              <a:ext cx="640582" cy="888092"/>
            </a:xfrm>
            <a:custGeom>
              <a:avLst/>
              <a:gdLst/>
              <a:ahLst/>
              <a:cxnLst/>
              <a:rect l="l" t="t" r="r" b="b"/>
              <a:pathLst>
                <a:path w="5699" h="7901" extrusionOk="0">
                  <a:moveTo>
                    <a:pt x="1885" y="299"/>
                  </a:moveTo>
                  <a:cubicBezTo>
                    <a:pt x="1885" y="360"/>
                    <a:pt x="1885" y="603"/>
                    <a:pt x="1855" y="634"/>
                  </a:cubicBezTo>
                  <a:cubicBezTo>
                    <a:pt x="1855" y="694"/>
                    <a:pt x="1825" y="755"/>
                    <a:pt x="1794" y="846"/>
                  </a:cubicBezTo>
                  <a:lnTo>
                    <a:pt x="1794" y="816"/>
                  </a:lnTo>
                  <a:cubicBezTo>
                    <a:pt x="1794" y="543"/>
                    <a:pt x="1794" y="421"/>
                    <a:pt x="1885" y="299"/>
                  </a:cubicBezTo>
                  <a:close/>
                  <a:moveTo>
                    <a:pt x="1905" y="1"/>
                  </a:moveTo>
                  <a:cubicBezTo>
                    <a:pt x="1752" y="1"/>
                    <a:pt x="1577" y="159"/>
                    <a:pt x="1521" y="330"/>
                  </a:cubicBezTo>
                  <a:cubicBezTo>
                    <a:pt x="1429" y="573"/>
                    <a:pt x="1429" y="877"/>
                    <a:pt x="1399" y="1181"/>
                  </a:cubicBezTo>
                  <a:cubicBezTo>
                    <a:pt x="913" y="1819"/>
                    <a:pt x="153" y="2822"/>
                    <a:pt x="92" y="3886"/>
                  </a:cubicBezTo>
                  <a:cubicBezTo>
                    <a:pt x="1" y="4950"/>
                    <a:pt x="214" y="6135"/>
                    <a:pt x="943" y="6926"/>
                  </a:cubicBezTo>
                  <a:cubicBezTo>
                    <a:pt x="1338" y="7260"/>
                    <a:pt x="1764" y="7594"/>
                    <a:pt x="2280" y="7777"/>
                  </a:cubicBezTo>
                  <a:cubicBezTo>
                    <a:pt x="2541" y="7885"/>
                    <a:pt x="2879" y="7901"/>
                    <a:pt x="3173" y="7901"/>
                  </a:cubicBezTo>
                  <a:cubicBezTo>
                    <a:pt x="3290" y="7901"/>
                    <a:pt x="3401" y="7898"/>
                    <a:pt x="3496" y="7898"/>
                  </a:cubicBezTo>
                  <a:cubicBezTo>
                    <a:pt x="4074" y="7898"/>
                    <a:pt x="4864" y="7716"/>
                    <a:pt x="5533" y="7503"/>
                  </a:cubicBezTo>
                  <a:cubicBezTo>
                    <a:pt x="5699" y="7475"/>
                    <a:pt x="5663" y="7222"/>
                    <a:pt x="5518" y="7222"/>
                  </a:cubicBezTo>
                  <a:cubicBezTo>
                    <a:pt x="5504" y="7222"/>
                    <a:pt x="5489" y="7224"/>
                    <a:pt x="5472" y="7230"/>
                  </a:cubicBezTo>
                  <a:cubicBezTo>
                    <a:pt x="4651" y="7442"/>
                    <a:pt x="4104" y="7564"/>
                    <a:pt x="3375" y="7564"/>
                  </a:cubicBezTo>
                  <a:cubicBezTo>
                    <a:pt x="2919" y="7533"/>
                    <a:pt x="2645" y="7564"/>
                    <a:pt x="2250" y="7382"/>
                  </a:cubicBezTo>
                  <a:cubicBezTo>
                    <a:pt x="1733" y="7108"/>
                    <a:pt x="1095" y="6682"/>
                    <a:pt x="791" y="6075"/>
                  </a:cubicBezTo>
                  <a:cubicBezTo>
                    <a:pt x="426" y="5254"/>
                    <a:pt x="305" y="4190"/>
                    <a:pt x="518" y="3369"/>
                  </a:cubicBezTo>
                  <a:cubicBezTo>
                    <a:pt x="670" y="2701"/>
                    <a:pt x="1217" y="2001"/>
                    <a:pt x="1551" y="1515"/>
                  </a:cubicBezTo>
                  <a:cubicBezTo>
                    <a:pt x="1551" y="1515"/>
                    <a:pt x="1551" y="1485"/>
                    <a:pt x="1551" y="1485"/>
                  </a:cubicBezTo>
                  <a:cubicBezTo>
                    <a:pt x="1581" y="1515"/>
                    <a:pt x="1581" y="1546"/>
                    <a:pt x="1612" y="1546"/>
                  </a:cubicBezTo>
                  <a:cubicBezTo>
                    <a:pt x="1581" y="1606"/>
                    <a:pt x="1581" y="1667"/>
                    <a:pt x="1612" y="1728"/>
                  </a:cubicBezTo>
                  <a:cubicBezTo>
                    <a:pt x="1703" y="1850"/>
                    <a:pt x="1885" y="1941"/>
                    <a:pt x="2037" y="1941"/>
                  </a:cubicBezTo>
                  <a:cubicBezTo>
                    <a:pt x="2070" y="1949"/>
                    <a:pt x="2105" y="1953"/>
                    <a:pt x="2140" y="1953"/>
                  </a:cubicBezTo>
                  <a:cubicBezTo>
                    <a:pt x="2238" y="1953"/>
                    <a:pt x="2343" y="1924"/>
                    <a:pt x="2432" y="1880"/>
                  </a:cubicBezTo>
                  <a:cubicBezTo>
                    <a:pt x="2554" y="1850"/>
                    <a:pt x="2706" y="1758"/>
                    <a:pt x="2676" y="1637"/>
                  </a:cubicBezTo>
                  <a:cubicBezTo>
                    <a:pt x="2676" y="1546"/>
                    <a:pt x="2584" y="1485"/>
                    <a:pt x="2524" y="1454"/>
                  </a:cubicBezTo>
                  <a:cubicBezTo>
                    <a:pt x="2493" y="1454"/>
                    <a:pt x="2463" y="1424"/>
                    <a:pt x="2432" y="1424"/>
                  </a:cubicBezTo>
                  <a:cubicBezTo>
                    <a:pt x="2554" y="1363"/>
                    <a:pt x="2676" y="1272"/>
                    <a:pt x="2767" y="1181"/>
                  </a:cubicBezTo>
                  <a:cubicBezTo>
                    <a:pt x="2858" y="1120"/>
                    <a:pt x="2949" y="998"/>
                    <a:pt x="2949" y="877"/>
                  </a:cubicBezTo>
                  <a:cubicBezTo>
                    <a:pt x="2949" y="755"/>
                    <a:pt x="2797" y="664"/>
                    <a:pt x="2676" y="664"/>
                  </a:cubicBezTo>
                  <a:cubicBezTo>
                    <a:pt x="2645" y="664"/>
                    <a:pt x="2615" y="664"/>
                    <a:pt x="2554" y="694"/>
                  </a:cubicBezTo>
                  <a:cubicBezTo>
                    <a:pt x="2584" y="634"/>
                    <a:pt x="2615" y="573"/>
                    <a:pt x="2615" y="512"/>
                  </a:cubicBezTo>
                  <a:cubicBezTo>
                    <a:pt x="2615" y="388"/>
                    <a:pt x="2532" y="326"/>
                    <a:pt x="2433" y="326"/>
                  </a:cubicBezTo>
                  <a:cubicBezTo>
                    <a:pt x="2362" y="326"/>
                    <a:pt x="2283" y="358"/>
                    <a:pt x="2220" y="421"/>
                  </a:cubicBezTo>
                  <a:cubicBezTo>
                    <a:pt x="2189" y="421"/>
                    <a:pt x="2189" y="451"/>
                    <a:pt x="2159" y="451"/>
                  </a:cubicBezTo>
                  <a:cubicBezTo>
                    <a:pt x="2159" y="360"/>
                    <a:pt x="2159" y="269"/>
                    <a:pt x="2128" y="208"/>
                  </a:cubicBezTo>
                  <a:cubicBezTo>
                    <a:pt x="2083" y="59"/>
                    <a:pt x="1998" y="1"/>
                    <a:pt x="19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2"/>
            <p:cNvSpPr/>
            <p:nvPr/>
          </p:nvSpPr>
          <p:spPr>
            <a:xfrm>
              <a:off x="7053708" y="3266620"/>
              <a:ext cx="112" cy="112"/>
            </a:xfrm>
            <a:custGeom>
              <a:avLst/>
              <a:gdLst/>
              <a:ahLst/>
              <a:cxnLst/>
              <a:rect l="l" t="t" r="r" b="b"/>
              <a:pathLst>
                <a:path w="1" h="1" extrusionOk="0">
                  <a:moveTo>
                    <a:pt x="1" y="1"/>
                  </a:moveTo>
                  <a:lnTo>
                    <a:pt x="1" y="1"/>
                  </a:lnTo>
                  <a:lnTo>
                    <a:pt x="1"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2"/>
            <p:cNvSpPr/>
            <p:nvPr/>
          </p:nvSpPr>
          <p:spPr>
            <a:xfrm>
              <a:off x="6490014" y="2707647"/>
              <a:ext cx="590450" cy="728930"/>
            </a:xfrm>
            <a:custGeom>
              <a:avLst/>
              <a:gdLst/>
              <a:ahLst/>
              <a:cxnLst/>
              <a:rect l="l" t="t" r="r" b="b"/>
              <a:pathLst>
                <a:path w="5253" h="6485" extrusionOk="0">
                  <a:moveTo>
                    <a:pt x="2311" y="5308"/>
                  </a:moveTo>
                  <a:cubicBezTo>
                    <a:pt x="2220" y="5399"/>
                    <a:pt x="2128" y="5490"/>
                    <a:pt x="2007" y="5612"/>
                  </a:cubicBezTo>
                  <a:cubicBezTo>
                    <a:pt x="1794" y="5794"/>
                    <a:pt x="1733" y="5886"/>
                    <a:pt x="1520" y="5977"/>
                  </a:cubicBezTo>
                  <a:cubicBezTo>
                    <a:pt x="1244" y="6107"/>
                    <a:pt x="949" y="6168"/>
                    <a:pt x="740" y="6168"/>
                  </a:cubicBezTo>
                  <a:cubicBezTo>
                    <a:pt x="559" y="6168"/>
                    <a:pt x="443" y="6122"/>
                    <a:pt x="457" y="6038"/>
                  </a:cubicBezTo>
                  <a:cubicBezTo>
                    <a:pt x="457" y="5886"/>
                    <a:pt x="1277" y="5521"/>
                    <a:pt x="1855" y="5399"/>
                  </a:cubicBezTo>
                  <a:cubicBezTo>
                    <a:pt x="2007" y="5369"/>
                    <a:pt x="2159" y="5339"/>
                    <a:pt x="2311" y="5308"/>
                  </a:cubicBezTo>
                  <a:close/>
                  <a:moveTo>
                    <a:pt x="4476" y="0"/>
                  </a:moveTo>
                  <a:cubicBezTo>
                    <a:pt x="4375" y="0"/>
                    <a:pt x="4269" y="93"/>
                    <a:pt x="4226" y="202"/>
                  </a:cubicBezTo>
                  <a:cubicBezTo>
                    <a:pt x="4165" y="323"/>
                    <a:pt x="4165" y="445"/>
                    <a:pt x="4165" y="536"/>
                  </a:cubicBezTo>
                  <a:cubicBezTo>
                    <a:pt x="4089" y="521"/>
                    <a:pt x="4013" y="513"/>
                    <a:pt x="3941" y="513"/>
                  </a:cubicBezTo>
                  <a:cubicBezTo>
                    <a:pt x="3869" y="513"/>
                    <a:pt x="3800" y="521"/>
                    <a:pt x="3739" y="536"/>
                  </a:cubicBezTo>
                  <a:cubicBezTo>
                    <a:pt x="3557" y="627"/>
                    <a:pt x="3557" y="779"/>
                    <a:pt x="3618" y="931"/>
                  </a:cubicBezTo>
                  <a:cubicBezTo>
                    <a:pt x="3587" y="1083"/>
                    <a:pt x="3618" y="1266"/>
                    <a:pt x="3679" y="1357"/>
                  </a:cubicBezTo>
                  <a:cubicBezTo>
                    <a:pt x="3800" y="1539"/>
                    <a:pt x="3983" y="1691"/>
                    <a:pt x="4165" y="1782"/>
                  </a:cubicBezTo>
                  <a:cubicBezTo>
                    <a:pt x="4226" y="1782"/>
                    <a:pt x="4256" y="1782"/>
                    <a:pt x="4286" y="1752"/>
                  </a:cubicBezTo>
                  <a:lnTo>
                    <a:pt x="4286" y="1752"/>
                  </a:lnTo>
                  <a:cubicBezTo>
                    <a:pt x="4165" y="2208"/>
                    <a:pt x="3861" y="2755"/>
                    <a:pt x="3739" y="3028"/>
                  </a:cubicBezTo>
                  <a:cubicBezTo>
                    <a:pt x="3496" y="3515"/>
                    <a:pt x="3010" y="4305"/>
                    <a:pt x="2615" y="4913"/>
                  </a:cubicBezTo>
                  <a:cubicBezTo>
                    <a:pt x="2280" y="4974"/>
                    <a:pt x="1916" y="5065"/>
                    <a:pt x="1551" y="5126"/>
                  </a:cubicBezTo>
                  <a:cubicBezTo>
                    <a:pt x="1095" y="5278"/>
                    <a:pt x="609" y="5399"/>
                    <a:pt x="244" y="5703"/>
                  </a:cubicBezTo>
                  <a:cubicBezTo>
                    <a:pt x="1" y="5916"/>
                    <a:pt x="122" y="6281"/>
                    <a:pt x="396" y="6402"/>
                  </a:cubicBezTo>
                  <a:cubicBezTo>
                    <a:pt x="522" y="6461"/>
                    <a:pt x="657" y="6485"/>
                    <a:pt x="797" y="6485"/>
                  </a:cubicBezTo>
                  <a:cubicBezTo>
                    <a:pt x="1095" y="6485"/>
                    <a:pt x="1413" y="6375"/>
                    <a:pt x="1703" y="6250"/>
                  </a:cubicBezTo>
                  <a:cubicBezTo>
                    <a:pt x="2128" y="6007"/>
                    <a:pt x="2524" y="5612"/>
                    <a:pt x="2858" y="5187"/>
                  </a:cubicBezTo>
                  <a:cubicBezTo>
                    <a:pt x="3162" y="5126"/>
                    <a:pt x="3466" y="5065"/>
                    <a:pt x="3770" y="5004"/>
                  </a:cubicBezTo>
                  <a:cubicBezTo>
                    <a:pt x="3963" y="4949"/>
                    <a:pt x="3930" y="4692"/>
                    <a:pt x="3763" y="4692"/>
                  </a:cubicBezTo>
                  <a:cubicBezTo>
                    <a:pt x="3746" y="4692"/>
                    <a:pt x="3728" y="4695"/>
                    <a:pt x="3709" y="4700"/>
                  </a:cubicBezTo>
                  <a:cubicBezTo>
                    <a:pt x="3496" y="4731"/>
                    <a:pt x="3314" y="4761"/>
                    <a:pt x="3101" y="4822"/>
                  </a:cubicBezTo>
                  <a:cubicBezTo>
                    <a:pt x="3344" y="4457"/>
                    <a:pt x="3587" y="4092"/>
                    <a:pt x="3770" y="3728"/>
                  </a:cubicBezTo>
                  <a:cubicBezTo>
                    <a:pt x="4013" y="3332"/>
                    <a:pt x="4195" y="2937"/>
                    <a:pt x="4378" y="2512"/>
                  </a:cubicBezTo>
                  <a:cubicBezTo>
                    <a:pt x="4469" y="2269"/>
                    <a:pt x="4590" y="2025"/>
                    <a:pt x="4682" y="1691"/>
                  </a:cubicBezTo>
                  <a:cubicBezTo>
                    <a:pt x="4742" y="1661"/>
                    <a:pt x="4773" y="1600"/>
                    <a:pt x="4803" y="1509"/>
                  </a:cubicBezTo>
                  <a:cubicBezTo>
                    <a:pt x="4894" y="1387"/>
                    <a:pt x="4986" y="1266"/>
                    <a:pt x="5046" y="1114"/>
                  </a:cubicBezTo>
                  <a:cubicBezTo>
                    <a:pt x="5190" y="912"/>
                    <a:pt x="5253" y="410"/>
                    <a:pt x="4922" y="410"/>
                  </a:cubicBezTo>
                  <a:cubicBezTo>
                    <a:pt x="4904" y="410"/>
                    <a:pt x="4885" y="411"/>
                    <a:pt x="4864" y="414"/>
                  </a:cubicBezTo>
                  <a:cubicBezTo>
                    <a:pt x="4834" y="414"/>
                    <a:pt x="4773" y="445"/>
                    <a:pt x="4742" y="445"/>
                  </a:cubicBezTo>
                  <a:cubicBezTo>
                    <a:pt x="4742" y="391"/>
                    <a:pt x="4742" y="337"/>
                    <a:pt x="4742" y="262"/>
                  </a:cubicBezTo>
                  <a:lnTo>
                    <a:pt x="4742" y="262"/>
                  </a:lnTo>
                  <a:cubicBezTo>
                    <a:pt x="4744" y="263"/>
                    <a:pt x="4745" y="263"/>
                    <a:pt x="4745" y="263"/>
                  </a:cubicBezTo>
                  <a:cubicBezTo>
                    <a:pt x="4748" y="263"/>
                    <a:pt x="4748" y="254"/>
                    <a:pt x="4742" y="232"/>
                  </a:cubicBezTo>
                  <a:cubicBezTo>
                    <a:pt x="4742" y="242"/>
                    <a:pt x="4742" y="252"/>
                    <a:pt x="4742" y="262"/>
                  </a:cubicBezTo>
                  <a:lnTo>
                    <a:pt x="4742" y="262"/>
                  </a:lnTo>
                  <a:cubicBezTo>
                    <a:pt x="4722" y="244"/>
                    <a:pt x="4638" y="73"/>
                    <a:pt x="4590" y="50"/>
                  </a:cubicBezTo>
                  <a:cubicBezTo>
                    <a:pt x="4556" y="15"/>
                    <a:pt x="4516" y="0"/>
                    <a:pt x="447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22"/>
          <p:cNvGrpSpPr/>
          <p:nvPr/>
        </p:nvGrpSpPr>
        <p:grpSpPr>
          <a:xfrm rot="1166325">
            <a:off x="7495164" y="2035552"/>
            <a:ext cx="349450" cy="344610"/>
            <a:chOff x="588850" y="618775"/>
            <a:chExt cx="703975" cy="694225"/>
          </a:xfrm>
        </p:grpSpPr>
        <p:sp>
          <p:nvSpPr>
            <p:cNvPr id="336" name="Google Shape;336;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22"/>
          <p:cNvGrpSpPr/>
          <p:nvPr/>
        </p:nvGrpSpPr>
        <p:grpSpPr>
          <a:xfrm>
            <a:off x="522950" y="3933450"/>
            <a:ext cx="175100" cy="143475"/>
            <a:chOff x="1808250" y="1643825"/>
            <a:chExt cx="175100" cy="143475"/>
          </a:xfrm>
        </p:grpSpPr>
        <p:sp>
          <p:nvSpPr>
            <p:cNvPr id="339" name="Google Shape;339;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2"/>
          <p:cNvGrpSpPr/>
          <p:nvPr/>
        </p:nvGrpSpPr>
        <p:grpSpPr>
          <a:xfrm>
            <a:off x="4834600" y="3849400"/>
            <a:ext cx="420575" cy="596000"/>
            <a:chOff x="6007025" y="2947850"/>
            <a:chExt cx="420575" cy="596000"/>
          </a:xfrm>
        </p:grpSpPr>
        <p:grpSp>
          <p:nvGrpSpPr>
            <p:cNvPr id="342" name="Google Shape;342;p22"/>
            <p:cNvGrpSpPr/>
            <p:nvPr/>
          </p:nvGrpSpPr>
          <p:grpSpPr>
            <a:xfrm>
              <a:off x="6007025" y="3372300"/>
              <a:ext cx="193200" cy="171550"/>
              <a:chOff x="1141700" y="1345000"/>
              <a:chExt cx="193200" cy="171550"/>
            </a:xfrm>
          </p:grpSpPr>
          <p:sp>
            <p:nvSpPr>
              <p:cNvPr id="343" name="Google Shape;34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22"/>
            <p:cNvGrpSpPr/>
            <p:nvPr/>
          </p:nvGrpSpPr>
          <p:grpSpPr>
            <a:xfrm>
              <a:off x="6162350" y="2947850"/>
              <a:ext cx="265250" cy="244300"/>
              <a:chOff x="1139600" y="850250"/>
              <a:chExt cx="265250" cy="244300"/>
            </a:xfrm>
          </p:grpSpPr>
          <p:sp>
            <p:nvSpPr>
              <p:cNvPr id="346" name="Google Shape;346;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8" name="Google Shape;348;p22"/>
          <p:cNvGrpSpPr/>
          <p:nvPr/>
        </p:nvGrpSpPr>
        <p:grpSpPr>
          <a:xfrm rot="10800000" flipH="1">
            <a:off x="7105175" y="291338"/>
            <a:ext cx="868800" cy="675427"/>
            <a:chOff x="5976850" y="432600"/>
            <a:chExt cx="868800" cy="675427"/>
          </a:xfrm>
        </p:grpSpPr>
        <p:grpSp>
          <p:nvGrpSpPr>
            <p:cNvPr id="349" name="Google Shape;349;p22"/>
            <p:cNvGrpSpPr/>
            <p:nvPr/>
          </p:nvGrpSpPr>
          <p:grpSpPr>
            <a:xfrm rot="-1985293">
              <a:off x="6042583" y="695967"/>
              <a:ext cx="349454" cy="344614"/>
              <a:chOff x="588850" y="618775"/>
              <a:chExt cx="703975" cy="694225"/>
            </a:xfrm>
          </p:grpSpPr>
          <p:sp>
            <p:nvSpPr>
              <p:cNvPr id="350" name="Google Shape;350;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22"/>
            <p:cNvGrpSpPr/>
            <p:nvPr/>
          </p:nvGrpSpPr>
          <p:grpSpPr>
            <a:xfrm>
              <a:off x="6652450" y="628525"/>
              <a:ext cx="193200" cy="171550"/>
              <a:chOff x="1141700" y="1345000"/>
              <a:chExt cx="193200" cy="171550"/>
            </a:xfrm>
          </p:grpSpPr>
          <p:sp>
            <p:nvSpPr>
              <p:cNvPr id="353" name="Google Shape;353;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a:off x="6207425" y="432600"/>
              <a:ext cx="175100" cy="143475"/>
              <a:chOff x="1808250" y="1643825"/>
              <a:chExt cx="175100" cy="143475"/>
            </a:xfrm>
          </p:grpSpPr>
          <p:sp>
            <p:nvSpPr>
              <p:cNvPr id="356" name="Google Shape;356;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8" name="Google Shape;358;p22"/>
          <p:cNvGrpSpPr/>
          <p:nvPr/>
        </p:nvGrpSpPr>
        <p:grpSpPr>
          <a:xfrm rot="-1251319">
            <a:off x="5427901" y="2918393"/>
            <a:ext cx="2592467" cy="3133540"/>
            <a:chOff x="-94075" y="1159825"/>
            <a:chExt cx="2691773" cy="3379502"/>
          </a:xfrm>
        </p:grpSpPr>
        <p:sp>
          <p:nvSpPr>
            <p:cNvPr id="359" name="Google Shape;359;p22"/>
            <p:cNvSpPr/>
            <p:nvPr/>
          </p:nvSpPr>
          <p:spPr>
            <a:xfrm>
              <a:off x="998412" y="1943413"/>
              <a:ext cx="1215385" cy="1182041"/>
            </a:xfrm>
            <a:custGeom>
              <a:avLst/>
              <a:gdLst/>
              <a:ahLst/>
              <a:cxnLst/>
              <a:rect l="l" t="t" r="r" b="b"/>
              <a:pathLst>
                <a:path w="16840" h="16378" extrusionOk="0">
                  <a:moveTo>
                    <a:pt x="7143" y="7201"/>
                  </a:moveTo>
                  <a:lnTo>
                    <a:pt x="7143" y="7201"/>
                  </a:lnTo>
                  <a:cubicBezTo>
                    <a:pt x="7052" y="7323"/>
                    <a:pt x="6991" y="7445"/>
                    <a:pt x="6900" y="7566"/>
                  </a:cubicBezTo>
                  <a:lnTo>
                    <a:pt x="6809" y="7688"/>
                  </a:lnTo>
                  <a:cubicBezTo>
                    <a:pt x="6839" y="7597"/>
                    <a:pt x="6900" y="7505"/>
                    <a:pt x="6961" y="7384"/>
                  </a:cubicBezTo>
                  <a:cubicBezTo>
                    <a:pt x="7022" y="7323"/>
                    <a:pt x="7083" y="7262"/>
                    <a:pt x="7143" y="7201"/>
                  </a:cubicBezTo>
                  <a:close/>
                  <a:moveTo>
                    <a:pt x="15501" y="1"/>
                  </a:moveTo>
                  <a:cubicBezTo>
                    <a:pt x="15427" y="1"/>
                    <a:pt x="15347" y="19"/>
                    <a:pt x="15259" y="58"/>
                  </a:cubicBezTo>
                  <a:cubicBezTo>
                    <a:pt x="14955" y="271"/>
                    <a:pt x="14894" y="758"/>
                    <a:pt x="14773" y="1061"/>
                  </a:cubicBezTo>
                  <a:cubicBezTo>
                    <a:pt x="14742" y="1122"/>
                    <a:pt x="14742" y="1153"/>
                    <a:pt x="14742" y="1153"/>
                  </a:cubicBezTo>
                  <a:cubicBezTo>
                    <a:pt x="14408" y="1730"/>
                    <a:pt x="14378" y="1821"/>
                    <a:pt x="13982" y="2217"/>
                  </a:cubicBezTo>
                  <a:cubicBezTo>
                    <a:pt x="13709" y="2460"/>
                    <a:pt x="13375" y="2703"/>
                    <a:pt x="12888" y="3037"/>
                  </a:cubicBezTo>
                  <a:cubicBezTo>
                    <a:pt x="12523" y="3250"/>
                    <a:pt x="12159" y="3432"/>
                    <a:pt x="11794" y="3615"/>
                  </a:cubicBezTo>
                  <a:cubicBezTo>
                    <a:pt x="11277" y="3797"/>
                    <a:pt x="11247" y="3888"/>
                    <a:pt x="10669" y="4010"/>
                  </a:cubicBezTo>
                  <a:cubicBezTo>
                    <a:pt x="10365" y="4040"/>
                    <a:pt x="10031" y="4071"/>
                    <a:pt x="9727" y="4071"/>
                  </a:cubicBezTo>
                  <a:cubicBezTo>
                    <a:pt x="9180" y="4010"/>
                    <a:pt x="9028" y="4010"/>
                    <a:pt x="8177" y="3797"/>
                  </a:cubicBezTo>
                  <a:cubicBezTo>
                    <a:pt x="7751" y="3676"/>
                    <a:pt x="7295" y="3524"/>
                    <a:pt x="6931" y="3402"/>
                  </a:cubicBezTo>
                  <a:cubicBezTo>
                    <a:pt x="6839" y="3280"/>
                    <a:pt x="6748" y="3189"/>
                    <a:pt x="6627" y="3128"/>
                  </a:cubicBezTo>
                  <a:cubicBezTo>
                    <a:pt x="6257" y="2876"/>
                    <a:pt x="5803" y="2745"/>
                    <a:pt x="5353" y="2745"/>
                  </a:cubicBezTo>
                  <a:cubicBezTo>
                    <a:pt x="4990" y="2745"/>
                    <a:pt x="4629" y="2830"/>
                    <a:pt x="4317" y="3007"/>
                  </a:cubicBezTo>
                  <a:cubicBezTo>
                    <a:pt x="4073" y="3128"/>
                    <a:pt x="3891" y="3280"/>
                    <a:pt x="3709" y="3493"/>
                  </a:cubicBezTo>
                  <a:cubicBezTo>
                    <a:pt x="3678" y="3524"/>
                    <a:pt x="3678" y="3524"/>
                    <a:pt x="3648" y="3554"/>
                  </a:cubicBezTo>
                  <a:cubicBezTo>
                    <a:pt x="3526" y="3736"/>
                    <a:pt x="3405" y="3919"/>
                    <a:pt x="3314" y="4101"/>
                  </a:cubicBezTo>
                  <a:cubicBezTo>
                    <a:pt x="3070" y="4709"/>
                    <a:pt x="2797" y="5347"/>
                    <a:pt x="2888" y="5986"/>
                  </a:cubicBezTo>
                  <a:cubicBezTo>
                    <a:pt x="2918" y="6138"/>
                    <a:pt x="2949" y="6259"/>
                    <a:pt x="3010" y="6411"/>
                  </a:cubicBezTo>
                  <a:cubicBezTo>
                    <a:pt x="2918" y="6533"/>
                    <a:pt x="2827" y="6685"/>
                    <a:pt x="2736" y="6806"/>
                  </a:cubicBezTo>
                  <a:cubicBezTo>
                    <a:pt x="2493" y="7232"/>
                    <a:pt x="2219" y="7597"/>
                    <a:pt x="2007" y="8022"/>
                  </a:cubicBezTo>
                  <a:cubicBezTo>
                    <a:pt x="1399" y="9177"/>
                    <a:pt x="1125" y="9846"/>
                    <a:pt x="578" y="11001"/>
                  </a:cubicBezTo>
                  <a:cubicBezTo>
                    <a:pt x="426" y="11518"/>
                    <a:pt x="0" y="12034"/>
                    <a:pt x="0" y="12825"/>
                  </a:cubicBezTo>
                  <a:cubicBezTo>
                    <a:pt x="0" y="13098"/>
                    <a:pt x="213" y="13281"/>
                    <a:pt x="456" y="13402"/>
                  </a:cubicBezTo>
                  <a:cubicBezTo>
                    <a:pt x="700" y="13584"/>
                    <a:pt x="943" y="13736"/>
                    <a:pt x="1186" y="13888"/>
                  </a:cubicBezTo>
                  <a:cubicBezTo>
                    <a:pt x="1794" y="14284"/>
                    <a:pt x="2918" y="14739"/>
                    <a:pt x="3253" y="14861"/>
                  </a:cubicBezTo>
                  <a:cubicBezTo>
                    <a:pt x="4256" y="15287"/>
                    <a:pt x="5259" y="15621"/>
                    <a:pt x="6323" y="15834"/>
                  </a:cubicBezTo>
                  <a:cubicBezTo>
                    <a:pt x="7143" y="16016"/>
                    <a:pt x="7994" y="16168"/>
                    <a:pt x="8815" y="16259"/>
                  </a:cubicBezTo>
                  <a:cubicBezTo>
                    <a:pt x="8876" y="16259"/>
                    <a:pt x="9302" y="16320"/>
                    <a:pt x="9423" y="16350"/>
                  </a:cubicBezTo>
                  <a:cubicBezTo>
                    <a:pt x="9555" y="16371"/>
                    <a:pt x="9687" y="16377"/>
                    <a:pt x="9819" y="16377"/>
                  </a:cubicBezTo>
                  <a:cubicBezTo>
                    <a:pt x="10085" y="16377"/>
                    <a:pt x="10355" y="16350"/>
                    <a:pt x="10639" y="16350"/>
                  </a:cubicBezTo>
                  <a:cubicBezTo>
                    <a:pt x="10745" y="16345"/>
                    <a:pt x="10853" y="16344"/>
                    <a:pt x="10962" y="16344"/>
                  </a:cubicBezTo>
                  <a:cubicBezTo>
                    <a:pt x="11129" y="16344"/>
                    <a:pt x="11298" y="16347"/>
                    <a:pt x="11468" y="16347"/>
                  </a:cubicBezTo>
                  <a:cubicBezTo>
                    <a:pt x="11825" y="16347"/>
                    <a:pt x="12184" y="16331"/>
                    <a:pt x="12523" y="16229"/>
                  </a:cubicBezTo>
                  <a:cubicBezTo>
                    <a:pt x="12645" y="16198"/>
                    <a:pt x="12797" y="16168"/>
                    <a:pt x="12919" y="16107"/>
                  </a:cubicBezTo>
                  <a:cubicBezTo>
                    <a:pt x="13101" y="16016"/>
                    <a:pt x="13162" y="15773"/>
                    <a:pt x="13101" y="15560"/>
                  </a:cubicBezTo>
                  <a:cubicBezTo>
                    <a:pt x="12949" y="15104"/>
                    <a:pt x="12979" y="14588"/>
                    <a:pt x="12949" y="13858"/>
                  </a:cubicBezTo>
                  <a:cubicBezTo>
                    <a:pt x="12919" y="12946"/>
                    <a:pt x="12827" y="12065"/>
                    <a:pt x="12858" y="11153"/>
                  </a:cubicBezTo>
                  <a:cubicBezTo>
                    <a:pt x="12919" y="9876"/>
                    <a:pt x="13131" y="8600"/>
                    <a:pt x="13101" y="7293"/>
                  </a:cubicBezTo>
                  <a:cubicBezTo>
                    <a:pt x="13101" y="6897"/>
                    <a:pt x="13101" y="6472"/>
                    <a:pt x="13101" y="6046"/>
                  </a:cubicBezTo>
                  <a:cubicBezTo>
                    <a:pt x="13435" y="5834"/>
                    <a:pt x="13770" y="5590"/>
                    <a:pt x="14104" y="5347"/>
                  </a:cubicBezTo>
                  <a:cubicBezTo>
                    <a:pt x="14499" y="5074"/>
                    <a:pt x="15320" y="4435"/>
                    <a:pt x="15897" y="3858"/>
                  </a:cubicBezTo>
                  <a:cubicBezTo>
                    <a:pt x="16080" y="3645"/>
                    <a:pt x="16323" y="3463"/>
                    <a:pt x="16475" y="3220"/>
                  </a:cubicBezTo>
                  <a:cubicBezTo>
                    <a:pt x="16596" y="3037"/>
                    <a:pt x="16688" y="2824"/>
                    <a:pt x="16718" y="2612"/>
                  </a:cubicBezTo>
                  <a:cubicBezTo>
                    <a:pt x="16840" y="2217"/>
                    <a:pt x="16657" y="1852"/>
                    <a:pt x="16445" y="1517"/>
                  </a:cubicBezTo>
                  <a:cubicBezTo>
                    <a:pt x="16414" y="1457"/>
                    <a:pt x="16353" y="1305"/>
                    <a:pt x="16323" y="1213"/>
                  </a:cubicBezTo>
                  <a:cubicBezTo>
                    <a:pt x="16191" y="791"/>
                    <a:pt x="15990" y="1"/>
                    <a:pt x="15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1224820" y="1503660"/>
              <a:ext cx="899053" cy="820818"/>
            </a:xfrm>
            <a:custGeom>
              <a:avLst/>
              <a:gdLst/>
              <a:ahLst/>
              <a:cxnLst/>
              <a:rect l="l" t="t" r="r" b="b"/>
              <a:pathLst>
                <a:path w="12457" h="11373" extrusionOk="0">
                  <a:moveTo>
                    <a:pt x="7573" y="0"/>
                  </a:moveTo>
                  <a:cubicBezTo>
                    <a:pt x="6448" y="0"/>
                    <a:pt x="5313" y="239"/>
                    <a:pt x="4402" y="923"/>
                  </a:cubicBezTo>
                  <a:cubicBezTo>
                    <a:pt x="4098" y="1167"/>
                    <a:pt x="3794" y="1410"/>
                    <a:pt x="3550" y="1683"/>
                  </a:cubicBezTo>
                  <a:cubicBezTo>
                    <a:pt x="3490" y="1653"/>
                    <a:pt x="3429" y="1622"/>
                    <a:pt x="3307" y="1622"/>
                  </a:cubicBezTo>
                  <a:cubicBezTo>
                    <a:pt x="3034" y="1653"/>
                    <a:pt x="3003" y="1957"/>
                    <a:pt x="2943" y="2170"/>
                  </a:cubicBezTo>
                  <a:cubicBezTo>
                    <a:pt x="2951" y="2161"/>
                    <a:pt x="2957" y="2153"/>
                    <a:pt x="2961" y="2145"/>
                  </a:cubicBezTo>
                  <a:lnTo>
                    <a:pt x="2961" y="2145"/>
                  </a:lnTo>
                  <a:cubicBezTo>
                    <a:pt x="2908" y="2319"/>
                    <a:pt x="2876" y="2516"/>
                    <a:pt x="2791" y="2686"/>
                  </a:cubicBezTo>
                  <a:cubicBezTo>
                    <a:pt x="2760" y="2778"/>
                    <a:pt x="2730" y="2869"/>
                    <a:pt x="2699" y="2960"/>
                  </a:cubicBezTo>
                  <a:cubicBezTo>
                    <a:pt x="2639" y="3112"/>
                    <a:pt x="2547" y="3264"/>
                    <a:pt x="2487" y="3416"/>
                  </a:cubicBezTo>
                  <a:cubicBezTo>
                    <a:pt x="2274" y="3902"/>
                    <a:pt x="2091" y="4388"/>
                    <a:pt x="1970" y="4905"/>
                  </a:cubicBezTo>
                  <a:cubicBezTo>
                    <a:pt x="1940" y="4966"/>
                    <a:pt x="1909" y="5057"/>
                    <a:pt x="1879" y="5118"/>
                  </a:cubicBezTo>
                  <a:cubicBezTo>
                    <a:pt x="1757" y="5027"/>
                    <a:pt x="1636" y="4936"/>
                    <a:pt x="1453" y="4875"/>
                  </a:cubicBezTo>
                  <a:cubicBezTo>
                    <a:pt x="1380" y="4858"/>
                    <a:pt x="1306" y="4850"/>
                    <a:pt x="1232" y="4850"/>
                  </a:cubicBezTo>
                  <a:cubicBezTo>
                    <a:pt x="622" y="4850"/>
                    <a:pt x="1" y="5380"/>
                    <a:pt x="55" y="6030"/>
                  </a:cubicBezTo>
                  <a:cubicBezTo>
                    <a:pt x="55" y="6060"/>
                    <a:pt x="55" y="6091"/>
                    <a:pt x="55" y="6151"/>
                  </a:cubicBezTo>
                  <a:cubicBezTo>
                    <a:pt x="55" y="6334"/>
                    <a:pt x="85" y="6516"/>
                    <a:pt x="146" y="6668"/>
                  </a:cubicBezTo>
                  <a:cubicBezTo>
                    <a:pt x="146" y="6820"/>
                    <a:pt x="177" y="6972"/>
                    <a:pt x="268" y="7124"/>
                  </a:cubicBezTo>
                  <a:cubicBezTo>
                    <a:pt x="429" y="7366"/>
                    <a:pt x="676" y="7471"/>
                    <a:pt x="935" y="7471"/>
                  </a:cubicBezTo>
                  <a:cubicBezTo>
                    <a:pt x="1165" y="7471"/>
                    <a:pt x="1405" y="7388"/>
                    <a:pt x="1605" y="7246"/>
                  </a:cubicBezTo>
                  <a:cubicBezTo>
                    <a:pt x="1636" y="7306"/>
                    <a:pt x="1666" y="7367"/>
                    <a:pt x="1727" y="7428"/>
                  </a:cubicBezTo>
                  <a:cubicBezTo>
                    <a:pt x="2000" y="7793"/>
                    <a:pt x="2335" y="8066"/>
                    <a:pt x="2669" y="8370"/>
                  </a:cubicBezTo>
                  <a:cubicBezTo>
                    <a:pt x="3125" y="8765"/>
                    <a:pt x="3581" y="9161"/>
                    <a:pt x="4128" y="9404"/>
                  </a:cubicBezTo>
                  <a:cubicBezTo>
                    <a:pt x="4250" y="9465"/>
                    <a:pt x="4371" y="9495"/>
                    <a:pt x="4493" y="9556"/>
                  </a:cubicBezTo>
                  <a:cubicBezTo>
                    <a:pt x="4402" y="9647"/>
                    <a:pt x="4371" y="9769"/>
                    <a:pt x="4402" y="9920"/>
                  </a:cubicBezTo>
                  <a:cubicBezTo>
                    <a:pt x="4614" y="10407"/>
                    <a:pt x="4706" y="11015"/>
                    <a:pt x="5222" y="11258"/>
                  </a:cubicBezTo>
                  <a:cubicBezTo>
                    <a:pt x="5399" y="11335"/>
                    <a:pt x="5596" y="11372"/>
                    <a:pt x="5796" y="11372"/>
                  </a:cubicBezTo>
                  <a:cubicBezTo>
                    <a:pt x="6148" y="11372"/>
                    <a:pt x="6512" y="11258"/>
                    <a:pt x="6803" y="11045"/>
                  </a:cubicBezTo>
                  <a:cubicBezTo>
                    <a:pt x="7198" y="10893"/>
                    <a:pt x="7593" y="10589"/>
                    <a:pt x="7745" y="10224"/>
                  </a:cubicBezTo>
                  <a:cubicBezTo>
                    <a:pt x="7867" y="10164"/>
                    <a:pt x="7958" y="10072"/>
                    <a:pt x="8019" y="9951"/>
                  </a:cubicBezTo>
                  <a:cubicBezTo>
                    <a:pt x="8079" y="9951"/>
                    <a:pt x="8140" y="9920"/>
                    <a:pt x="8201" y="9920"/>
                  </a:cubicBezTo>
                  <a:cubicBezTo>
                    <a:pt x="8566" y="9860"/>
                    <a:pt x="8931" y="9769"/>
                    <a:pt x="9295" y="9617"/>
                  </a:cubicBezTo>
                  <a:cubicBezTo>
                    <a:pt x="9508" y="9525"/>
                    <a:pt x="9721" y="9434"/>
                    <a:pt x="9873" y="9252"/>
                  </a:cubicBezTo>
                  <a:cubicBezTo>
                    <a:pt x="9934" y="9221"/>
                    <a:pt x="10025" y="9191"/>
                    <a:pt x="10086" y="9161"/>
                  </a:cubicBezTo>
                  <a:cubicBezTo>
                    <a:pt x="10633" y="8826"/>
                    <a:pt x="11089" y="8401"/>
                    <a:pt x="11453" y="7884"/>
                  </a:cubicBezTo>
                  <a:cubicBezTo>
                    <a:pt x="11757" y="7428"/>
                    <a:pt x="11727" y="7398"/>
                    <a:pt x="11909" y="7003"/>
                  </a:cubicBezTo>
                  <a:cubicBezTo>
                    <a:pt x="12092" y="6547"/>
                    <a:pt x="12244" y="6091"/>
                    <a:pt x="12274" y="5604"/>
                  </a:cubicBezTo>
                  <a:cubicBezTo>
                    <a:pt x="12396" y="4936"/>
                    <a:pt x="12456" y="4480"/>
                    <a:pt x="12426" y="3416"/>
                  </a:cubicBezTo>
                  <a:cubicBezTo>
                    <a:pt x="12426" y="2899"/>
                    <a:pt x="12426" y="2382"/>
                    <a:pt x="12274" y="1896"/>
                  </a:cubicBezTo>
                  <a:cubicBezTo>
                    <a:pt x="12213" y="1622"/>
                    <a:pt x="12122" y="1349"/>
                    <a:pt x="11909" y="1167"/>
                  </a:cubicBezTo>
                  <a:cubicBezTo>
                    <a:pt x="11575" y="863"/>
                    <a:pt x="11119" y="680"/>
                    <a:pt x="10693" y="528"/>
                  </a:cubicBezTo>
                  <a:cubicBezTo>
                    <a:pt x="10207" y="346"/>
                    <a:pt x="9721" y="224"/>
                    <a:pt x="9204" y="133"/>
                  </a:cubicBezTo>
                  <a:cubicBezTo>
                    <a:pt x="9143" y="133"/>
                    <a:pt x="9082" y="103"/>
                    <a:pt x="9022" y="103"/>
                  </a:cubicBezTo>
                  <a:cubicBezTo>
                    <a:pt x="8931" y="103"/>
                    <a:pt x="8809" y="72"/>
                    <a:pt x="8687" y="72"/>
                  </a:cubicBezTo>
                  <a:cubicBezTo>
                    <a:pt x="8323" y="27"/>
                    <a:pt x="7948" y="0"/>
                    <a:pt x="7573"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1674098" y="1989820"/>
              <a:ext cx="149253" cy="83648"/>
            </a:xfrm>
            <a:custGeom>
              <a:avLst/>
              <a:gdLst/>
              <a:ahLst/>
              <a:cxnLst/>
              <a:rect l="l" t="t" r="r" b="b"/>
              <a:pathLst>
                <a:path w="2068" h="1159" extrusionOk="0">
                  <a:moveTo>
                    <a:pt x="1524" y="1"/>
                  </a:moveTo>
                  <a:cubicBezTo>
                    <a:pt x="1368" y="1"/>
                    <a:pt x="1201" y="39"/>
                    <a:pt x="1064" y="54"/>
                  </a:cubicBezTo>
                  <a:cubicBezTo>
                    <a:pt x="760" y="145"/>
                    <a:pt x="426" y="175"/>
                    <a:pt x="183" y="388"/>
                  </a:cubicBezTo>
                  <a:cubicBezTo>
                    <a:pt x="31" y="540"/>
                    <a:pt x="0" y="844"/>
                    <a:pt x="152" y="996"/>
                  </a:cubicBezTo>
                  <a:cubicBezTo>
                    <a:pt x="270" y="1114"/>
                    <a:pt x="461" y="1159"/>
                    <a:pt x="640" y="1159"/>
                  </a:cubicBezTo>
                  <a:cubicBezTo>
                    <a:pt x="692" y="1159"/>
                    <a:pt x="743" y="1155"/>
                    <a:pt x="791" y="1148"/>
                  </a:cubicBezTo>
                  <a:cubicBezTo>
                    <a:pt x="912" y="1148"/>
                    <a:pt x="1247" y="1057"/>
                    <a:pt x="1581" y="996"/>
                  </a:cubicBezTo>
                  <a:cubicBezTo>
                    <a:pt x="1702" y="996"/>
                    <a:pt x="1824" y="966"/>
                    <a:pt x="1915" y="874"/>
                  </a:cubicBezTo>
                  <a:cubicBezTo>
                    <a:pt x="2067" y="722"/>
                    <a:pt x="2067" y="510"/>
                    <a:pt x="1946" y="327"/>
                  </a:cubicBezTo>
                  <a:cubicBezTo>
                    <a:pt x="1946" y="297"/>
                    <a:pt x="1946" y="236"/>
                    <a:pt x="1915" y="175"/>
                  </a:cubicBezTo>
                  <a:cubicBezTo>
                    <a:pt x="1824" y="39"/>
                    <a:pt x="1680"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1393272" y="1914038"/>
              <a:ext cx="195299" cy="173864"/>
            </a:xfrm>
            <a:custGeom>
              <a:avLst/>
              <a:gdLst/>
              <a:ahLst/>
              <a:cxnLst/>
              <a:rect l="l" t="t" r="r" b="b"/>
              <a:pathLst>
                <a:path w="2706" h="2409" extrusionOk="0">
                  <a:moveTo>
                    <a:pt x="1380" y="0"/>
                  </a:moveTo>
                  <a:cubicBezTo>
                    <a:pt x="978" y="0"/>
                    <a:pt x="611" y="230"/>
                    <a:pt x="365" y="557"/>
                  </a:cubicBezTo>
                  <a:cubicBezTo>
                    <a:pt x="1" y="982"/>
                    <a:pt x="61" y="1590"/>
                    <a:pt x="426" y="1985"/>
                  </a:cubicBezTo>
                  <a:cubicBezTo>
                    <a:pt x="674" y="2255"/>
                    <a:pt x="987" y="2408"/>
                    <a:pt x="1306" y="2408"/>
                  </a:cubicBezTo>
                  <a:cubicBezTo>
                    <a:pt x="1419" y="2408"/>
                    <a:pt x="1531" y="2389"/>
                    <a:pt x="1642" y="2350"/>
                  </a:cubicBezTo>
                  <a:lnTo>
                    <a:pt x="1672" y="2350"/>
                  </a:lnTo>
                  <a:cubicBezTo>
                    <a:pt x="2098" y="2228"/>
                    <a:pt x="2493" y="1894"/>
                    <a:pt x="2615" y="1438"/>
                  </a:cubicBezTo>
                  <a:cubicBezTo>
                    <a:pt x="2706" y="1073"/>
                    <a:pt x="2645" y="709"/>
                    <a:pt x="2372" y="435"/>
                  </a:cubicBezTo>
                  <a:cubicBezTo>
                    <a:pt x="2159" y="222"/>
                    <a:pt x="1824" y="40"/>
                    <a:pt x="1520" y="10"/>
                  </a:cubicBezTo>
                  <a:cubicBezTo>
                    <a:pt x="1473" y="3"/>
                    <a:pt x="1427"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1843633" y="1940887"/>
              <a:ext cx="207352" cy="151562"/>
            </a:xfrm>
            <a:custGeom>
              <a:avLst/>
              <a:gdLst/>
              <a:ahLst/>
              <a:cxnLst/>
              <a:rect l="l" t="t" r="r" b="b"/>
              <a:pathLst>
                <a:path w="2873" h="2100" extrusionOk="0">
                  <a:moveTo>
                    <a:pt x="1508" y="1"/>
                  </a:moveTo>
                  <a:cubicBezTo>
                    <a:pt x="1489" y="1"/>
                    <a:pt x="1470" y="1"/>
                    <a:pt x="1451" y="2"/>
                  </a:cubicBezTo>
                  <a:cubicBezTo>
                    <a:pt x="1439" y="2"/>
                    <a:pt x="1428" y="2"/>
                    <a:pt x="1416" y="2"/>
                  </a:cubicBezTo>
                  <a:cubicBezTo>
                    <a:pt x="496" y="2"/>
                    <a:pt x="0" y="1196"/>
                    <a:pt x="691" y="1856"/>
                  </a:cubicBezTo>
                  <a:cubicBezTo>
                    <a:pt x="869" y="2009"/>
                    <a:pt x="1090" y="2077"/>
                    <a:pt x="1318" y="2077"/>
                  </a:cubicBezTo>
                  <a:cubicBezTo>
                    <a:pt x="1362" y="2077"/>
                    <a:pt x="1406" y="2074"/>
                    <a:pt x="1451" y="2069"/>
                  </a:cubicBezTo>
                  <a:cubicBezTo>
                    <a:pt x="1481" y="2100"/>
                    <a:pt x="1512" y="2100"/>
                    <a:pt x="1542" y="2100"/>
                  </a:cubicBezTo>
                  <a:cubicBezTo>
                    <a:pt x="2028" y="2008"/>
                    <a:pt x="2515" y="1674"/>
                    <a:pt x="2636" y="1188"/>
                  </a:cubicBezTo>
                  <a:cubicBezTo>
                    <a:pt x="2872" y="480"/>
                    <a:pt x="2135"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1513946" y="1769475"/>
              <a:ext cx="81266" cy="55356"/>
            </a:xfrm>
            <a:custGeom>
              <a:avLst/>
              <a:gdLst/>
              <a:ahLst/>
              <a:cxnLst/>
              <a:rect l="l" t="t" r="r" b="b"/>
              <a:pathLst>
                <a:path w="1126" h="767" extrusionOk="0">
                  <a:moveTo>
                    <a:pt x="978" y="0"/>
                  </a:moveTo>
                  <a:cubicBezTo>
                    <a:pt x="967" y="0"/>
                    <a:pt x="955" y="2"/>
                    <a:pt x="943" y="6"/>
                  </a:cubicBezTo>
                  <a:cubicBezTo>
                    <a:pt x="912" y="37"/>
                    <a:pt x="882" y="37"/>
                    <a:pt x="851" y="37"/>
                  </a:cubicBezTo>
                  <a:cubicBezTo>
                    <a:pt x="608" y="37"/>
                    <a:pt x="213" y="219"/>
                    <a:pt x="122" y="371"/>
                  </a:cubicBezTo>
                  <a:cubicBezTo>
                    <a:pt x="0" y="554"/>
                    <a:pt x="152" y="766"/>
                    <a:pt x="335" y="766"/>
                  </a:cubicBezTo>
                  <a:cubicBezTo>
                    <a:pt x="548" y="766"/>
                    <a:pt x="700" y="645"/>
                    <a:pt x="882" y="554"/>
                  </a:cubicBezTo>
                  <a:cubicBezTo>
                    <a:pt x="943" y="523"/>
                    <a:pt x="1003" y="493"/>
                    <a:pt x="1064" y="432"/>
                  </a:cubicBezTo>
                  <a:cubicBezTo>
                    <a:pt x="1064" y="402"/>
                    <a:pt x="1095" y="371"/>
                    <a:pt x="1125" y="341"/>
                  </a:cubicBezTo>
                  <a:cubicBezTo>
                    <a:pt x="1125" y="280"/>
                    <a:pt x="1125" y="219"/>
                    <a:pt x="1095" y="158"/>
                  </a:cubicBezTo>
                  <a:cubicBezTo>
                    <a:pt x="1095" y="79"/>
                    <a:pt x="1049" y="0"/>
                    <a:pt x="97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1885277" y="1741399"/>
              <a:ext cx="91587" cy="70801"/>
            </a:xfrm>
            <a:custGeom>
              <a:avLst/>
              <a:gdLst/>
              <a:ahLst/>
              <a:cxnLst/>
              <a:rect l="l" t="t" r="r" b="b"/>
              <a:pathLst>
                <a:path w="1269" h="981" extrusionOk="0">
                  <a:moveTo>
                    <a:pt x="479" y="0"/>
                  </a:moveTo>
                  <a:cubicBezTo>
                    <a:pt x="418" y="0"/>
                    <a:pt x="357" y="31"/>
                    <a:pt x="296" y="61"/>
                  </a:cubicBezTo>
                  <a:cubicBezTo>
                    <a:pt x="285" y="59"/>
                    <a:pt x="275" y="59"/>
                    <a:pt x="264" y="59"/>
                  </a:cubicBezTo>
                  <a:cubicBezTo>
                    <a:pt x="75" y="59"/>
                    <a:pt x="0" y="314"/>
                    <a:pt x="144" y="487"/>
                  </a:cubicBezTo>
                  <a:cubicBezTo>
                    <a:pt x="235" y="639"/>
                    <a:pt x="448" y="730"/>
                    <a:pt x="631" y="851"/>
                  </a:cubicBezTo>
                  <a:cubicBezTo>
                    <a:pt x="781" y="926"/>
                    <a:pt x="807" y="981"/>
                    <a:pt x="897" y="981"/>
                  </a:cubicBezTo>
                  <a:cubicBezTo>
                    <a:pt x="916" y="981"/>
                    <a:pt x="938" y="978"/>
                    <a:pt x="965" y="973"/>
                  </a:cubicBezTo>
                  <a:cubicBezTo>
                    <a:pt x="1056" y="943"/>
                    <a:pt x="1087" y="882"/>
                    <a:pt x="1117" y="821"/>
                  </a:cubicBezTo>
                  <a:cubicBezTo>
                    <a:pt x="1269" y="699"/>
                    <a:pt x="1147" y="426"/>
                    <a:pt x="1026" y="304"/>
                  </a:cubicBezTo>
                  <a:cubicBezTo>
                    <a:pt x="935" y="213"/>
                    <a:pt x="813" y="122"/>
                    <a:pt x="722" y="91"/>
                  </a:cubicBezTo>
                  <a:cubicBezTo>
                    <a:pt x="661" y="31"/>
                    <a:pt x="570" y="0"/>
                    <a:pt x="47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1237522" y="1163362"/>
              <a:ext cx="1057471" cy="713858"/>
            </a:xfrm>
            <a:custGeom>
              <a:avLst/>
              <a:gdLst/>
              <a:ahLst/>
              <a:cxnLst/>
              <a:rect l="l" t="t" r="r" b="b"/>
              <a:pathLst>
                <a:path w="14652" h="9891" extrusionOk="0">
                  <a:moveTo>
                    <a:pt x="4539" y="0"/>
                  </a:moveTo>
                  <a:cubicBezTo>
                    <a:pt x="4328" y="0"/>
                    <a:pt x="4116" y="60"/>
                    <a:pt x="3922" y="198"/>
                  </a:cubicBezTo>
                  <a:cubicBezTo>
                    <a:pt x="3435" y="471"/>
                    <a:pt x="2919" y="897"/>
                    <a:pt x="2736" y="1444"/>
                  </a:cubicBezTo>
                  <a:cubicBezTo>
                    <a:pt x="2675" y="1535"/>
                    <a:pt x="2645" y="1626"/>
                    <a:pt x="2615" y="1717"/>
                  </a:cubicBezTo>
                  <a:cubicBezTo>
                    <a:pt x="2523" y="1930"/>
                    <a:pt x="2493" y="2173"/>
                    <a:pt x="2493" y="2416"/>
                  </a:cubicBezTo>
                  <a:cubicBezTo>
                    <a:pt x="2422" y="2405"/>
                    <a:pt x="2352" y="2399"/>
                    <a:pt x="2283" y="2399"/>
                  </a:cubicBezTo>
                  <a:cubicBezTo>
                    <a:pt x="1822" y="2399"/>
                    <a:pt x="1416" y="2654"/>
                    <a:pt x="1125" y="3024"/>
                  </a:cubicBezTo>
                  <a:cubicBezTo>
                    <a:pt x="1095" y="3055"/>
                    <a:pt x="1064" y="3055"/>
                    <a:pt x="1034" y="3085"/>
                  </a:cubicBezTo>
                  <a:cubicBezTo>
                    <a:pt x="639" y="3480"/>
                    <a:pt x="365" y="4027"/>
                    <a:pt x="487" y="4605"/>
                  </a:cubicBezTo>
                  <a:cubicBezTo>
                    <a:pt x="487" y="4696"/>
                    <a:pt x="487" y="4757"/>
                    <a:pt x="517" y="4848"/>
                  </a:cubicBezTo>
                  <a:cubicBezTo>
                    <a:pt x="548" y="5000"/>
                    <a:pt x="608" y="5182"/>
                    <a:pt x="730" y="5304"/>
                  </a:cubicBezTo>
                  <a:cubicBezTo>
                    <a:pt x="791" y="5395"/>
                    <a:pt x="882" y="5456"/>
                    <a:pt x="1004" y="5486"/>
                  </a:cubicBezTo>
                  <a:cubicBezTo>
                    <a:pt x="1064" y="5638"/>
                    <a:pt x="1156" y="5790"/>
                    <a:pt x="1247" y="5912"/>
                  </a:cubicBezTo>
                  <a:cubicBezTo>
                    <a:pt x="1216" y="5912"/>
                    <a:pt x="1156" y="5942"/>
                    <a:pt x="1064" y="5942"/>
                  </a:cubicBezTo>
                  <a:cubicBezTo>
                    <a:pt x="517" y="6216"/>
                    <a:pt x="1" y="6854"/>
                    <a:pt x="31" y="7493"/>
                  </a:cubicBezTo>
                  <a:cubicBezTo>
                    <a:pt x="92" y="7948"/>
                    <a:pt x="335" y="8587"/>
                    <a:pt x="882" y="8587"/>
                  </a:cubicBezTo>
                  <a:cubicBezTo>
                    <a:pt x="912" y="8648"/>
                    <a:pt x="912" y="8708"/>
                    <a:pt x="912" y="8769"/>
                  </a:cubicBezTo>
                  <a:lnTo>
                    <a:pt x="943" y="8769"/>
                  </a:lnTo>
                  <a:cubicBezTo>
                    <a:pt x="852" y="9012"/>
                    <a:pt x="882" y="9225"/>
                    <a:pt x="1004" y="9407"/>
                  </a:cubicBezTo>
                  <a:cubicBezTo>
                    <a:pt x="852" y="9529"/>
                    <a:pt x="912" y="9803"/>
                    <a:pt x="1125" y="9803"/>
                  </a:cubicBezTo>
                  <a:cubicBezTo>
                    <a:pt x="1135" y="9813"/>
                    <a:pt x="1145" y="9816"/>
                    <a:pt x="1156" y="9816"/>
                  </a:cubicBezTo>
                  <a:cubicBezTo>
                    <a:pt x="1176" y="9816"/>
                    <a:pt x="1196" y="9803"/>
                    <a:pt x="1216" y="9803"/>
                  </a:cubicBezTo>
                  <a:cubicBezTo>
                    <a:pt x="1247" y="9833"/>
                    <a:pt x="1277" y="9833"/>
                    <a:pt x="1308" y="9833"/>
                  </a:cubicBezTo>
                  <a:cubicBezTo>
                    <a:pt x="1520" y="9863"/>
                    <a:pt x="1429" y="9863"/>
                    <a:pt x="1520" y="9863"/>
                  </a:cubicBezTo>
                  <a:cubicBezTo>
                    <a:pt x="1564" y="9882"/>
                    <a:pt x="1607" y="9890"/>
                    <a:pt x="1648" y="9890"/>
                  </a:cubicBezTo>
                  <a:cubicBezTo>
                    <a:pt x="1809" y="9890"/>
                    <a:pt x="1940" y="9759"/>
                    <a:pt x="1915" y="9590"/>
                  </a:cubicBezTo>
                  <a:cubicBezTo>
                    <a:pt x="2007" y="9468"/>
                    <a:pt x="2067" y="9347"/>
                    <a:pt x="2159" y="9225"/>
                  </a:cubicBezTo>
                  <a:cubicBezTo>
                    <a:pt x="2250" y="9043"/>
                    <a:pt x="2311" y="8860"/>
                    <a:pt x="2402" y="8678"/>
                  </a:cubicBezTo>
                  <a:cubicBezTo>
                    <a:pt x="2584" y="8344"/>
                    <a:pt x="2736" y="7979"/>
                    <a:pt x="2827" y="7614"/>
                  </a:cubicBezTo>
                  <a:cubicBezTo>
                    <a:pt x="2827" y="7584"/>
                    <a:pt x="2827" y="7584"/>
                    <a:pt x="2827" y="7553"/>
                  </a:cubicBezTo>
                  <a:cubicBezTo>
                    <a:pt x="2858" y="7462"/>
                    <a:pt x="2888" y="7371"/>
                    <a:pt x="2919" y="7280"/>
                  </a:cubicBezTo>
                  <a:cubicBezTo>
                    <a:pt x="2949" y="7128"/>
                    <a:pt x="3010" y="6976"/>
                    <a:pt x="3040" y="6824"/>
                  </a:cubicBezTo>
                  <a:cubicBezTo>
                    <a:pt x="3101" y="6854"/>
                    <a:pt x="3162" y="6885"/>
                    <a:pt x="3223" y="6915"/>
                  </a:cubicBezTo>
                  <a:cubicBezTo>
                    <a:pt x="3379" y="6984"/>
                    <a:pt x="3548" y="7017"/>
                    <a:pt x="3717" y="7017"/>
                  </a:cubicBezTo>
                  <a:cubicBezTo>
                    <a:pt x="4142" y="7017"/>
                    <a:pt x="4573" y="6815"/>
                    <a:pt x="4833" y="6489"/>
                  </a:cubicBezTo>
                  <a:cubicBezTo>
                    <a:pt x="4955" y="6581"/>
                    <a:pt x="5107" y="6641"/>
                    <a:pt x="5259" y="6672"/>
                  </a:cubicBezTo>
                  <a:cubicBezTo>
                    <a:pt x="5415" y="6709"/>
                    <a:pt x="5580" y="6729"/>
                    <a:pt x="5744" y="6729"/>
                  </a:cubicBezTo>
                  <a:cubicBezTo>
                    <a:pt x="6122" y="6729"/>
                    <a:pt x="6494" y="6622"/>
                    <a:pt x="6748" y="6368"/>
                  </a:cubicBezTo>
                  <a:cubicBezTo>
                    <a:pt x="6840" y="6277"/>
                    <a:pt x="6931" y="6186"/>
                    <a:pt x="6961" y="6064"/>
                  </a:cubicBezTo>
                  <a:cubicBezTo>
                    <a:pt x="7133" y="6145"/>
                    <a:pt x="7323" y="6182"/>
                    <a:pt x="7514" y="6182"/>
                  </a:cubicBezTo>
                  <a:cubicBezTo>
                    <a:pt x="7897" y="6182"/>
                    <a:pt x="8288" y="6034"/>
                    <a:pt x="8572" y="5790"/>
                  </a:cubicBezTo>
                  <a:cubicBezTo>
                    <a:pt x="8724" y="5638"/>
                    <a:pt x="8815" y="5426"/>
                    <a:pt x="8906" y="5243"/>
                  </a:cubicBezTo>
                  <a:cubicBezTo>
                    <a:pt x="8998" y="5395"/>
                    <a:pt x="9089" y="5578"/>
                    <a:pt x="9241" y="5730"/>
                  </a:cubicBezTo>
                  <a:cubicBezTo>
                    <a:pt x="9429" y="5990"/>
                    <a:pt x="9686" y="6099"/>
                    <a:pt x="9953" y="6099"/>
                  </a:cubicBezTo>
                  <a:cubicBezTo>
                    <a:pt x="10246" y="6099"/>
                    <a:pt x="10552" y="5967"/>
                    <a:pt x="10791" y="5760"/>
                  </a:cubicBezTo>
                  <a:cubicBezTo>
                    <a:pt x="10973" y="6064"/>
                    <a:pt x="11338" y="6246"/>
                    <a:pt x="11703" y="6277"/>
                  </a:cubicBezTo>
                  <a:lnTo>
                    <a:pt x="11855" y="6277"/>
                  </a:lnTo>
                  <a:cubicBezTo>
                    <a:pt x="12037" y="6277"/>
                    <a:pt x="12250" y="6277"/>
                    <a:pt x="12432" y="6216"/>
                  </a:cubicBezTo>
                  <a:cubicBezTo>
                    <a:pt x="12949" y="6064"/>
                    <a:pt x="13466" y="5760"/>
                    <a:pt x="13648" y="5243"/>
                  </a:cubicBezTo>
                  <a:cubicBezTo>
                    <a:pt x="13709" y="5122"/>
                    <a:pt x="13739" y="4939"/>
                    <a:pt x="13739" y="4787"/>
                  </a:cubicBezTo>
                  <a:cubicBezTo>
                    <a:pt x="14013" y="4696"/>
                    <a:pt x="14256" y="4544"/>
                    <a:pt x="14408" y="4301"/>
                  </a:cubicBezTo>
                  <a:cubicBezTo>
                    <a:pt x="14651" y="3845"/>
                    <a:pt x="14530" y="3207"/>
                    <a:pt x="13983" y="3024"/>
                  </a:cubicBezTo>
                  <a:cubicBezTo>
                    <a:pt x="13861" y="2994"/>
                    <a:pt x="13739" y="2964"/>
                    <a:pt x="13648" y="2964"/>
                  </a:cubicBezTo>
                  <a:cubicBezTo>
                    <a:pt x="13587" y="2629"/>
                    <a:pt x="13435" y="2295"/>
                    <a:pt x="13192" y="2082"/>
                  </a:cubicBezTo>
                  <a:cubicBezTo>
                    <a:pt x="12854" y="1829"/>
                    <a:pt x="12412" y="1653"/>
                    <a:pt x="11961" y="1653"/>
                  </a:cubicBezTo>
                  <a:cubicBezTo>
                    <a:pt x="11926" y="1653"/>
                    <a:pt x="11890" y="1654"/>
                    <a:pt x="11855" y="1657"/>
                  </a:cubicBezTo>
                  <a:cubicBezTo>
                    <a:pt x="11794" y="1505"/>
                    <a:pt x="11703" y="1383"/>
                    <a:pt x="11551" y="1261"/>
                  </a:cubicBezTo>
                  <a:cubicBezTo>
                    <a:pt x="11217" y="988"/>
                    <a:pt x="10761" y="897"/>
                    <a:pt x="10305" y="866"/>
                  </a:cubicBezTo>
                  <a:cubicBezTo>
                    <a:pt x="9818" y="866"/>
                    <a:pt x="9332" y="957"/>
                    <a:pt x="8906" y="1201"/>
                  </a:cubicBezTo>
                  <a:cubicBezTo>
                    <a:pt x="8876" y="1231"/>
                    <a:pt x="8815" y="1261"/>
                    <a:pt x="8755" y="1292"/>
                  </a:cubicBezTo>
                  <a:cubicBezTo>
                    <a:pt x="8755" y="1261"/>
                    <a:pt x="8755" y="1231"/>
                    <a:pt x="8755" y="1201"/>
                  </a:cubicBezTo>
                  <a:cubicBezTo>
                    <a:pt x="8694" y="957"/>
                    <a:pt x="8542" y="684"/>
                    <a:pt x="8299" y="532"/>
                  </a:cubicBezTo>
                  <a:cubicBezTo>
                    <a:pt x="8086" y="410"/>
                    <a:pt x="7843" y="350"/>
                    <a:pt x="7599" y="319"/>
                  </a:cubicBezTo>
                  <a:cubicBezTo>
                    <a:pt x="7235" y="319"/>
                    <a:pt x="6900" y="441"/>
                    <a:pt x="6566" y="562"/>
                  </a:cubicBezTo>
                  <a:cubicBezTo>
                    <a:pt x="6599" y="548"/>
                    <a:pt x="6611" y="542"/>
                    <a:pt x="6609" y="542"/>
                  </a:cubicBezTo>
                  <a:cubicBezTo>
                    <a:pt x="6596" y="542"/>
                    <a:pt x="6126" y="728"/>
                    <a:pt x="6049" y="806"/>
                  </a:cubicBezTo>
                  <a:cubicBezTo>
                    <a:pt x="6019" y="836"/>
                    <a:pt x="5958" y="866"/>
                    <a:pt x="5928" y="897"/>
                  </a:cubicBezTo>
                  <a:cubicBezTo>
                    <a:pt x="5837" y="714"/>
                    <a:pt x="5685" y="532"/>
                    <a:pt x="5502" y="410"/>
                  </a:cubicBezTo>
                  <a:cubicBezTo>
                    <a:pt x="5237" y="164"/>
                    <a:pt x="4889" y="0"/>
                    <a:pt x="453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96751" y="2929014"/>
              <a:ext cx="2132409" cy="1462504"/>
            </a:xfrm>
            <a:custGeom>
              <a:avLst/>
              <a:gdLst/>
              <a:ahLst/>
              <a:cxnLst/>
              <a:rect l="l" t="t" r="r" b="b"/>
              <a:pathLst>
                <a:path w="29546" h="20264" extrusionOk="0">
                  <a:moveTo>
                    <a:pt x="18208" y="3515"/>
                  </a:moveTo>
                  <a:cubicBezTo>
                    <a:pt x="18603" y="3546"/>
                    <a:pt x="18998" y="3576"/>
                    <a:pt x="19363" y="3637"/>
                  </a:cubicBezTo>
                  <a:lnTo>
                    <a:pt x="19332" y="3637"/>
                  </a:lnTo>
                  <a:cubicBezTo>
                    <a:pt x="19180" y="3637"/>
                    <a:pt x="19029" y="3606"/>
                    <a:pt x="18877" y="3606"/>
                  </a:cubicBezTo>
                  <a:cubicBezTo>
                    <a:pt x="18633" y="3576"/>
                    <a:pt x="18421" y="3546"/>
                    <a:pt x="18208" y="3515"/>
                  </a:cubicBezTo>
                  <a:close/>
                  <a:moveTo>
                    <a:pt x="13259" y="1"/>
                  </a:moveTo>
                  <a:cubicBezTo>
                    <a:pt x="13117" y="1"/>
                    <a:pt x="12984" y="83"/>
                    <a:pt x="12889" y="202"/>
                  </a:cubicBezTo>
                  <a:cubicBezTo>
                    <a:pt x="11855" y="810"/>
                    <a:pt x="10518" y="2087"/>
                    <a:pt x="9879" y="2573"/>
                  </a:cubicBezTo>
                  <a:cubicBezTo>
                    <a:pt x="7843" y="4032"/>
                    <a:pt x="4925" y="6342"/>
                    <a:pt x="3466" y="7527"/>
                  </a:cubicBezTo>
                  <a:cubicBezTo>
                    <a:pt x="2797" y="8044"/>
                    <a:pt x="2189" y="8622"/>
                    <a:pt x="1551" y="9108"/>
                  </a:cubicBezTo>
                  <a:cubicBezTo>
                    <a:pt x="1587" y="9078"/>
                    <a:pt x="1600" y="9066"/>
                    <a:pt x="1598" y="9066"/>
                  </a:cubicBezTo>
                  <a:cubicBezTo>
                    <a:pt x="1590" y="9066"/>
                    <a:pt x="1320" y="9272"/>
                    <a:pt x="1247" y="9321"/>
                  </a:cubicBezTo>
                  <a:cubicBezTo>
                    <a:pt x="1004" y="9533"/>
                    <a:pt x="669" y="9716"/>
                    <a:pt x="305" y="10141"/>
                  </a:cubicBezTo>
                  <a:cubicBezTo>
                    <a:pt x="1" y="10567"/>
                    <a:pt x="214" y="11114"/>
                    <a:pt x="518" y="11509"/>
                  </a:cubicBezTo>
                  <a:cubicBezTo>
                    <a:pt x="669" y="11783"/>
                    <a:pt x="913" y="12056"/>
                    <a:pt x="1247" y="12056"/>
                  </a:cubicBezTo>
                  <a:cubicBezTo>
                    <a:pt x="1733" y="12056"/>
                    <a:pt x="2159" y="11813"/>
                    <a:pt x="2554" y="11570"/>
                  </a:cubicBezTo>
                  <a:cubicBezTo>
                    <a:pt x="2797" y="11509"/>
                    <a:pt x="2949" y="11357"/>
                    <a:pt x="3162" y="11296"/>
                  </a:cubicBezTo>
                  <a:cubicBezTo>
                    <a:pt x="3405" y="11205"/>
                    <a:pt x="3648" y="11084"/>
                    <a:pt x="3861" y="10962"/>
                  </a:cubicBezTo>
                  <a:cubicBezTo>
                    <a:pt x="4591" y="10628"/>
                    <a:pt x="5229" y="10324"/>
                    <a:pt x="5837" y="10081"/>
                  </a:cubicBezTo>
                  <a:cubicBezTo>
                    <a:pt x="7995" y="9169"/>
                    <a:pt x="10427" y="8074"/>
                    <a:pt x="12889" y="6889"/>
                  </a:cubicBezTo>
                  <a:cubicBezTo>
                    <a:pt x="14317" y="6220"/>
                    <a:pt x="16019" y="5369"/>
                    <a:pt x="17357" y="4913"/>
                  </a:cubicBezTo>
                  <a:cubicBezTo>
                    <a:pt x="17691" y="4761"/>
                    <a:pt x="18025" y="4670"/>
                    <a:pt x="18360" y="4609"/>
                  </a:cubicBezTo>
                  <a:cubicBezTo>
                    <a:pt x="18421" y="4609"/>
                    <a:pt x="18481" y="4609"/>
                    <a:pt x="18542" y="4579"/>
                  </a:cubicBezTo>
                  <a:cubicBezTo>
                    <a:pt x="18580" y="4587"/>
                    <a:pt x="18618" y="4590"/>
                    <a:pt x="18656" y="4590"/>
                  </a:cubicBezTo>
                  <a:cubicBezTo>
                    <a:pt x="18768" y="4590"/>
                    <a:pt x="18877" y="4556"/>
                    <a:pt x="18968" y="4488"/>
                  </a:cubicBezTo>
                  <a:lnTo>
                    <a:pt x="19120" y="4488"/>
                  </a:lnTo>
                  <a:cubicBezTo>
                    <a:pt x="19059" y="4640"/>
                    <a:pt x="19029" y="4792"/>
                    <a:pt x="19120" y="4944"/>
                  </a:cubicBezTo>
                  <a:cubicBezTo>
                    <a:pt x="19849" y="6342"/>
                    <a:pt x="20639" y="7679"/>
                    <a:pt x="21460" y="9017"/>
                  </a:cubicBezTo>
                  <a:cubicBezTo>
                    <a:pt x="21825" y="9837"/>
                    <a:pt x="22220" y="10628"/>
                    <a:pt x="22615" y="11448"/>
                  </a:cubicBezTo>
                  <a:cubicBezTo>
                    <a:pt x="22615" y="11479"/>
                    <a:pt x="22646" y="11509"/>
                    <a:pt x="22676" y="11540"/>
                  </a:cubicBezTo>
                  <a:cubicBezTo>
                    <a:pt x="22676" y="11570"/>
                    <a:pt x="22676" y="11600"/>
                    <a:pt x="22706" y="11631"/>
                  </a:cubicBezTo>
                  <a:cubicBezTo>
                    <a:pt x="23193" y="12664"/>
                    <a:pt x="23649" y="13728"/>
                    <a:pt x="24257" y="14701"/>
                  </a:cubicBezTo>
                  <a:cubicBezTo>
                    <a:pt x="24287" y="14762"/>
                    <a:pt x="24317" y="14792"/>
                    <a:pt x="24317" y="14853"/>
                  </a:cubicBezTo>
                  <a:cubicBezTo>
                    <a:pt x="24439" y="15035"/>
                    <a:pt x="24561" y="15248"/>
                    <a:pt x="24712" y="15430"/>
                  </a:cubicBezTo>
                  <a:cubicBezTo>
                    <a:pt x="24804" y="15613"/>
                    <a:pt x="24864" y="15765"/>
                    <a:pt x="25016" y="15886"/>
                  </a:cubicBezTo>
                  <a:cubicBezTo>
                    <a:pt x="25016" y="15947"/>
                    <a:pt x="25047" y="16008"/>
                    <a:pt x="25077" y="16069"/>
                  </a:cubicBezTo>
                  <a:cubicBezTo>
                    <a:pt x="25199" y="16403"/>
                    <a:pt x="25290" y="16768"/>
                    <a:pt x="25381" y="17102"/>
                  </a:cubicBezTo>
                  <a:cubicBezTo>
                    <a:pt x="25564" y="17528"/>
                    <a:pt x="25959" y="18257"/>
                    <a:pt x="25989" y="18348"/>
                  </a:cubicBezTo>
                  <a:cubicBezTo>
                    <a:pt x="26232" y="18865"/>
                    <a:pt x="26263" y="19230"/>
                    <a:pt x="26749" y="19807"/>
                  </a:cubicBezTo>
                  <a:cubicBezTo>
                    <a:pt x="26810" y="19868"/>
                    <a:pt x="26901" y="19959"/>
                    <a:pt x="26992" y="19990"/>
                  </a:cubicBezTo>
                  <a:cubicBezTo>
                    <a:pt x="27144" y="20172"/>
                    <a:pt x="27448" y="20263"/>
                    <a:pt x="27691" y="20263"/>
                  </a:cubicBezTo>
                  <a:cubicBezTo>
                    <a:pt x="28117" y="20263"/>
                    <a:pt x="28482" y="20081"/>
                    <a:pt x="28816" y="19898"/>
                  </a:cubicBezTo>
                  <a:cubicBezTo>
                    <a:pt x="29120" y="19746"/>
                    <a:pt x="28938" y="19838"/>
                    <a:pt x="29241" y="19716"/>
                  </a:cubicBezTo>
                  <a:cubicBezTo>
                    <a:pt x="29485" y="19564"/>
                    <a:pt x="29545" y="19260"/>
                    <a:pt x="29393" y="19078"/>
                  </a:cubicBezTo>
                  <a:cubicBezTo>
                    <a:pt x="29150" y="18683"/>
                    <a:pt x="28846" y="18014"/>
                    <a:pt x="28542" y="17254"/>
                  </a:cubicBezTo>
                  <a:cubicBezTo>
                    <a:pt x="28330" y="16494"/>
                    <a:pt x="28178" y="15734"/>
                    <a:pt x="27965" y="14974"/>
                  </a:cubicBezTo>
                  <a:cubicBezTo>
                    <a:pt x="27539" y="13363"/>
                    <a:pt x="27053" y="11722"/>
                    <a:pt x="26779" y="10081"/>
                  </a:cubicBezTo>
                  <a:cubicBezTo>
                    <a:pt x="26658" y="9199"/>
                    <a:pt x="26141" y="7406"/>
                    <a:pt x="25928" y="6160"/>
                  </a:cubicBezTo>
                  <a:cubicBezTo>
                    <a:pt x="25807" y="5612"/>
                    <a:pt x="25807" y="5491"/>
                    <a:pt x="25716" y="4822"/>
                  </a:cubicBezTo>
                  <a:cubicBezTo>
                    <a:pt x="25624" y="4245"/>
                    <a:pt x="25472" y="3728"/>
                    <a:pt x="25381" y="3150"/>
                  </a:cubicBezTo>
                  <a:cubicBezTo>
                    <a:pt x="25381" y="3090"/>
                    <a:pt x="25381" y="2998"/>
                    <a:pt x="25381" y="2968"/>
                  </a:cubicBezTo>
                  <a:cubicBezTo>
                    <a:pt x="25412" y="2877"/>
                    <a:pt x="25412" y="2755"/>
                    <a:pt x="25351" y="2694"/>
                  </a:cubicBezTo>
                  <a:cubicBezTo>
                    <a:pt x="25290" y="2542"/>
                    <a:pt x="25138" y="2421"/>
                    <a:pt x="24956" y="2421"/>
                  </a:cubicBezTo>
                  <a:cubicBezTo>
                    <a:pt x="24864" y="2421"/>
                    <a:pt x="24773" y="2451"/>
                    <a:pt x="24682" y="2512"/>
                  </a:cubicBezTo>
                  <a:cubicBezTo>
                    <a:pt x="24652" y="2482"/>
                    <a:pt x="24621" y="2482"/>
                    <a:pt x="24561" y="2451"/>
                  </a:cubicBezTo>
                  <a:lnTo>
                    <a:pt x="24409" y="2451"/>
                  </a:lnTo>
                  <a:cubicBezTo>
                    <a:pt x="24429" y="2451"/>
                    <a:pt x="24422" y="2438"/>
                    <a:pt x="24334" y="2438"/>
                  </a:cubicBezTo>
                  <a:cubicBezTo>
                    <a:pt x="24290" y="2438"/>
                    <a:pt x="24226" y="2441"/>
                    <a:pt x="24135" y="2451"/>
                  </a:cubicBezTo>
                  <a:cubicBezTo>
                    <a:pt x="23770" y="2451"/>
                    <a:pt x="23405" y="2451"/>
                    <a:pt x="23041" y="2421"/>
                  </a:cubicBezTo>
                  <a:cubicBezTo>
                    <a:pt x="20275" y="2208"/>
                    <a:pt x="18299" y="2147"/>
                    <a:pt x="15503" y="1144"/>
                  </a:cubicBezTo>
                  <a:cubicBezTo>
                    <a:pt x="15290" y="1083"/>
                    <a:pt x="15107" y="1023"/>
                    <a:pt x="14955" y="962"/>
                  </a:cubicBezTo>
                  <a:cubicBezTo>
                    <a:pt x="14955" y="962"/>
                    <a:pt x="14955" y="962"/>
                    <a:pt x="14925" y="932"/>
                  </a:cubicBezTo>
                  <a:cubicBezTo>
                    <a:pt x="14500" y="719"/>
                    <a:pt x="14074" y="445"/>
                    <a:pt x="13648" y="172"/>
                  </a:cubicBezTo>
                  <a:cubicBezTo>
                    <a:pt x="13648" y="141"/>
                    <a:pt x="13588" y="141"/>
                    <a:pt x="13557" y="111"/>
                  </a:cubicBezTo>
                  <a:lnTo>
                    <a:pt x="13496" y="50"/>
                  </a:lnTo>
                  <a:cubicBezTo>
                    <a:pt x="13496" y="80"/>
                    <a:pt x="13496" y="80"/>
                    <a:pt x="13496" y="80"/>
                  </a:cubicBezTo>
                  <a:cubicBezTo>
                    <a:pt x="13466" y="50"/>
                    <a:pt x="13436" y="50"/>
                    <a:pt x="13375" y="20"/>
                  </a:cubicBezTo>
                  <a:cubicBezTo>
                    <a:pt x="13336" y="7"/>
                    <a:pt x="13297" y="1"/>
                    <a:pt x="13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1608276" y="1919090"/>
              <a:ext cx="267688" cy="163399"/>
            </a:xfrm>
            <a:custGeom>
              <a:avLst/>
              <a:gdLst/>
              <a:ahLst/>
              <a:cxnLst/>
              <a:rect l="l" t="t" r="r" b="b"/>
              <a:pathLst>
                <a:path w="3709" h="2264" extrusionOk="0">
                  <a:moveTo>
                    <a:pt x="2146" y="1161"/>
                  </a:moveTo>
                  <a:cubicBezTo>
                    <a:pt x="2249" y="1161"/>
                    <a:pt x="2343" y="1178"/>
                    <a:pt x="2432" y="1216"/>
                  </a:cubicBezTo>
                  <a:cubicBezTo>
                    <a:pt x="2554" y="1277"/>
                    <a:pt x="2645" y="1338"/>
                    <a:pt x="2766" y="1429"/>
                  </a:cubicBezTo>
                  <a:cubicBezTo>
                    <a:pt x="2827" y="1490"/>
                    <a:pt x="2888" y="1520"/>
                    <a:pt x="2918" y="1581"/>
                  </a:cubicBezTo>
                  <a:cubicBezTo>
                    <a:pt x="2918" y="1611"/>
                    <a:pt x="2888" y="1672"/>
                    <a:pt x="2888" y="1702"/>
                  </a:cubicBezTo>
                  <a:cubicBezTo>
                    <a:pt x="2645" y="1915"/>
                    <a:pt x="2371" y="2037"/>
                    <a:pt x="2067" y="2067"/>
                  </a:cubicBezTo>
                  <a:cubicBezTo>
                    <a:pt x="1961" y="2086"/>
                    <a:pt x="1846" y="2097"/>
                    <a:pt x="1729" y="2097"/>
                  </a:cubicBezTo>
                  <a:cubicBezTo>
                    <a:pt x="1476" y="2097"/>
                    <a:pt x="1211" y="2049"/>
                    <a:pt x="1003" y="1946"/>
                  </a:cubicBezTo>
                  <a:cubicBezTo>
                    <a:pt x="943" y="1915"/>
                    <a:pt x="912" y="1915"/>
                    <a:pt x="852" y="1885"/>
                  </a:cubicBezTo>
                  <a:cubicBezTo>
                    <a:pt x="1003" y="1581"/>
                    <a:pt x="1368" y="1338"/>
                    <a:pt x="1672" y="1247"/>
                  </a:cubicBezTo>
                  <a:cubicBezTo>
                    <a:pt x="1849" y="1194"/>
                    <a:pt x="2005" y="1161"/>
                    <a:pt x="2146" y="1161"/>
                  </a:cubicBezTo>
                  <a:close/>
                  <a:moveTo>
                    <a:pt x="2098" y="0"/>
                  </a:moveTo>
                  <a:cubicBezTo>
                    <a:pt x="1733" y="0"/>
                    <a:pt x="1490" y="31"/>
                    <a:pt x="1155" y="122"/>
                  </a:cubicBezTo>
                  <a:lnTo>
                    <a:pt x="1125" y="122"/>
                  </a:lnTo>
                  <a:cubicBezTo>
                    <a:pt x="882" y="152"/>
                    <a:pt x="608" y="183"/>
                    <a:pt x="396" y="274"/>
                  </a:cubicBezTo>
                  <a:cubicBezTo>
                    <a:pt x="183" y="335"/>
                    <a:pt x="31" y="456"/>
                    <a:pt x="0" y="669"/>
                  </a:cubicBezTo>
                  <a:cubicBezTo>
                    <a:pt x="0" y="851"/>
                    <a:pt x="61" y="1034"/>
                    <a:pt x="122" y="1216"/>
                  </a:cubicBezTo>
                  <a:cubicBezTo>
                    <a:pt x="152" y="1307"/>
                    <a:pt x="183" y="1429"/>
                    <a:pt x="274" y="1550"/>
                  </a:cubicBezTo>
                  <a:cubicBezTo>
                    <a:pt x="426" y="1702"/>
                    <a:pt x="578" y="1854"/>
                    <a:pt x="730" y="1976"/>
                  </a:cubicBezTo>
                  <a:cubicBezTo>
                    <a:pt x="943" y="2128"/>
                    <a:pt x="1155" y="2189"/>
                    <a:pt x="1399" y="2250"/>
                  </a:cubicBezTo>
                  <a:cubicBezTo>
                    <a:pt x="1459" y="2260"/>
                    <a:pt x="1537" y="2263"/>
                    <a:pt x="1617" y="2263"/>
                  </a:cubicBezTo>
                  <a:cubicBezTo>
                    <a:pt x="1777" y="2263"/>
                    <a:pt x="1946" y="2250"/>
                    <a:pt x="2007" y="2250"/>
                  </a:cubicBezTo>
                  <a:cubicBezTo>
                    <a:pt x="2219" y="2219"/>
                    <a:pt x="2432" y="2189"/>
                    <a:pt x="2614" y="2098"/>
                  </a:cubicBezTo>
                  <a:cubicBezTo>
                    <a:pt x="2979" y="1915"/>
                    <a:pt x="3192" y="1611"/>
                    <a:pt x="3405" y="1307"/>
                  </a:cubicBezTo>
                  <a:cubicBezTo>
                    <a:pt x="3405" y="1277"/>
                    <a:pt x="3435" y="1277"/>
                    <a:pt x="3435" y="1247"/>
                  </a:cubicBezTo>
                  <a:cubicBezTo>
                    <a:pt x="3526" y="1125"/>
                    <a:pt x="3618" y="973"/>
                    <a:pt x="3648" y="821"/>
                  </a:cubicBezTo>
                  <a:cubicBezTo>
                    <a:pt x="3648" y="791"/>
                    <a:pt x="3648" y="760"/>
                    <a:pt x="3648" y="730"/>
                  </a:cubicBezTo>
                  <a:cubicBezTo>
                    <a:pt x="3678" y="730"/>
                    <a:pt x="3678" y="699"/>
                    <a:pt x="3678" y="699"/>
                  </a:cubicBezTo>
                  <a:cubicBezTo>
                    <a:pt x="3709" y="608"/>
                    <a:pt x="3709" y="517"/>
                    <a:pt x="3678" y="395"/>
                  </a:cubicBezTo>
                  <a:cubicBezTo>
                    <a:pt x="3648" y="304"/>
                    <a:pt x="3587" y="274"/>
                    <a:pt x="3526" y="243"/>
                  </a:cubicBezTo>
                  <a:cubicBezTo>
                    <a:pt x="3496" y="213"/>
                    <a:pt x="3496" y="213"/>
                    <a:pt x="3496" y="213"/>
                  </a:cubicBezTo>
                  <a:cubicBezTo>
                    <a:pt x="3466" y="183"/>
                    <a:pt x="3435" y="183"/>
                    <a:pt x="3435" y="183"/>
                  </a:cubicBezTo>
                  <a:cubicBezTo>
                    <a:pt x="3283" y="122"/>
                    <a:pt x="3131" y="91"/>
                    <a:pt x="2979" y="61"/>
                  </a:cubicBezTo>
                  <a:cubicBezTo>
                    <a:pt x="2736" y="0"/>
                    <a:pt x="2402" y="0"/>
                    <a:pt x="20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1549022" y="1883942"/>
              <a:ext cx="54923" cy="59326"/>
            </a:xfrm>
            <a:custGeom>
              <a:avLst/>
              <a:gdLst/>
              <a:ahLst/>
              <a:cxnLst/>
              <a:rect l="l" t="t" r="r" b="b"/>
              <a:pathLst>
                <a:path w="761" h="822" extrusionOk="0">
                  <a:moveTo>
                    <a:pt x="396" y="1"/>
                  </a:moveTo>
                  <a:cubicBezTo>
                    <a:pt x="183" y="1"/>
                    <a:pt x="1" y="183"/>
                    <a:pt x="1" y="396"/>
                  </a:cubicBezTo>
                  <a:cubicBezTo>
                    <a:pt x="1" y="639"/>
                    <a:pt x="183" y="822"/>
                    <a:pt x="396" y="822"/>
                  </a:cubicBezTo>
                  <a:cubicBezTo>
                    <a:pt x="609" y="822"/>
                    <a:pt x="761" y="639"/>
                    <a:pt x="761" y="396"/>
                  </a:cubicBezTo>
                  <a:cubicBezTo>
                    <a:pt x="761" y="183"/>
                    <a:pt x="609"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a:off x="1884700" y="1864239"/>
              <a:ext cx="54923" cy="59326"/>
            </a:xfrm>
            <a:custGeom>
              <a:avLst/>
              <a:gdLst/>
              <a:ahLst/>
              <a:cxnLst/>
              <a:rect l="l" t="t" r="r" b="b"/>
              <a:pathLst>
                <a:path w="761" h="822" extrusionOk="0">
                  <a:moveTo>
                    <a:pt x="395" y="0"/>
                  </a:moveTo>
                  <a:cubicBezTo>
                    <a:pt x="183" y="0"/>
                    <a:pt x="0" y="183"/>
                    <a:pt x="0" y="396"/>
                  </a:cubicBezTo>
                  <a:cubicBezTo>
                    <a:pt x="0" y="639"/>
                    <a:pt x="183" y="821"/>
                    <a:pt x="395" y="821"/>
                  </a:cubicBezTo>
                  <a:cubicBezTo>
                    <a:pt x="608" y="821"/>
                    <a:pt x="760" y="639"/>
                    <a:pt x="760" y="396"/>
                  </a:cubicBezTo>
                  <a:cubicBezTo>
                    <a:pt x="760" y="183"/>
                    <a:pt x="608"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1502976" y="1764423"/>
              <a:ext cx="116342" cy="57449"/>
            </a:xfrm>
            <a:custGeom>
              <a:avLst/>
              <a:gdLst/>
              <a:ahLst/>
              <a:cxnLst/>
              <a:rect l="l" t="t" r="r" b="b"/>
              <a:pathLst>
                <a:path w="1612" h="796" extrusionOk="0">
                  <a:moveTo>
                    <a:pt x="1125" y="168"/>
                  </a:moveTo>
                  <a:cubicBezTo>
                    <a:pt x="1216" y="168"/>
                    <a:pt x="1368" y="228"/>
                    <a:pt x="1307" y="259"/>
                  </a:cubicBezTo>
                  <a:cubicBezTo>
                    <a:pt x="1064" y="441"/>
                    <a:pt x="730" y="624"/>
                    <a:pt x="426" y="654"/>
                  </a:cubicBezTo>
                  <a:cubicBezTo>
                    <a:pt x="410" y="655"/>
                    <a:pt x="396" y="656"/>
                    <a:pt x="383" y="656"/>
                  </a:cubicBezTo>
                  <a:cubicBezTo>
                    <a:pt x="147" y="656"/>
                    <a:pt x="379" y="404"/>
                    <a:pt x="639" y="289"/>
                  </a:cubicBezTo>
                  <a:cubicBezTo>
                    <a:pt x="669" y="259"/>
                    <a:pt x="730" y="228"/>
                    <a:pt x="760" y="228"/>
                  </a:cubicBezTo>
                  <a:cubicBezTo>
                    <a:pt x="852" y="198"/>
                    <a:pt x="912" y="198"/>
                    <a:pt x="1003" y="168"/>
                  </a:cubicBezTo>
                  <a:cubicBezTo>
                    <a:pt x="1024" y="168"/>
                    <a:pt x="1058" y="181"/>
                    <a:pt x="1087" y="181"/>
                  </a:cubicBezTo>
                  <a:cubicBezTo>
                    <a:pt x="1101" y="181"/>
                    <a:pt x="1115" y="178"/>
                    <a:pt x="1125" y="168"/>
                  </a:cubicBezTo>
                  <a:close/>
                  <a:moveTo>
                    <a:pt x="1015" y="0"/>
                  </a:moveTo>
                  <a:cubicBezTo>
                    <a:pt x="943" y="0"/>
                    <a:pt x="867" y="16"/>
                    <a:pt x="791" y="46"/>
                  </a:cubicBezTo>
                  <a:cubicBezTo>
                    <a:pt x="760" y="46"/>
                    <a:pt x="669" y="76"/>
                    <a:pt x="639" y="137"/>
                  </a:cubicBezTo>
                  <a:cubicBezTo>
                    <a:pt x="304" y="259"/>
                    <a:pt x="0" y="532"/>
                    <a:pt x="244" y="745"/>
                  </a:cubicBezTo>
                  <a:cubicBezTo>
                    <a:pt x="279" y="781"/>
                    <a:pt x="336" y="795"/>
                    <a:pt x="395" y="795"/>
                  </a:cubicBezTo>
                  <a:cubicBezTo>
                    <a:pt x="436" y="795"/>
                    <a:pt x="479" y="788"/>
                    <a:pt x="517" y="775"/>
                  </a:cubicBezTo>
                  <a:cubicBezTo>
                    <a:pt x="760" y="745"/>
                    <a:pt x="912" y="654"/>
                    <a:pt x="1155" y="532"/>
                  </a:cubicBezTo>
                  <a:cubicBezTo>
                    <a:pt x="1429" y="411"/>
                    <a:pt x="1611" y="228"/>
                    <a:pt x="1216" y="46"/>
                  </a:cubicBezTo>
                  <a:cubicBezTo>
                    <a:pt x="1155" y="16"/>
                    <a:pt x="1087" y="0"/>
                    <a:pt x="10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1878132" y="1743204"/>
              <a:ext cx="109414" cy="70296"/>
            </a:xfrm>
            <a:custGeom>
              <a:avLst/>
              <a:gdLst/>
              <a:ahLst/>
              <a:cxnLst/>
              <a:rect l="l" t="t" r="r" b="b"/>
              <a:pathLst>
                <a:path w="1516" h="974" extrusionOk="0">
                  <a:moveTo>
                    <a:pt x="427" y="130"/>
                  </a:moveTo>
                  <a:cubicBezTo>
                    <a:pt x="518" y="130"/>
                    <a:pt x="618" y="144"/>
                    <a:pt x="699" y="158"/>
                  </a:cubicBezTo>
                  <a:cubicBezTo>
                    <a:pt x="790" y="188"/>
                    <a:pt x="912" y="249"/>
                    <a:pt x="1003" y="310"/>
                  </a:cubicBezTo>
                  <a:lnTo>
                    <a:pt x="1034" y="310"/>
                  </a:lnTo>
                  <a:cubicBezTo>
                    <a:pt x="1003" y="370"/>
                    <a:pt x="1034" y="431"/>
                    <a:pt x="1094" y="431"/>
                  </a:cubicBezTo>
                  <a:cubicBezTo>
                    <a:pt x="1186" y="553"/>
                    <a:pt x="1246" y="644"/>
                    <a:pt x="1277" y="735"/>
                  </a:cubicBezTo>
                  <a:cubicBezTo>
                    <a:pt x="1246" y="766"/>
                    <a:pt x="1246" y="766"/>
                    <a:pt x="1216" y="796"/>
                  </a:cubicBezTo>
                  <a:cubicBezTo>
                    <a:pt x="1246" y="796"/>
                    <a:pt x="1216" y="796"/>
                    <a:pt x="1186" y="826"/>
                  </a:cubicBezTo>
                  <a:lnTo>
                    <a:pt x="1155" y="826"/>
                  </a:lnTo>
                  <a:cubicBezTo>
                    <a:pt x="1003" y="826"/>
                    <a:pt x="912" y="766"/>
                    <a:pt x="760" y="674"/>
                  </a:cubicBezTo>
                  <a:cubicBezTo>
                    <a:pt x="638" y="583"/>
                    <a:pt x="365" y="431"/>
                    <a:pt x="304" y="401"/>
                  </a:cubicBezTo>
                  <a:cubicBezTo>
                    <a:pt x="213" y="310"/>
                    <a:pt x="182" y="249"/>
                    <a:pt x="182" y="218"/>
                  </a:cubicBezTo>
                  <a:cubicBezTo>
                    <a:pt x="216" y="151"/>
                    <a:pt x="315" y="130"/>
                    <a:pt x="427" y="130"/>
                  </a:cubicBezTo>
                  <a:close/>
                  <a:moveTo>
                    <a:pt x="448" y="0"/>
                  </a:moveTo>
                  <a:cubicBezTo>
                    <a:pt x="410" y="0"/>
                    <a:pt x="372" y="2"/>
                    <a:pt x="334" y="6"/>
                  </a:cubicBezTo>
                  <a:cubicBezTo>
                    <a:pt x="182" y="6"/>
                    <a:pt x="0" y="127"/>
                    <a:pt x="30" y="279"/>
                  </a:cubicBezTo>
                  <a:cubicBezTo>
                    <a:pt x="91" y="462"/>
                    <a:pt x="243" y="553"/>
                    <a:pt x="395" y="614"/>
                  </a:cubicBezTo>
                  <a:cubicBezTo>
                    <a:pt x="578" y="735"/>
                    <a:pt x="760" y="857"/>
                    <a:pt x="973" y="948"/>
                  </a:cubicBezTo>
                  <a:cubicBezTo>
                    <a:pt x="1030" y="965"/>
                    <a:pt x="1082" y="974"/>
                    <a:pt x="1130" y="974"/>
                  </a:cubicBezTo>
                  <a:cubicBezTo>
                    <a:pt x="1412" y="974"/>
                    <a:pt x="1515" y="691"/>
                    <a:pt x="1307" y="431"/>
                  </a:cubicBezTo>
                  <a:cubicBezTo>
                    <a:pt x="1246" y="370"/>
                    <a:pt x="1216" y="340"/>
                    <a:pt x="1186" y="310"/>
                  </a:cubicBezTo>
                  <a:cubicBezTo>
                    <a:pt x="999" y="96"/>
                    <a:pt x="719" y="0"/>
                    <a:pt x="4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1235357" y="1596186"/>
              <a:ext cx="120095" cy="249284"/>
            </a:xfrm>
            <a:custGeom>
              <a:avLst/>
              <a:gdLst/>
              <a:ahLst/>
              <a:cxnLst/>
              <a:rect l="l" t="t" r="r" b="b"/>
              <a:pathLst>
                <a:path w="1664" h="3454" extrusionOk="0">
                  <a:moveTo>
                    <a:pt x="1546" y="0"/>
                  </a:moveTo>
                  <a:cubicBezTo>
                    <a:pt x="1537" y="0"/>
                    <a:pt x="1528" y="2"/>
                    <a:pt x="1520" y="6"/>
                  </a:cubicBezTo>
                  <a:cubicBezTo>
                    <a:pt x="942" y="67"/>
                    <a:pt x="456" y="492"/>
                    <a:pt x="243" y="1040"/>
                  </a:cubicBezTo>
                  <a:cubicBezTo>
                    <a:pt x="0" y="1556"/>
                    <a:pt x="61" y="2043"/>
                    <a:pt x="547" y="2407"/>
                  </a:cubicBezTo>
                  <a:cubicBezTo>
                    <a:pt x="638" y="2468"/>
                    <a:pt x="790" y="2559"/>
                    <a:pt x="851" y="2590"/>
                  </a:cubicBezTo>
                  <a:cubicBezTo>
                    <a:pt x="821" y="2651"/>
                    <a:pt x="760" y="2803"/>
                    <a:pt x="760" y="2955"/>
                  </a:cubicBezTo>
                  <a:cubicBezTo>
                    <a:pt x="790" y="3137"/>
                    <a:pt x="851" y="3289"/>
                    <a:pt x="973" y="3410"/>
                  </a:cubicBezTo>
                  <a:cubicBezTo>
                    <a:pt x="994" y="3432"/>
                    <a:pt x="1001" y="3453"/>
                    <a:pt x="1035" y="3453"/>
                  </a:cubicBezTo>
                  <a:cubicBezTo>
                    <a:pt x="1049" y="3453"/>
                    <a:pt x="1068" y="3450"/>
                    <a:pt x="1094" y="3441"/>
                  </a:cubicBezTo>
                  <a:cubicBezTo>
                    <a:pt x="1277" y="3350"/>
                    <a:pt x="1094" y="3228"/>
                    <a:pt x="1064" y="3167"/>
                  </a:cubicBezTo>
                  <a:cubicBezTo>
                    <a:pt x="1064" y="3167"/>
                    <a:pt x="1064" y="3137"/>
                    <a:pt x="1064" y="3137"/>
                  </a:cubicBezTo>
                  <a:cubicBezTo>
                    <a:pt x="1064" y="3137"/>
                    <a:pt x="1064" y="3137"/>
                    <a:pt x="1064" y="3106"/>
                  </a:cubicBezTo>
                  <a:cubicBezTo>
                    <a:pt x="1034" y="3106"/>
                    <a:pt x="1003" y="2955"/>
                    <a:pt x="1003" y="2955"/>
                  </a:cubicBezTo>
                  <a:cubicBezTo>
                    <a:pt x="1003" y="2924"/>
                    <a:pt x="1003" y="2894"/>
                    <a:pt x="1003" y="2863"/>
                  </a:cubicBezTo>
                  <a:cubicBezTo>
                    <a:pt x="1034" y="2681"/>
                    <a:pt x="1064" y="2711"/>
                    <a:pt x="1064" y="2529"/>
                  </a:cubicBezTo>
                  <a:cubicBezTo>
                    <a:pt x="1064" y="2468"/>
                    <a:pt x="973" y="2438"/>
                    <a:pt x="882" y="2407"/>
                  </a:cubicBezTo>
                  <a:cubicBezTo>
                    <a:pt x="699" y="2286"/>
                    <a:pt x="608" y="2195"/>
                    <a:pt x="456" y="2012"/>
                  </a:cubicBezTo>
                  <a:cubicBezTo>
                    <a:pt x="152" y="1617"/>
                    <a:pt x="426" y="827"/>
                    <a:pt x="973" y="401"/>
                  </a:cubicBezTo>
                  <a:cubicBezTo>
                    <a:pt x="1064" y="340"/>
                    <a:pt x="1155" y="280"/>
                    <a:pt x="1246" y="249"/>
                  </a:cubicBezTo>
                  <a:cubicBezTo>
                    <a:pt x="1338" y="189"/>
                    <a:pt x="1520" y="219"/>
                    <a:pt x="1611" y="128"/>
                  </a:cubicBezTo>
                  <a:cubicBezTo>
                    <a:pt x="1664" y="75"/>
                    <a:pt x="1603" y="0"/>
                    <a:pt x="15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1261628" y="1159825"/>
              <a:ext cx="1035531" cy="706857"/>
            </a:xfrm>
            <a:custGeom>
              <a:avLst/>
              <a:gdLst/>
              <a:ahLst/>
              <a:cxnLst/>
              <a:rect l="l" t="t" r="r" b="b"/>
              <a:pathLst>
                <a:path w="14348" h="9794" extrusionOk="0">
                  <a:moveTo>
                    <a:pt x="5411" y="1158"/>
                  </a:moveTo>
                  <a:lnTo>
                    <a:pt x="5411" y="1158"/>
                  </a:lnTo>
                  <a:cubicBezTo>
                    <a:pt x="5563" y="1493"/>
                    <a:pt x="5563" y="1858"/>
                    <a:pt x="5381" y="2192"/>
                  </a:cubicBezTo>
                  <a:cubicBezTo>
                    <a:pt x="5257" y="2371"/>
                    <a:pt x="5164" y="2469"/>
                    <a:pt x="5103" y="2469"/>
                  </a:cubicBezTo>
                  <a:cubicBezTo>
                    <a:pt x="5028" y="2469"/>
                    <a:pt x="5000" y="2326"/>
                    <a:pt x="5016" y="2010"/>
                  </a:cubicBezTo>
                  <a:cubicBezTo>
                    <a:pt x="5016" y="1675"/>
                    <a:pt x="5168" y="1371"/>
                    <a:pt x="5411" y="1158"/>
                  </a:cubicBezTo>
                  <a:close/>
                  <a:moveTo>
                    <a:pt x="11399" y="1888"/>
                  </a:moveTo>
                  <a:lnTo>
                    <a:pt x="11399" y="1888"/>
                  </a:lnTo>
                  <a:cubicBezTo>
                    <a:pt x="11460" y="2131"/>
                    <a:pt x="11399" y="2374"/>
                    <a:pt x="11156" y="2648"/>
                  </a:cubicBezTo>
                  <a:cubicBezTo>
                    <a:pt x="10970" y="2849"/>
                    <a:pt x="10698" y="2956"/>
                    <a:pt x="10491" y="2956"/>
                  </a:cubicBezTo>
                  <a:cubicBezTo>
                    <a:pt x="10292" y="2956"/>
                    <a:pt x="10154" y="2857"/>
                    <a:pt x="10214" y="2648"/>
                  </a:cubicBezTo>
                  <a:cubicBezTo>
                    <a:pt x="10366" y="2222"/>
                    <a:pt x="10883" y="1949"/>
                    <a:pt x="11399" y="1888"/>
                  </a:cubicBezTo>
                  <a:close/>
                  <a:moveTo>
                    <a:pt x="12742" y="2960"/>
                  </a:moveTo>
                  <a:cubicBezTo>
                    <a:pt x="12831" y="2960"/>
                    <a:pt x="12922" y="2967"/>
                    <a:pt x="13010" y="2982"/>
                  </a:cubicBezTo>
                  <a:cubicBezTo>
                    <a:pt x="13041" y="3195"/>
                    <a:pt x="13010" y="3377"/>
                    <a:pt x="12919" y="3590"/>
                  </a:cubicBezTo>
                  <a:cubicBezTo>
                    <a:pt x="12720" y="3875"/>
                    <a:pt x="12361" y="4079"/>
                    <a:pt x="11992" y="4079"/>
                  </a:cubicBezTo>
                  <a:cubicBezTo>
                    <a:pt x="11966" y="4079"/>
                    <a:pt x="11941" y="4078"/>
                    <a:pt x="11916" y="4076"/>
                  </a:cubicBezTo>
                  <a:cubicBezTo>
                    <a:pt x="11369" y="4046"/>
                    <a:pt x="11703" y="3377"/>
                    <a:pt x="12007" y="3195"/>
                  </a:cubicBezTo>
                  <a:cubicBezTo>
                    <a:pt x="12191" y="3034"/>
                    <a:pt x="12463" y="2960"/>
                    <a:pt x="12742" y="2960"/>
                  </a:cubicBezTo>
                  <a:close/>
                  <a:moveTo>
                    <a:pt x="6368" y="4315"/>
                  </a:moveTo>
                  <a:cubicBezTo>
                    <a:pt x="6509" y="4315"/>
                    <a:pt x="6663" y="4446"/>
                    <a:pt x="6718" y="4776"/>
                  </a:cubicBezTo>
                  <a:cubicBezTo>
                    <a:pt x="6749" y="5049"/>
                    <a:pt x="6658" y="5383"/>
                    <a:pt x="6506" y="5718"/>
                  </a:cubicBezTo>
                  <a:cubicBezTo>
                    <a:pt x="6384" y="5627"/>
                    <a:pt x="6262" y="5535"/>
                    <a:pt x="6171" y="5383"/>
                  </a:cubicBezTo>
                  <a:cubicBezTo>
                    <a:pt x="6080" y="5201"/>
                    <a:pt x="6019" y="4988"/>
                    <a:pt x="6080" y="4745"/>
                  </a:cubicBezTo>
                  <a:cubicBezTo>
                    <a:pt x="6141" y="4502"/>
                    <a:pt x="6232" y="4320"/>
                    <a:pt x="6323" y="4320"/>
                  </a:cubicBezTo>
                  <a:cubicBezTo>
                    <a:pt x="6338" y="4317"/>
                    <a:pt x="6353" y="4315"/>
                    <a:pt x="6368" y="4315"/>
                  </a:cubicBezTo>
                  <a:close/>
                  <a:moveTo>
                    <a:pt x="4391" y="4683"/>
                  </a:moveTo>
                  <a:cubicBezTo>
                    <a:pt x="4397" y="4683"/>
                    <a:pt x="4403" y="4684"/>
                    <a:pt x="4408" y="4684"/>
                  </a:cubicBezTo>
                  <a:cubicBezTo>
                    <a:pt x="4712" y="4715"/>
                    <a:pt x="4651" y="5383"/>
                    <a:pt x="4469" y="5961"/>
                  </a:cubicBezTo>
                  <a:cubicBezTo>
                    <a:pt x="4439" y="6052"/>
                    <a:pt x="4378" y="6143"/>
                    <a:pt x="4347" y="6235"/>
                  </a:cubicBezTo>
                  <a:cubicBezTo>
                    <a:pt x="4135" y="6052"/>
                    <a:pt x="4013" y="5779"/>
                    <a:pt x="4013" y="5475"/>
                  </a:cubicBezTo>
                  <a:cubicBezTo>
                    <a:pt x="4013" y="5208"/>
                    <a:pt x="4186" y="4683"/>
                    <a:pt x="4391" y="4683"/>
                  </a:cubicBezTo>
                  <a:close/>
                  <a:moveTo>
                    <a:pt x="4008" y="1"/>
                  </a:moveTo>
                  <a:cubicBezTo>
                    <a:pt x="3904" y="1"/>
                    <a:pt x="3802" y="11"/>
                    <a:pt x="3709" y="34"/>
                  </a:cubicBezTo>
                  <a:cubicBezTo>
                    <a:pt x="3192" y="186"/>
                    <a:pt x="2797" y="520"/>
                    <a:pt x="2463" y="915"/>
                  </a:cubicBezTo>
                  <a:cubicBezTo>
                    <a:pt x="2068" y="1310"/>
                    <a:pt x="1885" y="1888"/>
                    <a:pt x="1946" y="2435"/>
                  </a:cubicBezTo>
                  <a:lnTo>
                    <a:pt x="1764" y="2435"/>
                  </a:lnTo>
                  <a:cubicBezTo>
                    <a:pt x="943" y="2435"/>
                    <a:pt x="396" y="3165"/>
                    <a:pt x="153" y="3864"/>
                  </a:cubicBezTo>
                  <a:cubicBezTo>
                    <a:pt x="1" y="4350"/>
                    <a:pt x="62" y="4867"/>
                    <a:pt x="335" y="5292"/>
                  </a:cubicBezTo>
                  <a:cubicBezTo>
                    <a:pt x="518" y="5566"/>
                    <a:pt x="761" y="5839"/>
                    <a:pt x="1034" y="5961"/>
                  </a:cubicBezTo>
                  <a:cubicBezTo>
                    <a:pt x="1044" y="5964"/>
                    <a:pt x="1054" y="5966"/>
                    <a:pt x="1062" y="5966"/>
                  </a:cubicBezTo>
                  <a:cubicBezTo>
                    <a:pt x="1131" y="5966"/>
                    <a:pt x="1149" y="5866"/>
                    <a:pt x="1095" y="5839"/>
                  </a:cubicBezTo>
                  <a:cubicBezTo>
                    <a:pt x="457" y="5444"/>
                    <a:pt x="122" y="4684"/>
                    <a:pt x="305" y="4046"/>
                  </a:cubicBezTo>
                  <a:cubicBezTo>
                    <a:pt x="514" y="3289"/>
                    <a:pt x="1082" y="2689"/>
                    <a:pt x="1758" y="2689"/>
                  </a:cubicBezTo>
                  <a:cubicBezTo>
                    <a:pt x="1869" y="2689"/>
                    <a:pt x="1983" y="2705"/>
                    <a:pt x="2098" y="2739"/>
                  </a:cubicBezTo>
                  <a:cubicBezTo>
                    <a:pt x="2120" y="2744"/>
                    <a:pt x="2140" y="2747"/>
                    <a:pt x="2160" y="2747"/>
                  </a:cubicBezTo>
                  <a:cubicBezTo>
                    <a:pt x="2249" y="2747"/>
                    <a:pt x="2311" y="2692"/>
                    <a:pt x="2311" y="2617"/>
                  </a:cubicBezTo>
                  <a:cubicBezTo>
                    <a:pt x="2281" y="2465"/>
                    <a:pt x="2220" y="2496"/>
                    <a:pt x="2220" y="2405"/>
                  </a:cubicBezTo>
                  <a:cubicBezTo>
                    <a:pt x="2189" y="2253"/>
                    <a:pt x="2250" y="1675"/>
                    <a:pt x="2341" y="1554"/>
                  </a:cubicBezTo>
                  <a:cubicBezTo>
                    <a:pt x="2585" y="1067"/>
                    <a:pt x="2980" y="672"/>
                    <a:pt x="3436" y="399"/>
                  </a:cubicBezTo>
                  <a:cubicBezTo>
                    <a:pt x="3650" y="286"/>
                    <a:pt x="3857" y="231"/>
                    <a:pt x="4055" y="231"/>
                  </a:cubicBezTo>
                  <a:cubicBezTo>
                    <a:pt x="4389" y="231"/>
                    <a:pt x="4699" y="386"/>
                    <a:pt x="4986" y="672"/>
                  </a:cubicBezTo>
                  <a:cubicBezTo>
                    <a:pt x="5107" y="763"/>
                    <a:pt x="5199" y="855"/>
                    <a:pt x="5259" y="946"/>
                  </a:cubicBezTo>
                  <a:cubicBezTo>
                    <a:pt x="4955" y="1250"/>
                    <a:pt x="4743" y="1645"/>
                    <a:pt x="4743" y="2070"/>
                  </a:cubicBezTo>
                  <a:cubicBezTo>
                    <a:pt x="4743" y="2283"/>
                    <a:pt x="4743" y="2526"/>
                    <a:pt x="4925" y="2648"/>
                  </a:cubicBezTo>
                  <a:cubicBezTo>
                    <a:pt x="4990" y="2687"/>
                    <a:pt x="5053" y="2703"/>
                    <a:pt x="5114" y="2703"/>
                  </a:cubicBezTo>
                  <a:cubicBezTo>
                    <a:pt x="5339" y="2703"/>
                    <a:pt x="5528" y="2474"/>
                    <a:pt x="5624" y="2283"/>
                  </a:cubicBezTo>
                  <a:cubicBezTo>
                    <a:pt x="5837" y="1858"/>
                    <a:pt x="5837" y="1371"/>
                    <a:pt x="5624" y="976"/>
                  </a:cubicBezTo>
                  <a:cubicBezTo>
                    <a:pt x="6043" y="668"/>
                    <a:pt x="6606" y="495"/>
                    <a:pt x="7104" y="495"/>
                  </a:cubicBezTo>
                  <a:cubicBezTo>
                    <a:pt x="7835" y="495"/>
                    <a:pt x="8425" y="868"/>
                    <a:pt x="8208" y="1736"/>
                  </a:cubicBezTo>
                  <a:cubicBezTo>
                    <a:pt x="8208" y="1766"/>
                    <a:pt x="8208" y="1797"/>
                    <a:pt x="8208" y="1797"/>
                  </a:cubicBezTo>
                  <a:cubicBezTo>
                    <a:pt x="8177" y="1858"/>
                    <a:pt x="8147" y="1918"/>
                    <a:pt x="8147" y="1979"/>
                  </a:cubicBezTo>
                  <a:cubicBezTo>
                    <a:pt x="8167" y="2039"/>
                    <a:pt x="8238" y="2085"/>
                    <a:pt x="8302" y="2085"/>
                  </a:cubicBezTo>
                  <a:cubicBezTo>
                    <a:pt x="8337" y="2085"/>
                    <a:pt x="8369" y="2072"/>
                    <a:pt x="8390" y="2040"/>
                  </a:cubicBezTo>
                  <a:cubicBezTo>
                    <a:pt x="8421" y="2010"/>
                    <a:pt x="8451" y="1979"/>
                    <a:pt x="8451" y="1949"/>
                  </a:cubicBezTo>
                  <a:cubicBezTo>
                    <a:pt x="8512" y="1888"/>
                    <a:pt x="8512" y="1888"/>
                    <a:pt x="8572" y="1797"/>
                  </a:cubicBezTo>
                  <a:cubicBezTo>
                    <a:pt x="8986" y="1328"/>
                    <a:pt x="9375" y="1059"/>
                    <a:pt x="9967" y="1059"/>
                  </a:cubicBezTo>
                  <a:cubicBezTo>
                    <a:pt x="10027" y="1059"/>
                    <a:pt x="10089" y="1062"/>
                    <a:pt x="10153" y="1067"/>
                  </a:cubicBezTo>
                  <a:cubicBezTo>
                    <a:pt x="10670" y="1098"/>
                    <a:pt x="11156" y="1341"/>
                    <a:pt x="11339" y="1706"/>
                  </a:cubicBezTo>
                  <a:cubicBezTo>
                    <a:pt x="11065" y="1736"/>
                    <a:pt x="10761" y="1827"/>
                    <a:pt x="10548" y="1979"/>
                  </a:cubicBezTo>
                  <a:cubicBezTo>
                    <a:pt x="10275" y="2162"/>
                    <a:pt x="10001" y="2405"/>
                    <a:pt x="10001" y="2739"/>
                  </a:cubicBezTo>
                  <a:cubicBezTo>
                    <a:pt x="9977" y="3052"/>
                    <a:pt x="10258" y="3193"/>
                    <a:pt x="10527" y="3193"/>
                  </a:cubicBezTo>
                  <a:cubicBezTo>
                    <a:pt x="10598" y="3193"/>
                    <a:pt x="10667" y="3184"/>
                    <a:pt x="10731" y="3165"/>
                  </a:cubicBezTo>
                  <a:cubicBezTo>
                    <a:pt x="11278" y="2982"/>
                    <a:pt x="11734" y="2435"/>
                    <a:pt x="11673" y="1888"/>
                  </a:cubicBezTo>
                  <a:cubicBezTo>
                    <a:pt x="11977" y="1888"/>
                    <a:pt x="12281" y="1979"/>
                    <a:pt x="12494" y="2162"/>
                  </a:cubicBezTo>
                  <a:cubicBezTo>
                    <a:pt x="12706" y="2344"/>
                    <a:pt x="12858" y="2557"/>
                    <a:pt x="12949" y="2800"/>
                  </a:cubicBezTo>
                  <a:cubicBezTo>
                    <a:pt x="12868" y="2785"/>
                    <a:pt x="12787" y="2777"/>
                    <a:pt x="12707" y="2777"/>
                  </a:cubicBezTo>
                  <a:cubicBezTo>
                    <a:pt x="12455" y="2777"/>
                    <a:pt x="12207" y="2851"/>
                    <a:pt x="11977" y="3013"/>
                  </a:cubicBezTo>
                  <a:cubicBezTo>
                    <a:pt x="11642" y="3225"/>
                    <a:pt x="11247" y="3772"/>
                    <a:pt x="11612" y="4137"/>
                  </a:cubicBezTo>
                  <a:cubicBezTo>
                    <a:pt x="11713" y="4218"/>
                    <a:pt x="11842" y="4232"/>
                    <a:pt x="11970" y="4232"/>
                  </a:cubicBezTo>
                  <a:cubicBezTo>
                    <a:pt x="12034" y="4232"/>
                    <a:pt x="12098" y="4228"/>
                    <a:pt x="12159" y="4228"/>
                  </a:cubicBezTo>
                  <a:cubicBezTo>
                    <a:pt x="12494" y="4198"/>
                    <a:pt x="12798" y="4016"/>
                    <a:pt x="13010" y="3742"/>
                  </a:cubicBezTo>
                  <a:cubicBezTo>
                    <a:pt x="13162" y="3560"/>
                    <a:pt x="13223" y="3286"/>
                    <a:pt x="13193" y="3043"/>
                  </a:cubicBezTo>
                  <a:lnTo>
                    <a:pt x="13193" y="3043"/>
                  </a:lnTo>
                  <a:cubicBezTo>
                    <a:pt x="13709" y="3225"/>
                    <a:pt x="14044" y="3620"/>
                    <a:pt x="13801" y="4198"/>
                  </a:cubicBezTo>
                  <a:cubicBezTo>
                    <a:pt x="13770" y="4380"/>
                    <a:pt x="13557" y="4593"/>
                    <a:pt x="13466" y="4624"/>
                  </a:cubicBezTo>
                  <a:cubicBezTo>
                    <a:pt x="13436" y="4624"/>
                    <a:pt x="13436" y="4624"/>
                    <a:pt x="13405" y="4654"/>
                  </a:cubicBezTo>
                  <a:cubicBezTo>
                    <a:pt x="13405" y="4624"/>
                    <a:pt x="13375" y="4593"/>
                    <a:pt x="13375" y="4593"/>
                  </a:cubicBezTo>
                  <a:cubicBezTo>
                    <a:pt x="13343" y="4561"/>
                    <a:pt x="13308" y="4548"/>
                    <a:pt x="13274" y="4548"/>
                  </a:cubicBezTo>
                  <a:cubicBezTo>
                    <a:pt x="13210" y="4548"/>
                    <a:pt x="13152" y="4595"/>
                    <a:pt x="13132" y="4654"/>
                  </a:cubicBezTo>
                  <a:cubicBezTo>
                    <a:pt x="13132" y="4776"/>
                    <a:pt x="13162" y="4745"/>
                    <a:pt x="13162" y="4806"/>
                  </a:cubicBezTo>
                  <a:cubicBezTo>
                    <a:pt x="13253" y="5201"/>
                    <a:pt x="12646" y="5931"/>
                    <a:pt x="12068" y="6113"/>
                  </a:cubicBezTo>
                  <a:cubicBezTo>
                    <a:pt x="11985" y="6141"/>
                    <a:pt x="11901" y="6154"/>
                    <a:pt x="11820" y="6154"/>
                  </a:cubicBezTo>
                  <a:cubicBezTo>
                    <a:pt x="11363" y="6154"/>
                    <a:pt x="10951" y="5751"/>
                    <a:pt x="10822" y="5262"/>
                  </a:cubicBezTo>
                  <a:cubicBezTo>
                    <a:pt x="10822" y="5194"/>
                    <a:pt x="10747" y="5127"/>
                    <a:pt x="10675" y="5127"/>
                  </a:cubicBezTo>
                  <a:cubicBezTo>
                    <a:pt x="10617" y="5127"/>
                    <a:pt x="10562" y="5170"/>
                    <a:pt x="10548" y="5292"/>
                  </a:cubicBezTo>
                  <a:cubicBezTo>
                    <a:pt x="10408" y="5734"/>
                    <a:pt x="10095" y="5977"/>
                    <a:pt x="9723" y="5977"/>
                  </a:cubicBezTo>
                  <a:cubicBezTo>
                    <a:pt x="9532" y="5977"/>
                    <a:pt x="9326" y="5913"/>
                    <a:pt x="9120" y="5779"/>
                  </a:cubicBezTo>
                  <a:cubicBezTo>
                    <a:pt x="8907" y="5627"/>
                    <a:pt x="8664" y="5383"/>
                    <a:pt x="8572" y="5171"/>
                  </a:cubicBezTo>
                  <a:cubicBezTo>
                    <a:pt x="8542" y="5110"/>
                    <a:pt x="8633" y="4867"/>
                    <a:pt x="8421" y="4867"/>
                  </a:cubicBezTo>
                  <a:cubicBezTo>
                    <a:pt x="8360" y="4867"/>
                    <a:pt x="8299" y="4928"/>
                    <a:pt x="8299" y="4958"/>
                  </a:cubicBezTo>
                  <a:cubicBezTo>
                    <a:pt x="8269" y="5110"/>
                    <a:pt x="8269" y="5079"/>
                    <a:pt x="8238" y="5171"/>
                  </a:cubicBezTo>
                  <a:cubicBezTo>
                    <a:pt x="8177" y="5383"/>
                    <a:pt x="7965" y="5687"/>
                    <a:pt x="7752" y="5809"/>
                  </a:cubicBezTo>
                  <a:cubicBezTo>
                    <a:pt x="7558" y="5922"/>
                    <a:pt x="7373" y="5992"/>
                    <a:pt x="7183" y="5992"/>
                  </a:cubicBezTo>
                  <a:cubicBezTo>
                    <a:pt x="7015" y="5992"/>
                    <a:pt x="6843" y="5937"/>
                    <a:pt x="6658" y="5809"/>
                  </a:cubicBezTo>
                  <a:cubicBezTo>
                    <a:pt x="6870" y="5444"/>
                    <a:pt x="6992" y="4988"/>
                    <a:pt x="6901" y="4563"/>
                  </a:cubicBezTo>
                  <a:cubicBezTo>
                    <a:pt x="6840" y="4380"/>
                    <a:pt x="6749" y="4168"/>
                    <a:pt x="6566" y="4107"/>
                  </a:cubicBezTo>
                  <a:cubicBezTo>
                    <a:pt x="6493" y="4074"/>
                    <a:pt x="6427" y="4060"/>
                    <a:pt x="6367" y="4060"/>
                  </a:cubicBezTo>
                  <a:cubicBezTo>
                    <a:pt x="5974" y="4060"/>
                    <a:pt x="5841" y="4676"/>
                    <a:pt x="5867" y="5019"/>
                  </a:cubicBezTo>
                  <a:cubicBezTo>
                    <a:pt x="5898" y="5353"/>
                    <a:pt x="6019" y="5566"/>
                    <a:pt x="6354" y="5809"/>
                  </a:cubicBezTo>
                  <a:cubicBezTo>
                    <a:pt x="6354" y="5839"/>
                    <a:pt x="6384" y="5839"/>
                    <a:pt x="6414" y="5870"/>
                  </a:cubicBezTo>
                  <a:cubicBezTo>
                    <a:pt x="6354" y="5931"/>
                    <a:pt x="6323" y="6022"/>
                    <a:pt x="6262" y="6083"/>
                  </a:cubicBezTo>
                  <a:cubicBezTo>
                    <a:pt x="6080" y="6356"/>
                    <a:pt x="5624" y="6569"/>
                    <a:pt x="5290" y="6569"/>
                  </a:cubicBezTo>
                  <a:cubicBezTo>
                    <a:pt x="4986" y="6569"/>
                    <a:pt x="4743" y="6508"/>
                    <a:pt x="4530" y="6356"/>
                  </a:cubicBezTo>
                  <a:cubicBezTo>
                    <a:pt x="4530" y="6326"/>
                    <a:pt x="4560" y="6295"/>
                    <a:pt x="4560" y="6265"/>
                  </a:cubicBezTo>
                  <a:cubicBezTo>
                    <a:pt x="4828" y="5760"/>
                    <a:pt x="5124" y="4470"/>
                    <a:pt x="4370" y="4470"/>
                  </a:cubicBezTo>
                  <a:cubicBezTo>
                    <a:pt x="4353" y="4470"/>
                    <a:pt x="4335" y="4470"/>
                    <a:pt x="4317" y="4472"/>
                  </a:cubicBezTo>
                  <a:cubicBezTo>
                    <a:pt x="4044" y="4563"/>
                    <a:pt x="3952" y="4867"/>
                    <a:pt x="3892" y="5110"/>
                  </a:cubicBezTo>
                  <a:cubicBezTo>
                    <a:pt x="3740" y="5566"/>
                    <a:pt x="3922" y="6052"/>
                    <a:pt x="4256" y="6356"/>
                  </a:cubicBezTo>
                  <a:cubicBezTo>
                    <a:pt x="4044" y="6630"/>
                    <a:pt x="3740" y="6873"/>
                    <a:pt x="3405" y="6934"/>
                  </a:cubicBezTo>
                  <a:lnTo>
                    <a:pt x="3375" y="6934"/>
                  </a:lnTo>
                  <a:cubicBezTo>
                    <a:pt x="3314" y="6934"/>
                    <a:pt x="3314" y="6934"/>
                    <a:pt x="3192" y="6903"/>
                  </a:cubicBezTo>
                  <a:cubicBezTo>
                    <a:pt x="3071" y="6812"/>
                    <a:pt x="3040" y="6782"/>
                    <a:pt x="2949" y="6690"/>
                  </a:cubicBezTo>
                  <a:cubicBezTo>
                    <a:pt x="2889" y="6630"/>
                    <a:pt x="2828" y="6569"/>
                    <a:pt x="2828" y="6508"/>
                  </a:cubicBezTo>
                  <a:cubicBezTo>
                    <a:pt x="2797" y="6417"/>
                    <a:pt x="2797" y="6356"/>
                    <a:pt x="2737" y="6295"/>
                  </a:cubicBezTo>
                  <a:cubicBezTo>
                    <a:pt x="2722" y="6281"/>
                    <a:pt x="2705" y="6275"/>
                    <a:pt x="2687" y="6275"/>
                  </a:cubicBezTo>
                  <a:cubicBezTo>
                    <a:pt x="2627" y="6275"/>
                    <a:pt x="2561" y="6340"/>
                    <a:pt x="2585" y="6386"/>
                  </a:cubicBezTo>
                  <a:cubicBezTo>
                    <a:pt x="2645" y="6569"/>
                    <a:pt x="2554" y="6812"/>
                    <a:pt x="2493" y="7116"/>
                  </a:cubicBezTo>
                  <a:cubicBezTo>
                    <a:pt x="2341" y="7785"/>
                    <a:pt x="2098" y="8423"/>
                    <a:pt x="1825" y="9001"/>
                  </a:cubicBezTo>
                  <a:cubicBezTo>
                    <a:pt x="1703" y="9244"/>
                    <a:pt x="1521" y="9487"/>
                    <a:pt x="1399" y="9730"/>
                  </a:cubicBezTo>
                  <a:cubicBezTo>
                    <a:pt x="1399" y="9768"/>
                    <a:pt x="1434" y="9794"/>
                    <a:pt x="1468" y="9794"/>
                  </a:cubicBezTo>
                  <a:cubicBezTo>
                    <a:pt x="1489" y="9794"/>
                    <a:pt x="1509" y="9784"/>
                    <a:pt x="1521" y="9760"/>
                  </a:cubicBezTo>
                  <a:cubicBezTo>
                    <a:pt x="1855" y="9274"/>
                    <a:pt x="2159" y="8757"/>
                    <a:pt x="2341" y="8180"/>
                  </a:cubicBezTo>
                  <a:cubicBezTo>
                    <a:pt x="2524" y="7724"/>
                    <a:pt x="2676" y="7238"/>
                    <a:pt x="2737" y="6751"/>
                  </a:cubicBezTo>
                  <a:cubicBezTo>
                    <a:pt x="2858" y="6903"/>
                    <a:pt x="3040" y="7025"/>
                    <a:pt x="3223" y="7086"/>
                  </a:cubicBezTo>
                  <a:cubicBezTo>
                    <a:pt x="3278" y="7113"/>
                    <a:pt x="3334" y="7124"/>
                    <a:pt x="3388" y="7124"/>
                  </a:cubicBezTo>
                  <a:cubicBezTo>
                    <a:pt x="3513" y="7124"/>
                    <a:pt x="3634" y="7067"/>
                    <a:pt x="3740" y="7025"/>
                  </a:cubicBezTo>
                  <a:cubicBezTo>
                    <a:pt x="4013" y="6903"/>
                    <a:pt x="4256" y="6721"/>
                    <a:pt x="4408" y="6508"/>
                  </a:cubicBezTo>
                  <a:cubicBezTo>
                    <a:pt x="4439" y="6508"/>
                    <a:pt x="4439" y="6538"/>
                    <a:pt x="4469" y="6538"/>
                  </a:cubicBezTo>
                  <a:cubicBezTo>
                    <a:pt x="4706" y="6674"/>
                    <a:pt x="4976" y="6742"/>
                    <a:pt x="5245" y="6742"/>
                  </a:cubicBezTo>
                  <a:cubicBezTo>
                    <a:pt x="5702" y="6742"/>
                    <a:pt x="6158" y="6545"/>
                    <a:pt x="6445" y="6143"/>
                  </a:cubicBezTo>
                  <a:cubicBezTo>
                    <a:pt x="6475" y="6083"/>
                    <a:pt x="6506" y="6022"/>
                    <a:pt x="6536" y="5991"/>
                  </a:cubicBezTo>
                  <a:cubicBezTo>
                    <a:pt x="6753" y="6118"/>
                    <a:pt x="6980" y="6191"/>
                    <a:pt x="7206" y="6191"/>
                  </a:cubicBezTo>
                  <a:cubicBezTo>
                    <a:pt x="7360" y="6191"/>
                    <a:pt x="7513" y="6157"/>
                    <a:pt x="7661" y="6083"/>
                  </a:cubicBezTo>
                  <a:cubicBezTo>
                    <a:pt x="7965" y="5961"/>
                    <a:pt x="8238" y="5657"/>
                    <a:pt x="8390" y="5383"/>
                  </a:cubicBezTo>
                  <a:cubicBezTo>
                    <a:pt x="8481" y="5505"/>
                    <a:pt x="8572" y="5627"/>
                    <a:pt x="8664" y="5748"/>
                  </a:cubicBezTo>
                  <a:cubicBezTo>
                    <a:pt x="9006" y="6076"/>
                    <a:pt x="9374" y="6237"/>
                    <a:pt x="9713" y="6237"/>
                  </a:cubicBezTo>
                  <a:cubicBezTo>
                    <a:pt x="10098" y="6237"/>
                    <a:pt x="10444" y="6030"/>
                    <a:pt x="10670" y="5627"/>
                  </a:cubicBezTo>
                  <a:cubicBezTo>
                    <a:pt x="10883" y="6083"/>
                    <a:pt x="11308" y="6417"/>
                    <a:pt x="11794" y="6417"/>
                  </a:cubicBezTo>
                  <a:cubicBezTo>
                    <a:pt x="12159" y="6417"/>
                    <a:pt x="12494" y="6235"/>
                    <a:pt x="12767" y="5991"/>
                  </a:cubicBezTo>
                  <a:cubicBezTo>
                    <a:pt x="13010" y="5809"/>
                    <a:pt x="13253" y="5596"/>
                    <a:pt x="13375" y="5292"/>
                  </a:cubicBezTo>
                  <a:cubicBezTo>
                    <a:pt x="13436" y="5171"/>
                    <a:pt x="13466" y="4988"/>
                    <a:pt x="13466" y="4836"/>
                  </a:cubicBezTo>
                  <a:cubicBezTo>
                    <a:pt x="13649" y="4776"/>
                    <a:pt x="13801" y="4624"/>
                    <a:pt x="13892" y="4472"/>
                  </a:cubicBezTo>
                  <a:cubicBezTo>
                    <a:pt x="14348" y="3712"/>
                    <a:pt x="13861" y="3043"/>
                    <a:pt x="13162" y="2861"/>
                  </a:cubicBezTo>
                  <a:lnTo>
                    <a:pt x="13162" y="2830"/>
                  </a:lnTo>
                  <a:cubicBezTo>
                    <a:pt x="13010" y="2070"/>
                    <a:pt x="12311" y="1706"/>
                    <a:pt x="11612" y="1675"/>
                  </a:cubicBezTo>
                  <a:cubicBezTo>
                    <a:pt x="11551" y="1584"/>
                    <a:pt x="11490" y="1462"/>
                    <a:pt x="11369" y="1371"/>
                  </a:cubicBezTo>
                  <a:cubicBezTo>
                    <a:pt x="10980" y="982"/>
                    <a:pt x="10435" y="827"/>
                    <a:pt x="9906" y="827"/>
                  </a:cubicBezTo>
                  <a:cubicBezTo>
                    <a:pt x="9774" y="827"/>
                    <a:pt x="9642" y="836"/>
                    <a:pt x="9515" y="855"/>
                  </a:cubicBezTo>
                  <a:cubicBezTo>
                    <a:pt x="9120" y="946"/>
                    <a:pt x="8785" y="1158"/>
                    <a:pt x="8512" y="1432"/>
                  </a:cubicBezTo>
                  <a:cubicBezTo>
                    <a:pt x="8530" y="600"/>
                    <a:pt x="7838" y="274"/>
                    <a:pt x="7083" y="274"/>
                  </a:cubicBezTo>
                  <a:cubicBezTo>
                    <a:pt x="6568" y="274"/>
                    <a:pt x="6024" y="426"/>
                    <a:pt x="5655" y="672"/>
                  </a:cubicBezTo>
                  <a:cubicBezTo>
                    <a:pt x="5594" y="703"/>
                    <a:pt x="5533" y="733"/>
                    <a:pt x="5472" y="794"/>
                  </a:cubicBezTo>
                  <a:cubicBezTo>
                    <a:pt x="5472" y="763"/>
                    <a:pt x="5442" y="763"/>
                    <a:pt x="5442" y="733"/>
                  </a:cubicBezTo>
                  <a:cubicBezTo>
                    <a:pt x="5168" y="459"/>
                    <a:pt x="4864" y="216"/>
                    <a:pt x="4499" y="64"/>
                  </a:cubicBezTo>
                  <a:cubicBezTo>
                    <a:pt x="4349" y="27"/>
                    <a:pt x="4176" y="1"/>
                    <a:pt x="40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1207642" y="1626138"/>
              <a:ext cx="995187" cy="880144"/>
            </a:xfrm>
            <a:custGeom>
              <a:avLst/>
              <a:gdLst/>
              <a:ahLst/>
              <a:cxnLst/>
              <a:rect l="l" t="t" r="r" b="b"/>
              <a:pathLst>
                <a:path w="13789" h="12195" extrusionOk="0">
                  <a:moveTo>
                    <a:pt x="12564" y="1"/>
                  </a:moveTo>
                  <a:cubicBezTo>
                    <a:pt x="12454" y="1"/>
                    <a:pt x="12341" y="105"/>
                    <a:pt x="12390" y="229"/>
                  </a:cubicBezTo>
                  <a:cubicBezTo>
                    <a:pt x="12390" y="351"/>
                    <a:pt x="12421" y="625"/>
                    <a:pt x="12451" y="685"/>
                  </a:cubicBezTo>
                  <a:cubicBezTo>
                    <a:pt x="12512" y="1081"/>
                    <a:pt x="12542" y="1445"/>
                    <a:pt x="12573" y="2023"/>
                  </a:cubicBezTo>
                  <a:cubicBezTo>
                    <a:pt x="12603" y="3451"/>
                    <a:pt x="12330" y="4789"/>
                    <a:pt x="11661" y="6005"/>
                  </a:cubicBezTo>
                  <a:cubicBezTo>
                    <a:pt x="10962" y="7281"/>
                    <a:pt x="9594" y="7980"/>
                    <a:pt x="8074" y="8223"/>
                  </a:cubicBezTo>
                  <a:cubicBezTo>
                    <a:pt x="7734" y="8288"/>
                    <a:pt x="7387" y="8321"/>
                    <a:pt x="7040" y="8321"/>
                  </a:cubicBezTo>
                  <a:cubicBezTo>
                    <a:pt x="6085" y="8321"/>
                    <a:pt x="5130" y="8076"/>
                    <a:pt x="4305" y="7585"/>
                  </a:cubicBezTo>
                  <a:cubicBezTo>
                    <a:pt x="3971" y="7433"/>
                    <a:pt x="3576" y="7190"/>
                    <a:pt x="3333" y="7038"/>
                  </a:cubicBezTo>
                  <a:cubicBezTo>
                    <a:pt x="3029" y="6765"/>
                    <a:pt x="2664" y="6339"/>
                    <a:pt x="2451" y="6096"/>
                  </a:cubicBezTo>
                  <a:cubicBezTo>
                    <a:pt x="2299" y="5913"/>
                    <a:pt x="2208" y="5670"/>
                    <a:pt x="2117" y="5488"/>
                  </a:cubicBezTo>
                  <a:cubicBezTo>
                    <a:pt x="2117" y="5407"/>
                    <a:pt x="2063" y="5366"/>
                    <a:pt x="2000" y="5366"/>
                  </a:cubicBezTo>
                  <a:cubicBezTo>
                    <a:pt x="1968" y="5366"/>
                    <a:pt x="1934" y="5376"/>
                    <a:pt x="1904" y="5397"/>
                  </a:cubicBezTo>
                  <a:cubicBezTo>
                    <a:pt x="1782" y="5457"/>
                    <a:pt x="1782" y="5457"/>
                    <a:pt x="1661" y="5518"/>
                  </a:cubicBezTo>
                  <a:cubicBezTo>
                    <a:pt x="1573" y="5531"/>
                    <a:pt x="1469" y="5538"/>
                    <a:pt x="1362" y="5538"/>
                  </a:cubicBezTo>
                  <a:cubicBezTo>
                    <a:pt x="1212" y="5538"/>
                    <a:pt x="1056" y="5523"/>
                    <a:pt x="931" y="5488"/>
                  </a:cubicBezTo>
                  <a:cubicBezTo>
                    <a:pt x="840" y="5488"/>
                    <a:pt x="658" y="5366"/>
                    <a:pt x="567" y="5306"/>
                  </a:cubicBezTo>
                  <a:cubicBezTo>
                    <a:pt x="475" y="5184"/>
                    <a:pt x="384" y="4880"/>
                    <a:pt x="354" y="4698"/>
                  </a:cubicBezTo>
                  <a:cubicBezTo>
                    <a:pt x="354" y="4546"/>
                    <a:pt x="445" y="4120"/>
                    <a:pt x="536" y="3938"/>
                  </a:cubicBezTo>
                  <a:cubicBezTo>
                    <a:pt x="627" y="3786"/>
                    <a:pt x="749" y="3725"/>
                    <a:pt x="931" y="3603"/>
                  </a:cubicBezTo>
                  <a:cubicBezTo>
                    <a:pt x="1205" y="3451"/>
                    <a:pt x="1326" y="3421"/>
                    <a:pt x="1661" y="3421"/>
                  </a:cubicBezTo>
                  <a:cubicBezTo>
                    <a:pt x="1752" y="3421"/>
                    <a:pt x="1874" y="3451"/>
                    <a:pt x="1934" y="3482"/>
                  </a:cubicBezTo>
                  <a:cubicBezTo>
                    <a:pt x="2026" y="3543"/>
                    <a:pt x="2147" y="3725"/>
                    <a:pt x="2238" y="3755"/>
                  </a:cubicBezTo>
                  <a:cubicBezTo>
                    <a:pt x="2299" y="3755"/>
                    <a:pt x="2329" y="3664"/>
                    <a:pt x="2299" y="3603"/>
                  </a:cubicBezTo>
                  <a:cubicBezTo>
                    <a:pt x="2208" y="3512"/>
                    <a:pt x="2086" y="3391"/>
                    <a:pt x="1965" y="3299"/>
                  </a:cubicBezTo>
                  <a:cubicBezTo>
                    <a:pt x="1843" y="3239"/>
                    <a:pt x="1691" y="3208"/>
                    <a:pt x="1509" y="3208"/>
                  </a:cubicBezTo>
                  <a:cubicBezTo>
                    <a:pt x="1174" y="3208"/>
                    <a:pt x="840" y="3360"/>
                    <a:pt x="597" y="3573"/>
                  </a:cubicBezTo>
                  <a:cubicBezTo>
                    <a:pt x="384" y="3725"/>
                    <a:pt x="263" y="3968"/>
                    <a:pt x="202" y="4242"/>
                  </a:cubicBezTo>
                  <a:cubicBezTo>
                    <a:pt x="111" y="4576"/>
                    <a:pt x="171" y="4941"/>
                    <a:pt x="354" y="5306"/>
                  </a:cubicBezTo>
                  <a:cubicBezTo>
                    <a:pt x="445" y="5457"/>
                    <a:pt x="658" y="5609"/>
                    <a:pt x="870" y="5670"/>
                  </a:cubicBezTo>
                  <a:cubicBezTo>
                    <a:pt x="1022" y="5731"/>
                    <a:pt x="1205" y="5731"/>
                    <a:pt x="1357" y="5731"/>
                  </a:cubicBezTo>
                  <a:cubicBezTo>
                    <a:pt x="1570" y="5731"/>
                    <a:pt x="1782" y="5701"/>
                    <a:pt x="1965" y="5609"/>
                  </a:cubicBezTo>
                  <a:cubicBezTo>
                    <a:pt x="2086" y="5883"/>
                    <a:pt x="2238" y="6126"/>
                    <a:pt x="2421" y="6309"/>
                  </a:cubicBezTo>
                  <a:cubicBezTo>
                    <a:pt x="2633" y="6582"/>
                    <a:pt x="2877" y="6825"/>
                    <a:pt x="3120" y="7068"/>
                  </a:cubicBezTo>
                  <a:cubicBezTo>
                    <a:pt x="2998" y="7008"/>
                    <a:pt x="2877" y="6947"/>
                    <a:pt x="2755" y="6916"/>
                  </a:cubicBezTo>
                  <a:cubicBezTo>
                    <a:pt x="2627" y="6889"/>
                    <a:pt x="2500" y="6876"/>
                    <a:pt x="2377" y="6876"/>
                  </a:cubicBezTo>
                  <a:cubicBezTo>
                    <a:pt x="1416" y="6876"/>
                    <a:pt x="613" y="7666"/>
                    <a:pt x="263" y="8527"/>
                  </a:cubicBezTo>
                  <a:cubicBezTo>
                    <a:pt x="202" y="8679"/>
                    <a:pt x="80" y="8953"/>
                    <a:pt x="19" y="9135"/>
                  </a:cubicBezTo>
                  <a:cubicBezTo>
                    <a:pt x="1" y="9173"/>
                    <a:pt x="28" y="9199"/>
                    <a:pt x="59" y="9199"/>
                  </a:cubicBezTo>
                  <a:cubicBezTo>
                    <a:pt x="79" y="9199"/>
                    <a:pt x="99" y="9189"/>
                    <a:pt x="111" y="9166"/>
                  </a:cubicBezTo>
                  <a:cubicBezTo>
                    <a:pt x="384" y="8467"/>
                    <a:pt x="749" y="7859"/>
                    <a:pt x="1387" y="7403"/>
                  </a:cubicBezTo>
                  <a:cubicBezTo>
                    <a:pt x="1707" y="7218"/>
                    <a:pt x="2036" y="7107"/>
                    <a:pt x="2359" y="7107"/>
                  </a:cubicBezTo>
                  <a:cubicBezTo>
                    <a:pt x="2619" y="7107"/>
                    <a:pt x="2875" y="7179"/>
                    <a:pt x="3120" y="7342"/>
                  </a:cubicBezTo>
                  <a:cubicBezTo>
                    <a:pt x="3272" y="7403"/>
                    <a:pt x="3393" y="7585"/>
                    <a:pt x="3545" y="7768"/>
                  </a:cubicBezTo>
                  <a:cubicBezTo>
                    <a:pt x="3849" y="8072"/>
                    <a:pt x="4062" y="8406"/>
                    <a:pt x="4275" y="8862"/>
                  </a:cubicBezTo>
                  <a:cubicBezTo>
                    <a:pt x="4336" y="9014"/>
                    <a:pt x="4457" y="9135"/>
                    <a:pt x="4548" y="9287"/>
                  </a:cubicBezTo>
                  <a:cubicBezTo>
                    <a:pt x="4731" y="9561"/>
                    <a:pt x="4822" y="9743"/>
                    <a:pt x="4913" y="9834"/>
                  </a:cubicBezTo>
                  <a:cubicBezTo>
                    <a:pt x="4913" y="9834"/>
                    <a:pt x="4913" y="9834"/>
                    <a:pt x="4944" y="9865"/>
                  </a:cubicBezTo>
                  <a:cubicBezTo>
                    <a:pt x="4396" y="10442"/>
                    <a:pt x="3758" y="11020"/>
                    <a:pt x="2998" y="11476"/>
                  </a:cubicBezTo>
                  <a:cubicBezTo>
                    <a:pt x="2568" y="11729"/>
                    <a:pt x="2369" y="11856"/>
                    <a:pt x="1998" y="11856"/>
                  </a:cubicBezTo>
                  <a:cubicBezTo>
                    <a:pt x="1924" y="11856"/>
                    <a:pt x="1843" y="11851"/>
                    <a:pt x="1752" y="11841"/>
                  </a:cubicBezTo>
                  <a:cubicBezTo>
                    <a:pt x="1539" y="11810"/>
                    <a:pt x="1539" y="11810"/>
                    <a:pt x="1478" y="11810"/>
                  </a:cubicBezTo>
                  <a:cubicBezTo>
                    <a:pt x="1448" y="11795"/>
                    <a:pt x="1418" y="11787"/>
                    <a:pt x="1391" y="11787"/>
                  </a:cubicBezTo>
                  <a:cubicBezTo>
                    <a:pt x="1364" y="11787"/>
                    <a:pt x="1342" y="11795"/>
                    <a:pt x="1326" y="11810"/>
                  </a:cubicBezTo>
                  <a:cubicBezTo>
                    <a:pt x="1174" y="11901"/>
                    <a:pt x="1205" y="12114"/>
                    <a:pt x="1387" y="12145"/>
                  </a:cubicBezTo>
                  <a:cubicBezTo>
                    <a:pt x="1565" y="12180"/>
                    <a:pt x="1743" y="12195"/>
                    <a:pt x="1927" y="12195"/>
                  </a:cubicBezTo>
                  <a:cubicBezTo>
                    <a:pt x="2058" y="12195"/>
                    <a:pt x="2191" y="12188"/>
                    <a:pt x="2329" y="12175"/>
                  </a:cubicBezTo>
                  <a:cubicBezTo>
                    <a:pt x="2573" y="12114"/>
                    <a:pt x="2785" y="11993"/>
                    <a:pt x="2998" y="11901"/>
                  </a:cubicBezTo>
                  <a:cubicBezTo>
                    <a:pt x="3545" y="11597"/>
                    <a:pt x="4062" y="11263"/>
                    <a:pt x="4518" y="10807"/>
                  </a:cubicBezTo>
                  <a:cubicBezTo>
                    <a:pt x="4731" y="10625"/>
                    <a:pt x="5004" y="10351"/>
                    <a:pt x="5095" y="10260"/>
                  </a:cubicBezTo>
                  <a:cubicBezTo>
                    <a:pt x="5217" y="10047"/>
                    <a:pt x="5339" y="10047"/>
                    <a:pt x="5308" y="9804"/>
                  </a:cubicBezTo>
                  <a:cubicBezTo>
                    <a:pt x="5278" y="9713"/>
                    <a:pt x="5217" y="9622"/>
                    <a:pt x="5156" y="9561"/>
                  </a:cubicBezTo>
                  <a:cubicBezTo>
                    <a:pt x="5004" y="9379"/>
                    <a:pt x="5065" y="9470"/>
                    <a:pt x="4944" y="9287"/>
                  </a:cubicBezTo>
                  <a:cubicBezTo>
                    <a:pt x="4731" y="8983"/>
                    <a:pt x="4640" y="8862"/>
                    <a:pt x="4488" y="8527"/>
                  </a:cubicBezTo>
                  <a:cubicBezTo>
                    <a:pt x="4305" y="8223"/>
                    <a:pt x="4153" y="8072"/>
                    <a:pt x="3971" y="7828"/>
                  </a:cubicBezTo>
                  <a:cubicBezTo>
                    <a:pt x="3849" y="7676"/>
                    <a:pt x="3697" y="7555"/>
                    <a:pt x="3576" y="7433"/>
                  </a:cubicBezTo>
                  <a:lnTo>
                    <a:pt x="3576" y="7433"/>
                  </a:lnTo>
                  <a:cubicBezTo>
                    <a:pt x="3819" y="7585"/>
                    <a:pt x="4092" y="7737"/>
                    <a:pt x="4336" y="7859"/>
                  </a:cubicBezTo>
                  <a:cubicBezTo>
                    <a:pt x="4670" y="8041"/>
                    <a:pt x="5004" y="8223"/>
                    <a:pt x="5369" y="8315"/>
                  </a:cubicBezTo>
                  <a:cubicBezTo>
                    <a:pt x="5910" y="8501"/>
                    <a:pt x="6489" y="8583"/>
                    <a:pt x="7068" y="8583"/>
                  </a:cubicBezTo>
                  <a:cubicBezTo>
                    <a:pt x="7531" y="8583"/>
                    <a:pt x="7994" y="8531"/>
                    <a:pt x="8439" y="8436"/>
                  </a:cubicBezTo>
                  <a:cubicBezTo>
                    <a:pt x="9564" y="8223"/>
                    <a:pt x="10628" y="7676"/>
                    <a:pt x="11418" y="6856"/>
                  </a:cubicBezTo>
                  <a:cubicBezTo>
                    <a:pt x="11843" y="6369"/>
                    <a:pt x="12117" y="5761"/>
                    <a:pt x="12330" y="5154"/>
                  </a:cubicBezTo>
                  <a:cubicBezTo>
                    <a:pt x="12360" y="5062"/>
                    <a:pt x="12421" y="4941"/>
                    <a:pt x="12451" y="4819"/>
                  </a:cubicBezTo>
                  <a:cubicBezTo>
                    <a:pt x="12816" y="5002"/>
                    <a:pt x="12907" y="5306"/>
                    <a:pt x="13120" y="5731"/>
                  </a:cubicBezTo>
                  <a:cubicBezTo>
                    <a:pt x="13150" y="5853"/>
                    <a:pt x="13302" y="6126"/>
                    <a:pt x="13333" y="6278"/>
                  </a:cubicBezTo>
                  <a:cubicBezTo>
                    <a:pt x="13394" y="6461"/>
                    <a:pt x="13424" y="6613"/>
                    <a:pt x="13515" y="6734"/>
                  </a:cubicBezTo>
                  <a:cubicBezTo>
                    <a:pt x="13546" y="6825"/>
                    <a:pt x="13576" y="6795"/>
                    <a:pt x="13394" y="7099"/>
                  </a:cubicBezTo>
                  <a:cubicBezTo>
                    <a:pt x="13059" y="7555"/>
                    <a:pt x="12421" y="8011"/>
                    <a:pt x="11935" y="8467"/>
                  </a:cubicBezTo>
                  <a:cubicBezTo>
                    <a:pt x="11631" y="8710"/>
                    <a:pt x="11266" y="9044"/>
                    <a:pt x="10962" y="9257"/>
                  </a:cubicBezTo>
                  <a:cubicBezTo>
                    <a:pt x="10536" y="9561"/>
                    <a:pt x="10050" y="9804"/>
                    <a:pt x="9685" y="9956"/>
                  </a:cubicBezTo>
                  <a:cubicBezTo>
                    <a:pt x="9594" y="9986"/>
                    <a:pt x="9564" y="10138"/>
                    <a:pt x="9655" y="10199"/>
                  </a:cubicBezTo>
                  <a:cubicBezTo>
                    <a:pt x="9671" y="10202"/>
                    <a:pt x="9688" y="10204"/>
                    <a:pt x="9704" y="10204"/>
                  </a:cubicBezTo>
                  <a:cubicBezTo>
                    <a:pt x="9839" y="10204"/>
                    <a:pt x="9972" y="10101"/>
                    <a:pt x="10080" y="10047"/>
                  </a:cubicBezTo>
                  <a:cubicBezTo>
                    <a:pt x="10476" y="9895"/>
                    <a:pt x="10810" y="9682"/>
                    <a:pt x="11144" y="9439"/>
                  </a:cubicBezTo>
                  <a:cubicBezTo>
                    <a:pt x="11752" y="8953"/>
                    <a:pt x="12147" y="8649"/>
                    <a:pt x="12755" y="8102"/>
                  </a:cubicBezTo>
                  <a:cubicBezTo>
                    <a:pt x="13090" y="7828"/>
                    <a:pt x="13454" y="7524"/>
                    <a:pt x="13667" y="7129"/>
                  </a:cubicBezTo>
                  <a:cubicBezTo>
                    <a:pt x="13728" y="7038"/>
                    <a:pt x="13789" y="6916"/>
                    <a:pt x="13789" y="6795"/>
                  </a:cubicBezTo>
                  <a:cubicBezTo>
                    <a:pt x="13758" y="6673"/>
                    <a:pt x="13728" y="6582"/>
                    <a:pt x="13697" y="6552"/>
                  </a:cubicBezTo>
                  <a:cubicBezTo>
                    <a:pt x="13637" y="6309"/>
                    <a:pt x="13576" y="6065"/>
                    <a:pt x="13454" y="5853"/>
                  </a:cubicBezTo>
                  <a:cubicBezTo>
                    <a:pt x="13394" y="5670"/>
                    <a:pt x="13150" y="5062"/>
                    <a:pt x="12877" y="4819"/>
                  </a:cubicBezTo>
                  <a:cubicBezTo>
                    <a:pt x="12786" y="4758"/>
                    <a:pt x="12664" y="4667"/>
                    <a:pt x="12542" y="4606"/>
                  </a:cubicBezTo>
                  <a:cubicBezTo>
                    <a:pt x="12786" y="3786"/>
                    <a:pt x="12907" y="2904"/>
                    <a:pt x="12907" y="2023"/>
                  </a:cubicBezTo>
                  <a:cubicBezTo>
                    <a:pt x="12907" y="1536"/>
                    <a:pt x="12816" y="746"/>
                    <a:pt x="12786" y="564"/>
                  </a:cubicBezTo>
                  <a:cubicBezTo>
                    <a:pt x="12755" y="442"/>
                    <a:pt x="12755" y="321"/>
                    <a:pt x="12725" y="199"/>
                  </a:cubicBezTo>
                  <a:cubicBezTo>
                    <a:pt x="12725" y="138"/>
                    <a:pt x="12694" y="47"/>
                    <a:pt x="12634" y="17"/>
                  </a:cubicBezTo>
                  <a:cubicBezTo>
                    <a:pt x="12612" y="6"/>
                    <a:pt x="12588" y="1"/>
                    <a:pt x="1256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272598" y="1917719"/>
              <a:ext cx="79101" cy="29952"/>
            </a:xfrm>
            <a:custGeom>
              <a:avLst/>
              <a:gdLst/>
              <a:ahLst/>
              <a:cxnLst/>
              <a:rect l="l" t="t" r="r" b="b"/>
              <a:pathLst>
                <a:path w="1096" h="415" extrusionOk="0">
                  <a:moveTo>
                    <a:pt x="453" y="0"/>
                  </a:moveTo>
                  <a:cubicBezTo>
                    <a:pt x="372" y="0"/>
                    <a:pt x="292" y="15"/>
                    <a:pt x="214" y="50"/>
                  </a:cubicBezTo>
                  <a:cubicBezTo>
                    <a:pt x="153" y="80"/>
                    <a:pt x="1" y="110"/>
                    <a:pt x="31" y="232"/>
                  </a:cubicBezTo>
                  <a:cubicBezTo>
                    <a:pt x="31" y="282"/>
                    <a:pt x="92" y="331"/>
                    <a:pt x="147" y="331"/>
                  </a:cubicBezTo>
                  <a:cubicBezTo>
                    <a:pt x="160" y="331"/>
                    <a:pt x="172" y="329"/>
                    <a:pt x="183" y="323"/>
                  </a:cubicBezTo>
                  <a:cubicBezTo>
                    <a:pt x="214" y="293"/>
                    <a:pt x="214" y="293"/>
                    <a:pt x="244" y="262"/>
                  </a:cubicBezTo>
                  <a:cubicBezTo>
                    <a:pt x="335" y="232"/>
                    <a:pt x="396" y="232"/>
                    <a:pt x="426" y="232"/>
                  </a:cubicBezTo>
                  <a:lnTo>
                    <a:pt x="518" y="232"/>
                  </a:lnTo>
                  <a:cubicBezTo>
                    <a:pt x="670" y="262"/>
                    <a:pt x="730" y="293"/>
                    <a:pt x="822" y="354"/>
                  </a:cubicBezTo>
                  <a:cubicBezTo>
                    <a:pt x="882" y="384"/>
                    <a:pt x="943" y="414"/>
                    <a:pt x="1004" y="414"/>
                  </a:cubicBezTo>
                  <a:cubicBezTo>
                    <a:pt x="1095" y="384"/>
                    <a:pt x="1095" y="262"/>
                    <a:pt x="1004" y="202"/>
                  </a:cubicBezTo>
                  <a:cubicBezTo>
                    <a:pt x="852" y="93"/>
                    <a:pt x="653" y="0"/>
                    <a:pt x="4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2"/>
            <p:cNvSpPr/>
            <p:nvPr/>
          </p:nvSpPr>
          <p:spPr>
            <a:xfrm>
              <a:off x="1539062" y="2218177"/>
              <a:ext cx="233839" cy="116631"/>
            </a:xfrm>
            <a:custGeom>
              <a:avLst/>
              <a:gdLst/>
              <a:ahLst/>
              <a:cxnLst/>
              <a:rect l="l" t="t" r="r" b="b"/>
              <a:pathLst>
                <a:path w="3240" h="1616" extrusionOk="0">
                  <a:moveTo>
                    <a:pt x="122" y="1"/>
                  </a:moveTo>
                  <a:cubicBezTo>
                    <a:pt x="63" y="1"/>
                    <a:pt x="0" y="71"/>
                    <a:pt x="48" y="142"/>
                  </a:cubicBezTo>
                  <a:cubicBezTo>
                    <a:pt x="108" y="264"/>
                    <a:pt x="200" y="568"/>
                    <a:pt x="321" y="750"/>
                  </a:cubicBezTo>
                  <a:cubicBezTo>
                    <a:pt x="473" y="1024"/>
                    <a:pt x="686" y="1236"/>
                    <a:pt x="929" y="1388"/>
                  </a:cubicBezTo>
                  <a:cubicBezTo>
                    <a:pt x="1224" y="1541"/>
                    <a:pt x="1519" y="1616"/>
                    <a:pt x="1802" y="1616"/>
                  </a:cubicBezTo>
                  <a:cubicBezTo>
                    <a:pt x="2305" y="1616"/>
                    <a:pt x="2767" y="1380"/>
                    <a:pt x="3118" y="932"/>
                  </a:cubicBezTo>
                  <a:cubicBezTo>
                    <a:pt x="3178" y="811"/>
                    <a:pt x="3239" y="811"/>
                    <a:pt x="3209" y="689"/>
                  </a:cubicBezTo>
                  <a:cubicBezTo>
                    <a:pt x="3181" y="643"/>
                    <a:pt x="3150" y="625"/>
                    <a:pt x="3118" y="625"/>
                  </a:cubicBezTo>
                  <a:cubicBezTo>
                    <a:pt x="3046" y="625"/>
                    <a:pt x="2968" y="717"/>
                    <a:pt x="2905" y="780"/>
                  </a:cubicBezTo>
                  <a:cubicBezTo>
                    <a:pt x="2570" y="1115"/>
                    <a:pt x="2297" y="1327"/>
                    <a:pt x="1962" y="1327"/>
                  </a:cubicBezTo>
                  <a:cubicBezTo>
                    <a:pt x="1873" y="1340"/>
                    <a:pt x="1787" y="1347"/>
                    <a:pt x="1705" y="1347"/>
                  </a:cubicBezTo>
                  <a:cubicBezTo>
                    <a:pt x="1205" y="1347"/>
                    <a:pt x="847" y="1116"/>
                    <a:pt x="534" y="750"/>
                  </a:cubicBezTo>
                  <a:cubicBezTo>
                    <a:pt x="352" y="507"/>
                    <a:pt x="352" y="294"/>
                    <a:pt x="169" y="20"/>
                  </a:cubicBezTo>
                  <a:cubicBezTo>
                    <a:pt x="155" y="7"/>
                    <a:pt x="139"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a:off x="1924179" y="2366061"/>
              <a:ext cx="25982" cy="20353"/>
            </a:xfrm>
            <a:custGeom>
              <a:avLst/>
              <a:gdLst/>
              <a:ahLst/>
              <a:cxnLst/>
              <a:rect l="l" t="t" r="r" b="b"/>
              <a:pathLst>
                <a:path w="360" h="282" extrusionOk="0">
                  <a:moveTo>
                    <a:pt x="201" y="0"/>
                  </a:moveTo>
                  <a:cubicBezTo>
                    <a:pt x="185" y="0"/>
                    <a:pt x="168" y="3"/>
                    <a:pt x="152" y="8"/>
                  </a:cubicBezTo>
                  <a:cubicBezTo>
                    <a:pt x="122" y="38"/>
                    <a:pt x="31" y="69"/>
                    <a:pt x="0" y="130"/>
                  </a:cubicBezTo>
                  <a:cubicBezTo>
                    <a:pt x="0" y="190"/>
                    <a:pt x="61" y="282"/>
                    <a:pt x="122" y="282"/>
                  </a:cubicBezTo>
                  <a:cubicBezTo>
                    <a:pt x="152" y="251"/>
                    <a:pt x="274" y="251"/>
                    <a:pt x="335" y="160"/>
                  </a:cubicBezTo>
                  <a:cubicBezTo>
                    <a:pt x="360" y="59"/>
                    <a:pt x="281" y="0"/>
                    <a:pt x="2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a:off x="2160763" y="1517589"/>
              <a:ext cx="404022" cy="527725"/>
            </a:xfrm>
            <a:custGeom>
              <a:avLst/>
              <a:gdLst/>
              <a:ahLst/>
              <a:cxnLst/>
              <a:rect l="l" t="t" r="r" b="b"/>
              <a:pathLst>
                <a:path w="5598" h="7312" extrusionOk="0">
                  <a:moveTo>
                    <a:pt x="5294" y="1"/>
                  </a:moveTo>
                  <a:cubicBezTo>
                    <a:pt x="5172" y="1"/>
                    <a:pt x="5081" y="122"/>
                    <a:pt x="5112" y="244"/>
                  </a:cubicBezTo>
                  <a:cubicBezTo>
                    <a:pt x="5142" y="335"/>
                    <a:pt x="5172" y="426"/>
                    <a:pt x="5203" y="518"/>
                  </a:cubicBezTo>
                  <a:cubicBezTo>
                    <a:pt x="5264" y="670"/>
                    <a:pt x="5233" y="730"/>
                    <a:pt x="5233" y="974"/>
                  </a:cubicBezTo>
                  <a:cubicBezTo>
                    <a:pt x="5233" y="2949"/>
                    <a:pt x="3501" y="4712"/>
                    <a:pt x="2042" y="5928"/>
                  </a:cubicBezTo>
                  <a:cubicBezTo>
                    <a:pt x="1464" y="6354"/>
                    <a:pt x="826" y="6688"/>
                    <a:pt x="188" y="7022"/>
                  </a:cubicBezTo>
                  <a:cubicBezTo>
                    <a:pt x="0" y="7049"/>
                    <a:pt x="72" y="7312"/>
                    <a:pt x="216" y="7312"/>
                  </a:cubicBezTo>
                  <a:cubicBezTo>
                    <a:pt x="236" y="7312"/>
                    <a:pt x="257" y="7307"/>
                    <a:pt x="279" y="7296"/>
                  </a:cubicBezTo>
                  <a:cubicBezTo>
                    <a:pt x="917" y="6961"/>
                    <a:pt x="1555" y="6627"/>
                    <a:pt x="2163" y="6202"/>
                  </a:cubicBezTo>
                  <a:cubicBezTo>
                    <a:pt x="2862" y="5654"/>
                    <a:pt x="3501" y="5016"/>
                    <a:pt x="4078" y="4317"/>
                  </a:cubicBezTo>
                  <a:cubicBezTo>
                    <a:pt x="4504" y="3770"/>
                    <a:pt x="4929" y="3192"/>
                    <a:pt x="5203" y="2524"/>
                  </a:cubicBezTo>
                  <a:cubicBezTo>
                    <a:pt x="5476" y="1916"/>
                    <a:pt x="5537" y="1278"/>
                    <a:pt x="5598" y="730"/>
                  </a:cubicBezTo>
                  <a:cubicBezTo>
                    <a:pt x="5598" y="548"/>
                    <a:pt x="5507" y="214"/>
                    <a:pt x="5476" y="214"/>
                  </a:cubicBezTo>
                  <a:cubicBezTo>
                    <a:pt x="5416" y="92"/>
                    <a:pt x="5476" y="62"/>
                    <a:pt x="5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1928221" y="2409076"/>
              <a:ext cx="23528" cy="15517"/>
            </a:xfrm>
            <a:custGeom>
              <a:avLst/>
              <a:gdLst/>
              <a:ahLst/>
              <a:cxnLst/>
              <a:rect l="l" t="t" r="r" b="b"/>
              <a:pathLst>
                <a:path w="326" h="215" extrusionOk="0">
                  <a:moveTo>
                    <a:pt x="217" y="0"/>
                  </a:moveTo>
                  <a:cubicBezTo>
                    <a:pt x="198" y="0"/>
                    <a:pt x="178" y="6"/>
                    <a:pt x="157" y="20"/>
                  </a:cubicBezTo>
                  <a:cubicBezTo>
                    <a:pt x="0" y="72"/>
                    <a:pt x="68" y="215"/>
                    <a:pt x="149" y="215"/>
                  </a:cubicBezTo>
                  <a:cubicBezTo>
                    <a:pt x="162" y="215"/>
                    <a:pt x="175" y="211"/>
                    <a:pt x="188" y="202"/>
                  </a:cubicBezTo>
                  <a:lnTo>
                    <a:pt x="157" y="202"/>
                  </a:lnTo>
                  <a:cubicBezTo>
                    <a:pt x="218" y="202"/>
                    <a:pt x="248" y="172"/>
                    <a:pt x="279" y="141"/>
                  </a:cubicBezTo>
                  <a:cubicBezTo>
                    <a:pt x="326" y="71"/>
                    <a:pt x="282" y="0"/>
                    <a:pt x="2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1908806" y="2437946"/>
              <a:ext cx="41788" cy="673442"/>
            </a:xfrm>
            <a:custGeom>
              <a:avLst/>
              <a:gdLst/>
              <a:ahLst/>
              <a:cxnLst/>
              <a:rect l="l" t="t" r="r" b="b"/>
              <a:pathLst>
                <a:path w="579" h="9331" extrusionOk="0">
                  <a:moveTo>
                    <a:pt x="105" y="0"/>
                  </a:moveTo>
                  <a:cubicBezTo>
                    <a:pt x="52" y="0"/>
                    <a:pt x="1" y="47"/>
                    <a:pt x="1" y="106"/>
                  </a:cubicBezTo>
                  <a:cubicBezTo>
                    <a:pt x="1" y="957"/>
                    <a:pt x="61" y="1808"/>
                    <a:pt x="61" y="2690"/>
                  </a:cubicBezTo>
                  <a:cubicBezTo>
                    <a:pt x="92" y="3359"/>
                    <a:pt x="31" y="4058"/>
                    <a:pt x="61" y="4757"/>
                  </a:cubicBezTo>
                  <a:cubicBezTo>
                    <a:pt x="92" y="5334"/>
                    <a:pt x="183" y="5912"/>
                    <a:pt x="213" y="6489"/>
                  </a:cubicBezTo>
                  <a:cubicBezTo>
                    <a:pt x="213" y="7401"/>
                    <a:pt x="244" y="8313"/>
                    <a:pt x="335" y="9225"/>
                  </a:cubicBezTo>
                  <a:cubicBezTo>
                    <a:pt x="335" y="9284"/>
                    <a:pt x="399" y="9331"/>
                    <a:pt x="461" y="9331"/>
                  </a:cubicBezTo>
                  <a:cubicBezTo>
                    <a:pt x="494" y="9331"/>
                    <a:pt x="527" y="9317"/>
                    <a:pt x="548" y="9286"/>
                  </a:cubicBezTo>
                  <a:cubicBezTo>
                    <a:pt x="578" y="9225"/>
                    <a:pt x="548" y="9134"/>
                    <a:pt x="548" y="9073"/>
                  </a:cubicBezTo>
                  <a:cubicBezTo>
                    <a:pt x="426" y="8131"/>
                    <a:pt x="426" y="7188"/>
                    <a:pt x="365" y="6216"/>
                  </a:cubicBezTo>
                  <a:cubicBezTo>
                    <a:pt x="335" y="5699"/>
                    <a:pt x="244" y="5213"/>
                    <a:pt x="213" y="4635"/>
                  </a:cubicBezTo>
                  <a:cubicBezTo>
                    <a:pt x="183" y="3997"/>
                    <a:pt x="244" y="3389"/>
                    <a:pt x="213" y="2751"/>
                  </a:cubicBezTo>
                  <a:cubicBezTo>
                    <a:pt x="183" y="2021"/>
                    <a:pt x="274" y="1322"/>
                    <a:pt x="213" y="593"/>
                  </a:cubicBezTo>
                  <a:cubicBezTo>
                    <a:pt x="213" y="410"/>
                    <a:pt x="274" y="167"/>
                    <a:pt x="183" y="45"/>
                  </a:cubicBezTo>
                  <a:cubicBezTo>
                    <a:pt x="162" y="14"/>
                    <a:pt x="133" y="0"/>
                    <a:pt x="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1204611" y="2309549"/>
              <a:ext cx="73616" cy="152934"/>
            </a:xfrm>
            <a:custGeom>
              <a:avLst/>
              <a:gdLst/>
              <a:ahLst/>
              <a:cxnLst/>
              <a:rect l="l" t="t" r="r" b="b"/>
              <a:pathLst>
                <a:path w="1020" h="2119" extrusionOk="0">
                  <a:moveTo>
                    <a:pt x="122" y="1"/>
                  </a:moveTo>
                  <a:cubicBezTo>
                    <a:pt x="77" y="1"/>
                    <a:pt x="31" y="31"/>
                    <a:pt x="31" y="92"/>
                  </a:cubicBezTo>
                  <a:cubicBezTo>
                    <a:pt x="1" y="396"/>
                    <a:pt x="1" y="730"/>
                    <a:pt x="92" y="1034"/>
                  </a:cubicBezTo>
                  <a:cubicBezTo>
                    <a:pt x="244" y="1460"/>
                    <a:pt x="517" y="1824"/>
                    <a:pt x="882" y="2098"/>
                  </a:cubicBezTo>
                  <a:cubicBezTo>
                    <a:pt x="896" y="2112"/>
                    <a:pt x="912" y="2118"/>
                    <a:pt x="927" y="2118"/>
                  </a:cubicBezTo>
                  <a:cubicBezTo>
                    <a:pt x="977" y="2118"/>
                    <a:pt x="1020" y="2053"/>
                    <a:pt x="973" y="2007"/>
                  </a:cubicBezTo>
                  <a:cubicBezTo>
                    <a:pt x="973" y="1946"/>
                    <a:pt x="912" y="1916"/>
                    <a:pt x="882" y="1885"/>
                  </a:cubicBezTo>
                  <a:cubicBezTo>
                    <a:pt x="548" y="1612"/>
                    <a:pt x="335" y="1308"/>
                    <a:pt x="213" y="913"/>
                  </a:cubicBezTo>
                  <a:cubicBezTo>
                    <a:pt x="183" y="700"/>
                    <a:pt x="183" y="365"/>
                    <a:pt x="213" y="92"/>
                  </a:cubicBezTo>
                  <a:cubicBezTo>
                    <a:pt x="213" y="31"/>
                    <a:pt x="168"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989607" y="2449421"/>
              <a:ext cx="862245" cy="655254"/>
            </a:xfrm>
            <a:custGeom>
              <a:avLst/>
              <a:gdLst/>
              <a:ahLst/>
              <a:cxnLst/>
              <a:rect l="l" t="t" r="r" b="b"/>
              <a:pathLst>
                <a:path w="11947" h="9079" extrusionOk="0">
                  <a:moveTo>
                    <a:pt x="3060" y="1"/>
                  </a:moveTo>
                  <a:cubicBezTo>
                    <a:pt x="3038" y="1"/>
                    <a:pt x="3019" y="12"/>
                    <a:pt x="3010" y="38"/>
                  </a:cubicBezTo>
                  <a:cubicBezTo>
                    <a:pt x="2554" y="1041"/>
                    <a:pt x="1946" y="2045"/>
                    <a:pt x="1490" y="2926"/>
                  </a:cubicBezTo>
                  <a:cubicBezTo>
                    <a:pt x="1156" y="3534"/>
                    <a:pt x="791" y="4081"/>
                    <a:pt x="518" y="4689"/>
                  </a:cubicBezTo>
                  <a:cubicBezTo>
                    <a:pt x="396" y="4932"/>
                    <a:pt x="214" y="5297"/>
                    <a:pt x="214" y="5388"/>
                  </a:cubicBezTo>
                  <a:lnTo>
                    <a:pt x="183" y="5388"/>
                  </a:lnTo>
                  <a:cubicBezTo>
                    <a:pt x="183" y="5418"/>
                    <a:pt x="183" y="5418"/>
                    <a:pt x="183" y="5418"/>
                  </a:cubicBezTo>
                  <a:cubicBezTo>
                    <a:pt x="92" y="5540"/>
                    <a:pt x="1" y="5722"/>
                    <a:pt x="153" y="5814"/>
                  </a:cubicBezTo>
                  <a:cubicBezTo>
                    <a:pt x="882" y="6634"/>
                    <a:pt x="1825" y="7181"/>
                    <a:pt x="2858" y="7637"/>
                  </a:cubicBezTo>
                  <a:cubicBezTo>
                    <a:pt x="3831" y="8093"/>
                    <a:pt x="4803" y="8458"/>
                    <a:pt x="5837" y="8671"/>
                  </a:cubicBezTo>
                  <a:cubicBezTo>
                    <a:pt x="7265" y="8975"/>
                    <a:pt x="8603" y="9036"/>
                    <a:pt x="10092" y="9066"/>
                  </a:cubicBezTo>
                  <a:cubicBezTo>
                    <a:pt x="10235" y="9075"/>
                    <a:pt x="10374" y="9078"/>
                    <a:pt x="10513" y="9078"/>
                  </a:cubicBezTo>
                  <a:cubicBezTo>
                    <a:pt x="10848" y="9078"/>
                    <a:pt x="11177" y="9057"/>
                    <a:pt x="11521" y="9036"/>
                  </a:cubicBezTo>
                  <a:cubicBezTo>
                    <a:pt x="11551" y="9046"/>
                    <a:pt x="11595" y="9049"/>
                    <a:pt x="11641" y="9049"/>
                  </a:cubicBezTo>
                  <a:cubicBezTo>
                    <a:pt x="11734" y="9049"/>
                    <a:pt x="11835" y="9036"/>
                    <a:pt x="11855" y="9036"/>
                  </a:cubicBezTo>
                  <a:cubicBezTo>
                    <a:pt x="11886" y="9036"/>
                    <a:pt x="11946" y="8975"/>
                    <a:pt x="11916" y="8914"/>
                  </a:cubicBezTo>
                  <a:cubicBezTo>
                    <a:pt x="11901" y="8868"/>
                    <a:pt x="11848" y="8861"/>
                    <a:pt x="11783" y="8861"/>
                  </a:cubicBezTo>
                  <a:cubicBezTo>
                    <a:pt x="11751" y="8861"/>
                    <a:pt x="11716" y="8863"/>
                    <a:pt x="11681" y="8863"/>
                  </a:cubicBezTo>
                  <a:cubicBezTo>
                    <a:pt x="11646" y="8863"/>
                    <a:pt x="11612" y="8861"/>
                    <a:pt x="11582" y="8853"/>
                  </a:cubicBezTo>
                  <a:cubicBezTo>
                    <a:pt x="11217" y="8853"/>
                    <a:pt x="10852" y="8884"/>
                    <a:pt x="10518" y="8884"/>
                  </a:cubicBezTo>
                  <a:cubicBezTo>
                    <a:pt x="8633" y="8823"/>
                    <a:pt x="7053" y="8792"/>
                    <a:pt x="5259" y="8276"/>
                  </a:cubicBezTo>
                  <a:cubicBezTo>
                    <a:pt x="4317" y="8063"/>
                    <a:pt x="3557" y="7668"/>
                    <a:pt x="2676" y="7273"/>
                  </a:cubicBezTo>
                  <a:cubicBezTo>
                    <a:pt x="1977" y="6969"/>
                    <a:pt x="1308" y="6573"/>
                    <a:pt x="822" y="6148"/>
                  </a:cubicBezTo>
                  <a:cubicBezTo>
                    <a:pt x="670" y="5996"/>
                    <a:pt x="518" y="5814"/>
                    <a:pt x="366" y="5631"/>
                  </a:cubicBezTo>
                  <a:cubicBezTo>
                    <a:pt x="366" y="5601"/>
                    <a:pt x="366" y="5601"/>
                    <a:pt x="366" y="5601"/>
                  </a:cubicBezTo>
                  <a:lnTo>
                    <a:pt x="396" y="5601"/>
                  </a:lnTo>
                  <a:cubicBezTo>
                    <a:pt x="396" y="5601"/>
                    <a:pt x="396" y="5570"/>
                    <a:pt x="396" y="5570"/>
                  </a:cubicBezTo>
                  <a:cubicBezTo>
                    <a:pt x="852" y="4598"/>
                    <a:pt x="1673" y="3048"/>
                    <a:pt x="2311" y="1771"/>
                  </a:cubicBezTo>
                  <a:cubicBezTo>
                    <a:pt x="2615" y="1224"/>
                    <a:pt x="2888" y="677"/>
                    <a:pt x="3132" y="130"/>
                  </a:cubicBezTo>
                  <a:cubicBezTo>
                    <a:pt x="3175" y="65"/>
                    <a:pt x="3111" y="1"/>
                    <a:pt x="30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1015950" y="2853593"/>
              <a:ext cx="72" cy="2310"/>
            </a:xfrm>
            <a:custGeom>
              <a:avLst/>
              <a:gdLst/>
              <a:ahLst/>
              <a:cxnLst/>
              <a:rect l="l" t="t" r="r" b="b"/>
              <a:pathLst>
                <a:path w="1" h="32" extrusionOk="0">
                  <a:moveTo>
                    <a:pt x="1" y="31"/>
                  </a:moveTo>
                  <a:cubicBezTo>
                    <a:pt x="1" y="31"/>
                    <a:pt x="1" y="31"/>
                    <a:pt x="1" y="1"/>
                  </a:cubicBezTo>
                  <a:cubicBezTo>
                    <a:pt x="1" y="1"/>
                    <a:pt x="1" y="31"/>
                    <a:pt x="1" y="31"/>
                  </a:cubicBezTo>
                  <a:cubicBezTo>
                    <a:pt x="1" y="31"/>
                    <a:pt x="1" y="31"/>
                    <a:pt x="1" y="3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1867956" y="3090322"/>
              <a:ext cx="29952" cy="11259"/>
            </a:xfrm>
            <a:custGeom>
              <a:avLst/>
              <a:gdLst/>
              <a:ahLst/>
              <a:cxnLst/>
              <a:rect l="l" t="t" r="r" b="b"/>
              <a:pathLst>
                <a:path w="415" h="156" extrusionOk="0">
                  <a:moveTo>
                    <a:pt x="145" y="0"/>
                  </a:moveTo>
                  <a:cubicBezTo>
                    <a:pt x="42" y="0"/>
                    <a:pt x="1" y="156"/>
                    <a:pt x="141" y="156"/>
                  </a:cubicBezTo>
                  <a:cubicBezTo>
                    <a:pt x="171" y="140"/>
                    <a:pt x="202" y="140"/>
                    <a:pt x="236" y="140"/>
                  </a:cubicBezTo>
                  <a:cubicBezTo>
                    <a:pt x="270" y="140"/>
                    <a:pt x="308" y="140"/>
                    <a:pt x="354" y="125"/>
                  </a:cubicBezTo>
                  <a:cubicBezTo>
                    <a:pt x="415" y="4"/>
                    <a:pt x="263" y="4"/>
                    <a:pt x="171" y="4"/>
                  </a:cubicBezTo>
                  <a:cubicBezTo>
                    <a:pt x="162" y="1"/>
                    <a:pt x="153"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94075" y="2943954"/>
              <a:ext cx="2356143" cy="1595373"/>
            </a:xfrm>
            <a:custGeom>
              <a:avLst/>
              <a:gdLst/>
              <a:ahLst/>
              <a:cxnLst/>
              <a:rect l="l" t="t" r="r" b="b"/>
              <a:pathLst>
                <a:path w="32646" h="22105" extrusionOk="0">
                  <a:moveTo>
                    <a:pt x="3010" y="10056"/>
                  </a:moveTo>
                  <a:cubicBezTo>
                    <a:pt x="3040" y="10086"/>
                    <a:pt x="3040" y="10086"/>
                    <a:pt x="3040" y="10086"/>
                  </a:cubicBezTo>
                  <a:cubicBezTo>
                    <a:pt x="3496" y="10421"/>
                    <a:pt x="4043" y="10937"/>
                    <a:pt x="4347" y="11393"/>
                  </a:cubicBezTo>
                  <a:cubicBezTo>
                    <a:pt x="4438" y="11515"/>
                    <a:pt x="4469" y="11545"/>
                    <a:pt x="4529" y="11606"/>
                  </a:cubicBezTo>
                  <a:lnTo>
                    <a:pt x="4560" y="11606"/>
                  </a:lnTo>
                  <a:cubicBezTo>
                    <a:pt x="4286" y="11743"/>
                    <a:pt x="4030" y="11863"/>
                    <a:pt x="3893" y="11863"/>
                  </a:cubicBezTo>
                  <a:cubicBezTo>
                    <a:pt x="3847" y="11863"/>
                    <a:pt x="3815" y="11849"/>
                    <a:pt x="3800" y="11819"/>
                  </a:cubicBezTo>
                  <a:cubicBezTo>
                    <a:pt x="3435" y="11302"/>
                    <a:pt x="3010" y="10725"/>
                    <a:pt x="2736" y="10390"/>
                  </a:cubicBezTo>
                  <a:cubicBezTo>
                    <a:pt x="2827" y="10299"/>
                    <a:pt x="2918" y="10178"/>
                    <a:pt x="3010" y="10056"/>
                  </a:cubicBezTo>
                  <a:close/>
                  <a:moveTo>
                    <a:pt x="31490" y="21789"/>
                  </a:moveTo>
                  <a:cubicBezTo>
                    <a:pt x="31508" y="21801"/>
                    <a:pt x="31515" y="21805"/>
                    <a:pt x="31516" y="21805"/>
                  </a:cubicBezTo>
                  <a:cubicBezTo>
                    <a:pt x="31516" y="21805"/>
                    <a:pt x="31506" y="21799"/>
                    <a:pt x="31491" y="21789"/>
                  </a:cubicBezTo>
                  <a:lnTo>
                    <a:pt x="31491" y="21789"/>
                  </a:lnTo>
                  <a:cubicBezTo>
                    <a:pt x="31491" y="21789"/>
                    <a:pt x="31491" y="21789"/>
                    <a:pt x="31490" y="21789"/>
                  </a:cubicBezTo>
                  <a:close/>
                  <a:moveTo>
                    <a:pt x="15430" y="1"/>
                  </a:moveTo>
                  <a:cubicBezTo>
                    <a:pt x="15403" y="1"/>
                    <a:pt x="15376" y="8"/>
                    <a:pt x="15350" y="25"/>
                  </a:cubicBezTo>
                  <a:cubicBezTo>
                    <a:pt x="13526" y="1515"/>
                    <a:pt x="11794" y="2883"/>
                    <a:pt x="10031" y="4281"/>
                  </a:cubicBezTo>
                  <a:cubicBezTo>
                    <a:pt x="8997" y="5071"/>
                    <a:pt x="7751" y="5922"/>
                    <a:pt x="6657" y="6743"/>
                  </a:cubicBezTo>
                  <a:cubicBezTo>
                    <a:pt x="5198" y="7746"/>
                    <a:pt x="3952" y="8688"/>
                    <a:pt x="2675" y="9934"/>
                  </a:cubicBezTo>
                  <a:cubicBezTo>
                    <a:pt x="2402" y="10269"/>
                    <a:pt x="2280" y="10421"/>
                    <a:pt x="2614" y="10755"/>
                  </a:cubicBezTo>
                  <a:cubicBezTo>
                    <a:pt x="2736" y="10968"/>
                    <a:pt x="2858" y="11089"/>
                    <a:pt x="2979" y="11241"/>
                  </a:cubicBezTo>
                  <a:cubicBezTo>
                    <a:pt x="2645" y="11424"/>
                    <a:pt x="2219" y="11697"/>
                    <a:pt x="2006" y="11880"/>
                  </a:cubicBezTo>
                  <a:lnTo>
                    <a:pt x="1946" y="11880"/>
                  </a:lnTo>
                  <a:cubicBezTo>
                    <a:pt x="1703" y="11789"/>
                    <a:pt x="1368" y="11758"/>
                    <a:pt x="1216" y="11728"/>
                  </a:cubicBezTo>
                  <a:cubicBezTo>
                    <a:pt x="1066" y="11700"/>
                    <a:pt x="946" y="11685"/>
                    <a:pt x="833" y="11685"/>
                  </a:cubicBezTo>
                  <a:cubicBezTo>
                    <a:pt x="693" y="11685"/>
                    <a:pt x="563" y="11708"/>
                    <a:pt x="396" y="11758"/>
                  </a:cubicBezTo>
                  <a:cubicBezTo>
                    <a:pt x="0" y="11910"/>
                    <a:pt x="92" y="12062"/>
                    <a:pt x="274" y="12184"/>
                  </a:cubicBezTo>
                  <a:lnTo>
                    <a:pt x="304" y="12214"/>
                  </a:lnTo>
                  <a:lnTo>
                    <a:pt x="335" y="12214"/>
                  </a:lnTo>
                  <a:cubicBezTo>
                    <a:pt x="426" y="12275"/>
                    <a:pt x="547" y="12305"/>
                    <a:pt x="639" y="12336"/>
                  </a:cubicBezTo>
                  <a:cubicBezTo>
                    <a:pt x="821" y="12396"/>
                    <a:pt x="1003" y="12427"/>
                    <a:pt x="1186" y="12427"/>
                  </a:cubicBezTo>
                  <a:cubicBezTo>
                    <a:pt x="1307" y="12457"/>
                    <a:pt x="1429" y="12518"/>
                    <a:pt x="1581" y="12518"/>
                  </a:cubicBezTo>
                  <a:cubicBezTo>
                    <a:pt x="1733" y="12488"/>
                    <a:pt x="1915" y="12457"/>
                    <a:pt x="2037" y="12305"/>
                  </a:cubicBezTo>
                  <a:cubicBezTo>
                    <a:pt x="2067" y="12305"/>
                    <a:pt x="2067" y="12275"/>
                    <a:pt x="2098" y="12275"/>
                  </a:cubicBezTo>
                  <a:cubicBezTo>
                    <a:pt x="2493" y="12001"/>
                    <a:pt x="2979" y="11697"/>
                    <a:pt x="3131" y="11485"/>
                  </a:cubicBezTo>
                  <a:cubicBezTo>
                    <a:pt x="3131" y="11454"/>
                    <a:pt x="3131" y="11454"/>
                    <a:pt x="3131" y="11424"/>
                  </a:cubicBezTo>
                  <a:cubicBezTo>
                    <a:pt x="3162" y="11485"/>
                    <a:pt x="3222" y="11545"/>
                    <a:pt x="3283" y="11637"/>
                  </a:cubicBezTo>
                  <a:cubicBezTo>
                    <a:pt x="3435" y="11819"/>
                    <a:pt x="3557" y="12062"/>
                    <a:pt x="3800" y="12153"/>
                  </a:cubicBezTo>
                  <a:cubicBezTo>
                    <a:pt x="3833" y="12159"/>
                    <a:pt x="3867" y="12161"/>
                    <a:pt x="3900" y="12161"/>
                  </a:cubicBezTo>
                  <a:cubicBezTo>
                    <a:pt x="4049" y="12161"/>
                    <a:pt x="4198" y="12112"/>
                    <a:pt x="4347" y="12062"/>
                  </a:cubicBezTo>
                  <a:cubicBezTo>
                    <a:pt x="4651" y="11910"/>
                    <a:pt x="4803" y="11849"/>
                    <a:pt x="5168" y="11728"/>
                  </a:cubicBezTo>
                  <a:cubicBezTo>
                    <a:pt x="5958" y="11393"/>
                    <a:pt x="6779" y="11150"/>
                    <a:pt x="7569" y="10816"/>
                  </a:cubicBezTo>
                  <a:cubicBezTo>
                    <a:pt x="8329" y="10512"/>
                    <a:pt x="9028" y="10117"/>
                    <a:pt x="9757" y="9782"/>
                  </a:cubicBezTo>
                  <a:cubicBezTo>
                    <a:pt x="11672" y="8901"/>
                    <a:pt x="13374" y="8111"/>
                    <a:pt x="15229" y="7260"/>
                  </a:cubicBezTo>
                  <a:cubicBezTo>
                    <a:pt x="16323" y="6773"/>
                    <a:pt x="17417" y="6317"/>
                    <a:pt x="18481" y="5709"/>
                  </a:cubicBezTo>
                  <a:cubicBezTo>
                    <a:pt x="18937" y="5497"/>
                    <a:pt x="19393" y="5223"/>
                    <a:pt x="19849" y="4950"/>
                  </a:cubicBezTo>
                  <a:cubicBezTo>
                    <a:pt x="20062" y="4798"/>
                    <a:pt x="20335" y="4676"/>
                    <a:pt x="20548" y="4494"/>
                  </a:cubicBezTo>
                  <a:cubicBezTo>
                    <a:pt x="20578" y="4463"/>
                    <a:pt x="20578" y="4402"/>
                    <a:pt x="20578" y="4372"/>
                  </a:cubicBezTo>
                  <a:cubicBezTo>
                    <a:pt x="20984" y="4430"/>
                    <a:pt x="21363" y="4460"/>
                    <a:pt x="21766" y="4489"/>
                  </a:cubicBezTo>
                  <a:lnTo>
                    <a:pt x="21766" y="4489"/>
                  </a:lnTo>
                  <a:cubicBezTo>
                    <a:pt x="21691" y="4502"/>
                    <a:pt x="21624" y="4579"/>
                    <a:pt x="21673" y="4676"/>
                  </a:cubicBezTo>
                  <a:cubicBezTo>
                    <a:pt x="22068" y="5284"/>
                    <a:pt x="22372" y="5953"/>
                    <a:pt x="22645" y="6621"/>
                  </a:cubicBezTo>
                  <a:cubicBezTo>
                    <a:pt x="23010" y="7351"/>
                    <a:pt x="23375" y="8080"/>
                    <a:pt x="23770" y="8810"/>
                  </a:cubicBezTo>
                  <a:cubicBezTo>
                    <a:pt x="24013" y="9387"/>
                    <a:pt x="24347" y="9904"/>
                    <a:pt x="24651" y="10451"/>
                  </a:cubicBezTo>
                  <a:cubicBezTo>
                    <a:pt x="25077" y="11241"/>
                    <a:pt x="25502" y="12062"/>
                    <a:pt x="25867" y="12883"/>
                  </a:cubicBezTo>
                  <a:cubicBezTo>
                    <a:pt x="26414" y="14099"/>
                    <a:pt x="26961" y="15162"/>
                    <a:pt x="27508" y="16317"/>
                  </a:cubicBezTo>
                  <a:cubicBezTo>
                    <a:pt x="27934" y="17260"/>
                    <a:pt x="28451" y="18141"/>
                    <a:pt x="28876" y="19083"/>
                  </a:cubicBezTo>
                  <a:cubicBezTo>
                    <a:pt x="28967" y="19205"/>
                    <a:pt x="29028" y="19387"/>
                    <a:pt x="29119" y="19539"/>
                  </a:cubicBezTo>
                  <a:cubicBezTo>
                    <a:pt x="29059" y="19600"/>
                    <a:pt x="29119" y="19722"/>
                    <a:pt x="29211" y="19722"/>
                  </a:cubicBezTo>
                  <a:cubicBezTo>
                    <a:pt x="29393" y="19965"/>
                    <a:pt x="29606" y="20178"/>
                    <a:pt x="29879" y="20238"/>
                  </a:cubicBezTo>
                  <a:cubicBezTo>
                    <a:pt x="29961" y="20247"/>
                    <a:pt x="30042" y="20250"/>
                    <a:pt x="30124" y="20250"/>
                  </a:cubicBezTo>
                  <a:cubicBezTo>
                    <a:pt x="30346" y="20250"/>
                    <a:pt x="30569" y="20222"/>
                    <a:pt x="30791" y="20178"/>
                  </a:cubicBezTo>
                  <a:cubicBezTo>
                    <a:pt x="30791" y="20269"/>
                    <a:pt x="30822" y="20330"/>
                    <a:pt x="30852" y="20390"/>
                  </a:cubicBezTo>
                  <a:cubicBezTo>
                    <a:pt x="30852" y="20421"/>
                    <a:pt x="30882" y="20451"/>
                    <a:pt x="30882" y="20482"/>
                  </a:cubicBezTo>
                  <a:cubicBezTo>
                    <a:pt x="30882" y="20512"/>
                    <a:pt x="30913" y="20512"/>
                    <a:pt x="30913" y="20542"/>
                  </a:cubicBezTo>
                  <a:cubicBezTo>
                    <a:pt x="30974" y="20694"/>
                    <a:pt x="31004" y="20846"/>
                    <a:pt x="31065" y="21029"/>
                  </a:cubicBezTo>
                  <a:cubicBezTo>
                    <a:pt x="31156" y="21272"/>
                    <a:pt x="31186" y="21454"/>
                    <a:pt x="31369" y="21697"/>
                  </a:cubicBezTo>
                  <a:cubicBezTo>
                    <a:pt x="31386" y="21715"/>
                    <a:pt x="31455" y="21763"/>
                    <a:pt x="31491" y="21789"/>
                  </a:cubicBezTo>
                  <a:lnTo>
                    <a:pt x="31491" y="21789"/>
                  </a:lnTo>
                  <a:cubicBezTo>
                    <a:pt x="31521" y="21789"/>
                    <a:pt x="31521" y="21819"/>
                    <a:pt x="31551" y="21819"/>
                  </a:cubicBezTo>
                  <a:cubicBezTo>
                    <a:pt x="31642" y="21880"/>
                    <a:pt x="31977" y="21971"/>
                    <a:pt x="32068" y="22032"/>
                  </a:cubicBezTo>
                  <a:cubicBezTo>
                    <a:pt x="32157" y="22076"/>
                    <a:pt x="32278" y="22105"/>
                    <a:pt x="32397" y="22105"/>
                  </a:cubicBezTo>
                  <a:cubicBezTo>
                    <a:pt x="32440" y="22105"/>
                    <a:pt x="32483" y="22101"/>
                    <a:pt x="32524" y="22093"/>
                  </a:cubicBezTo>
                  <a:cubicBezTo>
                    <a:pt x="32554" y="22093"/>
                    <a:pt x="32585" y="22062"/>
                    <a:pt x="32615" y="22032"/>
                  </a:cubicBezTo>
                  <a:cubicBezTo>
                    <a:pt x="32645" y="22001"/>
                    <a:pt x="32645" y="21971"/>
                    <a:pt x="32645" y="21941"/>
                  </a:cubicBezTo>
                  <a:cubicBezTo>
                    <a:pt x="32645" y="21789"/>
                    <a:pt x="32463" y="21697"/>
                    <a:pt x="32341" y="21606"/>
                  </a:cubicBezTo>
                  <a:cubicBezTo>
                    <a:pt x="32129" y="21515"/>
                    <a:pt x="31946" y="21424"/>
                    <a:pt x="31733" y="21394"/>
                  </a:cubicBezTo>
                  <a:cubicBezTo>
                    <a:pt x="31612" y="20938"/>
                    <a:pt x="31460" y="20512"/>
                    <a:pt x="31369" y="20087"/>
                  </a:cubicBezTo>
                  <a:cubicBezTo>
                    <a:pt x="31642" y="20026"/>
                    <a:pt x="31916" y="19965"/>
                    <a:pt x="32189" y="19874"/>
                  </a:cubicBezTo>
                  <a:cubicBezTo>
                    <a:pt x="32372" y="19783"/>
                    <a:pt x="32493" y="19783"/>
                    <a:pt x="32554" y="19631"/>
                  </a:cubicBezTo>
                  <a:cubicBezTo>
                    <a:pt x="32598" y="19522"/>
                    <a:pt x="32501" y="19429"/>
                    <a:pt x="32399" y="19429"/>
                  </a:cubicBezTo>
                  <a:cubicBezTo>
                    <a:pt x="32358" y="19429"/>
                    <a:pt x="32315" y="19444"/>
                    <a:pt x="32281" y="19479"/>
                  </a:cubicBezTo>
                  <a:cubicBezTo>
                    <a:pt x="32250" y="19479"/>
                    <a:pt x="32250" y="19479"/>
                    <a:pt x="32220" y="19509"/>
                  </a:cubicBezTo>
                  <a:cubicBezTo>
                    <a:pt x="32240" y="19499"/>
                    <a:pt x="32250" y="19495"/>
                    <a:pt x="32254" y="19495"/>
                  </a:cubicBezTo>
                  <a:cubicBezTo>
                    <a:pt x="32260" y="19495"/>
                    <a:pt x="32240" y="19509"/>
                    <a:pt x="32220" y="19509"/>
                  </a:cubicBezTo>
                  <a:cubicBezTo>
                    <a:pt x="31642" y="19691"/>
                    <a:pt x="31004" y="19874"/>
                    <a:pt x="30487" y="19935"/>
                  </a:cubicBezTo>
                  <a:cubicBezTo>
                    <a:pt x="30329" y="19952"/>
                    <a:pt x="30171" y="19970"/>
                    <a:pt x="30043" y="19970"/>
                  </a:cubicBezTo>
                  <a:cubicBezTo>
                    <a:pt x="29948" y="19970"/>
                    <a:pt x="29870" y="19960"/>
                    <a:pt x="29819" y="19935"/>
                  </a:cubicBezTo>
                  <a:cubicBezTo>
                    <a:pt x="29727" y="19874"/>
                    <a:pt x="29606" y="19752"/>
                    <a:pt x="29515" y="19600"/>
                  </a:cubicBezTo>
                  <a:cubicBezTo>
                    <a:pt x="29849" y="19479"/>
                    <a:pt x="30153" y="19357"/>
                    <a:pt x="30487" y="19296"/>
                  </a:cubicBezTo>
                  <a:cubicBezTo>
                    <a:pt x="30913" y="19205"/>
                    <a:pt x="31369" y="19114"/>
                    <a:pt x="31612" y="18992"/>
                  </a:cubicBezTo>
                  <a:cubicBezTo>
                    <a:pt x="31612" y="18962"/>
                    <a:pt x="31673" y="18962"/>
                    <a:pt x="31673" y="18931"/>
                  </a:cubicBezTo>
                  <a:cubicBezTo>
                    <a:pt x="31699" y="18853"/>
                    <a:pt x="31634" y="18774"/>
                    <a:pt x="31557" y="18774"/>
                  </a:cubicBezTo>
                  <a:cubicBezTo>
                    <a:pt x="31545" y="18774"/>
                    <a:pt x="31533" y="18775"/>
                    <a:pt x="31521" y="18779"/>
                  </a:cubicBezTo>
                  <a:cubicBezTo>
                    <a:pt x="31186" y="18931"/>
                    <a:pt x="30822" y="18992"/>
                    <a:pt x="30335" y="19083"/>
                  </a:cubicBezTo>
                  <a:cubicBezTo>
                    <a:pt x="30001" y="19175"/>
                    <a:pt x="29697" y="19296"/>
                    <a:pt x="29393" y="19418"/>
                  </a:cubicBezTo>
                  <a:cubicBezTo>
                    <a:pt x="29271" y="19175"/>
                    <a:pt x="29150" y="18931"/>
                    <a:pt x="29028" y="18688"/>
                  </a:cubicBezTo>
                  <a:cubicBezTo>
                    <a:pt x="28785" y="18172"/>
                    <a:pt x="28512" y="17685"/>
                    <a:pt x="28268" y="17169"/>
                  </a:cubicBezTo>
                  <a:cubicBezTo>
                    <a:pt x="27387" y="15345"/>
                    <a:pt x="26505" y="13521"/>
                    <a:pt x="25624" y="11728"/>
                  </a:cubicBezTo>
                  <a:cubicBezTo>
                    <a:pt x="25198" y="10907"/>
                    <a:pt x="24742" y="10117"/>
                    <a:pt x="24287" y="9326"/>
                  </a:cubicBezTo>
                  <a:cubicBezTo>
                    <a:pt x="23861" y="8445"/>
                    <a:pt x="23375" y="7624"/>
                    <a:pt x="22980" y="6773"/>
                  </a:cubicBezTo>
                  <a:cubicBezTo>
                    <a:pt x="22584" y="6013"/>
                    <a:pt x="22372" y="5314"/>
                    <a:pt x="21885" y="4524"/>
                  </a:cubicBezTo>
                  <a:cubicBezTo>
                    <a:pt x="21855" y="4494"/>
                    <a:pt x="21824" y="4494"/>
                    <a:pt x="21794" y="4494"/>
                  </a:cubicBezTo>
                  <a:lnTo>
                    <a:pt x="22159" y="4494"/>
                  </a:lnTo>
                  <a:cubicBezTo>
                    <a:pt x="22341" y="4524"/>
                    <a:pt x="22524" y="4524"/>
                    <a:pt x="22706" y="4554"/>
                  </a:cubicBezTo>
                  <a:cubicBezTo>
                    <a:pt x="22736" y="4554"/>
                    <a:pt x="22767" y="4524"/>
                    <a:pt x="22797" y="4494"/>
                  </a:cubicBezTo>
                  <a:cubicBezTo>
                    <a:pt x="22906" y="4357"/>
                    <a:pt x="22795" y="4246"/>
                    <a:pt x="22662" y="4246"/>
                  </a:cubicBezTo>
                  <a:cubicBezTo>
                    <a:pt x="22646" y="4246"/>
                    <a:pt x="22631" y="4247"/>
                    <a:pt x="22615" y="4250"/>
                  </a:cubicBezTo>
                  <a:cubicBezTo>
                    <a:pt x="21733" y="4190"/>
                    <a:pt x="20882" y="4220"/>
                    <a:pt x="20092" y="4038"/>
                  </a:cubicBezTo>
                  <a:cubicBezTo>
                    <a:pt x="19666" y="3977"/>
                    <a:pt x="19271" y="3794"/>
                    <a:pt x="18876" y="3703"/>
                  </a:cubicBezTo>
                  <a:cubicBezTo>
                    <a:pt x="18755" y="3703"/>
                    <a:pt x="18724" y="3916"/>
                    <a:pt x="18846" y="3946"/>
                  </a:cubicBezTo>
                  <a:cubicBezTo>
                    <a:pt x="19241" y="4098"/>
                    <a:pt x="19666" y="4220"/>
                    <a:pt x="20092" y="4281"/>
                  </a:cubicBezTo>
                  <a:cubicBezTo>
                    <a:pt x="19697" y="4524"/>
                    <a:pt x="19302" y="4767"/>
                    <a:pt x="18937" y="4980"/>
                  </a:cubicBezTo>
                  <a:cubicBezTo>
                    <a:pt x="16110" y="6500"/>
                    <a:pt x="13374" y="7624"/>
                    <a:pt x="10548" y="8962"/>
                  </a:cubicBezTo>
                  <a:cubicBezTo>
                    <a:pt x="9514" y="9418"/>
                    <a:pt x="8542" y="9965"/>
                    <a:pt x="7538" y="10451"/>
                  </a:cubicBezTo>
                  <a:cubicBezTo>
                    <a:pt x="6809" y="10785"/>
                    <a:pt x="5958" y="11029"/>
                    <a:pt x="5137" y="11363"/>
                  </a:cubicBezTo>
                  <a:cubicBezTo>
                    <a:pt x="5016" y="11424"/>
                    <a:pt x="4894" y="11485"/>
                    <a:pt x="4772" y="11515"/>
                  </a:cubicBezTo>
                  <a:cubicBezTo>
                    <a:pt x="4772" y="11515"/>
                    <a:pt x="4772" y="11485"/>
                    <a:pt x="4772" y="11485"/>
                  </a:cubicBezTo>
                  <a:cubicBezTo>
                    <a:pt x="4712" y="11272"/>
                    <a:pt x="4499" y="11029"/>
                    <a:pt x="4377" y="10846"/>
                  </a:cubicBezTo>
                  <a:cubicBezTo>
                    <a:pt x="4134" y="10542"/>
                    <a:pt x="3830" y="10269"/>
                    <a:pt x="3526" y="9995"/>
                  </a:cubicBezTo>
                  <a:cubicBezTo>
                    <a:pt x="3465" y="9965"/>
                    <a:pt x="3374" y="9874"/>
                    <a:pt x="3283" y="9813"/>
                  </a:cubicBezTo>
                  <a:cubicBezTo>
                    <a:pt x="3374" y="9752"/>
                    <a:pt x="3465" y="9661"/>
                    <a:pt x="3557" y="9570"/>
                  </a:cubicBezTo>
                  <a:cubicBezTo>
                    <a:pt x="4529" y="8688"/>
                    <a:pt x="5259" y="8111"/>
                    <a:pt x="6323" y="7381"/>
                  </a:cubicBezTo>
                  <a:cubicBezTo>
                    <a:pt x="7387" y="6591"/>
                    <a:pt x="8511" y="5770"/>
                    <a:pt x="9757" y="4858"/>
                  </a:cubicBezTo>
                  <a:cubicBezTo>
                    <a:pt x="10821" y="4038"/>
                    <a:pt x="11946" y="3095"/>
                    <a:pt x="12949" y="2275"/>
                  </a:cubicBezTo>
                  <a:cubicBezTo>
                    <a:pt x="13587" y="1788"/>
                    <a:pt x="14226" y="1241"/>
                    <a:pt x="14864" y="725"/>
                  </a:cubicBezTo>
                  <a:cubicBezTo>
                    <a:pt x="15077" y="542"/>
                    <a:pt x="15289" y="360"/>
                    <a:pt x="15502" y="177"/>
                  </a:cubicBezTo>
                  <a:cubicBezTo>
                    <a:pt x="15533" y="177"/>
                    <a:pt x="15563" y="147"/>
                    <a:pt x="15563" y="117"/>
                  </a:cubicBezTo>
                  <a:cubicBezTo>
                    <a:pt x="15563" y="51"/>
                    <a:pt x="15500" y="1"/>
                    <a:pt x="154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1900073" y="3138245"/>
              <a:ext cx="340871" cy="1197486"/>
            </a:xfrm>
            <a:custGeom>
              <a:avLst/>
              <a:gdLst/>
              <a:ahLst/>
              <a:cxnLst/>
              <a:rect l="l" t="t" r="r" b="b"/>
              <a:pathLst>
                <a:path w="4723" h="16592" extrusionOk="0">
                  <a:moveTo>
                    <a:pt x="155" y="0"/>
                  </a:moveTo>
                  <a:cubicBezTo>
                    <a:pt x="144" y="0"/>
                    <a:pt x="133" y="3"/>
                    <a:pt x="122" y="8"/>
                  </a:cubicBezTo>
                  <a:cubicBezTo>
                    <a:pt x="30" y="8"/>
                    <a:pt x="0" y="99"/>
                    <a:pt x="30" y="160"/>
                  </a:cubicBezTo>
                  <a:cubicBezTo>
                    <a:pt x="426" y="1346"/>
                    <a:pt x="638" y="2926"/>
                    <a:pt x="1064" y="4203"/>
                  </a:cubicBezTo>
                  <a:cubicBezTo>
                    <a:pt x="1337" y="5145"/>
                    <a:pt x="1337" y="5935"/>
                    <a:pt x="1611" y="6847"/>
                  </a:cubicBezTo>
                  <a:cubicBezTo>
                    <a:pt x="1854" y="7577"/>
                    <a:pt x="2097" y="8337"/>
                    <a:pt x="2310" y="9066"/>
                  </a:cubicBezTo>
                  <a:cubicBezTo>
                    <a:pt x="2523" y="9796"/>
                    <a:pt x="2675" y="10525"/>
                    <a:pt x="2827" y="11255"/>
                  </a:cubicBezTo>
                  <a:cubicBezTo>
                    <a:pt x="2979" y="11893"/>
                    <a:pt x="3222" y="12501"/>
                    <a:pt x="3404" y="13139"/>
                  </a:cubicBezTo>
                  <a:cubicBezTo>
                    <a:pt x="3587" y="13899"/>
                    <a:pt x="3769" y="14629"/>
                    <a:pt x="3982" y="15358"/>
                  </a:cubicBezTo>
                  <a:cubicBezTo>
                    <a:pt x="4103" y="15784"/>
                    <a:pt x="4286" y="16209"/>
                    <a:pt x="4407" y="16483"/>
                  </a:cubicBezTo>
                  <a:cubicBezTo>
                    <a:pt x="4438" y="16513"/>
                    <a:pt x="4438" y="16513"/>
                    <a:pt x="4438" y="16543"/>
                  </a:cubicBezTo>
                  <a:lnTo>
                    <a:pt x="4438" y="16513"/>
                  </a:lnTo>
                  <a:cubicBezTo>
                    <a:pt x="4476" y="16570"/>
                    <a:pt x="4519" y="16591"/>
                    <a:pt x="4559" y="16591"/>
                  </a:cubicBezTo>
                  <a:cubicBezTo>
                    <a:pt x="4649" y="16591"/>
                    <a:pt x="4723" y="16485"/>
                    <a:pt x="4681" y="16422"/>
                  </a:cubicBezTo>
                  <a:cubicBezTo>
                    <a:pt x="4620" y="16179"/>
                    <a:pt x="4438" y="15753"/>
                    <a:pt x="4347" y="15388"/>
                  </a:cubicBezTo>
                  <a:cubicBezTo>
                    <a:pt x="4073" y="14568"/>
                    <a:pt x="3860" y="13717"/>
                    <a:pt x="3587" y="12866"/>
                  </a:cubicBezTo>
                  <a:cubicBezTo>
                    <a:pt x="3435" y="12288"/>
                    <a:pt x="3252" y="11741"/>
                    <a:pt x="3100" y="11163"/>
                  </a:cubicBezTo>
                  <a:cubicBezTo>
                    <a:pt x="2857" y="10160"/>
                    <a:pt x="2644" y="9127"/>
                    <a:pt x="2341" y="8124"/>
                  </a:cubicBezTo>
                  <a:cubicBezTo>
                    <a:pt x="2158" y="7455"/>
                    <a:pt x="1915" y="6817"/>
                    <a:pt x="1763" y="6148"/>
                  </a:cubicBezTo>
                  <a:cubicBezTo>
                    <a:pt x="1581" y="5236"/>
                    <a:pt x="1368" y="4324"/>
                    <a:pt x="1064" y="3443"/>
                  </a:cubicBezTo>
                  <a:cubicBezTo>
                    <a:pt x="699" y="2349"/>
                    <a:pt x="578" y="1194"/>
                    <a:pt x="243" y="99"/>
                  </a:cubicBezTo>
                  <a:cubicBezTo>
                    <a:pt x="243" y="50"/>
                    <a:pt x="203" y="0"/>
                    <a:pt x="1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1456929" y="2287681"/>
              <a:ext cx="924818" cy="285226"/>
            </a:xfrm>
            <a:custGeom>
              <a:avLst/>
              <a:gdLst/>
              <a:ahLst/>
              <a:cxnLst/>
              <a:rect l="l" t="t" r="r" b="b"/>
              <a:pathLst>
                <a:path w="12814" h="3952" extrusionOk="0">
                  <a:moveTo>
                    <a:pt x="10912" y="425"/>
                  </a:moveTo>
                  <a:cubicBezTo>
                    <a:pt x="10943" y="456"/>
                    <a:pt x="10943" y="456"/>
                    <a:pt x="10943" y="486"/>
                  </a:cubicBezTo>
                  <a:cubicBezTo>
                    <a:pt x="10973" y="486"/>
                    <a:pt x="10973" y="516"/>
                    <a:pt x="10973" y="516"/>
                  </a:cubicBezTo>
                  <a:cubicBezTo>
                    <a:pt x="11034" y="608"/>
                    <a:pt x="11064" y="790"/>
                    <a:pt x="11064" y="972"/>
                  </a:cubicBezTo>
                  <a:cubicBezTo>
                    <a:pt x="11034" y="1033"/>
                    <a:pt x="11003" y="1124"/>
                    <a:pt x="11003" y="1216"/>
                  </a:cubicBezTo>
                  <a:cubicBezTo>
                    <a:pt x="10943" y="1094"/>
                    <a:pt x="10912" y="943"/>
                    <a:pt x="10852" y="761"/>
                  </a:cubicBezTo>
                  <a:lnTo>
                    <a:pt x="10852" y="761"/>
                  </a:lnTo>
                  <a:cubicBezTo>
                    <a:pt x="10853" y="706"/>
                    <a:pt x="10859" y="509"/>
                    <a:pt x="10882" y="486"/>
                  </a:cubicBezTo>
                  <a:cubicBezTo>
                    <a:pt x="10882" y="486"/>
                    <a:pt x="10882" y="456"/>
                    <a:pt x="10912" y="425"/>
                  </a:cubicBezTo>
                  <a:close/>
                  <a:moveTo>
                    <a:pt x="11885" y="334"/>
                  </a:moveTo>
                  <a:cubicBezTo>
                    <a:pt x="11915" y="486"/>
                    <a:pt x="11885" y="456"/>
                    <a:pt x="11854" y="577"/>
                  </a:cubicBezTo>
                  <a:cubicBezTo>
                    <a:pt x="11824" y="729"/>
                    <a:pt x="11733" y="851"/>
                    <a:pt x="11611" y="1003"/>
                  </a:cubicBezTo>
                  <a:cubicBezTo>
                    <a:pt x="11520" y="1094"/>
                    <a:pt x="11459" y="1155"/>
                    <a:pt x="11368" y="1216"/>
                  </a:cubicBezTo>
                  <a:cubicBezTo>
                    <a:pt x="11429" y="972"/>
                    <a:pt x="11520" y="851"/>
                    <a:pt x="11702" y="547"/>
                  </a:cubicBezTo>
                  <a:cubicBezTo>
                    <a:pt x="11733" y="501"/>
                    <a:pt x="11733" y="501"/>
                    <a:pt x="11737" y="501"/>
                  </a:cubicBezTo>
                  <a:cubicBezTo>
                    <a:pt x="11740" y="501"/>
                    <a:pt x="11748" y="501"/>
                    <a:pt x="11794" y="456"/>
                  </a:cubicBezTo>
                  <a:cubicBezTo>
                    <a:pt x="11824" y="395"/>
                    <a:pt x="11794" y="425"/>
                    <a:pt x="11854" y="364"/>
                  </a:cubicBezTo>
                  <a:cubicBezTo>
                    <a:pt x="11854" y="364"/>
                    <a:pt x="11854" y="334"/>
                    <a:pt x="11854" y="334"/>
                  </a:cubicBezTo>
                  <a:close/>
                  <a:moveTo>
                    <a:pt x="12158" y="1064"/>
                  </a:moveTo>
                  <a:cubicBezTo>
                    <a:pt x="12098" y="1155"/>
                    <a:pt x="11824" y="1398"/>
                    <a:pt x="11733" y="1459"/>
                  </a:cubicBezTo>
                  <a:cubicBezTo>
                    <a:pt x="11763" y="1428"/>
                    <a:pt x="11794" y="1398"/>
                    <a:pt x="11824" y="1368"/>
                  </a:cubicBezTo>
                  <a:cubicBezTo>
                    <a:pt x="11946" y="1246"/>
                    <a:pt x="12037" y="1155"/>
                    <a:pt x="12098" y="1094"/>
                  </a:cubicBezTo>
                  <a:cubicBezTo>
                    <a:pt x="12128" y="1094"/>
                    <a:pt x="12158" y="1064"/>
                    <a:pt x="12158" y="1064"/>
                  </a:cubicBezTo>
                  <a:close/>
                  <a:moveTo>
                    <a:pt x="11932" y="1"/>
                  </a:moveTo>
                  <a:cubicBezTo>
                    <a:pt x="11868" y="1"/>
                    <a:pt x="11791" y="19"/>
                    <a:pt x="11702" y="61"/>
                  </a:cubicBezTo>
                  <a:cubicBezTo>
                    <a:pt x="11550" y="152"/>
                    <a:pt x="11429" y="304"/>
                    <a:pt x="11307" y="486"/>
                  </a:cubicBezTo>
                  <a:cubicBezTo>
                    <a:pt x="11247" y="304"/>
                    <a:pt x="11125" y="152"/>
                    <a:pt x="10973" y="121"/>
                  </a:cubicBezTo>
                  <a:cubicBezTo>
                    <a:pt x="10928" y="105"/>
                    <a:pt x="10886" y="97"/>
                    <a:pt x="10848" y="97"/>
                  </a:cubicBezTo>
                  <a:cubicBezTo>
                    <a:pt x="10608" y="97"/>
                    <a:pt x="10517" y="402"/>
                    <a:pt x="10517" y="638"/>
                  </a:cubicBezTo>
                  <a:cubicBezTo>
                    <a:pt x="10487" y="820"/>
                    <a:pt x="10669" y="1337"/>
                    <a:pt x="10699" y="1337"/>
                  </a:cubicBezTo>
                  <a:cubicBezTo>
                    <a:pt x="10760" y="1459"/>
                    <a:pt x="10791" y="1580"/>
                    <a:pt x="10821" y="1702"/>
                  </a:cubicBezTo>
                  <a:cubicBezTo>
                    <a:pt x="10608" y="1915"/>
                    <a:pt x="10426" y="2036"/>
                    <a:pt x="10122" y="2249"/>
                  </a:cubicBezTo>
                  <a:cubicBezTo>
                    <a:pt x="9484" y="2705"/>
                    <a:pt x="8936" y="2887"/>
                    <a:pt x="8237" y="3130"/>
                  </a:cubicBezTo>
                  <a:cubicBezTo>
                    <a:pt x="7414" y="3460"/>
                    <a:pt x="6739" y="3591"/>
                    <a:pt x="5900" y="3591"/>
                  </a:cubicBezTo>
                  <a:cubicBezTo>
                    <a:pt x="5810" y="3591"/>
                    <a:pt x="5718" y="3589"/>
                    <a:pt x="5623" y="3586"/>
                  </a:cubicBezTo>
                  <a:cubicBezTo>
                    <a:pt x="5334" y="3601"/>
                    <a:pt x="5054" y="3611"/>
                    <a:pt x="4780" y="3611"/>
                  </a:cubicBezTo>
                  <a:cubicBezTo>
                    <a:pt x="3930" y="3611"/>
                    <a:pt x="3137" y="3520"/>
                    <a:pt x="2310" y="3222"/>
                  </a:cubicBezTo>
                  <a:cubicBezTo>
                    <a:pt x="1824" y="3070"/>
                    <a:pt x="1186" y="2675"/>
                    <a:pt x="638" y="2340"/>
                  </a:cubicBezTo>
                  <a:cubicBezTo>
                    <a:pt x="486" y="2249"/>
                    <a:pt x="304" y="2036"/>
                    <a:pt x="122" y="2036"/>
                  </a:cubicBezTo>
                  <a:cubicBezTo>
                    <a:pt x="0" y="2067"/>
                    <a:pt x="0" y="2219"/>
                    <a:pt x="91" y="2279"/>
                  </a:cubicBezTo>
                  <a:cubicBezTo>
                    <a:pt x="730" y="2705"/>
                    <a:pt x="1368" y="3161"/>
                    <a:pt x="2097" y="3465"/>
                  </a:cubicBezTo>
                  <a:cubicBezTo>
                    <a:pt x="2905" y="3771"/>
                    <a:pt x="3790" y="3925"/>
                    <a:pt x="4681" y="3925"/>
                  </a:cubicBezTo>
                  <a:cubicBezTo>
                    <a:pt x="4762" y="3925"/>
                    <a:pt x="4843" y="3923"/>
                    <a:pt x="4924" y="3921"/>
                  </a:cubicBezTo>
                  <a:cubicBezTo>
                    <a:pt x="5654" y="3890"/>
                    <a:pt x="6383" y="3951"/>
                    <a:pt x="7113" y="3799"/>
                  </a:cubicBezTo>
                  <a:cubicBezTo>
                    <a:pt x="8237" y="3526"/>
                    <a:pt x="9362" y="3161"/>
                    <a:pt x="10304" y="2523"/>
                  </a:cubicBezTo>
                  <a:cubicBezTo>
                    <a:pt x="10608" y="2310"/>
                    <a:pt x="10851" y="2127"/>
                    <a:pt x="11125" y="1854"/>
                  </a:cubicBezTo>
                  <a:cubicBezTo>
                    <a:pt x="11155" y="1884"/>
                    <a:pt x="11155" y="1884"/>
                    <a:pt x="11186" y="1884"/>
                  </a:cubicBezTo>
                  <a:cubicBezTo>
                    <a:pt x="11095" y="1915"/>
                    <a:pt x="11003" y="2036"/>
                    <a:pt x="11064" y="2127"/>
                  </a:cubicBezTo>
                  <a:cubicBezTo>
                    <a:pt x="11133" y="2333"/>
                    <a:pt x="11338" y="2384"/>
                    <a:pt x="11526" y="2384"/>
                  </a:cubicBezTo>
                  <a:cubicBezTo>
                    <a:pt x="11588" y="2384"/>
                    <a:pt x="11649" y="2378"/>
                    <a:pt x="11702" y="2371"/>
                  </a:cubicBezTo>
                  <a:cubicBezTo>
                    <a:pt x="11885" y="2340"/>
                    <a:pt x="12037" y="2279"/>
                    <a:pt x="12189" y="2219"/>
                  </a:cubicBezTo>
                  <a:cubicBezTo>
                    <a:pt x="12310" y="2127"/>
                    <a:pt x="12462" y="2036"/>
                    <a:pt x="12554" y="1915"/>
                  </a:cubicBezTo>
                  <a:cubicBezTo>
                    <a:pt x="12813" y="1626"/>
                    <a:pt x="12690" y="1365"/>
                    <a:pt x="12469" y="1365"/>
                  </a:cubicBezTo>
                  <a:cubicBezTo>
                    <a:pt x="12457" y="1365"/>
                    <a:pt x="12444" y="1366"/>
                    <a:pt x="12432" y="1368"/>
                  </a:cubicBezTo>
                  <a:cubicBezTo>
                    <a:pt x="12493" y="1276"/>
                    <a:pt x="12584" y="1155"/>
                    <a:pt x="12614" y="1064"/>
                  </a:cubicBezTo>
                  <a:cubicBezTo>
                    <a:pt x="12761" y="820"/>
                    <a:pt x="12672" y="517"/>
                    <a:pt x="12443" y="517"/>
                  </a:cubicBezTo>
                  <a:cubicBezTo>
                    <a:pt x="12386" y="517"/>
                    <a:pt x="12322" y="535"/>
                    <a:pt x="12250" y="577"/>
                  </a:cubicBezTo>
                  <a:cubicBezTo>
                    <a:pt x="12250" y="577"/>
                    <a:pt x="12219" y="608"/>
                    <a:pt x="12219" y="608"/>
                  </a:cubicBezTo>
                  <a:cubicBezTo>
                    <a:pt x="12268" y="314"/>
                    <a:pt x="12199" y="1"/>
                    <a:pt x="119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2459416" y="1383130"/>
              <a:ext cx="138283" cy="194144"/>
            </a:xfrm>
            <a:custGeom>
              <a:avLst/>
              <a:gdLst/>
              <a:ahLst/>
              <a:cxnLst/>
              <a:rect l="l" t="t" r="r" b="b"/>
              <a:pathLst>
                <a:path w="1916" h="2690" extrusionOk="0">
                  <a:moveTo>
                    <a:pt x="486" y="761"/>
                  </a:moveTo>
                  <a:cubicBezTo>
                    <a:pt x="567" y="827"/>
                    <a:pt x="646" y="938"/>
                    <a:pt x="700" y="1074"/>
                  </a:cubicBezTo>
                  <a:cubicBezTo>
                    <a:pt x="700" y="1104"/>
                    <a:pt x="700" y="1134"/>
                    <a:pt x="730" y="1165"/>
                  </a:cubicBezTo>
                  <a:cubicBezTo>
                    <a:pt x="700" y="1134"/>
                    <a:pt x="700" y="1104"/>
                    <a:pt x="670" y="1074"/>
                  </a:cubicBezTo>
                  <a:cubicBezTo>
                    <a:pt x="609" y="1013"/>
                    <a:pt x="548" y="861"/>
                    <a:pt x="487" y="770"/>
                  </a:cubicBezTo>
                  <a:cubicBezTo>
                    <a:pt x="487" y="766"/>
                    <a:pt x="487" y="764"/>
                    <a:pt x="486" y="761"/>
                  </a:cubicBezTo>
                  <a:close/>
                  <a:moveTo>
                    <a:pt x="305" y="1742"/>
                  </a:moveTo>
                  <a:cubicBezTo>
                    <a:pt x="335" y="1742"/>
                    <a:pt x="396" y="1773"/>
                    <a:pt x="427" y="1803"/>
                  </a:cubicBezTo>
                  <a:cubicBezTo>
                    <a:pt x="427" y="1803"/>
                    <a:pt x="427" y="1834"/>
                    <a:pt x="427" y="1834"/>
                  </a:cubicBezTo>
                  <a:cubicBezTo>
                    <a:pt x="457" y="1894"/>
                    <a:pt x="487" y="1985"/>
                    <a:pt x="518" y="2046"/>
                  </a:cubicBezTo>
                  <a:lnTo>
                    <a:pt x="487" y="2046"/>
                  </a:lnTo>
                  <a:cubicBezTo>
                    <a:pt x="427" y="1925"/>
                    <a:pt x="335" y="1834"/>
                    <a:pt x="305" y="1742"/>
                  </a:cubicBezTo>
                  <a:close/>
                  <a:moveTo>
                    <a:pt x="813" y="0"/>
                  </a:moveTo>
                  <a:cubicBezTo>
                    <a:pt x="737" y="0"/>
                    <a:pt x="662" y="30"/>
                    <a:pt x="609" y="101"/>
                  </a:cubicBezTo>
                  <a:cubicBezTo>
                    <a:pt x="578" y="223"/>
                    <a:pt x="578" y="314"/>
                    <a:pt x="578" y="435"/>
                  </a:cubicBezTo>
                  <a:cubicBezTo>
                    <a:pt x="509" y="380"/>
                    <a:pt x="433" y="343"/>
                    <a:pt x="362" y="343"/>
                  </a:cubicBezTo>
                  <a:cubicBezTo>
                    <a:pt x="279" y="343"/>
                    <a:pt x="202" y="395"/>
                    <a:pt x="153" y="526"/>
                  </a:cubicBezTo>
                  <a:cubicBezTo>
                    <a:pt x="153" y="587"/>
                    <a:pt x="153" y="678"/>
                    <a:pt x="153" y="770"/>
                  </a:cubicBezTo>
                  <a:cubicBezTo>
                    <a:pt x="129" y="841"/>
                    <a:pt x="143" y="950"/>
                    <a:pt x="150" y="950"/>
                  </a:cubicBezTo>
                  <a:cubicBezTo>
                    <a:pt x="152" y="950"/>
                    <a:pt x="153" y="941"/>
                    <a:pt x="153" y="922"/>
                  </a:cubicBezTo>
                  <a:cubicBezTo>
                    <a:pt x="153" y="952"/>
                    <a:pt x="153" y="982"/>
                    <a:pt x="153" y="982"/>
                  </a:cubicBezTo>
                  <a:cubicBezTo>
                    <a:pt x="183" y="1074"/>
                    <a:pt x="214" y="1134"/>
                    <a:pt x="244" y="1226"/>
                  </a:cubicBezTo>
                  <a:cubicBezTo>
                    <a:pt x="275" y="1286"/>
                    <a:pt x="275" y="1378"/>
                    <a:pt x="305" y="1438"/>
                  </a:cubicBezTo>
                  <a:cubicBezTo>
                    <a:pt x="305" y="1469"/>
                    <a:pt x="305" y="1469"/>
                    <a:pt x="305" y="1469"/>
                  </a:cubicBezTo>
                  <a:cubicBezTo>
                    <a:pt x="289" y="1465"/>
                    <a:pt x="272" y="1463"/>
                    <a:pt x="255" y="1463"/>
                  </a:cubicBezTo>
                  <a:cubicBezTo>
                    <a:pt x="139" y="1463"/>
                    <a:pt x="1" y="1549"/>
                    <a:pt x="1" y="1682"/>
                  </a:cubicBezTo>
                  <a:cubicBezTo>
                    <a:pt x="1" y="1773"/>
                    <a:pt x="62" y="1864"/>
                    <a:pt x="92" y="1925"/>
                  </a:cubicBezTo>
                  <a:cubicBezTo>
                    <a:pt x="62" y="1985"/>
                    <a:pt x="31" y="2016"/>
                    <a:pt x="31" y="2077"/>
                  </a:cubicBezTo>
                  <a:cubicBezTo>
                    <a:pt x="31" y="2229"/>
                    <a:pt x="214" y="2350"/>
                    <a:pt x="396" y="2411"/>
                  </a:cubicBezTo>
                  <a:cubicBezTo>
                    <a:pt x="457" y="2533"/>
                    <a:pt x="548" y="2624"/>
                    <a:pt x="639" y="2685"/>
                  </a:cubicBezTo>
                  <a:cubicBezTo>
                    <a:pt x="652" y="2688"/>
                    <a:pt x="665" y="2689"/>
                    <a:pt x="677" y="2689"/>
                  </a:cubicBezTo>
                  <a:cubicBezTo>
                    <a:pt x="779" y="2689"/>
                    <a:pt x="846" y="2584"/>
                    <a:pt x="791" y="2502"/>
                  </a:cubicBezTo>
                  <a:cubicBezTo>
                    <a:pt x="791" y="2472"/>
                    <a:pt x="761" y="2472"/>
                    <a:pt x="761" y="2441"/>
                  </a:cubicBezTo>
                  <a:cubicBezTo>
                    <a:pt x="791" y="2441"/>
                    <a:pt x="852" y="2411"/>
                    <a:pt x="882" y="2381"/>
                  </a:cubicBezTo>
                  <a:cubicBezTo>
                    <a:pt x="943" y="2350"/>
                    <a:pt x="1004" y="2350"/>
                    <a:pt x="1065" y="2320"/>
                  </a:cubicBezTo>
                  <a:cubicBezTo>
                    <a:pt x="1217" y="2259"/>
                    <a:pt x="1430" y="2046"/>
                    <a:pt x="1612" y="1834"/>
                  </a:cubicBezTo>
                  <a:cubicBezTo>
                    <a:pt x="1794" y="1621"/>
                    <a:pt x="1916" y="1195"/>
                    <a:pt x="1855" y="770"/>
                  </a:cubicBezTo>
                  <a:cubicBezTo>
                    <a:pt x="1794" y="496"/>
                    <a:pt x="1794" y="344"/>
                    <a:pt x="1521" y="131"/>
                  </a:cubicBezTo>
                  <a:cubicBezTo>
                    <a:pt x="1480" y="91"/>
                    <a:pt x="1436" y="74"/>
                    <a:pt x="1394" y="74"/>
                  </a:cubicBezTo>
                  <a:cubicBezTo>
                    <a:pt x="1308" y="74"/>
                    <a:pt x="1227" y="141"/>
                    <a:pt x="1186" y="223"/>
                  </a:cubicBezTo>
                  <a:cubicBezTo>
                    <a:pt x="1126" y="162"/>
                    <a:pt x="1065" y="101"/>
                    <a:pt x="974" y="40"/>
                  </a:cubicBezTo>
                  <a:cubicBezTo>
                    <a:pt x="923" y="15"/>
                    <a:pt x="868" y="0"/>
                    <a:pt x="8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2"/>
          <p:cNvSpPr/>
          <p:nvPr/>
        </p:nvSpPr>
        <p:spPr>
          <a:xfrm rot="-5017685">
            <a:off x="391160" y="4327489"/>
            <a:ext cx="1784117" cy="1296095"/>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2"/>
          <p:cNvGrpSpPr/>
          <p:nvPr/>
        </p:nvGrpSpPr>
        <p:grpSpPr>
          <a:xfrm>
            <a:off x="7973975" y="1630575"/>
            <a:ext cx="175100" cy="143475"/>
            <a:chOff x="1808250" y="1643825"/>
            <a:chExt cx="175100" cy="143475"/>
          </a:xfrm>
        </p:grpSpPr>
        <p:sp>
          <p:nvSpPr>
            <p:cNvPr id="392" name="Google Shape;392;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583315">
            <a:off x="924621" y="412572"/>
            <a:ext cx="521104" cy="513887"/>
            <a:chOff x="588850" y="618775"/>
            <a:chExt cx="703975" cy="694225"/>
          </a:xfrm>
        </p:grpSpPr>
        <p:sp>
          <p:nvSpPr>
            <p:cNvPr id="395" name="Google Shape;395;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22"/>
          <p:cNvGrpSpPr/>
          <p:nvPr/>
        </p:nvGrpSpPr>
        <p:grpSpPr>
          <a:xfrm rot="583451">
            <a:off x="569684" y="1265778"/>
            <a:ext cx="193194" cy="171544"/>
            <a:chOff x="1141700" y="1345000"/>
            <a:chExt cx="193200" cy="171550"/>
          </a:xfrm>
        </p:grpSpPr>
        <p:sp>
          <p:nvSpPr>
            <p:cNvPr id="398" name="Google Shape;398;p2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22"/>
          <p:cNvGrpSpPr/>
          <p:nvPr/>
        </p:nvGrpSpPr>
        <p:grpSpPr>
          <a:xfrm rot="583451">
            <a:off x="361456" y="811349"/>
            <a:ext cx="265241" cy="244292"/>
            <a:chOff x="1139600" y="850250"/>
            <a:chExt cx="265250" cy="244300"/>
          </a:xfrm>
        </p:grpSpPr>
        <p:sp>
          <p:nvSpPr>
            <p:cNvPr id="401" name="Google Shape;401;p2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22"/>
          <p:cNvGrpSpPr/>
          <p:nvPr/>
        </p:nvGrpSpPr>
        <p:grpSpPr>
          <a:xfrm rot="583451">
            <a:off x="895818" y="1092502"/>
            <a:ext cx="175094" cy="143470"/>
            <a:chOff x="1808250" y="1643825"/>
            <a:chExt cx="175100" cy="143475"/>
          </a:xfrm>
        </p:grpSpPr>
        <p:sp>
          <p:nvSpPr>
            <p:cNvPr id="404" name="Google Shape;404;p2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2"/>
          <p:cNvGrpSpPr/>
          <p:nvPr/>
        </p:nvGrpSpPr>
        <p:grpSpPr>
          <a:xfrm rot="-1985293">
            <a:off x="2455708" y="4446567"/>
            <a:ext cx="349454" cy="344614"/>
            <a:chOff x="588850" y="618775"/>
            <a:chExt cx="703975" cy="694225"/>
          </a:xfrm>
        </p:grpSpPr>
        <p:sp>
          <p:nvSpPr>
            <p:cNvPr id="407" name="Google Shape;407;p2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D63AE92-B1D9-1F94-1BCD-393C02426636}"/>
              </a:ext>
            </a:extLst>
          </p:cNvPr>
          <p:cNvSpPr txBox="1"/>
          <p:nvPr/>
        </p:nvSpPr>
        <p:spPr>
          <a:xfrm>
            <a:off x="1321965" y="1016116"/>
            <a:ext cx="4789966" cy="523220"/>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CHỦ ĐỀ 4</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2" name="Picture 1">
            <a:extLst>
              <a:ext uri="{FF2B5EF4-FFF2-40B4-BE49-F238E27FC236}">
                <a16:creationId xmlns:a16="http://schemas.microsoft.com/office/drawing/2014/main" id="{3A570BA4-525F-127C-CAFB-95C79594D3D4}"/>
              </a:ext>
            </a:extLst>
          </p:cNvPr>
          <p:cNvPicPr>
            <a:picLocks noChangeAspect="1"/>
          </p:cNvPicPr>
          <p:nvPr/>
        </p:nvPicPr>
        <p:blipFill>
          <a:blip r:embed="rId3"/>
          <a:stretch>
            <a:fillRect/>
          </a:stretch>
        </p:blipFill>
        <p:spPr>
          <a:xfrm>
            <a:off x="1151262" y="2011450"/>
            <a:ext cx="6841475" cy="3132050"/>
          </a:xfrm>
          <a:prstGeom prst="rect">
            <a:avLst/>
          </a:prstGeom>
        </p:spPr>
      </p:pic>
      <p:sp>
        <p:nvSpPr>
          <p:cNvPr id="4" name="TextBox 3">
            <a:extLst>
              <a:ext uri="{FF2B5EF4-FFF2-40B4-BE49-F238E27FC236}">
                <a16:creationId xmlns:a16="http://schemas.microsoft.com/office/drawing/2014/main" id="{1844DCE5-76CA-962E-C3FC-6B8F7770D2F2}"/>
              </a:ext>
            </a:extLst>
          </p:cNvPr>
          <p:cNvSpPr txBox="1"/>
          <p:nvPr/>
        </p:nvSpPr>
        <p:spPr>
          <a:xfrm>
            <a:off x="0" y="-9833"/>
            <a:ext cx="1541720" cy="400110"/>
          </a:xfrm>
          <a:prstGeom prst="rect">
            <a:avLst/>
          </a:prstGeom>
          <a:solidFill>
            <a:schemeClr val="accent6"/>
          </a:solidFill>
        </p:spPr>
        <p:txBody>
          <a:bodyPr wrap="square">
            <a:spAutoFit/>
          </a:bodyPr>
          <a:lstStyle/>
          <a:p>
            <a:r>
              <a:rPr lang="vi-VN" sz="2000" b="1" dirty="0">
                <a:latin typeface="Cambria" panose="02040503050406030204" pitchFamily="18" charset="0"/>
                <a:ea typeface="Cambria" panose="02040503050406030204" pitchFamily="18" charset="0"/>
              </a:rPr>
              <a:t>d) Âm nhạc </a:t>
            </a:r>
            <a:endParaRPr lang="en-US" sz="2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D5BA52C-0CEB-9349-7DB6-30ED5E9585F2}"/>
              </a:ext>
            </a:extLst>
          </p:cNvPr>
          <p:cNvSpPr txBox="1"/>
          <p:nvPr/>
        </p:nvSpPr>
        <p:spPr>
          <a:xfrm>
            <a:off x="1541720" y="287901"/>
            <a:ext cx="6504467" cy="400110"/>
          </a:xfrm>
          <a:prstGeom prst="rect">
            <a:avLst/>
          </a:prstGeom>
          <a:solidFill>
            <a:schemeClr val="accent3">
              <a:lumMod val="20000"/>
              <a:lumOff val="80000"/>
            </a:schemeClr>
          </a:solidFill>
          <a:ln w="28575">
            <a:solidFill>
              <a:schemeClr val="tx1"/>
            </a:solidFill>
            <a:prstDash val="dash"/>
          </a:ln>
        </p:spPr>
        <p:txBody>
          <a:bodyPr wrap="square">
            <a:spAutoFit/>
          </a:bodyPr>
          <a:lstStyle/>
          <a:p>
            <a:r>
              <a:rPr lang="vi-VN" sz="2000" b="1" dirty="0">
                <a:latin typeface="Cambria" panose="02040503050406030204" pitchFamily="18" charset="0"/>
                <a:ea typeface="Cambria" panose="02040503050406030204" pitchFamily="18" charset="0"/>
              </a:rPr>
              <a:t>Âm nhạc trong biểu diễn múa rối nước có đặc điểm gì?</a:t>
            </a:r>
          </a:p>
        </p:txBody>
      </p:sp>
      <p:sp>
        <p:nvSpPr>
          <p:cNvPr id="8" name="TextBox 7">
            <a:extLst>
              <a:ext uri="{FF2B5EF4-FFF2-40B4-BE49-F238E27FC236}">
                <a16:creationId xmlns:a16="http://schemas.microsoft.com/office/drawing/2014/main" id="{D25F63D3-0F96-6512-7B1E-354C2A63149F}"/>
              </a:ext>
            </a:extLst>
          </p:cNvPr>
          <p:cNvSpPr txBox="1"/>
          <p:nvPr/>
        </p:nvSpPr>
        <p:spPr>
          <a:xfrm>
            <a:off x="85060" y="688011"/>
            <a:ext cx="8973878" cy="1323439"/>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Nghệ thuật múa rối nước gắn bó với âm nhạc và thường được biểu diễn cùng các làn điệu chèo hoặc dân ca đồng bằng Bắc Bộ. Trong đó, âm nhạc (tiếng đàn, tiếng hát, tiếng trống mõ,…) có chức năng điều khiển tốc độ, giữ nhịp, dẫn dắt động tác, tạo không khí,…</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49004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5" name="Picture 4">
            <a:extLst>
              <a:ext uri="{FF2B5EF4-FFF2-40B4-BE49-F238E27FC236}">
                <a16:creationId xmlns:a16="http://schemas.microsoft.com/office/drawing/2014/main" id="{24C25E10-E6FE-703E-59C8-9C88BEB867B8}"/>
              </a:ext>
            </a:extLst>
          </p:cNvPr>
          <p:cNvPicPr>
            <a:picLocks noChangeAspect="1"/>
          </p:cNvPicPr>
          <p:nvPr/>
        </p:nvPicPr>
        <p:blipFill>
          <a:blip r:embed="rId3"/>
          <a:stretch>
            <a:fillRect/>
          </a:stretch>
        </p:blipFill>
        <p:spPr>
          <a:xfrm>
            <a:off x="0" y="0"/>
            <a:ext cx="4571999" cy="3077960"/>
          </a:xfrm>
          <a:prstGeom prst="rect">
            <a:avLst/>
          </a:prstGeom>
        </p:spPr>
      </p:pic>
      <p:pic>
        <p:nvPicPr>
          <p:cNvPr id="9" name="Picture 8">
            <a:extLst>
              <a:ext uri="{FF2B5EF4-FFF2-40B4-BE49-F238E27FC236}">
                <a16:creationId xmlns:a16="http://schemas.microsoft.com/office/drawing/2014/main" id="{E7253961-1993-E241-979F-5B2A3A241B0E}"/>
              </a:ext>
            </a:extLst>
          </p:cNvPr>
          <p:cNvPicPr>
            <a:picLocks noChangeAspect="1"/>
          </p:cNvPicPr>
          <p:nvPr/>
        </p:nvPicPr>
        <p:blipFill>
          <a:blip r:embed="rId4"/>
          <a:stretch>
            <a:fillRect/>
          </a:stretch>
        </p:blipFill>
        <p:spPr>
          <a:xfrm>
            <a:off x="0" y="3118520"/>
            <a:ext cx="4616084" cy="2024980"/>
          </a:xfrm>
          <a:prstGeom prst="rect">
            <a:avLst/>
          </a:prstGeom>
        </p:spPr>
      </p:pic>
      <p:sp>
        <p:nvSpPr>
          <p:cNvPr id="11" name="TextBox 10">
            <a:extLst>
              <a:ext uri="{FF2B5EF4-FFF2-40B4-BE49-F238E27FC236}">
                <a16:creationId xmlns:a16="http://schemas.microsoft.com/office/drawing/2014/main" id="{2889BB15-12F8-679C-EADC-54C421F990DA}"/>
              </a:ext>
            </a:extLst>
          </p:cNvPr>
          <p:cNvSpPr txBox="1"/>
          <p:nvPr/>
        </p:nvSpPr>
        <p:spPr>
          <a:xfrm>
            <a:off x="4851106" y="525036"/>
            <a:ext cx="4165303" cy="4093428"/>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 Nhà hát Múa rối nước Thăng Long, số 57b Đinh Tiên Hoàng (phường</a:t>
            </a:r>
          </a:p>
          <a:p>
            <a:r>
              <a:rPr lang="vi-VN" sz="2000" dirty="0">
                <a:latin typeface="Cambria" panose="02040503050406030204" pitchFamily="18" charset="0"/>
                <a:ea typeface="Cambria" panose="02040503050406030204" pitchFamily="18" charset="0"/>
              </a:rPr>
              <a:t>Lý Thái Tổ, quận Hoàn Kiếm).</a:t>
            </a:r>
          </a:p>
          <a:p>
            <a:r>
              <a:rPr lang="vi-VN" sz="2000" dirty="0">
                <a:latin typeface="Cambria" panose="02040503050406030204" pitchFamily="18" charset="0"/>
                <a:ea typeface="Cambria" panose="02040503050406030204" pitchFamily="18" charset="0"/>
              </a:rPr>
              <a:t>– Trung tâm Múa rối nước Việt Nam, số 361 phố Trường Chinh (phường</a:t>
            </a:r>
          </a:p>
          <a:p>
            <a:r>
              <a:rPr lang="vi-VN" sz="2000" dirty="0">
                <a:latin typeface="Cambria" panose="02040503050406030204" pitchFamily="18" charset="0"/>
                <a:ea typeface="Cambria" panose="02040503050406030204" pitchFamily="18" charset="0"/>
              </a:rPr>
              <a:t>Khương Trung, quận Thanh Xuân).</a:t>
            </a:r>
          </a:p>
          <a:p>
            <a:r>
              <a:rPr lang="vi-VN" sz="2000" dirty="0">
                <a:latin typeface="Cambria" panose="02040503050406030204" pitchFamily="18" charset="0"/>
                <a:ea typeface="Cambria" panose="02040503050406030204" pitchFamily="18" charset="0"/>
              </a:rPr>
              <a:t>– Ngoài ra, một số địa phương vẫn lưu giữ nghệ thuật múa rối nước ở</a:t>
            </a:r>
          </a:p>
          <a:p>
            <a:r>
              <a:rPr lang="vi-VN" sz="2000" dirty="0">
                <a:latin typeface="Cambria" panose="02040503050406030204" pitchFamily="18" charset="0"/>
                <a:ea typeface="Cambria" panose="02040503050406030204" pitchFamily="18" charset="0"/>
              </a:rPr>
              <a:t>Hà Nội như: làng Tế Tiêu (thị trấn Đại Nghĩa, huyện Mỹ Đức); xã Sài Sơn(huyện Quốc Oai); làng Chàng Sơn (xã Chàng Sơn, huyện Thạch Thất);...</a:t>
            </a:r>
          </a:p>
        </p:txBody>
      </p:sp>
    </p:spTree>
    <p:extLst>
      <p:ext uri="{BB962C8B-B14F-4D97-AF65-F5344CB8AC3E}">
        <p14:creationId xmlns:p14="http://schemas.microsoft.com/office/powerpoint/2010/main" val="37919534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7" name="Picture 6">
            <a:extLst>
              <a:ext uri="{FF2B5EF4-FFF2-40B4-BE49-F238E27FC236}">
                <a16:creationId xmlns:a16="http://schemas.microsoft.com/office/drawing/2014/main" id="{E39365A8-2715-C4D6-C4B2-DD10C44F412C}"/>
              </a:ext>
            </a:extLst>
          </p:cNvPr>
          <p:cNvPicPr>
            <a:picLocks noChangeAspect="1"/>
          </p:cNvPicPr>
          <p:nvPr/>
        </p:nvPicPr>
        <p:blipFill>
          <a:blip r:embed="rId3"/>
          <a:stretch>
            <a:fillRect/>
          </a:stretch>
        </p:blipFill>
        <p:spPr>
          <a:xfrm>
            <a:off x="561544" y="298156"/>
            <a:ext cx="8020912" cy="4103723"/>
          </a:xfrm>
          <a:prstGeom prst="rect">
            <a:avLst/>
          </a:prstGeom>
        </p:spPr>
      </p:pic>
      <p:grpSp>
        <p:nvGrpSpPr>
          <p:cNvPr id="554" name="Google Shape;554;p25"/>
          <p:cNvGrpSpPr/>
          <p:nvPr/>
        </p:nvGrpSpPr>
        <p:grpSpPr>
          <a:xfrm>
            <a:off x="5848285" y="2454792"/>
            <a:ext cx="541882" cy="564855"/>
            <a:chOff x="588850" y="618775"/>
            <a:chExt cx="703975" cy="694225"/>
          </a:xfrm>
        </p:grpSpPr>
        <p:sp>
          <p:nvSpPr>
            <p:cNvPr id="555" name="Google Shape;555;p25"/>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54;p25">
            <a:extLst>
              <a:ext uri="{FF2B5EF4-FFF2-40B4-BE49-F238E27FC236}">
                <a16:creationId xmlns:a16="http://schemas.microsoft.com/office/drawing/2014/main" id="{F3413472-66CB-B994-92FD-804B9822BFC2}"/>
              </a:ext>
            </a:extLst>
          </p:cNvPr>
          <p:cNvGrpSpPr/>
          <p:nvPr/>
        </p:nvGrpSpPr>
        <p:grpSpPr>
          <a:xfrm>
            <a:off x="1871709" y="3950647"/>
            <a:ext cx="595045" cy="631985"/>
            <a:chOff x="588850" y="618775"/>
            <a:chExt cx="703975" cy="694225"/>
          </a:xfrm>
        </p:grpSpPr>
        <p:sp>
          <p:nvSpPr>
            <p:cNvPr id="9" name="Google Shape;555;p25">
              <a:extLst>
                <a:ext uri="{FF2B5EF4-FFF2-40B4-BE49-F238E27FC236}">
                  <a16:creationId xmlns:a16="http://schemas.microsoft.com/office/drawing/2014/main" id="{D1A547F0-0573-2B40-5E4F-DC364877E646}"/>
                </a:ext>
              </a:extLst>
            </p:cNvPr>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6;p25">
              <a:extLst>
                <a:ext uri="{FF2B5EF4-FFF2-40B4-BE49-F238E27FC236}">
                  <a16:creationId xmlns:a16="http://schemas.microsoft.com/office/drawing/2014/main" id="{6782EE5B-AB2F-634A-BB51-4C1F299CF94A}"/>
                </a:ext>
              </a:extLst>
            </p:cNvPr>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circle(in)">
                                      <p:cBhvr>
                                        <p:cTn id="7" dur="75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554" name="Google Shape;554;p25"/>
          <p:cNvGrpSpPr/>
          <p:nvPr/>
        </p:nvGrpSpPr>
        <p:grpSpPr>
          <a:xfrm>
            <a:off x="5848285" y="2454792"/>
            <a:ext cx="541882" cy="564855"/>
            <a:chOff x="588850" y="618775"/>
            <a:chExt cx="703975" cy="694225"/>
          </a:xfrm>
        </p:grpSpPr>
        <p:sp>
          <p:nvSpPr>
            <p:cNvPr id="555" name="Google Shape;555;p25"/>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54;p25">
            <a:extLst>
              <a:ext uri="{FF2B5EF4-FFF2-40B4-BE49-F238E27FC236}">
                <a16:creationId xmlns:a16="http://schemas.microsoft.com/office/drawing/2014/main" id="{F3413472-66CB-B994-92FD-804B9822BFC2}"/>
              </a:ext>
            </a:extLst>
          </p:cNvPr>
          <p:cNvGrpSpPr/>
          <p:nvPr/>
        </p:nvGrpSpPr>
        <p:grpSpPr>
          <a:xfrm>
            <a:off x="1871709" y="3950647"/>
            <a:ext cx="595045" cy="631985"/>
            <a:chOff x="588850" y="618775"/>
            <a:chExt cx="703975" cy="694225"/>
          </a:xfrm>
        </p:grpSpPr>
        <p:sp>
          <p:nvSpPr>
            <p:cNvPr id="9" name="Google Shape;555;p25">
              <a:extLst>
                <a:ext uri="{FF2B5EF4-FFF2-40B4-BE49-F238E27FC236}">
                  <a16:creationId xmlns:a16="http://schemas.microsoft.com/office/drawing/2014/main" id="{D1A547F0-0573-2B40-5E4F-DC364877E646}"/>
                </a:ext>
              </a:extLst>
            </p:cNvPr>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6;p25">
              <a:extLst>
                <a:ext uri="{FF2B5EF4-FFF2-40B4-BE49-F238E27FC236}">
                  <a16:creationId xmlns:a16="http://schemas.microsoft.com/office/drawing/2014/main" id="{6782EE5B-AB2F-634A-BB51-4C1F299CF94A}"/>
                </a:ext>
              </a:extLst>
            </p:cNvPr>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B675B471-CDEF-0036-97DB-0FDF76F9800A}"/>
              </a:ext>
            </a:extLst>
          </p:cNvPr>
          <p:cNvPicPr>
            <a:picLocks noChangeAspect="1"/>
          </p:cNvPicPr>
          <p:nvPr/>
        </p:nvPicPr>
        <p:blipFill>
          <a:blip r:embed="rId3"/>
          <a:stretch>
            <a:fillRect/>
          </a:stretch>
        </p:blipFill>
        <p:spPr>
          <a:xfrm>
            <a:off x="595423" y="56202"/>
            <a:ext cx="7953153" cy="4797180"/>
          </a:xfrm>
          <a:prstGeom prst="rect">
            <a:avLst/>
          </a:prstGeom>
        </p:spPr>
      </p:pic>
    </p:spTree>
    <p:extLst>
      <p:ext uri="{BB962C8B-B14F-4D97-AF65-F5344CB8AC3E}">
        <p14:creationId xmlns:p14="http://schemas.microsoft.com/office/powerpoint/2010/main" val="4079324364"/>
      </p:ext>
    </p:extLst>
  </p:cSld>
  <p:clrMapOvr>
    <a:masterClrMapping/>
  </p:clrMapOvr>
  <p:transition spd="med">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p:blipFill>
        <p:spPr>
          <a:xfrm>
            <a:off x="-258679" y="27816"/>
            <a:ext cx="9402679" cy="4929188"/>
          </a:xfrm>
          <a:prstGeom prst="rect">
            <a:avLst/>
          </a:prstGeom>
          <a:effectLst>
            <a:outerShdw blurRad="25400" algn="ctr" rotWithShape="0">
              <a:prstClr val="black">
                <a:alpha val="70000"/>
              </a:prstClr>
            </a:outerShdw>
          </a:effectLst>
        </p:spPr>
      </p:pic>
      <p:sp>
        <p:nvSpPr>
          <p:cNvPr id="3" name="Rectangle 2"/>
          <p:cNvSpPr/>
          <p:nvPr/>
        </p:nvSpPr>
        <p:spPr>
          <a:xfrm>
            <a:off x="1613734" y="1891482"/>
            <a:ext cx="5657851" cy="2554545"/>
          </a:xfrm>
          <a:prstGeom prst="rect">
            <a:avLst/>
          </a:prstGeom>
        </p:spPr>
        <p:txBody>
          <a:bodyPr wrap="square">
            <a:spAutoFit/>
          </a:bodyPr>
          <a:lstStyle/>
          <a:p>
            <a:pPr algn="ctr"/>
            <a:r>
              <a:rPr lang="vi-VN" sz="8000" dirty="0">
                <a:solidFill>
                  <a:srgbClr val="336753"/>
                </a:solidFill>
                <a:latin typeface="Segoe UI Black" panose="020B0A02040204020203" pitchFamily="34" charset="0"/>
                <a:ea typeface="Segoe UI Black" panose="020B0A02040204020203" pitchFamily="34" charset="0"/>
              </a:rPr>
              <a:t> </a:t>
            </a:r>
            <a:r>
              <a:rPr lang="en-GB" sz="8000" b="1" dirty="0">
                <a:solidFill>
                  <a:srgbClr val="336753"/>
                </a:solidFill>
                <a:latin typeface="Segoe UI Black" panose="020B0A02040204020203" pitchFamily="34" charset="0"/>
                <a:ea typeface="Segoe UI Black" panose="020B0A02040204020203" pitchFamily="34" charset="0"/>
              </a:rPr>
              <a:t>Chia </a:t>
            </a:r>
            <a:r>
              <a:rPr lang="en-GB" sz="8000" b="1" dirty="0" err="1">
                <a:solidFill>
                  <a:srgbClr val="336753"/>
                </a:solidFill>
                <a:latin typeface="Segoe UI Black" panose="020B0A02040204020203" pitchFamily="34" charset="0"/>
                <a:ea typeface="Segoe UI Black" panose="020B0A02040204020203" pitchFamily="34" charset="0"/>
              </a:rPr>
              <a:t>sẻ</a:t>
            </a:r>
            <a:r>
              <a:rPr lang="en-GB" sz="8000" b="1" dirty="0">
                <a:solidFill>
                  <a:srgbClr val="336753"/>
                </a:solidFill>
                <a:latin typeface="Segoe UI Black" panose="020B0A02040204020203" pitchFamily="34" charset="0"/>
                <a:ea typeface="Segoe UI Black" panose="020B0A02040204020203" pitchFamily="34" charset="0"/>
              </a:rPr>
              <a:t> </a:t>
            </a:r>
            <a:r>
              <a:rPr lang="en-GB" sz="8000" b="1" dirty="0" err="1">
                <a:solidFill>
                  <a:srgbClr val="336753"/>
                </a:solidFill>
                <a:latin typeface="Segoe UI Black" panose="020B0A02040204020203" pitchFamily="34" charset="0"/>
                <a:ea typeface="Segoe UI Black" panose="020B0A02040204020203" pitchFamily="34" charset="0"/>
              </a:rPr>
              <a:t>trước</a:t>
            </a:r>
            <a:r>
              <a:rPr lang="en-GB" sz="8000" b="1" dirty="0">
                <a:solidFill>
                  <a:srgbClr val="336753"/>
                </a:solidFill>
                <a:latin typeface="Segoe UI Black" panose="020B0A02040204020203" pitchFamily="34" charset="0"/>
                <a:ea typeface="Segoe UI Black" panose="020B0A02040204020203" pitchFamily="34" charset="0"/>
              </a:rPr>
              <a:t> </a:t>
            </a:r>
            <a:r>
              <a:rPr lang="en-GB" sz="8000" b="1" dirty="0" err="1">
                <a:solidFill>
                  <a:srgbClr val="336753"/>
                </a:solidFill>
                <a:latin typeface="Segoe UI Black" panose="020B0A02040204020203" pitchFamily="34" charset="0"/>
                <a:ea typeface="Segoe UI Black" panose="020B0A02040204020203" pitchFamily="34" charset="0"/>
              </a:rPr>
              <a:t>lớp</a:t>
            </a:r>
            <a:r>
              <a:rPr lang="en-GB" sz="8000" b="1" dirty="0">
                <a:solidFill>
                  <a:srgbClr val="336753"/>
                </a:solidFill>
                <a:latin typeface="Segoe UI Black" panose="020B0A02040204020203" pitchFamily="34" charset="0"/>
                <a:ea typeface="Segoe UI Black" panose="020B0A02040204020203" pitchFamily="34" charset="0"/>
              </a:rPr>
              <a:t> </a:t>
            </a:r>
            <a:endParaRPr lang="en-GB" sz="8000" dirty="0">
              <a:solidFill>
                <a:srgbClr val="336753"/>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7261016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763562" y="-133206"/>
            <a:ext cx="7616878" cy="5210571"/>
          </a:xfrm>
          <a:prstGeom prst="rect">
            <a:avLst/>
          </a:prstGeom>
          <a:effectLst>
            <a:outerShdw blurRad="25400" dist="25400" dir="2700000" algn="tl" rotWithShape="0">
              <a:prstClr val="black">
                <a:alpha val="40000"/>
              </a:prstClr>
            </a:outerShdw>
          </a:effectLst>
        </p:spPr>
      </p:pic>
      <p:sp>
        <p:nvSpPr>
          <p:cNvPr id="3" name="Rectangle 2">
            <a:extLst>
              <a:ext uri="{FF2B5EF4-FFF2-40B4-BE49-F238E27FC236}">
                <a16:creationId xmlns:a16="http://schemas.microsoft.com/office/drawing/2014/main" id="{2654133C-9FD1-1CB3-0C3A-7CBF13B643B7}"/>
              </a:ext>
            </a:extLst>
          </p:cNvPr>
          <p:cNvSpPr/>
          <p:nvPr/>
        </p:nvSpPr>
        <p:spPr>
          <a:xfrm>
            <a:off x="1283229" y="1848475"/>
            <a:ext cx="6766703" cy="1997535"/>
          </a:xfrm>
          <a:prstGeom prst="rect">
            <a:avLst/>
          </a:prstGeom>
        </p:spPr>
        <p:txBody>
          <a:bodyPr wrap="square">
            <a:spAutoFit/>
          </a:bodyPr>
          <a:lstStyle/>
          <a:p>
            <a:pPr algn="ctr">
              <a:lnSpc>
                <a:spcPct val="150000"/>
              </a:lnSpc>
            </a:pPr>
            <a:r>
              <a:rPr lang="en-GB" sz="4400" dirty="0">
                <a:solidFill>
                  <a:srgbClr val="336753"/>
                </a:solidFill>
                <a:latin typeface="Segoe UI Black" panose="020B0A02040204020203" pitchFamily="34" charset="0"/>
                <a:ea typeface="Segoe UI Black" panose="020B0A02040204020203" pitchFamily="34" charset="0"/>
              </a:rPr>
              <a:t>BÌNH CHỌN </a:t>
            </a:r>
          </a:p>
          <a:p>
            <a:pPr algn="ctr">
              <a:lnSpc>
                <a:spcPct val="150000"/>
              </a:lnSpc>
            </a:pPr>
            <a:r>
              <a:rPr lang="en-GB" sz="4400" dirty="0">
                <a:solidFill>
                  <a:srgbClr val="336753"/>
                </a:solidFill>
                <a:latin typeface="Segoe UI Black" panose="020B0A02040204020203" pitchFamily="34" charset="0"/>
                <a:ea typeface="Segoe UI Black" panose="020B0A02040204020203" pitchFamily="34" charset="0"/>
              </a:rPr>
              <a:t>SẢN PHẨM ĐẸP NHẤT</a:t>
            </a:r>
          </a:p>
        </p:txBody>
      </p:sp>
    </p:spTree>
    <p:extLst>
      <p:ext uri="{BB962C8B-B14F-4D97-AF65-F5344CB8AC3E}">
        <p14:creationId xmlns:p14="http://schemas.microsoft.com/office/powerpoint/2010/main" val="93806213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 name="Picture 4">
            <a:extLst>
              <a:ext uri="{FF2B5EF4-FFF2-40B4-BE49-F238E27FC236}">
                <a16:creationId xmlns:a16="http://schemas.microsoft.com/office/drawing/2014/main" id="{0475E48B-5E99-94FE-1631-2489F008F7AB}"/>
              </a:ext>
            </a:extLst>
          </p:cNvPr>
          <p:cNvPicPr>
            <a:picLocks noChangeAspect="1"/>
          </p:cNvPicPr>
          <p:nvPr/>
        </p:nvPicPr>
        <p:blipFill rotWithShape="1">
          <a:blip r:embed="rId5"/>
          <a:srcRect r="65496" b="39310"/>
          <a:stretch/>
        </p:blipFill>
        <p:spPr>
          <a:xfrm>
            <a:off x="0" y="0"/>
            <a:ext cx="2610570" cy="877890"/>
          </a:xfrm>
          <a:prstGeom prst="rect">
            <a:avLst/>
          </a:prstGeom>
        </p:spPr>
      </p:pic>
      <p:sp>
        <p:nvSpPr>
          <p:cNvPr id="7" name="TextBox 6">
            <a:extLst>
              <a:ext uri="{FF2B5EF4-FFF2-40B4-BE49-F238E27FC236}">
                <a16:creationId xmlns:a16="http://schemas.microsoft.com/office/drawing/2014/main" id="{1B56D334-5366-DECF-A083-C593B94561C3}"/>
              </a:ext>
            </a:extLst>
          </p:cNvPr>
          <p:cNvSpPr txBox="1"/>
          <p:nvPr/>
        </p:nvSpPr>
        <p:spPr>
          <a:xfrm>
            <a:off x="2610570" y="0"/>
            <a:ext cx="6533430" cy="646331"/>
          </a:xfrm>
          <a:prstGeom prst="rect">
            <a:avLst/>
          </a:prstGeom>
          <a:solidFill>
            <a:schemeClr val="bg1"/>
          </a:solidFill>
        </p:spPr>
        <p:txBody>
          <a:bodyPr wrap="square">
            <a:spAutoFit/>
          </a:bodyPr>
          <a:lstStyle/>
          <a:p>
            <a:r>
              <a:rPr lang="vi-VN" sz="1800" b="1" dirty="0">
                <a:latin typeface="Cambria" panose="02040503050406030204" pitchFamily="18" charset="0"/>
                <a:ea typeface="Cambria" panose="02040503050406030204" pitchFamily="18" charset="0"/>
              </a:rPr>
              <a:t>1. Xem một vở diễn múa rối nước và kể lại nội dung vở diễn đó với</a:t>
            </a:r>
            <a:r>
              <a:rPr lang="en-US" sz="1800" b="1" dirty="0">
                <a:latin typeface="Cambria" panose="02040503050406030204" pitchFamily="18" charset="0"/>
                <a:ea typeface="Cambria" panose="02040503050406030204" pitchFamily="18" charset="0"/>
              </a:rPr>
              <a:t> </a:t>
            </a:r>
            <a:r>
              <a:rPr lang="vi-VN" sz="1800" b="1" dirty="0">
                <a:latin typeface="Cambria" panose="02040503050406030204" pitchFamily="18" charset="0"/>
                <a:ea typeface="Cambria" panose="02040503050406030204" pitchFamily="18" charset="0"/>
              </a:rPr>
              <a:t>người thân, bạn bè.</a:t>
            </a:r>
            <a:endParaRPr lang="en-US" sz="1800" b="1" dirty="0">
              <a:latin typeface="Cambria" panose="02040503050406030204" pitchFamily="18" charset="0"/>
              <a:ea typeface="Cambria" panose="02040503050406030204" pitchFamily="18" charset="0"/>
            </a:endParaRPr>
          </a:p>
        </p:txBody>
      </p:sp>
      <p:pic>
        <p:nvPicPr>
          <p:cNvPr id="8" name="Rối Nước_ Lê Lợi Trả Gươm">
            <a:hlinkClick r:id="" action="ppaction://media"/>
            <a:extLst>
              <a:ext uri="{FF2B5EF4-FFF2-40B4-BE49-F238E27FC236}">
                <a16:creationId xmlns:a16="http://schemas.microsoft.com/office/drawing/2014/main" id="{8982481B-9D67-92C8-BF57-0CC63768EA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2259" y="786808"/>
            <a:ext cx="8314662" cy="435669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5" name="Picture 4">
            <a:extLst>
              <a:ext uri="{FF2B5EF4-FFF2-40B4-BE49-F238E27FC236}">
                <a16:creationId xmlns:a16="http://schemas.microsoft.com/office/drawing/2014/main" id="{27C05CBA-1B7B-A2FF-47ED-C8515EC3A3B0}"/>
              </a:ext>
            </a:extLst>
          </p:cNvPr>
          <p:cNvPicPr>
            <a:picLocks noChangeAspect="1"/>
          </p:cNvPicPr>
          <p:nvPr/>
        </p:nvPicPr>
        <p:blipFill>
          <a:blip r:embed="rId3"/>
          <a:stretch>
            <a:fillRect/>
          </a:stretch>
        </p:blipFill>
        <p:spPr>
          <a:xfrm>
            <a:off x="975708" y="189679"/>
            <a:ext cx="6966331" cy="4764142"/>
          </a:xfrm>
          <a:prstGeom prst="rect">
            <a:avLst/>
          </a:prstGeom>
        </p:spPr>
      </p:pic>
    </p:spTree>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p:blipFill>
        <p:spPr>
          <a:xfrm>
            <a:off x="-258679" y="27816"/>
            <a:ext cx="9402679" cy="4929188"/>
          </a:xfrm>
          <a:prstGeom prst="rect">
            <a:avLst/>
          </a:prstGeom>
          <a:effectLst>
            <a:outerShdw blurRad="25400" algn="ctr" rotWithShape="0">
              <a:prstClr val="black">
                <a:alpha val="70000"/>
              </a:prstClr>
            </a:outerShdw>
          </a:effectLst>
        </p:spPr>
      </p:pic>
      <p:sp>
        <p:nvSpPr>
          <p:cNvPr id="3" name="Rectangle 2"/>
          <p:cNvSpPr/>
          <p:nvPr/>
        </p:nvSpPr>
        <p:spPr>
          <a:xfrm>
            <a:off x="1613734" y="1891482"/>
            <a:ext cx="5657851" cy="2554545"/>
          </a:xfrm>
          <a:prstGeom prst="rect">
            <a:avLst/>
          </a:prstGeom>
        </p:spPr>
        <p:txBody>
          <a:bodyPr wrap="square">
            <a:spAutoFit/>
          </a:bodyPr>
          <a:lstStyle/>
          <a:p>
            <a:pPr algn="ctr"/>
            <a:r>
              <a:rPr lang="vi-VN" sz="8000" dirty="0">
                <a:solidFill>
                  <a:srgbClr val="336753"/>
                </a:solidFill>
                <a:latin typeface="Segoe UI Black" panose="020B0A02040204020203" pitchFamily="34" charset="0"/>
                <a:ea typeface="Segoe UI Black" panose="020B0A02040204020203" pitchFamily="34" charset="0"/>
              </a:rPr>
              <a:t> </a:t>
            </a:r>
            <a:r>
              <a:rPr lang="en-GB" sz="8000" b="1" dirty="0">
                <a:solidFill>
                  <a:srgbClr val="336753"/>
                </a:solidFill>
                <a:latin typeface="Segoe UI Black" panose="020B0A02040204020203" pitchFamily="34" charset="0"/>
                <a:ea typeface="Segoe UI Black" panose="020B0A02040204020203" pitchFamily="34" charset="0"/>
              </a:rPr>
              <a:t>Chia </a:t>
            </a:r>
            <a:r>
              <a:rPr lang="en-GB" sz="8000" b="1" dirty="0" err="1">
                <a:solidFill>
                  <a:srgbClr val="336753"/>
                </a:solidFill>
                <a:latin typeface="Segoe UI Black" panose="020B0A02040204020203" pitchFamily="34" charset="0"/>
                <a:ea typeface="Segoe UI Black" panose="020B0A02040204020203" pitchFamily="34" charset="0"/>
              </a:rPr>
              <a:t>sẻ</a:t>
            </a:r>
            <a:r>
              <a:rPr lang="en-GB" sz="8000" b="1" dirty="0">
                <a:solidFill>
                  <a:srgbClr val="336753"/>
                </a:solidFill>
                <a:latin typeface="Segoe UI Black" panose="020B0A02040204020203" pitchFamily="34" charset="0"/>
                <a:ea typeface="Segoe UI Black" panose="020B0A02040204020203" pitchFamily="34" charset="0"/>
              </a:rPr>
              <a:t> </a:t>
            </a:r>
            <a:r>
              <a:rPr lang="en-GB" sz="8000" b="1" dirty="0" err="1">
                <a:solidFill>
                  <a:srgbClr val="336753"/>
                </a:solidFill>
                <a:latin typeface="Segoe UI Black" panose="020B0A02040204020203" pitchFamily="34" charset="0"/>
                <a:ea typeface="Segoe UI Black" panose="020B0A02040204020203" pitchFamily="34" charset="0"/>
              </a:rPr>
              <a:t>trước</a:t>
            </a:r>
            <a:r>
              <a:rPr lang="en-GB" sz="8000" b="1" dirty="0">
                <a:solidFill>
                  <a:srgbClr val="336753"/>
                </a:solidFill>
                <a:latin typeface="Segoe UI Black" panose="020B0A02040204020203" pitchFamily="34" charset="0"/>
                <a:ea typeface="Segoe UI Black" panose="020B0A02040204020203" pitchFamily="34" charset="0"/>
              </a:rPr>
              <a:t> </a:t>
            </a:r>
            <a:r>
              <a:rPr lang="en-GB" sz="8000" b="1" dirty="0" err="1">
                <a:solidFill>
                  <a:srgbClr val="336753"/>
                </a:solidFill>
                <a:latin typeface="Segoe UI Black" panose="020B0A02040204020203" pitchFamily="34" charset="0"/>
                <a:ea typeface="Segoe UI Black" panose="020B0A02040204020203" pitchFamily="34" charset="0"/>
              </a:rPr>
              <a:t>lớp</a:t>
            </a:r>
            <a:r>
              <a:rPr lang="en-GB" sz="8000" b="1" dirty="0">
                <a:solidFill>
                  <a:srgbClr val="336753"/>
                </a:solidFill>
                <a:latin typeface="Segoe UI Black" panose="020B0A02040204020203" pitchFamily="34" charset="0"/>
                <a:ea typeface="Segoe UI Black" panose="020B0A02040204020203" pitchFamily="34" charset="0"/>
              </a:rPr>
              <a:t> </a:t>
            </a:r>
            <a:endParaRPr lang="en-GB" sz="8000" dirty="0">
              <a:solidFill>
                <a:srgbClr val="336753"/>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9353940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grpSp>
        <p:nvGrpSpPr>
          <p:cNvPr id="4" name="Google Shape;792;p29">
            <a:extLst>
              <a:ext uri="{FF2B5EF4-FFF2-40B4-BE49-F238E27FC236}">
                <a16:creationId xmlns:a16="http://schemas.microsoft.com/office/drawing/2014/main" id="{B58B6E5F-0B38-20FF-1E5E-93856774E2D3}"/>
              </a:ext>
            </a:extLst>
          </p:cNvPr>
          <p:cNvGrpSpPr/>
          <p:nvPr/>
        </p:nvGrpSpPr>
        <p:grpSpPr>
          <a:xfrm>
            <a:off x="341194" y="1249867"/>
            <a:ext cx="1364683" cy="3608735"/>
            <a:chOff x="921671" y="1195277"/>
            <a:chExt cx="1657663" cy="4157184"/>
          </a:xfrm>
        </p:grpSpPr>
        <p:sp>
          <p:nvSpPr>
            <p:cNvPr id="5" name="Google Shape;793;p29">
              <a:extLst>
                <a:ext uri="{FF2B5EF4-FFF2-40B4-BE49-F238E27FC236}">
                  <a16:creationId xmlns:a16="http://schemas.microsoft.com/office/drawing/2014/main" id="{FF60DC81-9584-8E4F-4586-8C0C5D1B03F5}"/>
                </a:ext>
              </a:extLst>
            </p:cNvPr>
            <p:cNvSpPr/>
            <p:nvPr/>
          </p:nvSpPr>
          <p:spPr>
            <a:xfrm>
              <a:off x="1224276" y="3073575"/>
              <a:ext cx="87" cy="87"/>
            </a:xfrm>
            <a:custGeom>
              <a:avLst/>
              <a:gdLst/>
              <a:ahLst/>
              <a:cxnLst/>
              <a:rect l="l" t="t" r="r" b="b"/>
              <a:pathLst>
                <a:path w="1" h="1" extrusionOk="0">
                  <a:moveTo>
                    <a:pt x="0" y="0"/>
                  </a:moveTo>
                  <a:lnTo>
                    <a:pt x="0" y="0"/>
                  </a:lnTo>
                  <a:lnTo>
                    <a:pt x="0" y="0"/>
                  </a:lnTo>
                  <a:cubicBezTo>
                    <a:pt x="0" y="0"/>
                    <a:pt x="0" y="0"/>
                    <a:pt x="0" y="0"/>
                  </a:cubicBezTo>
                  <a:close/>
                </a:path>
              </a:pathLst>
            </a:custGeom>
            <a:solidFill>
              <a:srgbClr val="F28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4;p29">
              <a:extLst>
                <a:ext uri="{FF2B5EF4-FFF2-40B4-BE49-F238E27FC236}">
                  <a16:creationId xmlns:a16="http://schemas.microsoft.com/office/drawing/2014/main" id="{3B8B9761-C6A1-FD4D-874F-4A7E68FD5746}"/>
                </a:ext>
              </a:extLst>
            </p:cNvPr>
            <p:cNvSpPr/>
            <p:nvPr/>
          </p:nvSpPr>
          <p:spPr>
            <a:xfrm>
              <a:off x="1137459" y="2123952"/>
              <a:ext cx="1297151" cy="1570672"/>
            </a:xfrm>
            <a:custGeom>
              <a:avLst/>
              <a:gdLst/>
              <a:ahLst/>
              <a:cxnLst/>
              <a:rect l="l" t="t" r="r" b="b"/>
              <a:pathLst>
                <a:path w="14986" h="18146" extrusionOk="0">
                  <a:moveTo>
                    <a:pt x="10737" y="1"/>
                  </a:moveTo>
                  <a:cubicBezTo>
                    <a:pt x="10673" y="1"/>
                    <a:pt x="10600" y="18"/>
                    <a:pt x="10517" y="59"/>
                  </a:cubicBezTo>
                  <a:cubicBezTo>
                    <a:pt x="10274" y="211"/>
                    <a:pt x="10092" y="637"/>
                    <a:pt x="10031" y="637"/>
                  </a:cubicBezTo>
                  <a:cubicBezTo>
                    <a:pt x="9757" y="941"/>
                    <a:pt x="9484" y="1245"/>
                    <a:pt x="9241" y="1579"/>
                  </a:cubicBezTo>
                  <a:cubicBezTo>
                    <a:pt x="9180" y="1640"/>
                    <a:pt x="9149" y="1670"/>
                    <a:pt x="9149" y="1670"/>
                  </a:cubicBezTo>
                  <a:cubicBezTo>
                    <a:pt x="8602" y="2278"/>
                    <a:pt x="8238" y="2916"/>
                    <a:pt x="7782" y="3464"/>
                  </a:cubicBezTo>
                  <a:cubicBezTo>
                    <a:pt x="7630" y="3707"/>
                    <a:pt x="7387" y="3950"/>
                    <a:pt x="7508" y="4284"/>
                  </a:cubicBezTo>
                  <a:cubicBezTo>
                    <a:pt x="7538" y="4406"/>
                    <a:pt x="7569" y="4406"/>
                    <a:pt x="7538" y="4649"/>
                  </a:cubicBezTo>
                  <a:cubicBezTo>
                    <a:pt x="7447" y="4953"/>
                    <a:pt x="7204" y="5287"/>
                    <a:pt x="6353" y="5439"/>
                  </a:cubicBezTo>
                  <a:cubicBezTo>
                    <a:pt x="6292" y="5470"/>
                    <a:pt x="6262" y="5470"/>
                    <a:pt x="6201" y="5470"/>
                  </a:cubicBezTo>
                  <a:lnTo>
                    <a:pt x="6019" y="5470"/>
                  </a:lnTo>
                  <a:cubicBezTo>
                    <a:pt x="5867" y="5378"/>
                    <a:pt x="5897" y="5378"/>
                    <a:pt x="5806" y="5287"/>
                  </a:cubicBezTo>
                  <a:cubicBezTo>
                    <a:pt x="5689" y="5206"/>
                    <a:pt x="5564" y="5178"/>
                    <a:pt x="5434" y="5178"/>
                  </a:cubicBezTo>
                  <a:cubicBezTo>
                    <a:pt x="5227" y="5178"/>
                    <a:pt x="5009" y="5250"/>
                    <a:pt x="4803" y="5287"/>
                  </a:cubicBezTo>
                  <a:cubicBezTo>
                    <a:pt x="4165" y="5439"/>
                    <a:pt x="3557" y="5682"/>
                    <a:pt x="3010" y="6017"/>
                  </a:cubicBezTo>
                  <a:cubicBezTo>
                    <a:pt x="2645" y="6290"/>
                    <a:pt x="2371" y="6442"/>
                    <a:pt x="1915" y="6898"/>
                  </a:cubicBezTo>
                  <a:cubicBezTo>
                    <a:pt x="1672" y="7202"/>
                    <a:pt x="1429" y="7537"/>
                    <a:pt x="1247" y="7901"/>
                  </a:cubicBezTo>
                  <a:cubicBezTo>
                    <a:pt x="1064" y="8144"/>
                    <a:pt x="882" y="8448"/>
                    <a:pt x="699" y="8752"/>
                  </a:cubicBezTo>
                  <a:cubicBezTo>
                    <a:pt x="396" y="9360"/>
                    <a:pt x="213" y="9786"/>
                    <a:pt x="92" y="10546"/>
                  </a:cubicBezTo>
                  <a:cubicBezTo>
                    <a:pt x="61" y="10728"/>
                    <a:pt x="0" y="10941"/>
                    <a:pt x="92" y="11123"/>
                  </a:cubicBezTo>
                  <a:cubicBezTo>
                    <a:pt x="304" y="11366"/>
                    <a:pt x="547" y="11427"/>
                    <a:pt x="639" y="11549"/>
                  </a:cubicBezTo>
                  <a:cubicBezTo>
                    <a:pt x="1277" y="11974"/>
                    <a:pt x="1946" y="12369"/>
                    <a:pt x="2645" y="12704"/>
                  </a:cubicBezTo>
                  <a:cubicBezTo>
                    <a:pt x="2837" y="12800"/>
                    <a:pt x="3030" y="12860"/>
                    <a:pt x="3207" y="12860"/>
                  </a:cubicBezTo>
                  <a:cubicBezTo>
                    <a:pt x="3309" y="12860"/>
                    <a:pt x="3407" y="12840"/>
                    <a:pt x="3496" y="12795"/>
                  </a:cubicBezTo>
                  <a:cubicBezTo>
                    <a:pt x="3526" y="13281"/>
                    <a:pt x="3557" y="13737"/>
                    <a:pt x="3587" y="14376"/>
                  </a:cubicBezTo>
                  <a:cubicBezTo>
                    <a:pt x="3648" y="15318"/>
                    <a:pt x="3678" y="16230"/>
                    <a:pt x="3800" y="16929"/>
                  </a:cubicBezTo>
                  <a:cubicBezTo>
                    <a:pt x="3800" y="16959"/>
                    <a:pt x="3800" y="17020"/>
                    <a:pt x="3800" y="17050"/>
                  </a:cubicBezTo>
                  <a:cubicBezTo>
                    <a:pt x="3830" y="17142"/>
                    <a:pt x="3830" y="17233"/>
                    <a:pt x="3861" y="17294"/>
                  </a:cubicBezTo>
                  <a:cubicBezTo>
                    <a:pt x="3921" y="17658"/>
                    <a:pt x="3861" y="17689"/>
                    <a:pt x="4073" y="17962"/>
                  </a:cubicBezTo>
                  <a:cubicBezTo>
                    <a:pt x="4213" y="18102"/>
                    <a:pt x="4392" y="18146"/>
                    <a:pt x="4583" y="18146"/>
                  </a:cubicBezTo>
                  <a:cubicBezTo>
                    <a:pt x="4806" y="18146"/>
                    <a:pt x="5046" y="18086"/>
                    <a:pt x="5259" y="18053"/>
                  </a:cubicBezTo>
                  <a:cubicBezTo>
                    <a:pt x="5958" y="17962"/>
                    <a:pt x="6627" y="17749"/>
                    <a:pt x="7326" y="17567"/>
                  </a:cubicBezTo>
                  <a:cubicBezTo>
                    <a:pt x="8177" y="17415"/>
                    <a:pt x="8997" y="17172"/>
                    <a:pt x="9818" y="16929"/>
                  </a:cubicBezTo>
                  <a:cubicBezTo>
                    <a:pt x="10578" y="16746"/>
                    <a:pt x="11308" y="16534"/>
                    <a:pt x="12037" y="16199"/>
                  </a:cubicBezTo>
                  <a:cubicBezTo>
                    <a:pt x="12159" y="16138"/>
                    <a:pt x="13040" y="15835"/>
                    <a:pt x="13435" y="15561"/>
                  </a:cubicBezTo>
                  <a:cubicBezTo>
                    <a:pt x="13800" y="15348"/>
                    <a:pt x="14165" y="15075"/>
                    <a:pt x="14469" y="14801"/>
                  </a:cubicBezTo>
                  <a:cubicBezTo>
                    <a:pt x="14712" y="14588"/>
                    <a:pt x="14985" y="14345"/>
                    <a:pt x="14955" y="14011"/>
                  </a:cubicBezTo>
                  <a:cubicBezTo>
                    <a:pt x="14864" y="13281"/>
                    <a:pt x="14469" y="12673"/>
                    <a:pt x="14134" y="12065"/>
                  </a:cubicBezTo>
                  <a:cubicBezTo>
                    <a:pt x="14074" y="12005"/>
                    <a:pt x="14043" y="11944"/>
                    <a:pt x="14013" y="11883"/>
                  </a:cubicBezTo>
                  <a:cubicBezTo>
                    <a:pt x="13800" y="11397"/>
                    <a:pt x="13557" y="10880"/>
                    <a:pt x="13344" y="10485"/>
                  </a:cubicBezTo>
                  <a:cubicBezTo>
                    <a:pt x="13344" y="10424"/>
                    <a:pt x="13314" y="10363"/>
                    <a:pt x="13283" y="10333"/>
                  </a:cubicBezTo>
                  <a:cubicBezTo>
                    <a:pt x="13071" y="9907"/>
                    <a:pt x="12888" y="9482"/>
                    <a:pt x="12645" y="9087"/>
                  </a:cubicBezTo>
                  <a:cubicBezTo>
                    <a:pt x="12402" y="8692"/>
                    <a:pt x="12341" y="8692"/>
                    <a:pt x="12219" y="8509"/>
                  </a:cubicBezTo>
                  <a:cubicBezTo>
                    <a:pt x="12159" y="8388"/>
                    <a:pt x="12037" y="8296"/>
                    <a:pt x="11946" y="8205"/>
                  </a:cubicBezTo>
                  <a:cubicBezTo>
                    <a:pt x="12098" y="8023"/>
                    <a:pt x="12219" y="7841"/>
                    <a:pt x="12341" y="7628"/>
                  </a:cubicBezTo>
                  <a:cubicBezTo>
                    <a:pt x="12645" y="7081"/>
                    <a:pt x="12888" y="6473"/>
                    <a:pt x="13101" y="5865"/>
                  </a:cubicBezTo>
                  <a:cubicBezTo>
                    <a:pt x="13405" y="4710"/>
                    <a:pt x="13587" y="4071"/>
                    <a:pt x="13557" y="3190"/>
                  </a:cubicBezTo>
                  <a:cubicBezTo>
                    <a:pt x="13526" y="2795"/>
                    <a:pt x="13587" y="2825"/>
                    <a:pt x="13466" y="2552"/>
                  </a:cubicBezTo>
                  <a:cubicBezTo>
                    <a:pt x="13283" y="2248"/>
                    <a:pt x="12493" y="1670"/>
                    <a:pt x="12067" y="1184"/>
                  </a:cubicBezTo>
                  <a:cubicBezTo>
                    <a:pt x="11794" y="941"/>
                    <a:pt x="11338" y="485"/>
                    <a:pt x="11247" y="394"/>
                  </a:cubicBezTo>
                  <a:cubicBezTo>
                    <a:pt x="11124" y="296"/>
                    <a:pt x="11002" y="1"/>
                    <a:pt x="10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5;p29">
              <a:extLst>
                <a:ext uri="{FF2B5EF4-FFF2-40B4-BE49-F238E27FC236}">
                  <a16:creationId xmlns:a16="http://schemas.microsoft.com/office/drawing/2014/main" id="{92821115-F556-F2CD-0654-41C2F5BE1E09}"/>
                </a:ext>
              </a:extLst>
            </p:cNvPr>
            <p:cNvSpPr/>
            <p:nvPr/>
          </p:nvSpPr>
          <p:spPr>
            <a:xfrm>
              <a:off x="1453134" y="3424565"/>
              <a:ext cx="1126200" cy="944256"/>
            </a:xfrm>
            <a:custGeom>
              <a:avLst/>
              <a:gdLst/>
              <a:ahLst/>
              <a:cxnLst/>
              <a:rect l="l" t="t" r="r" b="b"/>
              <a:pathLst>
                <a:path w="13011" h="10909" extrusionOk="0">
                  <a:moveTo>
                    <a:pt x="10645" y="0"/>
                  </a:moveTo>
                  <a:cubicBezTo>
                    <a:pt x="10521" y="0"/>
                    <a:pt x="10383" y="52"/>
                    <a:pt x="10244" y="140"/>
                  </a:cubicBezTo>
                  <a:cubicBezTo>
                    <a:pt x="9940" y="353"/>
                    <a:pt x="9849" y="383"/>
                    <a:pt x="9697" y="444"/>
                  </a:cubicBezTo>
                  <a:cubicBezTo>
                    <a:pt x="9302" y="596"/>
                    <a:pt x="8451" y="1112"/>
                    <a:pt x="7813" y="1416"/>
                  </a:cubicBezTo>
                  <a:cubicBezTo>
                    <a:pt x="7509" y="1508"/>
                    <a:pt x="7205" y="1629"/>
                    <a:pt x="6901" y="1720"/>
                  </a:cubicBezTo>
                  <a:cubicBezTo>
                    <a:pt x="6141" y="1964"/>
                    <a:pt x="5411" y="2237"/>
                    <a:pt x="4682" y="2480"/>
                  </a:cubicBezTo>
                  <a:cubicBezTo>
                    <a:pt x="4104" y="2632"/>
                    <a:pt x="3223" y="2815"/>
                    <a:pt x="2949" y="2845"/>
                  </a:cubicBezTo>
                  <a:cubicBezTo>
                    <a:pt x="2767" y="2906"/>
                    <a:pt x="2007" y="2906"/>
                    <a:pt x="1521" y="2936"/>
                  </a:cubicBezTo>
                  <a:cubicBezTo>
                    <a:pt x="1369" y="2936"/>
                    <a:pt x="1490" y="2906"/>
                    <a:pt x="1156" y="2875"/>
                  </a:cubicBezTo>
                  <a:cubicBezTo>
                    <a:pt x="1125" y="2875"/>
                    <a:pt x="1065" y="2875"/>
                    <a:pt x="1034" y="2906"/>
                  </a:cubicBezTo>
                  <a:cubicBezTo>
                    <a:pt x="913" y="2906"/>
                    <a:pt x="822" y="2936"/>
                    <a:pt x="761" y="3027"/>
                  </a:cubicBezTo>
                  <a:cubicBezTo>
                    <a:pt x="670" y="3027"/>
                    <a:pt x="548" y="3119"/>
                    <a:pt x="548" y="3240"/>
                  </a:cubicBezTo>
                  <a:cubicBezTo>
                    <a:pt x="548" y="5094"/>
                    <a:pt x="366" y="6097"/>
                    <a:pt x="214" y="7860"/>
                  </a:cubicBezTo>
                  <a:cubicBezTo>
                    <a:pt x="183" y="8651"/>
                    <a:pt x="92" y="9015"/>
                    <a:pt x="92" y="9897"/>
                  </a:cubicBezTo>
                  <a:cubicBezTo>
                    <a:pt x="1" y="10687"/>
                    <a:pt x="487" y="10809"/>
                    <a:pt x="1156" y="10869"/>
                  </a:cubicBezTo>
                  <a:cubicBezTo>
                    <a:pt x="1472" y="10869"/>
                    <a:pt x="1808" y="10908"/>
                    <a:pt x="2131" y="10908"/>
                  </a:cubicBezTo>
                  <a:cubicBezTo>
                    <a:pt x="2212" y="10908"/>
                    <a:pt x="2293" y="10906"/>
                    <a:pt x="2372" y="10900"/>
                  </a:cubicBezTo>
                  <a:cubicBezTo>
                    <a:pt x="3010" y="10839"/>
                    <a:pt x="3618" y="10839"/>
                    <a:pt x="4226" y="10748"/>
                  </a:cubicBezTo>
                  <a:cubicBezTo>
                    <a:pt x="4408" y="10717"/>
                    <a:pt x="4560" y="10657"/>
                    <a:pt x="4712" y="10626"/>
                  </a:cubicBezTo>
                  <a:cubicBezTo>
                    <a:pt x="4864" y="10596"/>
                    <a:pt x="5016" y="10535"/>
                    <a:pt x="5138" y="10444"/>
                  </a:cubicBezTo>
                  <a:cubicBezTo>
                    <a:pt x="5350" y="10292"/>
                    <a:pt x="5411" y="10049"/>
                    <a:pt x="5472" y="9836"/>
                  </a:cubicBezTo>
                  <a:cubicBezTo>
                    <a:pt x="5594" y="9228"/>
                    <a:pt x="5533" y="9380"/>
                    <a:pt x="5594" y="8924"/>
                  </a:cubicBezTo>
                  <a:cubicBezTo>
                    <a:pt x="5685" y="7860"/>
                    <a:pt x="5715" y="6553"/>
                    <a:pt x="5837" y="5824"/>
                  </a:cubicBezTo>
                  <a:cubicBezTo>
                    <a:pt x="5837" y="5733"/>
                    <a:pt x="5867" y="5641"/>
                    <a:pt x="5898" y="5550"/>
                  </a:cubicBezTo>
                  <a:cubicBezTo>
                    <a:pt x="6019" y="5459"/>
                    <a:pt x="6293" y="5337"/>
                    <a:pt x="6597" y="5186"/>
                  </a:cubicBezTo>
                  <a:cubicBezTo>
                    <a:pt x="6627" y="5246"/>
                    <a:pt x="6627" y="5246"/>
                    <a:pt x="6658" y="5459"/>
                  </a:cubicBezTo>
                  <a:cubicBezTo>
                    <a:pt x="6718" y="6310"/>
                    <a:pt x="6931" y="6979"/>
                    <a:pt x="7144" y="7952"/>
                  </a:cubicBezTo>
                  <a:cubicBezTo>
                    <a:pt x="7235" y="8225"/>
                    <a:pt x="7144" y="9319"/>
                    <a:pt x="7782" y="9866"/>
                  </a:cubicBezTo>
                  <a:cubicBezTo>
                    <a:pt x="7933" y="9963"/>
                    <a:pt x="8091" y="9997"/>
                    <a:pt x="8252" y="9997"/>
                  </a:cubicBezTo>
                  <a:cubicBezTo>
                    <a:pt x="8446" y="9997"/>
                    <a:pt x="8646" y="9947"/>
                    <a:pt x="8846" y="9897"/>
                  </a:cubicBezTo>
                  <a:cubicBezTo>
                    <a:pt x="9545" y="9775"/>
                    <a:pt x="9971" y="9593"/>
                    <a:pt x="10457" y="9380"/>
                  </a:cubicBezTo>
                  <a:cubicBezTo>
                    <a:pt x="11126" y="9137"/>
                    <a:pt x="11794" y="8894"/>
                    <a:pt x="12342" y="8468"/>
                  </a:cubicBezTo>
                  <a:cubicBezTo>
                    <a:pt x="13010" y="7982"/>
                    <a:pt x="12524" y="7496"/>
                    <a:pt x="12342" y="7009"/>
                  </a:cubicBezTo>
                  <a:cubicBezTo>
                    <a:pt x="12129" y="6371"/>
                    <a:pt x="12038" y="5733"/>
                    <a:pt x="11855" y="5094"/>
                  </a:cubicBezTo>
                  <a:cubicBezTo>
                    <a:pt x="11490" y="3696"/>
                    <a:pt x="11399" y="2936"/>
                    <a:pt x="11278" y="1812"/>
                  </a:cubicBezTo>
                  <a:cubicBezTo>
                    <a:pt x="11186" y="1173"/>
                    <a:pt x="11095" y="778"/>
                    <a:pt x="11034" y="353"/>
                  </a:cubicBezTo>
                  <a:cubicBezTo>
                    <a:pt x="10963" y="103"/>
                    <a:pt x="10819" y="0"/>
                    <a:pt x="10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6;p29">
              <a:extLst>
                <a:ext uri="{FF2B5EF4-FFF2-40B4-BE49-F238E27FC236}">
                  <a16:creationId xmlns:a16="http://schemas.microsoft.com/office/drawing/2014/main" id="{F608D0C3-5BD7-9904-E65A-011317E8A963}"/>
                </a:ext>
              </a:extLst>
            </p:cNvPr>
            <p:cNvSpPr/>
            <p:nvPr/>
          </p:nvSpPr>
          <p:spPr>
            <a:xfrm>
              <a:off x="1318970" y="2384231"/>
              <a:ext cx="87" cy="87"/>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7;p29">
              <a:extLst>
                <a:ext uri="{FF2B5EF4-FFF2-40B4-BE49-F238E27FC236}">
                  <a16:creationId xmlns:a16="http://schemas.microsoft.com/office/drawing/2014/main" id="{AFDC3237-2A45-CE08-F156-21ECA6A8D145}"/>
                </a:ext>
              </a:extLst>
            </p:cNvPr>
            <p:cNvSpPr/>
            <p:nvPr/>
          </p:nvSpPr>
          <p:spPr>
            <a:xfrm>
              <a:off x="1108549" y="1691857"/>
              <a:ext cx="870855" cy="919673"/>
            </a:xfrm>
            <a:custGeom>
              <a:avLst/>
              <a:gdLst/>
              <a:ahLst/>
              <a:cxnLst/>
              <a:rect l="l" t="t" r="r" b="b"/>
              <a:pathLst>
                <a:path w="10061" h="10625" extrusionOk="0">
                  <a:moveTo>
                    <a:pt x="6070" y="1"/>
                  </a:moveTo>
                  <a:cubicBezTo>
                    <a:pt x="5294" y="1"/>
                    <a:pt x="4458" y="277"/>
                    <a:pt x="3587" y="705"/>
                  </a:cubicBezTo>
                  <a:cubicBezTo>
                    <a:pt x="2553" y="1191"/>
                    <a:pt x="0" y="2528"/>
                    <a:pt x="213" y="3775"/>
                  </a:cubicBezTo>
                  <a:cubicBezTo>
                    <a:pt x="365" y="4291"/>
                    <a:pt x="638" y="4717"/>
                    <a:pt x="973" y="5355"/>
                  </a:cubicBezTo>
                  <a:cubicBezTo>
                    <a:pt x="1155" y="5750"/>
                    <a:pt x="1125" y="5629"/>
                    <a:pt x="1337" y="6297"/>
                  </a:cubicBezTo>
                  <a:cubicBezTo>
                    <a:pt x="1429" y="6601"/>
                    <a:pt x="1520" y="6905"/>
                    <a:pt x="1581" y="7209"/>
                  </a:cubicBezTo>
                  <a:cubicBezTo>
                    <a:pt x="1611" y="7483"/>
                    <a:pt x="1581" y="7756"/>
                    <a:pt x="1641" y="8030"/>
                  </a:cubicBezTo>
                  <a:cubicBezTo>
                    <a:pt x="1563" y="7986"/>
                    <a:pt x="1484" y="7968"/>
                    <a:pt x="1409" y="7968"/>
                  </a:cubicBezTo>
                  <a:cubicBezTo>
                    <a:pt x="1221" y="7968"/>
                    <a:pt x="1051" y="8082"/>
                    <a:pt x="942" y="8212"/>
                  </a:cubicBezTo>
                  <a:cubicBezTo>
                    <a:pt x="578" y="8608"/>
                    <a:pt x="608" y="9155"/>
                    <a:pt x="881" y="9489"/>
                  </a:cubicBezTo>
                  <a:cubicBezTo>
                    <a:pt x="1110" y="9734"/>
                    <a:pt x="1469" y="9917"/>
                    <a:pt x="1805" y="9917"/>
                  </a:cubicBezTo>
                  <a:cubicBezTo>
                    <a:pt x="2096" y="9917"/>
                    <a:pt x="2368" y="9780"/>
                    <a:pt x="2523" y="9428"/>
                  </a:cubicBezTo>
                  <a:cubicBezTo>
                    <a:pt x="2644" y="9459"/>
                    <a:pt x="2796" y="9489"/>
                    <a:pt x="2888" y="9519"/>
                  </a:cubicBezTo>
                  <a:cubicBezTo>
                    <a:pt x="3739" y="9702"/>
                    <a:pt x="3587" y="9671"/>
                    <a:pt x="4195" y="9732"/>
                  </a:cubicBezTo>
                  <a:cubicBezTo>
                    <a:pt x="4514" y="9770"/>
                    <a:pt x="4833" y="9796"/>
                    <a:pt x="5153" y="9796"/>
                  </a:cubicBezTo>
                  <a:cubicBezTo>
                    <a:pt x="5350" y="9796"/>
                    <a:pt x="5547" y="9786"/>
                    <a:pt x="5745" y="9763"/>
                  </a:cubicBezTo>
                  <a:cubicBezTo>
                    <a:pt x="5745" y="9854"/>
                    <a:pt x="5775" y="9945"/>
                    <a:pt x="5806" y="10006"/>
                  </a:cubicBezTo>
                  <a:cubicBezTo>
                    <a:pt x="5806" y="9985"/>
                    <a:pt x="5791" y="9949"/>
                    <a:pt x="5792" y="9949"/>
                  </a:cubicBezTo>
                  <a:lnTo>
                    <a:pt x="5792" y="9949"/>
                  </a:lnTo>
                  <a:cubicBezTo>
                    <a:pt x="5793" y="9949"/>
                    <a:pt x="5796" y="9956"/>
                    <a:pt x="5806" y="9975"/>
                  </a:cubicBezTo>
                  <a:cubicBezTo>
                    <a:pt x="5836" y="10127"/>
                    <a:pt x="5927" y="10279"/>
                    <a:pt x="6049" y="10401"/>
                  </a:cubicBezTo>
                  <a:cubicBezTo>
                    <a:pt x="6198" y="10550"/>
                    <a:pt x="6421" y="10624"/>
                    <a:pt x="6646" y="10624"/>
                  </a:cubicBezTo>
                  <a:cubicBezTo>
                    <a:pt x="6742" y="10624"/>
                    <a:pt x="6839" y="10611"/>
                    <a:pt x="6930" y="10583"/>
                  </a:cubicBezTo>
                  <a:cubicBezTo>
                    <a:pt x="7204" y="10492"/>
                    <a:pt x="7538" y="10401"/>
                    <a:pt x="7751" y="10158"/>
                  </a:cubicBezTo>
                  <a:cubicBezTo>
                    <a:pt x="7994" y="9854"/>
                    <a:pt x="8116" y="9398"/>
                    <a:pt x="8055" y="9003"/>
                  </a:cubicBezTo>
                  <a:cubicBezTo>
                    <a:pt x="8024" y="8911"/>
                    <a:pt x="8024" y="8851"/>
                    <a:pt x="7994" y="8820"/>
                  </a:cubicBezTo>
                  <a:cubicBezTo>
                    <a:pt x="8176" y="8638"/>
                    <a:pt x="8389" y="8425"/>
                    <a:pt x="8541" y="8212"/>
                  </a:cubicBezTo>
                  <a:cubicBezTo>
                    <a:pt x="9271" y="7361"/>
                    <a:pt x="9727" y="6297"/>
                    <a:pt x="9939" y="5234"/>
                  </a:cubicBezTo>
                  <a:cubicBezTo>
                    <a:pt x="10061" y="4018"/>
                    <a:pt x="9757" y="3501"/>
                    <a:pt x="9362" y="2680"/>
                  </a:cubicBezTo>
                  <a:cubicBezTo>
                    <a:pt x="9119" y="2194"/>
                    <a:pt x="8724" y="1586"/>
                    <a:pt x="8541" y="1373"/>
                  </a:cubicBezTo>
                  <a:cubicBezTo>
                    <a:pt x="8541" y="1351"/>
                    <a:pt x="8507" y="1328"/>
                    <a:pt x="8490" y="1305"/>
                  </a:cubicBezTo>
                  <a:lnTo>
                    <a:pt x="8490" y="1305"/>
                  </a:lnTo>
                  <a:cubicBezTo>
                    <a:pt x="8501" y="1316"/>
                    <a:pt x="8510" y="1325"/>
                    <a:pt x="8514" y="1325"/>
                  </a:cubicBezTo>
                  <a:cubicBezTo>
                    <a:pt x="8516" y="1325"/>
                    <a:pt x="8515" y="1322"/>
                    <a:pt x="8511" y="1313"/>
                  </a:cubicBezTo>
                  <a:cubicBezTo>
                    <a:pt x="8328" y="1069"/>
                    <a:pt x="8116" y="857"/>
                    <a:pt x="7903" y="674"/>
                  </a:cubicBezTo>
                  <a:cubicBezTo>
                    <a:pt x="7345" y="200"/>
                    <a:pt x="6729" y="1"/>
                    <a:pt x="6070"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p29">
              <a:extLst>
                <a:ext uri="{FF2B5EF4-FFF2-40B4-BE49-F238E27FC236}">
                  <a16:creationId xmlns:a16="http://schemas.microsoft.com/office/drawing/2014/main" id="{E82CB2C7-421F-4692-BD77-79BF4CA1DD98}"/>
                </a:ext>
              </a:extLst>
            </p:cNvPr>
            <p:cNvSpPr/>
            <p:nvPr/>
          </p:nvSpPr>
          <p:spPr>
            <a:xfrm>
              <a:off x="1476851" y="2103871"/>
              <a:ext cx="310568" cy="246516"/>
            </a:xfrm>
            <a:custGeom>
              <a:avLst/>
              <a:gdLst/>
              <a:ahLst/>
              <a:cxnLst/>
              <a:rect l="l" t="t" r="r" b="b"/>
              <a:pathLst>
                <a:path w="3588" h="2848" extrusionOk="0">
                  <a:moveTo>
                    <a:pt x="2877" y="1"/>
                  </a:moveTo>
                  <a:cubicBezTo>
                    <a:pt x="2755" y="1"/>
                    <a:pt x="2616" y="32"/>
                    <a:pt x="2462" y="109"/>
                  </a:cubicBezTo>
                  <a:cubicBezTo>
                    <a:pt x="2280" y="200"/>
                    <a:pt x="2067" y="443"/>
                    <a:pt x="1763" y="686"/>
                  </a:cubicBezTo>
                  <a:cubicBezTo>
                    <a:pt x="1459" y="899"/>
                    <a:pt x="821" y="1446"/>
                    <a:pt x="578" y="1446"/>
                  </a:cubicBezTo>
                  <a:cubicBezTo>
                    <a:pt x="487" y="1446"/>
                    <a:pt x="426" y="1477"/>
                    <a:pt x="365" y="1568"/>
                  </a:cubicBezTo>
                  <a:cubicBezTo>
                    <a:pt x="352" y="1566"/>
                    <a:pt x="338" y="1565"/>
                    <a:pt x="325" y="1565"/>
                  </a:cubicBezTo>
                  <a:cubicBezTo>
                    <a:pt x="161" y="1565"/>
                    <a:pt x="31" y="1733"/>
                    <a:pt x="31" y="1902"/>
                  </a:cubicBezTo>
                  <a:cubicBezTo>
                    <a:pt x="31" y="1933"/>
                    <a:pt x="31" y="1963"/>
                    <a:pt x="31" y="2024"/>
                  </a:cubicBezTo>
                  <a:cubicBezTo>
                    <a:pt x="0" y="2206"/>
                    <a:pt x="122" y="2449"/>
                    <a:pt x="274" y="2601"/>
                  </a:cubicBezTo>
                  <a:cubicBezTo>
                    <a:pt x="396" y="2692"/>
                    <a:pt x="517" y="2784"/>
                    <a:pt x="669" y="2814"/>
                  </a:cubicBezTo>
                  <a:cubicBezTo>
                    <a:pt x="730" y="2814"/>
                    <a:pt x="750" y="2828"/>
                    <a:pt x="775" y="2828"/>
                  </a:cubicBezTo>
                  <a:cubicBezTo>
                    <a:pt x="787" y="2828"/>
                    <a:pt x="801" y="2824"/>
                    <a:pt x="821" y="2814"/>
                  </a:cubicBezTo>
                  <a:cubicBezTo>
                    <a:pt x="856" y="2837"/>
                    <a:pt x="891" y="2847"/>
                    <a:pt x="926" y="2847"/>
                  </a:cubicBezTo>
                  <a:cubicBezTo>
                    <a:pt x="982" y="2847"/>
                    <a:pt x="1038" y="2821"/>
                    <a:pt x="1095" y="2784"/>
                  </a:cubicBezTo>
                  <a:cubicBezTo>
                    <a:pt x="1125" y="2723"/>
                    <a:pt x="1186" y="2632"/>
                    <a:pt x="1186" y="2541"/>
                  </a:cubicBezTo>
                  <a:cubicBezTo>
                    <a:pt x="1216" y="2510"/>
                    <a:pt x="1247" y="2419"/>
                    <a:pt x="1307" y="2358"/>
                  </a:cubicBezTo>
                  <a:cubicBezTo>
                    <a:pt x="1338" y="2297"/>
                    <a:pt x="1490" y="2085"/>
                    <a:pt x="1551" y="1963"/>
                  </a:cubicBezTo>
                  <a:lnTo>
                    <a:pt x="1581" y="1963"/>
                  </a:lnTo>
                  <a:cubicBezTo>
                    <a:pt x="2007" y="1689"/>
                    <a:pt x="2371" y="1568"/>
                    <a:pt x="2706" y="1537"/>
                  </a:cubicBezTo>
                  <a:lnTo>
                    <a:pt x="2827" y="1537"/>
                  </a:lnTo>
                  <a:cubicBezTo>
                    <a:pt x="2827" y="1537"/>
                    <a:pt x="2827" y="1537"/>
                    <a:pt x="2827" y="1568"/>
                  </a:cubicBezTo>
                  <a:lnTo>
                    <a:pt x="2858" y="1568"/>
                  </a:lnTo>
                  <a:cubicBezTo>
                    <a:pt x="2858" y="1598"/>
                    <a:pt x="2888" y="1629"/>
                    <a:pt x="2918" y="1659"/>
                  </a:cubicBezTo>
                  <a:cubicBezTo>
                    <a:pt x="2983" y="1681"/>
                    <a:pt x="3063" y="1702"/>
                    <a:pt x="3136" y="1702"/>
                  </a:cubicBezTo>
                  <a:cubicBezTo>
                    <a:pt x="3166" y="1702"/>
                    <a:pt x="3196" y="1698"/>
                    <a:pt x="3222" y="1689"/>
                  </a:cubicBezTo>
                  <a:cubicBezTo>
                    <a:pt x="3283" y="1659"/>
                    <a:pt x="3344" y="1629"/>
                    <a:pt x="3405" y="1568"/>
                  </a:cubicBezTo>
                  <a:cubicBezTo>
                    <a:pt x="3405" y="1537"/>
                    <a:pt x="3466" y="1416"/>
                    <a:pt x="3466" y="1416"/>
                  </a:cubicBezTo>
                  <a:cubicBezTo>
                    <a:pt x="3526" y="1234"/>
                    <a:pt x="3587" y="626"/>
                    <a:pt x="3466" y="382"/>
                  </a:cubicBezTo>
                  <a:cubicBezTo>
                    <a:pt x="3400" y="207"/>
                    <a:pt x="3193" y="1"/>
                    <a:pt x="2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9;p29">
              <a:extLst>
                <a:ext uri="{FF2B5EF4-FFF2-40B4-BE49-F238E27FC236}">
                  <a16:creationId xmlns:a16="http://schemas.microsoft.com/office/drawing/2014/main" id="{989C6219-7421-51D4-AB98-35FBE00FCFA1}"/>
                </a:ext>
              </a:extLst>
            </p:cNvPr>
            <p:cNvSpPr/>
            <p:nvPr/>
          </p:nvSpPr>
          <p:spPr>
            <a:xfrm>
              <a:off x="1568948" y="2246258"/>
              <a:ext cx="181598" cy="112005"/>
            </a:xfrm>
            <a:custGeom>
              <a:avLst/>
              <a:gdLst/>
              <a:ahLst/>
              <a:cxnLst/>
              <a:rect l="l" t="t" r="r" b="b"/>
              <a:pathLst>
                <a:path w="2098" h="1294" extrusionOk="0">
                  <a:moveTo>
                    <a:pt x="1499" y="1"/>
                  </a:moveTo>
                  <a:cubicBezTo>
                    <a:pt x="1452" y="1"/>
                    <a:pt x="1409" y="4"/>
                    <a:pt x="1368" y="14"/>
                  </a:cubicBezTo>
                  <a:cubicBezTo>
                    <a:pt x="1155" y="14"/>
                    <a:pt x="973" y="105"/>
                    <a:pt x="791" y="196"/>
                  </a:cubicBezTo>
                  <a:cubicBezTo>
                    <a:pt x="517" y="318"/>
                    <a:pt x="304" y="531"/>
                    <a:pt x="152" y="774"/>
                  </a:cubicBezTo>
                  <a:cubicBezTo>
                    <a:pt x="91" y="896"/>
                    <a:pt x="0" y="1017"/>
                    <a:pt x="0" y="1139"/>
                  </a:cubicBezTo>
                  <a:cubicBezTo>
                    <a:pt x="0" y="1169"/>
                    <a:pt x="31" y="1230"/>
                    <a:pt x="91" y="1230"/>
                  </a:cubicBezTo>
                  <a:cubicBezTo>
                    <a:pt x="129" y="1267"/>
                    <a:pt x="178" y="1293"/>
                    <a:pt x="239" y="1293"/>
                  </a:cubicBezTo>
                  <a:cubicBezTo>
                    <a:pt x="277" y="1293"/>
                    <a:pt x="319" y="1283"/>
                    <a:pt x="365" y="1260"/>
                  </a:cubicBezTo>
                  <a:lnTo>
                    <a:pt x="426" y="1260"/>
                  </a:lnTo>
                  <a:cubicBezTo>
                    <a:pt x="821" y="1199"/>
                    <a:pt x="973" y="1108"/>
                    <a:pt x="1277" y="956"/>
                  </a:cubicBezTo>
                  <a:cubicBezTo>
                    <a:pt x="1581" y="713"/>
                    <a:pt x="1642" y="683"/>
                    <a:pt x="1824" y="531"/>
                  </a:cubicBezTo>
                  <a:cubicBezTo>
                    <a:pt x="1885" y="470"/>
                    <a:pt x="2006" y="348"/>
                    <a:pt x="2037" y="318"/>
                  </a:cubicBezTo>
                  <a:lnTo>
                    <a:pt x="2037" y="288"/>
                  </a:lnTo>
                  <a:cubicBezTo>
                    <a:pt x="2098" y="227"/>
                    <a:pt x="2098" y="136"/>
                    <a:pt x="2037" y="75"/>
                  </a:cubicBezTo>
                  <a:cubicBezTo>
                    <a:pt x="2006" y="44"/>
                    <a:pt x="1976" y="44"/>
                    <a:pt x="1946" y="44"/>
                  </a:cubicBezTo>
                  <a:cubicBezTo>
                    <a:pt x="1926" y="44"/>
                    <a:pt x="1883" y="32"/>
                    <a:pt x="1869" y="31"/>
                  </a:cubicBezTo>
                  <a:lnTo>
                    <a:pt x="1869" y="31"/>
                  </a:lnTo>
                  <a:cubicBezTo>
                    <a:pt x="1844" y="14"/>
                    <a:pt x="1819" y="14"/>
                    <a:pt x="1794" y="14"/>
                  </a:cubicBezTo>
                  <a:cubicBezTo>
                    <a:pt x="1692" y="14"/>
                    <a:pt x="1591" y="1"/>
                    <a:pt x="1499" y="1"/>
                  </a:cubicBezTo>
                  <a:close/>
                </a:path>
              </a:pathLst>
            </a:custGeom>
            <a:solidFill>
              <a:srgbClr val="FFA6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0;p29">
              <a:extLst>
                <a:ext uri="{FF2B5EF4-FFF2-40B4-BE49-F238E27FC236}">
                  <a16:creationId xmlns:a16="http://schemas.microsoft.com/office/drawing/2014/main" id="{67023BA4-0768-A13D-9A7C-1BE371C8B3A4}"/>
                </a:ext>
              </a:extLst>
            </p:cNvPr>
            <p:cNvSpPr/>
            <p:nvPr/>
          </p:nvSpPr>
          <p:spPr>
            <a:xfrm>
              <a:off x="1735225" y="1965812"/>
              <a:ext cx="207392" cy="186964"/>
            </a:xfrm>
            <a:custGeom>
              <a:avLst/>
              <a:gdLst/>
              <a:ahLst/>
              <a:cxnLst/>
              <a:rect l="l" t="t" r="r" b="b"/>
              <a:pathLst>
                <a:path w="2396" h="2160" extrusionOk="0">
                  <a:moveTo>
                    <a:pt x="1410" y="1"/>
                  </a:moveTo>
                  <a:cubicBezTo>
                    <a:pt x="582" y="1"/>
                    <a:pt x="1" y="866"/>
                    <a:pt x="389" y="1643"/>
                  </a:cubicBezTo>
                  <a:cubicBezTo>
                    <a:pt x="481" y="1795"/>
                    <a:pt x="602" y="1917"/>
                    <a:pt x="754" y="1977"/>
                  </a:cubicBezTo>
                  <a:cubicBezTo>
                    <a:pt x="906" y="2099"/>
                    <a:pt x="1088" y="2160"/>
                    <a:pt x="1271" y="2160"/>
                  </a:cubicBezTo>
                  <a:cubicBezTo>
                    <a:pt x="1605" y="2129"/>
                    <a:pt x="1970" y="2008"/>
                    <a:pt x="2152" y="1704"/>
                  </a:cubicBezTo>
                  <a:cubicBezTo>
                    <a:pt x="2152" y="1673"/>
                    <a:pt x="2183" y="1643"/>
                    <a:pt x="2183" y="1613"/>
                  </a:cubicBezTo>
                  <a:cubicBezTo>
                    <a:pt x="2304" y="1491"/>
                    <a:pt x="2365" y="1309"/>
                    <a:pt x="2395" y="1126"/>
                  </a:cubicBezTo>
                  <a:cubicBezTo>
                    <a:pt x="2395" y="974"/>
                    <a:pt x="2365" y="792"/>
                    <a:pt x="2274" y="670"/>
                  </a:cubicBezTo>
                  <a:cubicBezTo>
                    <a:pt x="2152" y="306"/>
                    <a:pt x="1879" y="32"/>
                    <a:pt x="1453" y="2"/>
                  </a:cubicBezTo>
                  <a:cubicBezTo>
                    <a:pt x="1439" y="1"/>
                    <a:pt x="1425" y="1"/>
                    <a:pt x="1410" y="1"/>
                  </a:cubicBezTo>
                  <a:close/>
                </a:path>
              </a:pathLst>
            </a:custGeom>
            <a:solidFill>
              <a:srgbClr val="FFA6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1;p29">
              <a:extLst>
                <a:ext uri="{FF2B5EF4-FFF2-40B4-BE49-F238E27FC236}">
                  <a16:creationId xmlns:a16="http://schemas.microsoft.com/office/drawing/2014/main" id="{9FE4FEC1-001D-6F0B-2F64-53B4B4793F72}"/>
                </a:ext>
              </a:extLst>
            </p:cNvPr>
            <p:cNvSpPr/>
            <p:nvPr/>
          </p:nvSpPr>
          <p:spPr>
            <a:xfrm>
              <a:off x="1276903" y="2300010"/>
              <a:ext cx="257941" cy="197438"/>
            </a:xfrm>
            <a:custGeom>
              <a:avLst/>
              <a:gdLst/>
              <a:ahLst/>
              <a:cxnLst/>
              <a:rect l="l" t="t" r="r" b="b"/>
              <a:pathLst>
                <a:path w="2980" h="2281" extrusionOk="0">
                  <a:moveTo>
                    <a:pt x="1490" y="1"/>
                  </a:moveTo>
                  <a:cubicBezTo>
                    <a:pt x="1034" y="1"/>
                    <a:pt x="578" y="305"/>
                    <a:pt x="395" y="791"/>
                  </a:cubicBezTo>
                  <a:cubicBezTo>
                    <a:pt x="0" y="1642"/>
                    <a:pt x="760" y="2220"/>
                    <a:pt x="1399" y="2281"/>
                  </a:cubicBezTo>
                  <a:cubicBezTo>
                    <a:pt x="1672" y="2281"/>
                    <a:pt x="1946" y="2189"/>
                    <a:pt x="2158" y="2037"/>
                  </a:cubicBezTo>
                  <a:cubicBezTo>
                    <a:pt x="2432" y="1825"/>
                    <a:pt x="2432" y="1885"/>
                    <a:pt x="2645" y="1582"/>
                  </a:cubicBezTo>
                  <a:cubicBezTo>
                    <a:pt x="2979" y="1004"/>
                    <a:pt x="2584" y="275"/>
                    <a:pt x="2006" y="62"/>
                  </a:cubicBezTo>
                  <a:cubicBezTo>
                    <a:pt x="1824" y="1"/>
                    <a:pt x="1642" y="1"/>
                    <a:pt x="1490" y="1"/>
                  </a:cubicBezTo>
                  <a:close/>
                </a:path>
              </a:pathLst>
            </a:custGeom>
            <a:solidFill>
              <a:srgbClr val="FFA6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2;p29">
              <a:extLst>
                <a:ext uri="{FF2B5EF4-FFF2-40B4-BE49-F238E27FC236}">
                  <a16:creationId xmlns:a16="http://schemas.microsoft.com/office/drawing/2014/main" id="{1A6533D8-920D-1D63-71A0-F6CD97D83258}"/>
                </a:ext>
              </a:extLst>
            </p:cNvPr>
            <p:cNvSpPr/>
            <p:nvPr/>
          </p:nvSpPr>
          <p:spPr>
            <a:xfrm>
              <a:off x="1363720" y="1621227"/>
              <a:ext cx="87" cy="2770"/>
            </a:xfrm>
            <a:custGeom>
              <a:avLst/>
              <a:gdLst/>
              <a:ahLst/>
              <a:cxnLst/>
              <a:rect l="l" t="t" r="r" b="b"/>
              <a:pathLst>
                <a:path w="1" h="32" extrusionOk="0">
                  <a:moveTo>
                    <a:pt x="0" y="31"/>
                  </a:moveTo>
                  <a:cubicBezTo>
                    <a:pt x="0" y="31"/>
                    <a:pt x="0" y="31"/>
                    <a:pt x="0" y="31"/>
                  </a:cubicBezTo>
                  <a:cubicBezTo>
                    <a:pt x="0" y="31"/>
                    <a:pt x="0" y="1"/>
                    <a:pt x="0" y="1"/>
                  </a:cubicBezTo>
                  <a:cubicBezTo>
                    <a:pt x="0" y="31"/>
                    <a:pt x="0" y="31"/>
                    <a:pt x="0" y="3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03;p29">
              <a:extLst>
                <a:ext uri="{FF2B5EF4-FFF2-40B4-BE49-F238E27FC236}">
                  <a16:creationId xmlns:a16="http://schemas.microsoft.com/office/drawing/2014/main" id="{A899EF98-F9D6-8FCA-F9A0-60B095E97333}"/>
                </a:ext>
              </a:extLst>
            </p:cNvPr>
            <p:cNvSpPr/>
            <p:nvPr/>
          </p:nvSpPr>
          <p:spPr>
            <a:xfrm>
              <a:off x="969104" y="1487495"/>
              <a:ext cx="913009" cy="913614"/>
            </a:xfrm>
            <a:custGeom>
              <a:avLst/>
              <a:gdLst/>
              <a:ahLst/>
              <a:cxnLst/>
              <a:rect l="l" t="t" r="r" b="b"/>
              <a:pathLst>
                <a:path w="10548" h="10555" extrusionOk="0">
                  <a:moveTo>
                    <a:pt x="9230" y="2753"/>
                  </a:moveTo>
                  <a:cubicBezTo>
                    <a:pt x="9228" y="2753"/>
                    <a:pt x="9222" y="2756"/>
                    <a:pt x="9210" y="2762"/>
                  </a:cubicBezTo>
                  <a:cubicBezTo>
                    <a:pt x="9202" y="2768"/>
                    <a:pt x="9195" y="2774"/>
                    <a:pt x="9187" y="2780"/>
                  </a:cubicBezTo>
                  <a:lnTo>
                    <a:pt x="9187" y="2780"/>
                  </a:lnTo>
                  <a:cubicBezTo>
                    <a:pt x="9211" y="2768"/>
                    <a:pt x="9234" y="2753"/>
                    <a:pt x="9230" y="2753"/>
                  </a:cubicBezTo>
                  <a:close/>
                  <a:moveTo>
                    <a:pt x="7693" y="0"/>
                  </a:moveTo>
                  <a:cubicBezTo>
                    <a:pt x="7577" y="0"/>
                    <a:pt x="7451" y="36"/>
                    <a:pt x="7325" y="57"/>
                  </a:cubicBezTo>
                  <a:cubicBezTo>
                    <a:pt x="7082" y="117"/>
                    <a:pt x="6839" y="148"/>
                    <a:pt x="6596" y="269"/>
                  </a:cubicBezTo>
                  <a:cubicBezTo>
                    <a:pt x="6110" y="482"/>
                    <a:pt x="5714" y="695"/>
                    <a:pt x="5441" y="908"/>
                  </a:cubicBezTo>
                  <a:cubicBezTo>
                    <a:pt x="5392" y="738"/>
                    <a:pt x="5267" y="607"/>
                    <a:pt x="5079" y="607"/>
                  </a:cubicBezTo>
                  <a:cubicBezTo>
                    <a:pt x="5031" y="607"/>
                    <a:pt x="4980" y="616"/>
                    <a:pt x="4924" y="634"/>
                  </a:cubicBezTo>
                  <a:cubicBezTo>
                    <a:pt x="4924" y="634"/>
                    <a:pt x="4894" y="664"/>
                    <a:pt x="4863" y="664"/>
                  </a:cubicBezTo>
                  <a:cubicBezTo>
                    <a:pt x="4103" y="938"/>
                    <a:pt x="3587" y="1394"/>
                    <a:pt x="2948" y="2093"/>
                  </a:cubicBezTo>
                  <a:cubicBezTo>
                    <a:pt x="2432" y="2701"/>
                    <a:pt x="2401" y="2731"/>
                    <a:pt x="1976" y="3339"/>
                  </a:cubicBezTo>
                  <a:cubicBezTo>
                    <a:pt x="1459" y="4008"/>
                    <a:pt x="1125" y="4829"/>
                    <a:pt x="1064" y="5680"/>
                  </a:cubicBezTo>
                  <a:cubicBezTo>
                    <a:pt x="1033" y="5740"/>
                    <a:pt x="1033" y="5801"/>
                    <a:pt x="1033" y="5832"/>
                  </a:cubicBezTo>
                  <a:cubicBezTo>
                    <a:pt x="1003" y="5953"/>
                    <a:pt x="1003" y="6044"/>
                    <a:pt x="973" y="6166"/>
                  </a:cubicBezTo>
                  <a:cubicBezTo>
                    <a:pt x="851" y="5953"/>
                    <a:pt x="699" y="5771"/>
                    <a:pt x="578" y="5680"/>
                  </a:cubicBezTo>
                  <a:cubicBezTo>
                    <a:pt x="503" y="5630"/>
                    <a:pt x="429" y="5580"/>
                    <a:pt x="354" y="5580"/>
                  </a:cubicBezTo>
                  <a:cubicBezTo>
                    <a:pt x="337" y="5580"/>
                    <a:pt x="321" y="5583"/>
                    <a:pt x="304" y="5589"/>
                  </a:cubicBezTo>
                  <a:cubicBezTo>
                    <a:pt x="61" y="5740"/>
                    <a:pt x="213" y="6044"/>
                    <a:pt x="334" y="6227"/>
                  </a:cubicBezTo>
                  <a:cubicBezTo>
                    <a:pt x="365" y="6288"/>
                    <a:pt x="395" y="6348"/>
                    <a:pt x="426" y="6379"/>
                  </a:cubicBezTo>
                  <a:cubicBezTo>
                    <a:pt x="182" y="6470"/>
                    <a:pt x="0" y="6713"/>
                    <a:pt x="243" y="6896"/>
                  </a:cubicBezTo>
                  <a:cubicBezTo>
                    <a:pt x="290" y="6919"/>
                    <a:pt x="336" y="6929"/>
                    <a:pt x="383" y="6929"/>
                  </a:cubicBezTo>
                  <a:cubicBezTo>
                    <a:pt x="458" y="6929"/>
                    <a:pt x="533" y="6903"/>
                    <a:pt x="608" y="6865"/>
                  </a:cubicBezTo>
                  <a:cubicBezTo>
                    <a:pt x="669" y="6835"/>
                    <a:pt x="760" y="6804"/>
                    <a:pt x="821" y="6774"/>
                  </a:cubicBezTo>
                  <a:lnTo>
                    <a:pt x="851" y="6774"/>
                  </a:lnTo>
                  <a:cubicBezTo>
                    <a:pt x="821" y="7412"/>
                    <a:pt x="942" y="8081"/>
                    <a:pt x="1277" y="8810"/>
                  </a:cubicBezTo>
                  <a:cubicBezTo>
                    <a:pt x="1368" y="8993"/>
                    <a:pt x="1793" y="9905"/>
                    <a:pt x="2037" y="10087"/>
                  </a:cubicBezTo>
                  <a:cubicBezTo>
                    <a:pt x="2037" y="10087"/>
                    <a:pt x="2067" y="10117"/>
                    <a:pt x="2067" y="10117"/>
                  </a:cubicBezTo>
                  <a:cubicBezTo>
                    <a:pt x="2097" y="10178"/>
                    <a:pt x="2158" y="10239"/>
                    <a:pt x="2219" y="10300"/>
                  </a:cubicBezTo>
                  <a:cubicBezTo>
                    <a:pt x="2280" y="10391"/>
                    <a:pt x="2371" y="10482"/>
                    <a:pt x="2492" y="10543"/>
                  </a:cubicBezTo>
                  <a:cubicBezTo>
                    <a:pt x="2515" y="10551"/>
                    <a:pt x="2542" y="10554"/>
                    <a:pt x="2570" y="10554"/>
                  </a:cubicBezTo>
                  <a:cubicBezTo>
                    <a:pt x="2654" y="10554"/>
                    <a:pt x="2751" y="10520"/>
                    <a:pt x="2796" y="10452"/>
                  </a:cubicBezTo>
                  <a:lnTo>
                    <a:pt x="2918" y="10452"/>
                  </a:lnTo>
                  <a:cubicBezTo>
                    <a:pt x="3009" y="10482"/>
                    <a:pt x="3070" y="10482"/>
                    <a:pt x="3131" y="10482"/>
                  </a:cubicBezTo>
                  <a:cubicBezTo>
                    <a:pt x="3161" y="10482"/>
                    <a:pt x="3161" y="10513"/>
                    <a:pt x="3161" y="10513"/>
                  </a:cubicBezTo>
                  <a:cubicBezTo>
                    <a:pt x="3194" y="10529"/>
                    <a:pt x="3226" y="10536"/>
                    <a:pt x="3257" y="10536"/>
                  </a:cubicBezTo>
                  <a:cubicBezTo>
                    <a:pt x="3341" y="10536"/>
                    <a:pt x="3412" y="10480"/>
                    <a:pt x="3435" y="10391"/>
                  </a:cubicBezTo>
                  <a:cubicBezTo>
                    <a:pt x="3465" y="10269"/>
                    <a:pt x="3374" y="10026"/>
                    <a:pt x="3344" y="9874"/>
                  </a:cubicBezTo>
                  <a:cubicBezTo>
                    <a:pt x="3374" y="9753"/>
                    <a:pt x="3252" y="8719"/>
                    <a:pt x="3040" y="8233"/>
                  </a:cubicBezTo>
                  <a:cubicBezTo>
                    <a:pt x="3009" y="8111"/>
                    <a:pt x="2979" y="8020"/>
                    <a:pt x="2918" y="7929"/>
                  </a:cubicBezTo>
                  <a:cubicBezTo>
                    <a:pt x="2857" y="7716"/>
                    <a:pt x="2523" y="7017"/>
                    <a:pt x="2280" y="6683"/>
                  </a:cubicBezTo>
                  <a:cubicBezTo>
                    <a:pt x="2189" y="6531"/>
                    <a:pt x="2067" y="6409"/>
                    <a:pt x="1976" y="6288"/>
                  </a:cubicBezTo>
                  <a:cubicBezTo>
                    <a:pt x="1976" y="6227"/>
                    <a:pt x="1945" y="6136"/>
                    <a:pt x="1945" y="6105"/>
                  </a:cubicBezTo>
                  <a:cubicBezTo>
                    <a:pt x="1945" y="6075"/>
                    <a:pt x="1945" y="6044"/>
                    <a:pt x="1945" y="6014"/>
                  </a:cubicBezTo>
                  <a:cubicBezTo>
                    <a:pt x="1945" y="5984"/>
                    <a:pt x="1976" y="5984"/>
                    <a:pt x="1976" y="5984"/>
                  </a:cubicBezTo>
                  <a:cubicBezTo>
                    <a:pt x="2067" y="6014"/>
                    <a:pt x="2175" y="6027"/>
                    <a:pt x="2294" y="6027"/>
                  </a:cubicBezTo>
                  <a:cubicBezTo>
                    <a:pt x="2652" y="6027"/>
                    <a:pt x="3108" y="5908"/>
                    <a:pt x="3496" y="5771"/>
                  </a:cubicBezTo>
                  <a:cubicBezTo>
                    <a:pt x="3891" y="5680"/>
                    <a:pt x="4286" y="5497"/>
                    <a:pt x="4651" y="5315"/>
                  </a:cubicBezTo>
                  <a:cubicBezTo>
                    <a:pt x="4894" y="5224"/>
                    <a:pt x="5137" y="5102"/>
                    <a:pt x="5350" y="4889"/>
                  </a:cubicBezTo>
                  <a:cubicBezTo>
                    <a:pt x="5532" y="4707"/>
                    <a:pt x="5593" y="4646"/>
                    <a:pt x="5775" y="4373"/>
                  </a:cubicBezTo>
                  <a:cubicBezTo>
                    <a:pt x="6170" y="4312"/>
                    <a:pt x="6505" y="4190"/>
                    <a:pt x="6869" y="4038"/>
                  </a:cubicBezTo>
                  <a:cubicBezTo>
                    <a:pt x="7234" y="3917"/>
                    <a:pt x="7173" y="3917"/>
                    <a:pt x="7447" y="3826"/>
                  </a:cubicBezTo>
                  <a:cubicBezTo>
                    <a:pt x="7660" y="3704"/>
                    <a:pt x="7994" y="3491"/>
                    <a:pt x="8389" y="3309"/>
                  </a:cubicBezTo>
                  <a:cubicBezTo>
                    <a:pt x="8804" y="3042"/>
                    <a:pt x="8901" y="3007"/>
                    <a:pt x="9187" y="2780"/>
                  </a:cubicBezTo>
                  <a:lnTo>
                    <a:pt x="9187" y="2780"/>
                  </a:lnTo>
                  <a:cubicBezTo>
                    <a:pt x="9173" y="2787"/>
                    <a:pt x="9158" y="2792"/>
                    <a:pt x="9149" y="2792"/>
                  </a:cubicBezTo>
                  <a:cubicBezTo>
                    <a:pt x="9240" y="2731"/>
                    <a:pt x="9362" y="2671"/>
                    <a:pt x="9423" y="2579"/>
                  </a:cubicBezTo>
                  <a:cubicBezTo>
                    <a:pt x="9423" y="2579"/>
                    <a:pt x="9453" y="2579"/>
                    <a:pt x="9483" y="2549"/>
                  </a:cubicBezTo>
                  <a:cubicBezTo>
                    <a:pt x="9575" y="2397"/>
                    <a:pt x="9757" y="2306"/>
                    <a:pt x="9848" y="2184"/>
                  </a:cubicBezTo>
                  <a:cubicBezTo>
                    <a:pt x="9879" y="2184"/>
                    <a:pt x="10000" y="2002"/>
                    <a:pt x="10152" y="1880"/>
                  </a:cubicBezTo>
                  <a:cubicBezTo>
                    <a:pt x="10304" y="1728"/>
                    <a:pt x="10547" y="1485"/>
                    <a:pt x="10365" y="1242"/>
                  </a:cubicBezTo>
                  <a:cubicBezTo>
                    <a:pt x="10274" y="1151"/>
                    <a:pt x="10152" y="1120"/>
                    <a:pt x="10031" y="1120"/>
                  </a:cubicBezTo>
                  <a:cubicBezTo>
                    <a:pt x="10122" y="1029"/>
                    <a:pt x="10152" y="999"/>
                    <a:pt x="10243" y="847"/>
                  </a:cubicBezTo>
                  <a:cubicBezTo>
                    <a:pt x="10304" y="725"/>
                    <a:pt x="10335" y="604"/>
                    <a:pt x="10304" y="452"/>
                  </a:cubicBezTo>
                  <a:cubicBezTo>
                    <a:pt x="10210" y="183"/>
                    <a:pt x="9949" y="98"/>
                    <a:pt x="9648" y="98"/>
                  </a:cubicBezTo>
                  <a:cubicBezTo>
                    <a:pt x="9269" y="98"/>
                    <a:pt x="8826" y="232"/>
                    <a:pt x="8572" y="300"/>
                  </a:cubicBezTo>
                  <a:cubicBezTo>
                    <a:pt x="8359" y="391"/>
                    <a:pt x="8389" y="360"/>
                    <a:pt x="8268" y="421"/>
                  </a:cubicBezTo>
                  <a:cubicBezTo>
                    <a:pt x="8268" y="360"/>
                    <a:pt x="8268" y="300"/>
                    <a:pt x="8237" y="239"/>
                  </a:cubicBezTo>
                  <a:cubicBezTo>
                    <a:pt x="8237" y="239"/>
                    <a:pt x="8207" y="208"/>
                    <a:pt x="8207" y="178"/>
                  </a:cubicBezTo>
                  <a:cubicBezTo>
                    <a:pt x="8176" y="148"/>
                    <a:pt x="8176" y="148"/>
                    <a:pt x="8176" y="148"/>
                  </a:cubicBezTo>
                  <a:cubicBezTo>
                    <a:pt x="8085" y="57"/>
                    <a:pt x="7964" y="26"/>
                    <a:pt x="7842" y="26"/>
                  </a:cubicBezTo>
                  <a:cubicBezTo>
                    <a:pt x="7795" y="7"/>
                    <a:pt x="7745" y="0"/>
                    <a:pt x="7693" y="0"/>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04;p29">
              <a:extLst>
                <a:ext uri="{FF2B5EF4-FFF2-40B4-BE49-F238E27FC236}">
                  <a16:creationId xmlns:a16="http://schemas.microsoft.com/office/drawing/2014/main" id="{FC4A4E72-EE07-8399-1B75-5AA4F482BA3A}"/>
                </a:ext>
              </a:extLst>
            </p:cNvPr>
            <p:cNvSpPr/>
            <p:nvPr/>
          </p:nvSpPr>
          <p:spPr>
            <a:xfrm>
              <a:off x="1539951" y="1509567"/>
              <a:ext cx="4761" cy="1298"/>
            </a:xfrm>
            <a:custGeom>
              <a:avLst/>
              <a:gdLst/>
              <a:ahLst/>
              <a:cxnLst/>
              <a:rect l="l" t="t" r="r" b="b"/>
              <a:pathLst>
                <a:path w="55" h="15" extrusionOk="0">
                  <a:moveTo>
                    <a:pt x="50" y="1"/>
                  </a:moveTo>
                  <a:cubicBezTo>
                    <a:pt x="41" y="1"/>
                    <a:pt x="1" y="14"/>
                    <a:pt x="1" y="14"/>
                  </a:cubicBezTo>
                  <a:lnTo>
                    <a:pt x="31" y="14"/>
                  </a:lnTo>
                  <a:cubicBezTo>
                    <a:pt x="52" y="4"/>
                    <a:pt x="55" y="1"/>
                    <a:pt x="50" y="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05;p29">
              <a:extLst>
                <a:ext uri="{FF2B5EF4-FFF2-40B4-BE49-F238E27FC236}">
                  <a16:creationId xmlns:a16="http://schemas.microsoft.com/office/drawing/2014/main" id="{AB5CBC18-47B7-2BA3-5D37-C96B7DB45E71}"/>
                </a:ext>
              </a:extLst>
            </p:cNvPr>
            <p:cNvSpPr/>
            <p:nvPr/>
          </p:nvSpPr>
          <p:spPr>
            <a:xfrm>
              <a:off x="1161089" y="2383365"/>
              <a:ext cx="189561" cy="18341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06;p29">
              <a:extLst>
                <a:ext uri="{FF2B5EF4-FFF2-40B4-BE49-F238E27FC236}">
                  <a16:creationId xmlns:a16="http://schemas.microsoft.com/office/drawing/2014/main" id="{50BE0CE0-082B-3206-8B43-4463B472CA9C}"/>
                </a:ext>
              </a:extLst>
            </p:cNvPr>
            <p:cNvSpPr/>
            <p:nvPr/>
          </p:nvSpPr>
          <p:spPr>
            <a:xfrm>
              <a:off x="1216399" y="2453650"/>
              <a:ext cx="39557" cy="2276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7;p29">
              <a:extLst>
                <a:ext uri="{FF2B5EF4-FFF2-40B4-BE49-F238E27FC236}">
                  <a16:creationId xmlns:a16="http://schemas.microsoft.com/office/drawing/2014/main" id="{83B3393F-0E24-6992-5647-333C48841B1A}"/>
                </a:ext>
              </a:extLst>
            </p:cNvPr>
            <p:cNvSpPr/>
            <p:nvPr/>
          </p:nvSpPr>
          <p:spPr>
            <a:xfrm>
              <a:off x="1124302" y="1195277"/>
              <a:ext cx="1383968" cy="1606853"/>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8;p29">
              <a:extLst>
                <a:ext uri="{FF2B5EF4-FFF2-40B4-BE49-F238E27FC236}">
                  <a16:creationId xmlns:a16="http://schemas.microsoft.com/office/drawing/2014/main" id="{C1D7E097-18A4-9B11-391F-5BC15FF4BC06}"/>
                </a:ext>
              </a:extLst>
            </p:cNvPr>
            <p:cNvSpPr/>
            <p:nvPr/>
          </p:nvSpPr>
          <p:spPr>
            <a:xfrm>
              <a:off x="1606514" y="2468365"/>
              <a:ext cx="209815" cy="146888"/>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9;p29">
              <a:extLst>
                <a:ext uri="{FF2B5EF4-FFF2-40B4-BE49-F238E27FC236}">
                  <a16:creationId xmlns:a16="http://schemas.microsoft.com/office/drawing/2014/main" id="{54B2D1ED-978A-3F2F-1015-8A2F190590B6}"/>
                </a:ext>
              </a:extLst>
            </p:cNvPr>
            <p:cNvSpPr/>
            <p:nvPr/>
          </p:nvSpPr>
          <p:spPr>
            <a:xfrm>
              <a:off x="1411067" y="2176406"/>
              <a:ext cx="55310" cy="55310"/>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0;p29">
              <a:extLst>
                <a:ext uri="{FF2B5EF4-FFF2-40B4-BE49-F238E27FC236}">
                  <a16:creationId xmlns:a16="http://schemas.microsoft.com/office/drawing/2014/main" id="{BB9DEA0A-1DE5-87E7-0D9F-02A2180875C3}"/>
                </a:ext>
              </a:extLst>
            </p:cNvPr>
            <p:cNvSpPr/>
            <p:nvPr/>
          </p:nvSpPr>
          <p:spPr>
            <a:xfrm>
              <a:off x="1661045" y="1989615"/>
              <a:ext cx="57907" cy="57907"/>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1;p29">
              <a:extLst>
                <a:ext uri="{FF2B5EF4-FFF2-40B4-BE49-F238E27FC236}">
                  <a16:creationId xmlns:a16="http://schemas.microsoft.com/office/drawing/2014/main" id="{A174B70D-6B84-55EC-4FAD-78106D1F457F}"/>
                </a:ext>
              </a:extLst>
            </p:cNvPr>
            <p:cNvSpPr/>
            <p:nvPr/>
          </p:nvSpPr>
          <p:spPr>
            <a:xfrm>
              <a:off x="1458414" y="2097379"/>
              <a:ext cx="336882" cy="268501"/>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2;p29">
              <a:extLst>
                <a:ext uri="{FF2B5EF4-FFF2-40B4-BE49-F238E27FC236}">
                  <a16:creationId xmlns:a16="http://schemas.microsoft.com/office/drawing/2014/main" id="{68169B41-6CD3-B4C0-7CA6-117305933D52}"/>
                </a:ext>
              </a:extLst>
            </p:cNvPr>
            <p:cNvSpPr/>
            <p:nvPr/>
          </p:nvSpPr>
          <p:spPr>
            <a:xfrm>
              <a:off x="1029608" y="2074268"/>
              <a:ext cx="151908" cy="314810"/>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3;p29">
              <a:extLst>
                <a:ext uri="{FF2B5EF4-FFF2-40B4-BE49-F238E27FC236}">
                  <a16:creationId xmlns:a16="http://schemas.microsoft.com/office/drawing/2014/main" id="{FD9986A2-FB42-6661-573C-2326F5738DBF}"/>
                </a:ext>
              </a:extLst>
            </p:cNvPr>
            <p:cNvSpPr/>
            <p:nvPr/>
          </p:nvSpPr>
          <p:spPr>
            <a:xfrm>
              <a:off x="1145336" y="2036962"/>
              <a:ext cx="87" cy="2683"/>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4;p29">
              <a:extLst>
                <a:ext uri="{FF2B5EF4-FFF2-40B4-BE49-F238E27FC236}">
                  <a16:creationId xmlns:a16="http://schemas.microsoft.com/office/drawing/2014/main" id="{603E75F7-2EAF-8042-507D-D0AED2A4765D}"/>
                </a:ext>
              </a:extLst>
            </p:cNvPr>
            <p:cNvSpPr/>
            <p:nvPr/>
          </p:nvSpPr>
          <p:spPr>
            <a:xfrm>
              <a:off x="1132179" y="2036962"/>
              <a:ext cx="131654" cy="338526"/>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5;p29">
              <a:extLst>
                <a:ext uri="{FF2B5EF4-FFF2-40B4-BE49-F238E27FC236}">
                  <a16:creationId xmlns:a16="http://schemas.microsoft.com/office/drawing/2014/main" id="{FF987768-B0DF-2361-F397-E23E6C8D1CD8}"/>
                </a:ext>
              </a:extLst>
            </p:cNvPr>
            <p:cNvSpPr/>
            <p:nvPr/>
          </p:nvSpPr>
          <p:spPr>
            <a:xfrm>
              <a:off x="1037485" y="2071152"/>
              <a:ext cx="87" cy="87"/>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6;p29">
              <a:extLst>
                <a:ext uri="{FF2B5EF4-FFF2-40B4-BE49-F238E27FC236}">
                  <a16:creationId xmlns:a16="http://schemas.microsoft.com/office/drawing/2014/main" id="{1FB96EE7-C532-D8B4-1288-B569987A52D8}"/>
                </a:ext>
              </a:extLst>
            </p:cNvPr>
            <p:cNvSpPr/>
            <p:nvPr/>
          </p:nvSpPr>
          <p:spPr>
            <a:xfrm>
              <a:off x="963824" y="1478753"/>
              <a:ext cx="724919" cy="616203"/>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7;p29">
              <a:extLst>
                <a:ext uri="{FF2B5EF4-FFF2-40B4-BE49-F238E27FC236}">
                  <a16:creationId xmlns:a16="http://schemas.microsoft.com/office/drawing/2014/main" id="{34A0A8E8-6AF6-5A9F-3BBE-CAB06CF14103}"/>
                </a:ext>
              </a:extLst>
            </p:cNvPr>
            <p:cNvSpPr/>
            <p:nvPr/>
          </p:nvSpPr>
          <p:spPr>
            <a:xfrm>
              <a:off x="1124302" y="2584006"/>
              <a:ext cx="471046" cy="640352"/>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8;p29">
              <a:extLst>
                <a:ext uri="{FF2B5EF4-FFF2-40B4-BE49-F238E27FC236}">
                  <a16:creationId xmlns:a16="http://schemas.microsoft.com/office/drawing/2014/main" id="{36E0FCF7-A557-AB5D-8832-350AE245FDCC}"/>
                </a:ext>
              </a:extLst>
            </p:cNvPr>
            <p:cNvSpPr/>
            <p:nvPr/>
          </p:nvSpPr>
          <p:spPr>
            <a:xfrm>
              <a:off x="1455817" y="3009349"/>
              <a:ext cx="984072" cy="686141"/>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9;p29">
              <a:extLst>
                <a:ext uri="{FF2B5EF4-FFF2-40B4-BE49-F238E27FC236}">
                  <a16:creationId xmlns:a16="http://schemas.microsoft.com/office/drawing/2014/main" id="{A6C09547-1BDD-EAC2-5990-DF516430898D}"/>
                </a:ext>
              </a:extLst>
            </p:cNvPr>
            <p:cNvSpPr/>
            <p:nvPr/>
          </p:nvSpPr>
          <p:spPr>
            <a:xfrm>
              <a:off x="2064749" y="2674545"/>
              <a:ext cx="382065" cy="656712"/>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820;p29">
              <a:extLst>
                <a:ext uri="{FF2B5EF4-FFF2-40B4-BE49-F238E27FC236}">
                  <a16:creationId xmlns:a16="http://schemas.microsoft.com/office/drawing/2014/main" id="{EC6214E5-7BAA-2DC9-BB81-F865E592212D}"/>
                </a:ext>
              </a:extLst>
            </p:cNvPr>
            <p:cNvSpPr/>
            <p:nvPr/>
          </p:nvSpPr>
          <p:spPr>
            <a:xfrm>
              <a:off x="2087254" y="2652559"/>
              <a:ext cx="65870" cy="85432"/>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821;p29">
              <a:extLst>
                <a:ext uri="{FF2B5EF4-FFF2-40B4-BE49-F238E27FC236}">
                  <a16:creationId xmlns:a16="http://schemas.microsoft.com/office/drawing/2014/main" id="{BA442137-D9AA-FB78-3FB0-AF4C0AE3F407}"/>
                </a:ext>
              </a:extLst>
            </p:cNvPr>
            <p:cNvSpPr/>
            <p:nvPr/>
          </p:nvSpPr>
          <p:spPr>
            <a:xfrm>
              <a:off x="1021645" y="3904960"/>
              <a:ext cx="87" cy="8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822;p29">
              <a:extLst>
                <a:ext uri="{FF2B5EF4-FFF2-40B4-BE49-F238E27FC236}">
                  <a16:creationId xmlns:a16="http://schemas.microsoft.com/office/drawing/2014/main" id="{FAAC42B9-1CD0-BCA9-6635-651C26C5C211}"/>
                </a:ext>
              </a:extLst>
            </p:cNvPr>
            <p:cNvSpPr/>
            <p:nvPr/>
          </p:nvSpPr>
          <p:spPr>
            <a:xfrm>
              <a:off x="921671" y="3220463"/>
              <a:ext cx="344759" cy="768717"/>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823;p29">
              <a:extLst>
                <a:ext uri="{FF2B5EF4-FFF2-40B4-BE49-F238E27FC236}">
                  <a16:creationId xmlns:a16="http://schemas.microsoft.com/office/drawing/2014/main" id="{B2BDCCAE-3F95-9342-8D2D-993438206FBC}"/>
                </a:ext>
              </a:extLst>
            </p:cNvPr>
            <p:cNvSpPr/>
            <p:nvPr/>
          </p:nvSpPr>
          <p:spPr>
            <a:xfrm>
              <a:off x="1468974" y="4320609"/>
              <a:ext cx="2683" cy="277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824;p29">
              <a:extLst>
                <a:ext uri="{FF2B5EF4-FFF2-40B4-BE49-F238E27FC236}">
                  <a16:creationId xmlns:a16="http://schemas.microsoft.com/office/drawing/2014/main" id="{053A307E-E261-8EEE-B3BA-2AE3C7492426}"/>
                </a:ext>
              </a:extLst>
            </p:cNvPr>
            <p:cNvSpPr/>
            <p:nvPr/>
          </p:nvSpPr>
          <p:spPr>
            <a:xfrm>
              <a:off x="1453134" y="3737904"/>
              <a:ext cx="676274" cy="619319"/>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825;p29">
              <a:extLst>
                <a:ext uri="{FF2B5EF4-FFF2-40B4-BE49-F238E27FC236}">
                  <a16:creationId xmlns:a16="http://schemas.microsoft.com/office/drawing/2014/main" id="{7A83952D-0021-5D95-CF6A-41531798330B}"/>
                </a:ext>
              </a:extLst>
            </p:cNvPr>
            <p:cNvSpPr/>
            <p:nvPr/>
          </p:nvSpPr>
          <p:spPr>
            <a:xfrm>
              <a:off x="1468974" y="4320609"/>
              <a:ext cx="87" cy="87"/>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826;p29">
              <a:extLst>
                <a:ext uri="{FF2B5EF4-FFF2-40B4-BE49-F238E27FC236}">
                  <a16:creationId xmlns:a16="http://schemas.microsoft.com/office/drawing/2014/main" id="{A3132814-B999-855C-689A-ABA2FAE8E5A6}"/>
                </a:ext>
              </a:extLst>
            </p:cNvPr>
            <p:cNvSpPr/>
            <p:nvPr/>
          </p:nvSpPr>
          <p:spPr>
            <a:xfrm>
              <a:off x="2020951" y="3427682"/>
              <a:ext cx="547822" cy="845667"/>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827;p29">
              <a:extLst>
                <a:ext uri="{FF2B5EF4-FFF2-40B4-BE49-F238E27FC236}">
                  <a16:creationId xmlns:a16="http://schemas.microsoft.com/office/drawing/2014/main" id="{0FD89591-D049-DE44-0A3D-D9D2ABCB46DA}"/>
                </a:ext>
              </a:extLst>
            </p:cNvPr>
            <p:cNvSpPr/>
            <p:nvPr/>
          </p:nvSpPr>
          <p:spPr>
            <a:xfrm>
              <a:off x="1576825" y="4377650"/>
              <a:ext cx="131654" cy="974811"/>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828;p29">
              <a:extLst>
                <a:ext uri="{FF2B5EF4-FFF2-40B4-BE49-F238E27FC236}">
                  <a16:creationId xmlns:a16="http://schemas.microsoft.com/office/drawing/2014/main" id="{F4C3514F-23D3-BCF4-91C9-043B7B6BDA1A}"/>
                </a:ext>
              </a:extLst>
            </p:cNvPr>
            <p:cNvSpPr/>
            <p:nvPr/>
          </p:nvSpPr>
          <p:spPr>
            <a:xfrm>
              <a:off x="2150355" y="4315242"/>
              <a:ext cx="135289" cy="952306"/>
            </a:xfrm>
            <a:custGeom>
              <a:avLst/>
              <a:gdLst/>
              <a:ahLst/>
              <a:cxnLst/>
              <a:rect l="l" t="t" r="r" b="b"/>
              <a:pathLst>
                <a:path w="1563" h="11002" extrusionOk="0">
                  <a:moveTo>
                    <a:pt x="620" y="1"/>
                  </a:moveTo>
                  <a:cubicBezTo>
                    <a:pt x="568" y="1"/>
                    <a:pt x="517" y="34"/>
                    <a:pt x="517" y="93"/>
                  </a:cubicBezTo>
                  <a:cubicBezTo>
                    <a:pt x="548" y="1522"/>
                    <a:pt x="396" y="2920"/>
                    <a:pt x="274" y="4349"/>
                  </a:cubicBezTo>
                  <a:cubicBezTo>
                    <a:pt x="183" y="5564"/>
                    <a:pt x="153" y="6780"/>
                    <a:pt x="92" y="7966"/>
                  </a:cubicBezTo>
                  <a:cubicBezTo>
                    <a:pt x="61" y="8391"/>
                    <a:pt x="31" y="8817"/>
                    <a:pt x="31" y="9242"/>
                  </a:cubicBezTo>
                  <a:cubicBezTo>
                    <a:pt x="31" y="9455"/>
                    <a:pt x="1" y="9729"/>
                    <a:pt x="122" y="9911"/>
                  </a:cubicBezTo>
                  <a:cubicBezTo>
                    <a:pt x="274" y="10154"/>
                    <a:pt x="365" y="10215"/>
                    <a:pt x="517" y="10397"/>
                  </a:cubicBezTo>
                  <a:cubicBezTo>
                    <a:pt x="669" y="10640"/>
                    <a:pt x="913" y="10884"/>
                    <a:pt x="1186" y="10975"/>
                  </a:cubicBezTo>
                  <a:cubicBezTo>
                    <a:pt x="1235" y="10993"/>
                    <a:pt x="1281" y="11002"/>
                    <a:pt x="1322" y="11002"/>
                  </a:cubicBezTo>
                  <a:cubicBezTo>
                    <a:pt x="1481" y="11002"/>
                    <a:pt x="1563" y="10871"/>
                    <a:pt x="1490" y="10701"/>
                  </a:cubicBezTo>
                  <a:cubicBezTo>
                    <a:pt x="1460" y="10549"/>
                    <a:pt x="1277" y="10306"/>
                    <a:pt x="1186" y="10184"/>
                  </a:cubicBezTo>
                  <a:cubicBezTo>
                    <a:pt x="943" y="9911"/>
                    <a:pt x="821" y="9668"/>
                    <a:pt x="487" y="9394"/>
                  </a:cubicBezTo>
                  <a:cubicBezTo>
                    <a:pt x="517" y="9121"/>
                    <a:pt x="517" y="8877"/>
                    <a:pt x="517" y="8634"/>
                  </a:cubicBezTo>
                  <a:cubicBezTo>
                    <a:pt x="517" y="8300"/>
                    <a:pt x="517" y="7905"/>
                    <a:pt x="517" y="7540"/>
                  </a:cubicBezTo>
                  <a:cubicBezTo>
                    <a:pt x="578" y="6932"/>
                    <a:pt x="609" y="6294"/>
                    <a:pt x="669" y="5656"/>
                  </a:cubicBezTo>
                  <a:cubicBezTo>
                    <a:pt x="669" y="5504"/>
                    <a:pt x="669" y="5352"/>
                    <a:pt x="669" y="5200"/>
                  </a:cubicBezTo>
                  <a:cubicBezTo>
                    <a:pt x="700" y="4896"/>
                    <a:pt x="761" y="4561"/>
                    <a:pt x="791" y="4197"/>
                  </a:cubicBezTo>
                  <a:cubicBezTo>
                    <a:pt x="791" y="4197"/>
                    <a:pt x="761" y="4166"/>
                    <a:pt x="761" y="4166"/>
                  </a:cubicBezTo>
                  <a:cubicBezTo>
                    <a:pt x="761" y="4075"/>
                    <a:pt x="791" y="3984"/>
                    <a:pt x="791" y="3893"/>
                  </a:cubicBezTo>
                  <a:cubicBezTo>
                    <a:pt x="791" y="3862"/>
                    <a:pt x="791" y="3862"/>
                    <a:pt x="791" y="3832"/>
                  </a:cubicBezTo>
                  <a:cubicBezTo>
                    <a:pt x="821" y="3315"/>
                    <a:pt x="882" y="2920"/>
                    <a:pt x="882" y="2403"/>
                  </a:cubicBezTo>
                  <a:cubicBezTo>
                    <a:pt x="943" y="1917"/>
                    <a:pt x="913" y="1370"/>
                    <a:pt x="973" y="975"/>
                  </a:cubicBezTo>
                  <a:cubicBezTo>
                    <a:pt x="1034" y="671"/>
                    <a:pt x="1034" y="367"/>
                    <a:pt x="1065" y="63"/>
                  </a:cubicBezTo>
                  <a:cubicBezTo>
                    <a:pt x="1052" y="25"/>
                    <a:pt x="1023" y="8"/>
                    <a:pt x="994" y="8"/>
                  </a:cubicBezTo>
                  <a:cubicBezTo>
                    <a:pt x="954" y="8"/>
                    <a:pt x="913" y="40"/>
                    <a:pt x="913" y="93"/>
                  </a:cubicBezTo>
                  <a:cubicBezTo>
                    <a:pt x="882" y="124"/>
                    <a:pt x="882" y="184"/>
                    <a:pt x="882" y="215"/>
                  </a:cubicBezTo>
                  <a:cubicBezTo>
                    <a:pt x="882" y="184"/>
                    <a:pt x="852" y="154"/>
                    <a:pt x="821" y="124"/>
                  </a:cubicBezTo>
                  <a:lnTo>
                    <a:pt x="791" y="124"/>
                  </a:lnTo>
                  <a:cubicBezTo>
                    <a:pt x="791" y="93"/>
                    <a:pt x="791" y="63"/>
                    <a:pt x="761" y="63"/>
                  </a:cubicBezTo>
                  <a:cubicBezTo>
                    <a:pt x="730" y="32"/>
                    <a:pt x="700" y="32"/>
                    <a:pt x="700" y="32"/>
                  </a:cubicBezTo>
                  <a:cubicBezTo>
                    <a:pt x="678" y="11"/>
                    <a:pt x="649" y="1"/>
                    <a:pt x="62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829;p29">
              <a:extLst>
                <a:ext uri="{FF2B5EF4-FFF2-40B4-BE49-F238E27FC236}">
                  <a16:creationId xmlns:a16="http://schemas.microsoft.com/office/drawing/2014/main" id="{CA61E5A8-78E7-B7C4-C0CB-859A896E9577}"/>
                </a:ext>
              </a:extLst>
            </p:cNvPr>
            <p:cNvSpPr/>
            <p:nvPr/>
          </p:nvSpPr>
          <p:spPr>
            <a:xfrm>
              <a:off x="1161089" y="2383365"/>
              <a:ext cx="189561" cy="18341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830;p29">
              <a:extLst>
                <a:ext uri="{FF2B5EF4-FFF2-40B4-BE49-F238E27FC236}">
                  <a16:creationId xmlns:a16="http://schemas.microsoft.com/office/drawing/2014/main" id="{9498F065-497E-AF8C-EA54-5FD6C3827955}"/>
                </a:ext>
              </a:extLst>
            </p:cNvPr>
            <p:cNvSpPr/>
            <p:nvPr/>
          </p:nvSpPr>
          <p:spPr>
            <a:xfrm>
              <a:off x="1216399" y="2453650"/>
              <a:ext cx="39557" cy="2276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831;p29">
              <a:extLst>
                <a:ext uri="{FF2B5EF4-FFF2-40B4-BE49-F238E27FC236}">
                  <a16:creationId xmlns:a16="http://schemas.microsoft.com/office/drawing/2014/main" id="{A8EA39F0-317D-4B19-79E2-F216D76026C6}"/>
                </a:ext>
              </a:extLst>
            </p:cNvPr>
            <p:cNvSpPr/>
            <p:nvPr/>
          </p:nvSpPr>
          <p:spPr>
            <a:xfrm>
              <a:off x="1124302" y="1195277"/>
              <a:ext cx="1383968" cy="1606853"/>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832;p29">
              <a:extLst>
                <a:ext uri="{FF2B5EF4-FFF2-40B4-BE49-F238E27FC236}">
                  <a16:creationId xmlns:a16="http://schemas.microsoft.com/office/drawing/2014/main" id="{B01D30FA-9EA4-6C9F-C0ED-4DA43AFE14F6}"/>
                </a:ext>
              </a:extLst>
            </p:cNvPr>
            <p:cNvSpPr/>
            <p:nvPr/>
          </p:nvSpPr>
          <p:spPr>
            <a:xfrm>
              <a:off x="1606514" y="2468365"/>
              <a:ext cx="209815" cy="146888"/>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833;p29">
              <a:extLst>
                <a:ext uri="{FF2B5EF4-FFF2-40B4-BE49-F238E27FC236}">
                  <a16:creationId xmlns:a16="http://schemas.microsoft.com/office/drawing/2014/main" id="{3B124194-2E6C-9244-6EC6-C4066AB3C35C}"/>
                </a:ext>
              </a:extLst>
            </p:cNvPr>
            <p:cNvSpPr/>
            <p:nvPr/>
          </p:nvSpPr>
          <p:spPr>
            <a:xfrm>
              <a:off x="1411067" y="2176406"/>
              <a:ext cx="55310" cy="55310"/>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834;p29">
              <a:extLst>
                <a:ext uri="{FF2B5EF4-FFF2-40B4-BE49-F238E27FC236}">
                  <a16:creationId xmlns:a16="http://schemas.microsoft.com/office/drawing/2014/main" id="{86E8B626-3F47-B377-0C05-D27EAF74F8C2}"/>
                </a:ext>
              </a:extLst>
            </p:cNvPr>
            <p:cNvSpPr/>
            <p:nvPr/>
          </p:nvSpPr>
          <p:spPr>
            <a:xfrm>
              <a:off x="1661045" y="1989615"/>
              <a:ext cx="57907" cy="57907"/>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835;p29">
              <a:extLst>
                <a:ext uri="{FF2B5EF4-FFF2-40B4-BE49-F238E27FC236}">
                  <a16:creationId xmlns:a16="http://schemas.microsoft.com/office/drawing/2014/main" id="{E3C9A277-8E84-9A8A-052B-C7AB292AEF02}"/>
                </a:ext>
              </a:extLst>
            </p:cNvPr>
            <p:cNvSpPr/>
            <p:nvPr/>
          </p:nvSpPr>
          <p:spPr>
            <a:xfrm>
              <a:off x="1458414" y="2097379"/>
              <a:ext cx="336882" cy="268501"/>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836;p29">
              <a:extLst>
                <a:ext uri="{FF2B5EF4-FFF2-40B4-BE49-F238E27FC236}">
                  <a16:creationId xmlns:a16="http://schemas.microsoft.com/office/drawing/2014/main" id="{C9A05FBA-F0EF-6CCF-503E-BA32D98BA518}"/>
                </a:ext>
              </a:extLst>
            </p:cNvPr>
            <p:cNvSpPr/>
            <p:nvPr/>
          </p:nvSpPr>
          <p:spPr>
            <a:xfrm>
              <a:off x="1029608" y="2074268"/>
              <a:ext cx="151908" cy="314810"/>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837;p29">
              <a:extLst>
                <a:ext uri="{FF2B5EF4-FFF2-40B4-BE49-F238E27FC236}">
                  <a16:creationId xmlns:a16="http://schemas.microsoft.com/office/drawing/2014/main" id="{C789D04C-9ED8-754B-222A-8F1762FBCCB1}"/>
                </a:ext>
              </a:extLst>
            </p:cNvPr>
            <p:cNvSpPr/>
            <p:nvPr/>
          </p:nvSpPr>
          <p:spPr>
            <a:xfrm>
              <a:off x="1145336" y="2036962"/>
              <a:ext cx="87" cy="2683"/>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838;p29">
              <a:extLst>
                <a:ext uri="{FF2B5EF4-FFF2-40B4-BE49-F238E27FC236}">
                  <a16:creationId xmlns:a16="http://schemas.microsoft.com/office/drawing/2014/main" id="{26B94B45-0380-B694-C136-36854E2FC17E}"/>
                </a:ext>
              </a:extLst>
            </p:cNvPr>
            <p:cNvSpPr/>
            <p:nvPr/>
          </p:nvSpPr>
          <p:spPr>
            <a:xfrm>
              <a:off x="1132179" y="2036962"/>
              <a:ext cx="131654" cy="338526"/>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839;p29">
              <a:extLst>
                <a:ext uri="{FF2B5EF4-FFF2-40B4-BE49-F238E27FC236}">
                  <a16:creationId xmlns:a16="http://schemas.microsoft.com/office/drawing/2014/main" id="{98D19358-E03E-D9CA-036A-7EA19EF01E01}"/>
                </a:ext>
              </a:extLst>
            </p:cNvPr>
            <p:cNvSpPr/>
            <p:nvPr/>
          </p:nvSpPr>
          <p:spPr>
            <a:xfrm>
              <a:off x="1037485" y="2071152"/>
              <a:ext cx="87" cy="87"/>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840;p29">
              <a:extLst>
                <a:ext uri="{FF2B5EF4-FFF2-40B4-BE49-F238E27FC236}">
                  <a16:creationId xmlns:a16="http://schemas.microsoft.com/office/drawing/2014/main" id="{16FAB079-49C0-878F-5BFB-B080A386A8CB}"/>
                </a:ext>
              </a:extLst>
            </p:cNvPr>
            <p:cNvSpPr/>
            <p:nvPr/>
          </p:nvSpPr>
          <p:spPr>
            <a:xfrm>
              <a:off x="963824" y="1478753"/>
              <a:ext cx="724919" cy="616203"/>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841;p29">
              <a:extLst>
                <a:ext uri="{FF2B5EF4-FFF2-40B4-BE49-F238E27FC236}">
                  <a16:creationId xmlns:a16="http://schemas.microsoft.com/office/drawing/2014/main" id="{6FF9BF27-0350-4235-1FB0-52891360FBE9}"/>
                </a:ext>
              </a:extLst>
            </p:cNvPr>
            <p:cNvSpPr/>
            <p:nvPr/>
          </p:nvSpPr>
          <p:spPr>
            <a:xfrm>
              <a:off x="1124302" y="2584006"/>
              <a:ext cx="471046" cy="640352"/>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842;p29">
              <a:extLst>
                <a:ext uri="{FF2B5EF4-FFF2-40B4-BE49-F238E27FC236}">
                  <a16:creationId xmlns:a16="http://schemas.microsoft.com/office/drawing/2014/main" id="{E0FDBAF2-FE69-4ECC-702C-5D538A423FC3}"/>
                </a:ext>
              </a:extLst>
            </p:cNvPr>
            <p:cNvSpPr/>
            <p:nvPr/>
          </p:nvSpPr>
          <p:spPr>
            <a:xfrm>
              <a:off x="1455817" y="3009349"/>
              <a:ext cx="984072" cy="686141"/>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843;p29">
              <a:extLst>
                <a:ext uri="{FF2B5EF4-FFF2-40B4-BE49-F238E27FC236}">
                  <a16:creationId xmlns:a16="http://schemas.microsoft.com/office/drawing/2014/main" id="{006F87DB-7CB7-56D1-AB49-03360A39F1E5}"/>
                </a:ext>
              </a:extLst>
            </p:cNvPr>
            <p:cNvSpPr/>
            <p:nvPr/>
          </p:nvSpPr>
          <p:spPr>
            <a:xfrm>
              <a:off x="2064749" y="2674545"/>
              <a:ext cx="382065" cy="656712"/>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844;p29">
              <a:extLst>
                <a:ext uri="{FF2B5EF4-FFF2-40B4-BE49-F238E27FC236}">
                  <a16:creationId xmlns:a16="http://schemas.microsoft.com/office/drawing/2014/main" id="{088C9BC2-5081-E3C1-45A4-1B3C2ACE8C8C}"/>
                </a:ext>
              </a:extLst>
            </p:cNvPr>
            <p:cNvSpPr/>
            <p:nvPr/>
          </p:nvSpPr>
          <p:spPr>
            <a:xfrm>
              <a:off x="2087254" y="2652559"/>
              <a:ext cx="65870" cy="85432"/>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845;p29">
              <a:extLst>
                <a:ext uri="{FF2B5EF4-FFF2-40B4-BE49-F238E27FC236}">
                  <a16:creationId xmlns:a16="http://schemas.microsoft.com/office/drawing/2014/main" id="{A7BBE839-3DCF-059A-B164-802D19CEA809}"/>
                </a:ext>
              </a:extLst>
            </p:cNvPr>
            <p:cNvSpPr/>
            <p:nvPr/>
          </p:nvSpPr>
          <p:spPr>
            <a:xfrm>
              <a:off x="1021645" y="3904960"/>
              <a:ext cx="87" cy="8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846;p29">
              <a:extLst>
                <a:ext uri="{FF2B5EF4-FFF2-40B4-BE49-F238E27FC236}">
                  <a16:creationId xmlns:a16="http://schemas.microsoft.com/office/drawing/2014/main" id="{4DFC81A5-BA5C-8E30-FE48-E006F972D82A}"/>
                </a:ext>
              </a:extLst>
            </p:cNvPr>
            <p:cNvSpPr/>
            <p:nvPr/>
          </p:nvSpPr>
          <p:spPr>
            <a:xfrm>
              <a:off x="921671" y="3220463"/>
              <a:ext cx="344759" cy="768717"/>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847;p29">
              <a:extLst>
                <a:ext uri="{FF2B5EF4-FFF2-40B4-BE49-F238E27FC236}">
                  <a16:creationId xmlns:a16="http://schemas.microsoft.com/office/drawing/2014/main" id="{2B53D931-7FBE-F4B7-5F2C-48D8E5838D2D}"/>
                </a:ext>
              </a:extLst>
            </p:cNvPr>
            <p:cNvSpPr/>
            <p:nvPr/>
          </p:nvSpPr>
          <p:spPr>
            <a:xfrm>
              <a:off x="1468974" y="4320609"/>
              <a:ext cx="2683" cy="277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848;p29">
              <a:extLst>
                <a:ext uri="{FF2B5EF4-FFF2-40B4-BE49-F238E27FC236}">
                  <a16:creationId xmlns:a16="http://schemas.microsoft.com/office/drawing/2014/main" id="{9B7029B9-1A95-2530-15E4-5F3E941EF40F}"/>
                </a:ext>
              </a:extLst>
            </p:cNvPr>
            <p:cNvSpPr/>
            <p:nvPr/>
          </p:nvSpPr>
          <p:spPr>
            <a:xfrm>
              <a:off x="1453134" y="3737904"/>
              <a:ext cx="676274" cy="619319"/>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849;p29">
              <a:extLst>
                <a:ext uri="{FF2B5EF4-FFF2-40B4-BE49-F238E27FC236}">
                  <a16:creationId xmlns:a16="http://schemas.microsoft.com/office/drawing/2014/main" id="{BD452B57-67A1-656D-DC24-6369A3F99F2B}"/>
                </a:ext>
              </a:extLst>
            </p:cNvPr>
            <p:cNvSpPr/>
            <p:nvPr/>
          </p:nvSpPr>
          <p:spPr>
            <a:xfrm>
              <a:off x="1468974" y="4320609"/>
              <a:ext cx="87" cy="87"/>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850;p29">
              <a:extLst>
                <a:ext uri="{FF2B5EF4-FFF2-40B4-BE49-F238E27FC236}">
                  <a16:creationId xmlns:a16="http://schemas.microsoft.com/office/drawing/2014/main" id="{CE22A00D-7FB0-43A2-0D95-1FB4EEE4F942}"/>
                </a:ext>
              </a:extLst>
            </p:cNvPr>
            <p:cNvSpPr/>
            <p:nvPr/>
          </p:nvSpPr>
          <p:spPr>
            <a:xfrm>
              <a:off x="2020951" y="3427682"/>
              <a:ext cx="547822" cy="845667"/>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851;p29">
              <a:extLst>
                <a:ext uri="{FF2B5EF4-FFF2-40B4-BE49-F238E27FC236}">
                  <a16:creationId xmlns:a16="http://schemas.microsoft.com/office/drawing/2014/main" id="{D949285C-05CF-BCA2-78DA-2BCC1D57EA91}"/>
                </a:ext>
              </a:extLst>
            </p:cNvPr>
            <p:cNvSpPr/>
            <p:nvPr/>
          </p:nvSpPr>
          <p:spPr>
            <a:xfrm>
              <a:off x="1576825" y="4377650"/>
              <a:ext cx="131654" cy="974811"/>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852;p29">
              <a:extLst>
                <a:ext uri="{FF2B5EF4-FFF2-40B4-BE49-F238E27FC236}">
                  <a16:creationId xmlns:a16="http://schemas.microsoft.com/office/drawing/2014/main" id="{150CE8E3-12AB-0AC1-AFDF-1A9FD70A2C88}"/>
                </a:ext>
              </a:extLst>
            </p:cNvPr>
            <p:cNvSpPr/>
            <p:nvPr/>
          </p:nvSpPr>
          <p:spPr>
            <a:xfrm>
              <a:off x="2153038" y="4244871"/>
              <a:ext cx="161603" cy="1022677"/>
            </a:xfrm>
            <a:custGeom>
              <a:avLst/>
              <a:gdLst/>
              <a:ahLst/>
              <a:cxnLst/>
              <a:rect l="l" t="t" r="r" b="b"/>
              <a:pathLst>
                <a:path w="1867" h="11815" extrusionOk="0">
                  <a:moveTo>
                    <a:pt x="714" y="0"/>
                  </a:moveTo>
                  <a:cubicBezTo>
                    <a:pt x="659" y="0"/>
                    <a:pt x="608" y="32"/>
                    <a:pt x="608" y="85"/>
                  </a:cubicBezTo>
                  <a:cubicBezTo>
                    <a:pt x="638" y="1636"/>
                    <a:pt x="456" y="3155"/>
                    <a:pt x="304" y="4675"/>
                  </a:cubicBezTo>
                  <a:cubicBezTo>
                    <a:pt x="213" y="5982"/>
                    <a:pt x="152" y="7259"/>
                    <a:pt x="91" y="8566"/>
                  </a:cubicBezTo>
                  <a:cubicBezTo>
                    <a:pt x="61" y="9022"/>
                    <a:pt x="30" y="9478"/>
                    <a:pt x="30" y="9934"/>
                  </a:cubicBezTo>
                  <a:cubicBezTo>
                    <a:pt x="30" y="10177"/>
                    <a:pt x="0" y="10450"/>
                    <a:pt x="122" y="10663"/>
                  </a:cubicBezTo>
                  <a:cubicBezTo>
                    <a:pt x="334" y="10906"/>
                    <a:pt x="426" y="10997"/>
                    <a:pt x="578" y="11180"/>
                  </a:cubicBezTo>
                  <a:cubicBezTo>
                    <a:pt x="821" y="11453"/>
                    <a:pt x="1064" y="11697"/>
                    <a:pt x="1429" y="11788"/>
                  </a:cubicBezTo>
                  <a:cubicBezTo>
                    <a:pt x="1483" y="11806"/>
                    <a:pt x="1534" y="11815"/>
                    <a:pt x="1580" y="11815"/>
                  </a:cubicBezTo>
                  <a:cubicBezTo>
                    <a:pt x="1764" y="11815"/>
                    <a:pt x="1866" y="11678"/>
                    <a:pt x="1793" y="11484"/>
                  </a:cubicBezTo>
                  <a:cubicBezTo>
                    <a:pt x="1733" y="11332"/>
                    <a:pt x="1489" y="11089"/>
                    <a:pt x="1368" y="10937"/>
                  </a:cubicBezTo>
                  <a:cubicBezTo>
                    <a:pt x="1094" y="10663"/>
                    <a:pt x="942" y="10359"/>
                    <a:pt x="578" y="10086"/>
                  </a:cubicBezTo>
                  <a:cubicBezTo>
                    <a:pt x="578" y="9812"/>
                    <a:pt x="578" y="9538"/>
                    <a:pt x="578" y="9265"/>
                  </a:cubicBezTo>
                  <a:cubicBezTo>
                    <a:pt x="608" y="8900"/>
                    <a:pt x="608" y="8505"/>
                    <a:pt x="608" y="8110"/>
                  </a:cubicBezTo>
                  <a:cubicBezTo>
                    <a:pt x="669" y="7441"/>
                    <a:pt x="730" y="6742"/>
                    <a:pt x="760" y="6073"/>
                  </a:cubicBezTo>
                  <a:cubicBezTo>
                    <a:pt x="790" y="5921"/>
                    <a:pt x="790" y="5739"/>
                    <a:pt x="790" y="5587"/>
                  </a:cubicBezTo>
                  <a:cubicBezTo>
                    <a:pt x="821" y="5253"/>
                    <a:pt x="882" y="4888"/>
                    <a:pt x="912" y="4523"/>
                  </a:cubicBezTo>
                  <a:cubicBezTo>
                    <a:pt x="912" y="4493"/>
                    <a:pt x="912" y="4462"/>
                    <a:pt x="912" y="4462"/>
                  </a:cubicBezTo>
                  <a:cubicBezTo>
                    <a:pt x="912" y="4371"/>
                    <a:pt x="912" y="4250"/>
                    <a:pt x="912" y="4158"/>
                  </a:cubicBezTo>
                  <a:cubicBezTo>
                    <a:pt x="942" y="4158"/>
                    <a:pt x="942" y="4128"/>
                    <a:pt x="942" y="4098"/>
                  </a:cubicBezTo>
                  <a:cubicBezTo>
                    <a:pt x="973" y="3551"/>
                    <a:pt x="1034" y="3125"/>
                    <a:pt x="1064" y="2578"/>
                  </a:cubicBezTo>
                  <a:cubicBezTo>
                    <a:pt x="1094" y="2061"/>
                    <a:pt x="1064" y="1484"/>
                    <a:pt x="1155" y="1028"/>
                  </a:cubicBezTo>
                  <a:cubicBezTo>
                    <a:pt x="1216" y="724"/>
                    <a:pt x="1246" y="389"/>
                    <a:pt x="1246" y="55"/>
                  </a:cubicBezTo>
                  <a:cubicBezTo>
                    <a:pt x="1233" y="28"/>
                    <a:pt x="1194" y="13"/>
                    <a:pt x="1156" y="13"/>
                  </a:cubicBezTo>
                  <a:cubicBezTo>
                    <a:pt x="1110" y="13"/>
                    <a:pt x="1064" y="35"/>
                    <a:pt x="1064" y="85"/>
                  </a:cubicBezTo>
                  <a:cubicBezTo>
                    <a:pt x="1064" y="146"/>
                    <a:pt x="1064" y="177"/>
                    <a:pt x="1064" y="237"/>
                  </a:cubicBezTo>
                  <a:cubicBezTo>
                    <a:pt x="1034" y="207"/>
                    <a:pt x="1003" y="177"/>
                    <a:pt x="973" y="146"/>
                  </a:cubicBezTo>
                  <a:lnTo>
                    <a:pt x="942" y="116"/>
                  </a:lnTo>
                  <a:cubicBezTo>
                    <a:pt x="942" y="116"/>
                    <a:pt x="912" y="85"/>
                    <a:pt x="912" y="85"/>
                  </a:cubicBezTo>
                  <a:cubicBezTo>
                    <a:pt x="890" y="64"/>
                    <a:pt x="869" y="42"/>
                    <a:pt x="847" y="42"/>
                  </a:cubicBezTo>
                  <a:cubicBezTo>
                    <a:pt x="839" y="42"/>
                    <a:pt x="830" y="46"/>
                    <a:pt x="821" y="55"/>
                  </a:cubicBezTo>
                  <a:cubicBezTo>
                    <a:pt x="795" y="17"/>
                    <a:pt x="754" y="0"/>
                    <a:pt x="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Rectangle 787">
            <a:extLst>
              <a:ext uri="{FF2B5EF4-FFF2-40B4-BE49-F238E27FC236}">
                <a16:creationId xmlns:a16="http://schemas.microsoft.com/office/drawing/2014/main" id="{53DFE1F5-1A89-FFEE-79A0-1DE47AC513AD}"/>
              </a:ext>
            </a:extLst>
          </p:cNvPr>
          <p:cNvSpPr/>
          <p:nvPr/>
        </p:nvSpPr>
        <p:spPr>
          <a:xfrm>
            <a:off x="1613734" y="1891482"/>
            <a:ext cx="6519308" cy="1323439"/>
          </a:xfrm>
          <a:prstGeom prst="rect">
            <a:avLst/>
          </a:prstGeom>
        </p:spPr>
        <p:txBody>
          <a:bodyPr wrap="square">
            <a:spAutoFit/>
          </a:bodyPr>
          <a:lstStyle/>
          <a:p>
            <a:pPr algn="ctr"/>
            <a:r>
              <a:rPr lang="vi-VN" sz="8000" dirty="0">
                <a:solidFill>
                  <a:srgbClr val="336753"/>
                </a:solidFill>
                <a:latin typeface="Segoe UI Black" panose="020B0A02040204020203" pitchFamily="34" charset="0"/>
                <a:ea typeface="Segoe UI Black" panose="020B0A02040204020203" pitchFamily="34" charset="0"/>
              </a:rPr>
              <a:t> </a:t>
            </a:r>
            <a:r>
              <a:rPr lang="en-US" sz="8000" dirty="0">
                <a:solidFill>
                  <a:srgbClr val="336753"/>
                </a:solidFill>
                <a:latin typeface="Segoe UI Black" panose="020B0A02040204020203" pitchFamily="34" charset="0"/>
                <a:ea typeface="Segoe UI Black" panose="020B0A02040204020203" pitchFamily="34" charset="0"/>
              </a:rPr>
              <a:t>TẠM BIỆT!</a:t>
            </a:r>
            <a:endParaRPr lang="en-GB" sz="8000" dirty="0">
              <a:solidFill>
                <a:srgbClr val="336753"/>
              </a:solidFill>
              <a:latin typeface="Segoe UI Black" panose="020B0A02040204020203" pitchFamily="34" charset="0"/>
              <a:ea typeface="Segoe UI Black" panose="020B0A02040204020203"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8"/>
                                        </p:tgtEl>
                                        <p:attrNameLst>
                                          <p:attrName>style.visibility</p:attrName>
                                        </p:attrNameLst>
                                      </p:cBhvr>
                                      <p:to>
                                        <p:strVal val="visible"/>
                                      </p:to>
                                    </p:set>
                                    <p:animEffect transition="in" filter="wipe(down)">
                                      <p:cBhvr>
                                        <p:cTn id="7" dur="5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pSp>
        <p:nvGrpSpPr>
          <p:cNvPr id="413" name="Google Shape;413;p23"/>
          <p:cNvGrpSpPr/>
          <p:nvPr/>
        </p:nvGrpSpPr>
        <p:grpSpPr>
          <a:xfrm rot="1683481">
            <a:off x="8415806" y="4096946"/>
            <a:ext cx="344380" cy="339611"/>
            <a:chOff x="588850" y="618775"/>
            <a:chExt cx="703975" cy="694225"/>
          </a:xfrm>
        </p:grpSpPr>
        <p:sp>
          <p:nvSpPr>
            <p:cNvPr id="414" name="Google Shape;414;p2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572720" y="0"/>
            <a:ext cx="521153" cy="513935"/>
            <a:chOff x="588850" y="618775"/>
            <a:chExt cx="703975" cy="694225"/>
          </a:xfrm>
        </p:grpSpPr>
        <p:sp>
          <p:nvSpPr>
            <p:cNvPr id="418" name="Google Shape;418;p2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23"/>
          <p:cNvSpPr txBox="1">
            <a:spLocks noGrp="1"/>
          </p:cNvSpPr>
          <p:nvPr>
            <p:ph type="title"/>
          </p:nvPr>
        </p:nvSpPr>
        <p:spPr>
          <a:xfrm>
            <a:off x="713250" y="1770480"/>
            <a:ext cx="7717500" cy="69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9600" dirty="0">
                <a:latin typeface="Segoe UI Black" panose="020B0A02040204020203" pitchFamily="34" charset="0"/>
                <a:ea typeface="Segoe UI Black" panose="020B0A02040204020203" pitchFamily="34" charset="0"/>
              </a:rPr>
              <a:t>KH</a:t>
            </a:r>
            <a:r>
              <a:rPr lang="vi-VN" sz="9600" dirty="0">
                <a:latin typeface="Segoe UI Black" panose="020B0A02040204020203" pitchFamily="34" charset="0"/>
                <a:ea typeface="Segoe UI Black" panose="020B0A02040204020203" pitchFamily="34" charset="0"/>
              </a:rPr>
              <a:t>ỞI</a:t>
            </a:r>
            <a:r>
              <a:rPr lang="en-US" sz="9600" dirty="0">
                <a:latin typeface="Segoe UI Black" panose="020B0A02040204020203" pitchFamily="34" charset="0"/>
                <a:ea typeface="Segoe UI Black" panose="020B0A02040204020203" pitchFamily="34" charset="0"/>
              </a:rPr>
              <a:t> ĐỘNG</a:t>
            </a:r>
            <a:endParaRPr sz="9600" dirty="0">
              <a:latin typeface="Segoe UI Black" panose="020B0A02040204020203" pitchFamily="34" charset="0"/>
              <a:ea typeface="Segoe UI Black" panose="020B0A02040204020203" pitchFamily="34" charset="0"/>
            </a:endParaRPr>
          </a:p>
        </p:txBody>
      </p:sp>
      <p:grpSp>
        <p:nvGrpSpPr>
          <p:cNvPr id="421" name="Google Shape;421;p23"/>
          <p:cNvGrpSpPr/>
          <p:nvPr/>
        </p:nvGrpSpPr>
        <p:grpSpPr>
          <a:xfrm>
            <a:off x="8162975" y="3928575"/>
            <a:ext cx="193200" cy="171550"/>
            <a:chOff x="1141700" y="1345000"/>
            <a:chExt cx="193200" cy="171550"/>
          </a:xfrm>
        </p:grpSpPr>
        <p:sp>
          <p:nvSpPr>
            <p:cNvPr id="422" name="Google Shape;422;p2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39960608"/>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12"/>
        <p:cNvGrpSpPr/>
        <p:nvPr/>
      </p:nvGrpSpPr>
      <p:grpSpPr>
        <a:xfrm>
          <a:off x="0" y="0"/>
          <a:ext cx="0" cy="0"/>
          <a:chOff x="0" y="0"/>
          <a:chExt cx="0" cy="0"/>
        </a:xfrm>
      </p:grpSpPr>
      <p:grpSp>
        <p:nvGrpSpPr>
          <p:cNvPr id="413" name="Google Shape;413;p23"/>
          <p:cNvGrpSpPr/>
          <p:nvPr/>
        </p:nvGrpSpPr>
        <p:grpSpPr>
          <a:xfrm rot="1683481">
            <a:off x="8415806" y="4096946"/>
            <a:ext cx="344380" cy="339611"/>
            <a:chOff x="588850" y="618775"/>
            <a:chExt cx="703975" cy="694225"/>
          </a:xfrm>
        </p:grpSpPr>
        <p:sp>
          <p:nvSpPr>
            <p:cNvPr id="414" name="Google Shape;414;p2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572720" y="0"/>
            <a:ext cx="521153" cy="513935"/>
            <a:chOff x="588850" y="618775"/>
            <a:chExt cx="703975" cy="694225"/>
          </a:xfrm>
        </p:grpSpPr>
        <p:sp>
          <p:nvSpPr>
            <p:cNvPr id="418" name="Google Shape;418;p2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23"/>
          <p:cNvGrpSpPr/>
          <p:nvPr/>
        </p:nvGrpSpPr>
        <p:grpSpPr>
          <a:xfrm>
            <a:off x="8162975" y="3928575"/>
            <a:ext cx="193200" cy="171550"/>
            <a:chOff x="1141700" y="1345000"/>
            <a:chExt cx="193200" cy="171550"/>
          </a:xfrm>
        </p:grpSpPr>
        <p:sp>
          <p:nvSpPr>
            <p:cNvPr id="422" name="Google Shape;422;p2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0E10DC1-B93C-CB8F-33AC-B738C431F768}"/>
              </a:ext>
            </a:extLst>
          </p:cNvPr>
          <p:cNvSpPr txBox="1"/>
          <p:nvPr/>
        </p:nvSpPr>
        <p:spPr>
          <a:xfrm>
            <a:off x="6541461" y="513935"/>
            <a:ext cx="2046535" cy="3170099"/>
          </a:xfrm>
          <a:prstGeom prst="rect">
            <a:avLst/>
          </a:prstGeom>
          <a:solidFill>
            <a:schemeClr val="bg1"/>
          </a:solidFill>
        </p:spPr>
        <p:txBody>
          <a:bodyPr wrap="square">
            <a:spAutoFit/>
          </a:bodyPr>
          <a:lstStyle/>
          <a:p>
            <a:pPr algn="just"/>
            <a:r>
              <a:rPr lang="vi-VN" sz="2000" b="1" dirty="0">
                <a:latin typeface="Cambria" panose="02040503050406030204" pitchFamily="18" charset="0"/>
                <a:ea typeface="Cambria" panose="02040503050406030204" pitchFamily="18" charset="0"/>
              </a:rPr>
              <a:t>Quan sát các hình ảnh dưới đây và cho biết ấn tượng của em về nghệ thuật múa rối nước. </a:t>
            </a:r>
            <a:endParaRPr lang="en-US" sz="2000" b="1" dirty="0">
              <a:latin typeface="Cambria" panose="02040503050406030204" pitchFamily="18" charset="0"/>
              <a:ea typeface="Cambria" panose="02040503050406030204" pitchFamily="18" charset="0"/>
            </a:endParaRPr>
          </a:p>
          <a:p>
            <a:pPr algn="just"/>
            <a:r>
              <a:rPr lang="vi-VN" sz="2000" b="1" i="1" dirty="0">
                <a:solidFill>
                  <a:schemeClr val="accent1">
                    <a:lumMod val="50000"/>
                  </a:schemeClr>
                </a:solidFill>
                <a:latin typeface="Cambria" panose="02040503050406030204" pitchFamily="18" charset="0"/>
                <a:ea typeface="Cambria" panose="02040503050406030204" pitchFamily="18" charset="0"/>
              </a:rPr>
              <a:t>Gợi ý: hình con rối, màu sắc, sân khấu,…</a:t>
            </a:r>
            <a:endParaRPr lang="en-US" sz="20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5A59A23-1FA5-0B6E-F1CA-44741E6B0B7F}"/>
              </a:ext>
            </a:extLst>
          </p:cNvPr>
          <p:cNvPicPr>
            <a:picLocks noChangeAspect="1"/>
          </p:cNvPicPr>
          <p:nvPr/>
        </p:nvPicPr>
        <p:blipFill>
          <a:blip r:embed="rId3"/>
          <a:stretch>
            <a:fillRect/>
          </a:stretch>
        </p:blipFill>
        <p:spPr>
          <a:xfrm>
            <a:off x="0" y="0"/>
            <a:ext cx="6331070" cy="2429960"/>
          </a:xfrm>
          <a:prstGeom prst="rect">
            <a:avLst/>
          </a:prstGeom>
        </p:spPr>
      </p:pic>
      <p:pic>
        <p:nvPicPr>
          <p:cNvPr id="9" name="Picture 8">
            <a:extLst>
              <a:ext uri="{FF2B5EF4-FFF2-40B4-BE49-F238E27FC236}">
                <a16:creationId xmlns:a16="http://schemas.microsoft.com/office/drawing/2014/main" id="{DD879942-37B2-BDE3-CAE9-51B0FA7D64A7}"/>
              </a:ext>
            </a:extLst>
          </p:cNvPr>
          <p:cNvPicPr>
            <a:picLocks noChangeAspect="1"/>
          </p:cNvPicPr>
          <p:nvPr/>
        </p:nvPicPr>
        <p:blipFill>
          <a:blip r:embed="rId4"/>
          <a:stretch>
            <a:fillRect/>
          </a:stretch>
        </p:blipFill>
        <p:spPr>
          <a:xfrm>
            <a:off x="36596" y="2628531"/>
            <a:ext cx="6294474" cy="2429959"/>
          </a:xfrm>
          <a:prstGeom prst="rect">
            <a:avLst/>
          </a:prstGeom>
        </p:spPr>
      </p:pic>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pSp>
        <p:nvGrpSpPr>
          <p:cNvPr id="413" name="Google Shape;413;p23"/>
          <p:cNvGrpSpPr/>
          <p:nvPr/>
        </p:nvGrpSpPr>
        <p:grpSpPr>
          <a:xfrm rot="1683481">
            <a:off x="8415806" y="4096946"/>
            <a:ext cx="344380" cy="339611"/>
            <a:chOff x="588850" y="618775"/>
            <a:chExt cx="703975" cy="694225"/>
          </a:xfrm>
        </p:grpSpPr>
        <p:sp>
          <p:nvSpPr>
            <p:cNvPr id="414" name="Google Shape;414;p2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23"/>
          <p:cNvSpPr txBox="1"/>
          <p:nvPr/>
        </p:nvSpPr>
        <p:spPr>
          <a:xfrm>
            <a:off x="324180" y="1386941"/>
            <a:ext cx="8670964" cy="3194100"/>
          </a:xfrm>
          <a:prstGeom prst="rect">
            <a:avLst/>
          </a:prstGeom>
          <a:noFill/>
          <a:ln>
            <a:noFill/>
          </a:ln>
        </p:spPr>
        <p:txBody>
          <a:bodyPr spcFirstLastPara="1" wrap="square" lIns="91425" tIns="91425" rIns="91425" bIns="91425" anchor="t" anchorCtr="0">
            <a:normAutofit/>
          </a:bodyPr>
          <a:lstStyle/>
          <a:p>
            <a:pPr marL="0" marR="0">
              <a:lnSpc>
                <a:spcPct val="107000"/>
              </a:lnSpc>
              <a:spcBef>
                <a:spcPts val="0"/>
              </a:spcBef>
              <a:spcAft>
                <a:spcPts val="0"/>
              </a:spcAft>
            </a:pPr>
            <a:r>
              <a:rPr lang="nl-NL" sz="3600" dirty="0">
                <a:effectLst/>
                <a:latin typeface="Cambria" panose="02040503050406030204" pitchFamily="18" charset="0"/>
                <a:ea typeface="Cambria" panose="02040503050406030204" pitchFamily="18" charset="0"/>
                <a:cs typeface="Times New Roman" panose="02020603050405020304" pitchFamily="18" charset="0"/>
              </a:rPr>
              <a:t>- Nêu được đặc điểm của múa rối nước.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nl-NL" sz="3600" dirty="0">
                <a:effectLst/>
                <a:latin typeface="Cambria" panose="02040503050406030204" pitchFamily="18" charset="0"/>
                <a:ea typeface="Cambria" panose="02040503050406030204" pitchFamily="18" charset="0"/>
                <a:cs typeface="Times New Roman" panose="02020603050405020304" pitchFamily="18" charset="0"/>
              </a:rPr>
              <a:t>- Biết được các địa điểm xem múa rối nước ở Hà Nội.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marL="457200" lvl="0" indent="-323850" algn="l" rtl="0">
              <a:lnSpc>
                <a:spcPct val="115000"/>
              </a:lnSpc>
              <a:spcBef>
                <a:spcPts val="0"/>
              </a:spcBef>
              <a:spcAft>
                <a:spcPts val="0"/>
              </a:spcAft>
              <a:buClr>
                <a:schemeClr val="dk1"/>
              </a:buClr>
              <a:buSzPts val="1500"/>
              <a:buFont typeface="Dosis Light"/>
              <a:buChar char="●"/>
            </a:pPr>
            <a:endParaRPr sz="2800" dirty="0">
              <a:solidFill>
                <a:schemeClr val="dk1"/>
              </a:solidFill>
              <a:latin typeface="Cambria" panose="02040503050406030204" pitchFamily="18" charset="0"/>
              <a:ea typeface="Cambria" panose="02040503050406030204" pitchFamily="18" charset="0"/>
              <a:cs typeface="Didact Gothic"/>
              <a:sym typeface="Didact Gothic"/>
            </a:endParaRPr>
          </a:p>
        </p:txBody>
      </p:sp>
      <p:grpSp>
        <p:nvGrpSpPr>
          <p:cNvPr id="417" name="Google Shape;417;p23"/>
          <p:cNvGrpSpPr/>
          <p:nvPr/>
        </p:nvGrpSpPr>
        <p:grpSpPr>
          <a:xfrm>
            <a:off x="934227" y="562459"/>
            <a:ext cx="521153" cy="513935"/>
            <a:chOff x="588850" y="618775"/>
            <a:chExt cx="703975" cy="694225"/>
          </a:xfrm>
        </p:grpSpPr>
        <p:sp>
          <p:nvSpPr>
            <p:cNvPr id="418" name="Google Shape;418;p2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23"/>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Segoe UI Black" panose="020B0A02040204020203" pitchFamily="34" charset="0"/>
                <a:ea typeface="Segoe UI Black" panose="020B0A02040204020203" pitchFamily="34" charset="0"/>
              </a:rPr>
              <a:t>YÊU CẦU CẦN ĐẠT</a:t>
            </a:r>
            <a:endParaRPr dirty="0">
              <a:latin typeface="Segoe UI Black" panose="020B0A02040204020203" pitchFamily="34" charset="0"/>
              <a:ea typeface="Segoe UI Black" panose="020B0A02040204020203" pitchFamily="34" charset="0"/>
            </a:endParaRPr>
          </a:p>
        </p:txBody>
      </p:sp>
      <p:grpSp>
        <p:nvGrpSpPr>
          <p:cNvPr id="421" name="Google Shape;421;p23"/>
          <p:cNvGrpSpPr/>
          <p:nvPr/>
        </p:nvGrpSpPr>
        <p:grpSpPr>
          <a:xfrm>
            <a:off x="8162975" y="3928575"/>
            <a:ext cx="193200" cy="171550"/>
            <a:chOff x="1141700" y="1345000"/>
            <a:chExt cx="193200" cy="171550"/>
          </a:xfrm>
        </p:grpSpPr>
        <p:sp>
          <p:nvSpPr>
            <p:cNvPr id="422" name="Google Shape;422;p2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554694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3" name="Title 2">
            <a:extLst>
              <a:ext uri="{FF2B5EF4-FFF2-40B4-BE49-F238E27FC236}">
                <a16:creationId xmlns:a16="http://schemas.microsoft.com/office/drawing/2014/main" id="{354ED1B3-FAB0-2AB4-A714-9D3D00D2C418}"/>
              </a:ext>
            </a:extLst>
          </p:cNvPr>
          <p:cNvSpPr>
            <a:spLocks noGrp="1"/>
          </p:cNvSpPr>
          <p:nvPr>
            <p:ph type="title"/>
          </p:nvPr>
        </p:nvSpPr>
        <p:spPr>
          <a:xfrm>
            <a:off x="713250" y="700207"/>
            <a:ext cx="7717500" cy="693900"/>
          </a:xfrm>
        </p:spPr>
        <p:txBody>
          <a:bodyPr/>
          <a:lstStyle/>
          <a:p>
            <a:r>
              <a:rPr lang="en-US" sz="8800" dirty="0"/>
              <a:t>KHÁM PHÁ</a:t>
            </a:r>
          </a:p>
        </p:txBody>
      </p:sp>
      <p:grpSp>
        <p:nvGrpSpPr>
          <p:cNvPr id="4" name="Google Shape;462;p25">
            <a:extLst>
              <a:ext uri="{FF2B5EF4-FFF2-40B4-BE49-F238E27FC236}">
                <a16:creationId xmlns:a16="http://schemas.microsoft.com/office/drawing/2014/main" id="{A2625E51-7367-B0EA-2C84-DE9EDE229261}"/>
              </a:ext>
            </a:extLst>
          </p:cNvPr>
          <p:cNvGrpSpPr/>
          <p:nvPr/>
        </p:nvGrpSpPr>
        <p:grpSpPr>
          <a:xfrm>
            <a:off x="158654" y="2022983"/>
            <a:ext cx="1814785" cy="2704208"/>
            <a:chOff x="748750" y="1774700"/>
            <a:chExt cx="478775" cy="1200700"/>
          </a:xfrm>
        </p:grpSpPr>
        <p:sp>
          <p:nvSpPr>
            <p:cNvPr id="5" name="Google Shape;463;p25">
              <a:extLst>
                <a:ext uri="{FF2B5EF4-FFF2-40B4-BE49-F238E27FC236}">
                  <a16:creationId xmlns:a16="http://schemas.microsoft.com/office/drawing/2014/main" id="{FC685E9A-57A7-0708-A121-7F2F5DAD9D69}"/>
                </a:ext>
              </a:extLst>
            </p:cNvPr>
            <p:cNvSpPr/>
            <p:nvPr/>
          </p:nvSpPr>
          <p:spPr>
            <a:xfrm>
              <a:off x="836150" y="2317200"/>
              <a:ext cx="25" cy="25"/>
            </a:xfrm>
            <a:custGeom>
              <a:avLst/>
              <a:gdLst/>
              <a:ahLst/>
              <a:cxnLst/>
              <a:rect l="l" t="t" r="r" b="b"/>
              <a:pathLst>
                <a:path w="1" h="1" extrusionOk="0">
                  <a:moveTo>
                    <a:pt x="0" y="0"/>
                  </a:moveTo>
                  <a:lnTo>
                    <a:pt x="0" y="0"/>
                  </a:lnTo>
                  <a:lnTo>
                    <a:pt x="0" y="0"/>
                  </a:lnTo>
                  <a:cubicBezTo>
                    <a:pt x="0" y="0"/>
                    <a:pt x="0" y="0"/>
                    <a:pt x="0" y="0"/>
                  </a:cubicBezTo>
                  <a:close/>
                </a:path>
              </a:pathLst>
            </a:custGeom>
            <a:solidFill>
              <a:srgbClr val="F28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64;p25">
              <a:extLst>
                <a:ext uri="{FF2B5EF4-FFF2-40B4-BE49-F238E27FC236}">
                  <a16:creationId xmlns:a16="http://schemas.microsoft.com/office/drawing/2014/main" id="{AEA75CAE-28DE-AD45-AE61-672B225A7B7E}"/>
                </a:ext>
              </a:extLst>
            </p:cNvPr>
            <p:cNvSpPr/>
            <p:nvPr/>
          </p:nvSpPr>
          <p:spPr>
            <a:xfrm>
              <a:off x="811075" y="2042925"/>
              <a:ext cx="374650" cy="453650"/>
            </a:xfrm>
            <a:custGeom>
              <a:avLst/>
              <a:gdLst/>
              <a:ahLst/>
              <a:cxnLst/>
              <a:rect l="l" t="t" r="r" b="b"/>
              <a:pathLst>
                <a:path w="14986" h="18146" extrusionOk="0">
                  <a:moveTo>
                    <a:pt x="10737" y="1"/>
                  </a:moveTo>
                  <a:cubicBezTo>
                    <a:pt x="10673" y="1"/>
                    <a:pt x="10600" y="18"/>
                    <a:pt x="10517" y="59"/>
                  </a:cubicBezTo>
                  <a:cubicBezTo>
                    <a:pt x="10274" y="211"/>
                    <a:pt x="10092" y="637"/>
                    <a:pt x="10031" y="637"/>
                  </a:cubicBezTo>
                  <a:cubicBezTo>
                    <a:pt x="9757" y="941"/>
                    <a:pt x="9484" y="1245"/>
                    <a:pt x="9241" y="1579"/>
                  </a:cubicBezTo>
                  <a:cubicBezTo>
                    <a:pt x="9180" y="1640"/>
                    <a:pt x="9149" y="1670"/>
                    <a:pt x="9149" y="1670"/>
                  </a:cubicBezTo>
                  <a:cubicBezTo>
                    <a:pt x="8602" y="2278"/>
                    <a:pt x="8238" y="2916"/>
                    <a:pt x="7782" y="3464"/>
                  </a:cubicBezTo>
                  <a:cubicBezTo>
                    <a:pt x="7630" y="3707"/>
                    <a:pt x="7387" y="3950"/>
                    <a:pt x="7508" y="4284"/>
                  </a:cubicBezTo>
                  <a:cubicBezTo>
                    <a:pt x="7538" y="4406"/>
                    <a:pt x="7569" y="4406"/>
                    <a:pt x="7538" y="4649"/>
                  </a:cubicBezTo>
                  <a:cubicBezTo>
                    <a:pt x="7447" y="4953"/>
                    <a:pt x="7204" y="5287"/>
                    <a:pt x="6353" y="5439"/>
                  </a:cubicBezTo>
                  <a:cubicBezTo>
                    <a:pt x="6292" y="5470"/>
                    <a:pt x="6262" y="5470"/>
                    <a:pt x="6201" y="5470"/>
                  </a:cubicBezTo>
                  <a:lnTo>
                    <a:pt x="6019" y="5470"/>
                  </a:lnTo>
                  <a:cubicBezTo>
                    <a:pt x="5867" y="5378"/>
                    <a:pt x="5897" y="5378"/>
                    <a:pt x="5806" y="5287"/>
                  </a:cubicBezTo>
                  <a:cubicBezTo>
                    <a:pt x="5689" y="5206"/>
                    <a:pt x="5564" y="5178"/>
                    <a:pt x="5434" y="5178"/>
                  </a:cubicBezTo>
                  <a:cubicBezTo>
                    <a:pt x="5227" y="5178"/>
                    <a:pt x="5009" y="5250"/>
                    <a:pt x="4803" y="5287"/>
                  </a:cubicBezTo>
                  <a:cubicBezTo>
                    <a:pt x="4165" y="5439"/>
                    <a:pt x="3557" y="5682"/>
                    <a:pt x="3010" y="6017"/>
                  </a:cubicBezTo>
                  <a:cubicBezTo>
                    <a:pt x="2645" y="6290"/>
                    <a:pt x="2371" y="6442"/>
                    <a:pt x="1915" y="6898"/>
                  </a:cubicBezTo>
                  <a:cubicBezTo>
                    <a:pt x="1672" y="7202"/>
                    <a:pt x="1429" y="7537"/>
                    <a:pt x="1247" y="7901"/>
                  </a:cubicBezTo>
                  <a:cubicBezTo>
                    <a:pt x="1064" y="8144"/>
                    <a:pt x="882" y="8448"/>
                    <a:pt x="699" y="8752"/>
                  </a:cubicBezTo>
                  <a:cubicBezTo>
                    <a:pt x="396" y="9360"/>
                    <a:pt x="213" y="9786"/>
                    <a:pt x="92" y="10546"/>
                  </a:cubicBezTo>
                  <a:cubicBezTo>
                    <a:pt x="61" y="10728"/>
                    <a:pt x="0" y="10941"/>
                    <a:pt x="92" y="11123"/>
                  </a:cubicBezTo>
                  <a:cubicBezTo>
                    <a:pt x="304" y="11366"/>
                    <a:pt x="547" y="11427"/>
                    <a:pt x="639" y="11549"/>
                  </a:cubicBezTo>
                  <a:cubicBezTo>
                    <a:pt x="1277" y="11974"/>
                    <a:pt x="1946" y="12369"/>
                    <a:pt x="2645" y="12704"/>
                  </a:cubicBezTo>
                  <a:cubicBezTo>
                    <a:pt x="2837" y="12800"/>
                    <a:pt x="3030" y="12860"/>
                    <a:pt x="3207" y="12860"/>
                  </a:cubicBezTo>
                  <a:cubicBezTo>
                    <a:pt x="3309" y="12860"/>
                    <a:pt x="3407" y="12840"/>
                    <a:pt x="3496" y="12795"/>
                  </a:cubicBezTo>
                  <a:cubicBezTo>
                    <a:pt x="3526" y="13281"/>
                    <a:pt x="3557" y="13737"/>
                    <a:pt x="3587" y="14376"/>
                  </a:cubicBezTo>
                  <a:cubicBezTo>
                    <a:pt x="3648" y="15318"/>
                    <a:pt x="3678" y="16230"/>
                    <a:pt x="3800" y="16929"/>
                  </a:cubicBezTo>
                  <a:cubicBezTo>
                    <a:pt x="3800" y="16959"/>
                    <a:pt x="3800" y="17020"/>
                    <a:pt x="3800" y="17050"/>
                  </a:cubicBezTo>
                  <a:cubicBezTo>
                    <a:pt x="3830" y="17142"/>
                    <a:pt x="3830" y="17233"/>
                    <a:pt x="3861" y="17294"/>
                  </a:cubicBezTo>
                  <a:cubicBezTo>
                    <a:pt x="3921" y="17658"/>
                    <a:pt x="3861" y="17689"/>
                    <a:pt x="4073" y="17962"/>
                  </a:cubicBezTo>
                  <a:cubicBezTo>
                    <a:pt x="4213" y="18102"/>
                    <a:pt x="4392" y="18146"/>
                    <a:pt x="4583" y="18146"/>
                  </a:cubicBezTo>
                  <a:cubicBezTo>
                    <a:pt x="4806" y="18146"/>
                    <a:pt x="5046" y="18086"/>
                    <a:pt x="5259" y="18053"/>
                  </a:cubicBezTo>
                  <a:cubicBezTo>
                    <a:pt x="5958" y="17962"/>
                    <a:pt x="6627" y="17749"/>
                    <a:pt x="7326" y="17567"/>
                  </a:cubicBezTo>
                  <a:cubicBezTo>
                    <a:pt x="8177" y="17415"/>
                    <a:pt x="8997" y="17172"/>
                    <a:pt x="9818" y="16929"/>
                  </a:cubicBezTo>
                  <a:cubicBezTo>
                    <a:pt x="10578" y="16746"/>
                    <a:pt x="11308" y="16534"/>
                    <a:pt x="12037" y="16199"/>
                  </a:cubicBezTo>
                  <a:cubicBezTo>
                    <a:pt x="12159" y="16138"/>
                    <a:pt x="13040" y="15835"/>
                    <a:pt x="13435" y="15561"/>
                  </a:cubicBezTo>
                  <a:cubicBezTo>
                    <a:pt x="13800" y="15348"/>
                    <a:pt x="14165" y="15075"/>
                    <a:pt x="14469" y="14801"/>
                  </a:cubicBezTo>
                  <a:cubicBezTo>
                    <a:pt x="14712" y="14588"/>
                    <a:pt x="14985" y="14345"/>
                    <a:pt x="14955" y="14011"/>
                  </a:cubicBezTo>
                  <a:cubicBezTo>
                    <a:pt x="14864" y="13281"/>
                    <a:pt x="14469" y="12673"/>
                    <a:pt x="14134" y="12065"/>
                  </a:cubicBezTo>
                  <a:cubicBezTo>
                    <a:pt x="14074" y="12005"/>
                    <a:pt x="14043" y="11944"/>
                    <a:pt x="14013" y="11883"/>
                  </a:cubicBezTo>
                  <a:cubicBezTo>
                    <a:pt x="13800" y="11397"/>
                    <a:pt x="13557" y="10880"/>
                    <a:pt x="13344" y="10485"/>
                  </a:cubicBezTo>
                  <a:cubicBezTo>
                    <a:pt x="13344" y="10424"/>
                    <a:pt x="13314" y="10363"/>
                    <a:pt x="13283" y="10333"/>
                  </a:cubicBezTo>
                  <a:cubicBezTo>
                    <a:pt x="13071" y="9907"/>
                    <a:pt x="12888" y="9482"/>
                    <a:pt x="12645" y="9087"/>
                  </a:cubicBezTo>
                  <a:cubicBezTo>
                    <a:pt x="12402" y="8692"/>
                    <a:pt x="12341" y="8692"/>
                    <a:pt x="12219" y="8509"/>
                  </a:cubicBezTo>
                  <a:cubicBezTo>
                    <a:pt x="12159" y="8388"/>
                    <a:pt x="12037" y="8296"/>
                    <a:pt x="11946" y="8205"/>
                  </a:cubicBezTo>
                  <a:cubicBezTo>
                    <a:pt x="12098" y="8023"/>
                    <a:pt x="12219" y="7841"/>
                    <a:pt x="12341" y="7628"/>
                  </a:cubicBezTo>
                  <a:cubicBezTo>
                    <a:pt x="12645" y="7081"/>
                    <a:pt x="12888" y="6473"/>
                    <a:pt x="13101" y="5865"/>
                  </a:cubicBezTo>
                  <a:cubicBezTo>
                    <a:pt x="13405" y="4710"/>
                    <a:pt x="13587" y="4071"/>
                    <a:pt x="13557" y="3190"/>
                  </a:cubicBezTo>
                  <a:cubicBezTo>
                    <a:pt x="13526" y="2795"/>
                    <a:pt x="13587" y="2825"/>
                    <a:pt x="13466" y="2552"/>
                  </a:cubicBezTo>
                  <a:cubicBezTo>
                    <a:pt x="13283" y="2248"/>
                    <a:pt x="12493" y="1670"/>
                    <a:pt x="12067" y="1184"/>
                  </a:cubicBezTo>
                  <a:cubicBezTo>
                    <a:pt x="11794" y="941"/>
                    <a:pt x="11338" y="485"/>
                    <a:pt x="11247" y="394"/>
                  </a:cubicBezTo>
                  <a:cubicBezTo>
                    <a:pt x="11124" y="296"/>
                    <a:pt x="11002" y="1"/>
                    <a:pt x="10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65;p25">
              <a:extLst>
                <a:ext uri="{FF2B5EF4-FFF2-40B4-BE49-F238E27FC236}">
                  <a16:creationId xmlns:a16="http://schemas.microsoft.com/office/drawing/2014/main" id="{840449AA-FF2F-75D2-B759-BF3A897D39DC}"/>
                </a:ext>
              </a:extLst>
            </p:cNvPr>
            <p:cNvSpPr/>
            <p:nvPr/>
          </p:nvSpPr>
          <p:spPr>
            <a:xfrm>
              <a:off x="902250" y="2418575"/>
              <a:ext cx="325275" cy="272725"/>
            </a:xfrm>
            <a:custGeom>
              <a:avLst/>
              <a:gdLst/>
              <a:ahLst/>
              <a:cxnLst/>
              <a:rect l="l" t="t" r="r" b="b"/>
              <a:pathLst>
                <a:path w="13011" h="10909" extrusionOk="0">
                  <a:moveTo>
                    <a:pt x="10645" y="0"/>
                  </a:moveTo>
                  <a:cubicBezTo>
                    <a:pt x="10521" y="0"/>
                    <a:pt x="10383" y="52"/>
                    <a:pt x="10244" y="140"/>
                  </a:cubicBezTo>
                  <a:cubicBezTo>
                    <a:pt x="9940" y="353"/>
                    <a:pt x="9849" y="383"/>
                    <a:pt x="9697" y="444"/>
                  </a:cubicBezTo>
                  <a:cubicBezTo>
                    <a:pt x="9302" y="596"/>
                    <a:pt x="8451" y="1112"/>
                    <a:pt x="7813" y="1416"/>
                  </a:cubicBezTo>
                  <a:cubicBezTo>
                    <a:pt x="7509" y="1508"/>
                    <a:pt x="7205" y="1629"/>
                    <a:pt x="6901" y="1720"/>
                  </a:cubicBezTo>
                  <a:cubicBezTo>
                    <a:pt x="6141" y="1964"/>
                    <a:pt x="5411" y="2237"/>
                    <a:pt x="4682" y="2480"/>
                  </a:cubicBezTo>
                  <a:cubicBezTo>
                    <a:pt x="4104" y="2632"/>
                    <a:pt x="3223" y="2815"/>
                    <a:pt x="2949" y="2845"/>
                  </a:cubicBezTo>
                  <a:cubicBezTo>
                    <a:pt x="2767" y="2906"/>
                    <a:pt x="2007" y="2906"/>
                    <a:pt x="1521" y="2936"/>
                  </a:cubicBezTo>
                  <a:cubicBezTo>
                    <a:pt x="1369" y="2936"/>
                    <a:pt x="1490" y="2906"/>
                    <a:pt x="1156" y="2875"/>
                  </a:cubicBezTo>
                  <a:cubicBezTo>
                    <a:pt x="1125" y="2875"/>
                    <a:pt x="1065" y="2875"/>
                    <a:pt x="1034" y="2906"/>
                  </a:cubicBezTo>
                  <a:cubicBezTo>
                    <a:pt x="913" y="2906"/>
                    <a:pt x="822" y="2936"/>
                    <a:pt x="761" y="3027"/>
                  </a:cubicBezTo>
                  <a:cubicBezTo>
                    <a:pt x="670" y="3027"/>
                    <a:pt x="548" y="3119"/>
                    <a:pt x="548" y="3240"/>
                  </a:cubicBezTo>
                  <a:cubicBezTo>
                    <a:pt x="548" y="5094"/>
                    <a:pt x="366" y="6097"/>
                    <a:pt x="214" y="7860"/>
                  </a:cubicBezTo>
                  <a:cubicBezTo>
                    <a:pt x="183" y="8651"/>
                    <a:pt x="92" y="9015"/>
                    <a:pt x="92" y="9897"/>
                  </a:cubicBezTo>
                  <a:cubicBezTo>
                    <a:pt x="1" y="10687"/>
                    <a:pt x="487" y="10809"/>
                    <a:pt x="1156" y="10869"/>
                  </a:cubicBezTo>
                  <a:cubicBezTo>
                    <a:pt x="1472" y="10869"/>
                    <a:pt x="1808" y="10908"/>
                    <a:pt x="2131" y="10908"/>
                  </a:cubicBezTo>
                  <a:cubicBezTo>
                    <a:pt x="2212" y="10908"/>
                    <a:pt x="2293" y="10906"/>
                    <a:pt x="2372" y="10900"/>
                  </a:cubicBezTo>
                  <a:cubicBezTo>
                    <a:pt x="3010" y="10839"/>
                    <a:pt x="3618" y="10839"/>
                    <a:pt x="4226" y="10748"/>
                  </a:cubicBezTo>
                  <a:cubicBezTo>
                    <a:pt x="4408" y="10717"/>
                    <a:pt x="4560" y="10657"/>
                    <a:pt x="4712" y="10626"/>
                  </a:cubicBezTo>
                  <a:cubicBezTo>
                    <a:pt x="4864" y="10596"/>
                    <a:pt x="5016" y="10535"/>
                    <a:pt x="5138" y="10444"/>
                  </a:cubicBezTo>
                  <a:cubicBezTo>
                    <a:pt x="5350" y="10292"/>
                    <a:pt x="5411" y="10049"/>
                    <a:pt x="5472" y="9836"/>
                  </a:cubicBezTo>
                  <a:cubicBezTo>
                    <a:pt x="5594" y="9228"/>
                    <a:pt x="5533" y="9380"/>
                    <a:pt x="5594" y="8924"/>
                  </a:cubicBezTo>
                  <a:cubicBezTo>
                    <a:pt x="5685" y="7860"/>
                    <a:pt x="5715" y="6553"/>
                    <a:pt x="5837" y="5824"/>
                  </a:cubicBezTo>
                  <a:cubicBezTo>
                    <a:pt x="5837" y="5733"/>
                    <a:pt x="5867" y="5641"/>
                    <a:pt x="5898" y="5550"/>
                  </a:cubicBezTo>
                  <a:cubicBezTo>
                    <a:pt x="6019" y="5459"/>
                    <a:pt x="6293" y="5337"/>
                    <a:pt x="6597" y="5186"/>
                  </a:cubicBezTo>
                  <a:cubicBezTo>
                    <a:pt x="6627" y="5246"/>
                    <a:pt x="6627" y="5246"/>
                    <a:pt x="6658" y="5459"/>
                  </a:cubicBezTo>
                  <a:cubicBezTo>
                    <a:pt x="6718" y="6310"/>
                    <a:pt x="6931" y="6979"/>
                    <a:pt x="7144" y="7952"/>
                  </a:cubicBezTo>
                  <a:cubicBezTo>
                    <a:pt x="7235" y="8225"/>
                    <a:pt x="7144" y="9319"/>
                    <a:pt x="7782" y="9866"/>
                  </a:cubicBezTo>
                  <a:cubicBezTo>
                    <a:pt x="7933" y="9963"/>
                    <a:pt x="8091" y="9997"/>
                    <a:pt x="8252" y="9997"/>
                  </a:cubicBezTo>
                  <a:cubicBezTo>
                    <a:pt x="8446" y="9997"/>
                    <a:pt x="8646" y="9947"/>
                    <a:pt x="8846" y="9897"/>
                  </a:cubicBezTo>
                  <a:cubicBezTo>
                    <a:pt x="9545" y="9775"/>
                    <a:pt x="9971" y="9593"/>
                    <a:pt x="10457" y="9380"/>
                  </a:cubicBezTo>
                  <a:cubicBezTo>
                    <a:pt x="11126" y="9137"/>
                    <a:pt x="11794" y="8894"/>
                    <a:pt x="12342" y="8468"/>
                  </a:cubicBezTo>
                  <a:cubicBezTo>
                    <a:pt x="13010" y="7982"/>
                    <a:pt x="12524" y="7496"/>
                    <a:pt x="12342" y="7009"/>
                  </a:cubicBezTo>
                  <a:cubicBezTo>
                    <a:pt x="12129" y="6371"/>
                    <a:pt x="12038" y="5733"/>
                    <a:pt x="11855" y="5094"/>
                  </a:cubicBezTo>
                  <a:cubicBezTo>
                    <a:pt x="11490" y="3696"/>
                    <a:pt x="11399" y="2936"/>
                    <a:pt x="11278" y="1812"/>
                  </a:cubicBezTo>
                  <a:cubicBezTo>
                    <a:pt x="11186" y="1173"/>
                    <a:pt x="11095" y="778"/>
                    <a:pt x="11034" y="353"/>
                  </a:cubicBezTo>
                  <a:cubicBezTo>
                    <a:pt x="10963" y="103"/>
                    <a:pt x="10819" y="0"/>
                    <a:pt x="10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66;p25">
              <a:extLst>
                <a:ext uri="{FF2B5EF4-FFF2-40B4-BE49-F238E27FC236}">
                  <a16:creationId xmlns:a16="http://schemas.microsoft.com/office/drawing/2014/main" id="{B870289A-8E2E-A463-6D52-0496A1D1621C}"/>
                </a:ext>
              </a:extLst>
            </p:cNvPr>
            <p:cNvSpPr/>
            <p:nvPr/>
          </p:nvSpPr>
          <p:spPr>
            <a:xfrm>
              <a:off x="863500" y="21181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7;p25">
              <a:extLst>
                <a:ext uri="{FF2B5EF4-FFF2-40B4-BE49-F238E27FC236}">
                  <a16:creationId xmlns:a16="http://schemas.microsoft.com/office/drawing/2014/main" id="{82A9217D-E2EE-EAE0-8C17-A3D26E18F713}"/>
                </a:ext>
              </a:extLst>
            </p:cNvPr>
            <p:cNvSpPr/>
            <p:nvPr/>
          </p:nvSpPr>
          <p:spPr>
            <a:xfrm>
              <a:off x="802725" y="1918125"/>
              <a:ext cx="251525" cy="265625"/>
            </a:xfrm>
            <a:custGeom>
              <a:avLst/>
              <a:gdLst/>
              <a:ahLst/>
              <a:cxnLst/>
              <a:rect l="l" t="t" r="r" b="b"/>
              <a:pathLst>
                <a:path w="10061" h="10625" extrusionOk="0">
                  <a:moveTo>
                    <a:pt x="6070" y="1"/>
                  </a:moveTo>
                  <a:cubicBezTo>
                    <a:pt x="5294" y="1"/>
                    <a:pt x="4458" y="277"/>
                    <a:pt x="3587" y="705"/>
                  </a:cubicBezTo>
                  <a:cubicBezTo>
                    <a:pt x="2553" y="1191"/>
                    <a:pt x="0" y="2528"/>
                    <a:pt x="213" y="3775"/>
                  </a:cubicBezTo>
                  <a:cubicBezTo>
                    <a:pt x="365" y="4291"/>
                    <a:pt x="638" y="4717"/>
                    <a:pt x="973" y="5355"/>
                  </a:cubicBezTo>
                  <a:cubicBezTo>
                    <a:pt x="1155" y="5750"/>
                    <a:pt x="1125" y="5629"/>
                    <a:pt x="1337" y="6297"/>
                  </a:cubicBezTo>
                  <a:cubicBezTo>
                    <a:pt x="1429" y="6601"/>
                    <a:pt x="1520" y="6905"/>
                    <a:pt x="1581" y="7209"/>
                  </a:cubicBezTo>
                  <a:cubicBezTo>
                    <a:pt x="1611" y="7483"/>
                    <a:pt x="1581" y="7756"/>
                    <a:pt x="1641" y="8030"/>
                  </a:cubicBezTo>
                  <a:cubicBezTo>
                    <a:pt x="1563" y="7986"/>
                    <a:pt x="1484" y="7968"/>
                    <a:pt x="1409" y="7968"/>
                  </a:cubicBezTo>
                  <a:cubicBezTo>
                    <a:pt x="1221" y="7968"/>
                    <a:pt x="1051" y="8082"/>
                    <a:pt x="942" y="8212"/>
                  </a:cubicBezTo>
                  <a:cubicBezTo>
                    <a:pt x="578" y="8608"/>
                    <a:pt x="608" y="9155"/>
                    <a:pt x="881" y="9489"/>
                  </a:cubicBezTo>
                  <a:cubicBezTo>
                    <a:pt x="1110" y="9734"/>
                    <a:pt x="1469" y="9917"/>
                    <a:pt x="1805" y="9917"/>
                  </a:cubicBezTo>
                  <a:cubicBezTo>
                    <a:pt x="2096" y="9917"/>
                    <a:pt x="2368" y="9780"/>
                    <a:pt x="2523" y="9428"/>
                  </a:cubicBezTo>
                  <a:cubicBezTo>
                    <a:pt x="2644" y="9459"/>
                    <a:pt x="2796" y="9489"/>
                    <a:pt x="2888" y="9519"/>
                  </a:cubicBezTo>
                  <a:cubicBezTo>
                    <a:pt x="3739" y="9702"/>
                    <a:pt x="3587" y="9671"/>
                    <a:pt x="4195" y="9732"/>
                  </a:cubicBezTo>
                  <a:cubicBezTo>
                    <a:pt x="4514" y="9770"/>
                    <a:pt x="4833" y="9796"/>
                    <a:pt x="5153" y="9796"/>
                  </a:cubicBezTo>
                  <a:cubicBezTo>
                    <a:pt x="5350" y="9796"/>
                    <a:pt x="5547" y="9786"/>
                    <a:pt x="5745" y="9763"/>
                  </a:cubicBezTo>
                  <a:cubicBezTo>
                    <a:pt x="5745" y="9854"/>
                    <a:pt x="5775" y="9945"/>
                    <a:pt x="5806" y="10006"/>
                  </a:cubicBezTo>
                  <a:cubicBezTo>
                    <a:pt x="5806" y="9985"/>
                    <a:pt x="5791" y="9949"/>
                    <a:pt x="5792" y="9949"/>
                  </a:cubicBezTo>
                  <a:lnTo>
                    <a:pt x="5792" y="9949"/>
                  </a:lnTo>
                  <a:cubicBezTo>
                    <a:pt x="5793" y="9949"/>
                    <a:pt x="5796" y="9956"/>
                    <a:pt x="5806" y="9975"/>
                  </a:cubicBezTo>
                  <a:cubicBezTo>
                    <a:pt x="5836" y="10127"/>
                    <a:pt x="5927" y="10279"/>
                    <a:pt x="6049" y="10401"/>
                  </a:cubicBezTo>
                  <a:cubicBezTo>
                    <a:pt x="6198" y="10550"/>
                    <a:pt x="6421" y="10624"/>
                    <a:pt x="6646" y="10624"/>
                  </a:cubicBezTo>
                  <a:cubicBezTo>
                    <a:pt x="6742" y="10624"/>
                    <a:pt x="6839" y="10611"/>
                    <a:pt x="6930" y="10583"/>
                  </a:cubicBezTo>
                  <a:cubicBezTo>
                    <a:pt x="7204" y="10492"/>
                    <a:pt x="7538" y="10401"/>
                    <a:pt x="7751" y="10158"/>
                  </a:cubicBezTo>
                  <a:cubicBezTo>
                    <a:pt x="7994" y="9854"/>
                    <a:pt x="8116" y="9398"/>
                    <a:pt x="8055" y="9003"/>
                  </a:cubicBezTo>
                  <a:cubicBezTo>
                    <a:pt x="8024" y="8911"/>
                    <a:pt x="8024" y="8851"/>
                    <a:pt x="7994" y="8820"/>
                  </a:cubicBezTo>
                  <a:cubicBezTo>
                    <a:pt x="8176" y="8638"/>
                    <a:pt x="8389" y="8425"/>
                    <a:pt x="8541" y="8212"/>
                  </a:cubicBezTo>
                  <a:cubicBezTo>
                    <a:pt x="9271" y="7361"/>
                    <a:pt x="9727" y="6297"/>
                    <a:pt x="9939" y="5234"/>
                  </a:cubicBezTo>
                  <a:cubicBezTo>
                    <a:pt x="10061" y="4018"/>
                    <a:pt x="9757" y="3501"/>
                    <a:pt x="9362" y="2680"/>
                  </a:cubicBezTo>
                  <a:cubicBezTo>
                    <a:pt x="9119" y="2194"/>
                    <a:pt x="8724" y="1586"/>
                    <a:pt x="8541" y="1373"/>
                  </a:cubicBezTo>
                  <a:cubicBezTo>
                    <a:pt x="8541" y="1351"/>
                    <a:pt x="8507" y="1328"/>
                    <a:pt x="8490" y="1305"/>
                  </a:cubicBezTo>
                  <a:lnTo>
                    <a:pt x="8490" y="1305"/>
                  </a:lnTo>
                  <a:cubicBezTo>
                    <a:pt x="8501" y="1316"/>
                    <a:pt x="8510" y="1325"/>
                    <a:pt x="8514" y="1325"/>
                  </a:cubicBezTo>
                  <a:cubicBezTo>
                    <a:pt x="8516" y="1325"/>
                    <a:pt x="8515" y="1322"/>
                    <a:pt x="8511" y="1313"/>
                  </a:cubicBezTo>
                  <a:cubicBezTo>
                    <a:pt x="8328" y="1069"/>
                    <a:pt x="8116" y="857"/>
                    <a:pt x="7903" y="674"/>
                  </a:cubicBezTo>
                  <a:cubicBezTo>
                    <a:pt x="7345" y="200"/>
                    <a:pt x="6729" y="1"/>
                    <a:pt x="6070"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8;p25">
              <a:extLst>
                <a:ext uri="{FF2B5EF4-FFF2-40B4-BE49-F238E27FC236}">
                  <a16:creationId xmlns:a16="http://schemas.microsoft.com/office/drawing/2014/main" id="{48DAF85A-C8E8-442D-8232-E609F0263844}"/>
                </a:ext>
              </a:extLst>
            </p:cNvPr>
            <p:cNvSpPr/>
            <p:nvPr/>
          </p:nvSpPr>
          <p:spPr>
            <a:xfrm>
              <a:off x="909100" y="2037125"/>
              <a:ext cx="89700" cy="71200"/>
            </a:xfrm>
            <a:custGeom>
              <a:avLst/>
              <a:gdLst/>
              <a:ahLst/>
              <a:cxnLst/>
              <a:rect l="l" t="t" r="r" b="b"/>
              <a:pathLst>
                <a:path w="3588" h="2848" extrusionOk="0">
                  <a:moveTo>
                    <a:pt x="2877" y="1"/>
                  </a:moveTo>
                  <a:cubicBezTo>
                    <a:pt x="2755" y="1"/>
                    <a:pt x="2616" y="32"/>
                    <a:pt x="2462" y="109"/>
                  </a:cubicBezTo>
                  <a:cubicBezTo>
                    <a:pt x="2280" y="200"/>
                    <a:pt x="2067" y="443"/>
                    <a:pt x="1763" y="686"/>
                  </a:cubicBezTo>
                  <a:cubicBezTo>
                    <a:pt x="1459" y="899"/>
                    <a:pt x="821" y="1446"/>
                    <a:pt x="578" y="1446"/>
                  </a:cubicBezTo>
                  <a:cubicBezTo>
                    <a:pt x="487" y="1446"/>
                    <a:pt x="426" y="1477"/>
                    <a:pt x="365" y="1568"/>
                  </a:cubicBezTo>
                  <a:cubicBezTo>
                    <a:pt x="352" y="1566"/>
                    <a:pt x="338" y="1565"/>
                    <a:pt x="325" y="1565"/>
                  </a:cubicBezTo>
                  <a:cubicBezTo>
                    <a:pt x="161" y="1565"/>
                    <a:pt x="31" y="1733"/>
                    <a:pt x="31" y="1902"/>
                  </a:cubicBezTo>
                  <a:cubicBezTo>
                    <a:pt x="31" y="1933"/>
                    <a:pt x="31" y="1963"/>
                    <a:pt x="31" y="2024"/>
                  </a:cubicBezTo>
                  <a:cubicBezTo>
                    <a:pt x="0" y="2206"/>
                    <a:pt x="122" y="2449"/>
                    <a:pt x="274" y="2601"/>
                  </a:cubicBezTo>
                  <a:cubicBezTo>
                    <a:pt x="396" y="2692"/>
                    <a:pt x="517" y="2784"/>
                    <a:pt x="669" y="2814"/>
                  </a:cubicBezTo>
                  <a:cubicBezTo>
                    <a:pt x="730" y="2814"/>
                    <a:pt x="750" y="2828"/>
                    <a:pt x="775" y="2828"/>
                  </a:cubicBezTo>
                  <a:cubicBezTo>
                    <a:pt x="787" y="2828"/>
                    <a:pt x="801" y="2824"/>
                    <a:pt x="821" y="2814"/>
                  </a:cubicBezTo>
                  <a:cubicBezTo>
                    <a:pt x="856" y="2837"/>
                    <a:pt x="891" y="2847"/>
                    <a:pt x="926" y="2847"/>
                  </a:cubicBezTo>
                  <a:cubicBezTo>
                    <a:pt x="982" y="2847"/>
                    <a:pt x="1038" y="2821"/>
                    <a:pt x="1095" y="2784"/>
                  </a:cubicBezTo>
                  <a:cubicBezTo>
                    <a:pt x="1125" y="2723"/>
                    <a:pt x="1186" y="2632"/>
                    <a:pt x="1186" y="2541"/>
                  </a:cubicBezTo>
                  <a:cubicBezTo>
                    <a:pt x="1216" y="2510"/>
                    <a:pt x="1247" y="2419"/>
                    <a:pt x="1307" y="2358"/>
                  </a:cubicBezTo>
                  <a:cubicBezTo>
                    <a:pt x="1338" y="2297"/>
                    <a:pt x="1490" y="2085"/>
                    <a:pt x="1551" y="1963"/>
                  </a:cubicBezTo>
                  <a:lnTo>
                    <a:pt x="1581" y="1963"/>
                  </a:lnTo>
                  <a:cubicBezTo>
                    <a:pt x="2007" y="1689"/>
                    <a:pt x="2371" y="1568"/>
                    <a:pt x="2706" y="1537"/>
                  </a:cubicBezTo>
                  <a:lnTo>
                    <a:pt x="2827" y="1537"/>
                  </a:lnTo>
                  <a:cubicBezTo>
                    <a:pt x="2827" y="1537"/>
                    <a:pt x="2827" y="1537"/>
                    <a:pt x="2827" y="1568"/>
                  </a:cubicBezTo>
                  <a:lnTo>
                    <a:pt x="2858" y="1568"/>
                  </a:lnTo>
                  <a:cubicBezTo>
                    <a:pt x="2858" y="1598"/>
                    <a:pt x="2888" y="1629"/>
                    <a:pt x="2918" y="1659"/>
                  </a:cubicBezTo>
                  <a:cubicBezTo>
                    <a:pt x="2983" y="1681"/>
                    <a:pt x="3063" y="1702"/>
                    <a:pt x="3136" y="1702"/>
                  </a:cubicBezTo>
                  <a:cubicBezTo>
                    <a:pt x="3166" y="1702"/>
                    <a:pt x="3196" y="1698"/>
                    <a:pt x="3222" y="1689"/>
                  </a:cubicBezTo>
                  <a:cubicBezTo>
                    <a:pt x="3283" y="1659"/>
                    <a:pt x="3344" y="1629"/>
                    <a:pt x="3405" y="1568"/>
                  </a:cubicBezTo>
                  <a:cubicBezTo>
                    <a:pt x="3405" y="1537"/>
                    <a:pt x="3466" y="1416"/>
                    <a:pt x="3466" y="1416"/>
                  </a:cubicBezTo>
                  <a:cubicBezTo>
                    <a:pt x="3526" y="1234"/>
                    <a:pt x="3587" y="626"/>
                    <a:pt x="3466" y="382"/>
                  </a:cubicBezTo>
                  <a:cubicBezTo>
                    <a:pt x="3400" y="207"/>
                    <a:pt x="3193" y="1"/>
                    <a:pt x="2877" y="1"/>
                  </a:cubicBezTo>
                  <a:close/>
                </a:path>
              </a:pathLst>
            </a:custGeom>
            <a:solidFill>
              <a:srgbClr val="423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69;p25">
              <a:extLst>
                <a:ext uri="{FF2B5EF4-FFF2-40B4-BE49-F238E27FC236}">
                  <a16:creationId xmlns:a16="http://schemas.microsoft.com/office/drawing/2014/main" id="{D828FB72-DCDB-0A5C-8F3F-B821AB4A2D49}"/>
                </a:ext>
              </a:extLst>
            </p:cNvPr>
            <p:cNvSpPr/>
            <p:nvPr/>
          </p:nvSpPr>
          <p:spPr>
            <a:xfrm>
              <a:off x="935700" y="2078250"/>
              <a:ext cx="52450" cy="32350"/>
            </a:xfrm>
            <a:custGeom>
              <a:avLst/>
              <a:gdLst/>
              <a:ahLst/>
              <a:cxnLst/>
              <a:rect l="l" t="t" r="r" b="b"/>
              <a:pathLst>
                <a:path w="2098" h="1294" extrusionOk="0">
                  <a:moveTo>
                    <a:pt x="1499" y="1"/>
                  </a:moveTo>
                  <a:cubicBezTo>
                    <a:pt x="1452" y="1"/>
                    <a:pt x="1409" y="4"/>
                    <a:pt x="1368" y="14"/>
                  </a:cubicBezTo>
                  <a:cubicBezTo>
                    <a:pt x="1155" y="14"/>
                    <a:pt x="973" y="105"/>
                    <a:pt x="791" y="196"/>
                  </a:cubicBezTo>
                  <a:cubicBezTo>
                    <a:pt x="517" y="318"/>
                    <a:pt x="304" y="531"/>
                    <a:pt x="152" y="774"/>
                  </a:cubicBezTo>
                  <a:cubicBezTo>
                    <a:pt x="91" y="896"/>
                    <a:pt x="0" y="1017"/>
                    <a:pt x="0" y="1139"/>
                  </a:cubicBezTo>
                  <a:cubicBezTo>
                    <a:pt x="0" y="1169"/>
                    <a:pt x="31" y="1230"/>
                    <a:pt x="91" y="1230"/>
                  </a:cubicBezTo>
                  <a:cubicBezTo>
                    <a:pt x="129" y="1267"/>
                    <a:pt x="178" y="1293"/>
                    <a:pt x="239" y="1293"/>
                  </a:cubicBezTo>
                  <a:cubicBezTo>
                    <a:pt x="277" y="1293"/>
                    <a:pt x="319" y="1283"/>
                    <a:pt x="365" y="1260"/>
                  </a:cubicBezTo>
                  <a:lnTo>
                    <a:pt x="426" y="1260"/>
                  </a:lnTo>
                  <a:cubicBezTo>
                    <a:pt x="821" y="1199"/>
                    <a:pt x="973" y="1108"/>
                    <a:pt x="1277" y="956"/>
                  </a:cubicBezTo>
                  <a:cubicBezTo>
                    <a:pt x="1581" y="713"/>
                    <a:pt x="1642" y="683"/>
                    <a:pt x="1824" y="531"/>
                  </a:cubicBezTo>
                  <a:cubicBezTo>
                    <a:pt x="1885" y="470"/>
                    <a:pt x="2006" y="348"/>
                    <a:pt x="2037" y="318"/>
                  </a:cubicBezTo>
                  <a:lnTo>
                    <a:pt x="2037" y="288"/>
                  </a:lnTo>
                  <a:cubicBezTo>
                    <a:pt x="2098" y="227"/>
                    <a:pt x="2098" y="136"/>
                    <a:pt x="2037" y="75"/>
                  </a:cubicBezTo>
                  <a:cubicBezTo>
                    <a:pt x="2006" y="44"/>
                    <a:pt x="1976" y="44"/>
                    <a:pt x="1946" y="44"/>
                  </a:cubicBezTo>
                  <a:cubicBezTo>
                    <a:pt x="1926" y="44"/>
                    <a:pt x="1883" y="32"/>
                    <a:pt x="1869" y="31"/>
                  </a:cubicBezTo>
                  <a:lnTo>
                    <a:pt x="1869" y="31"/>
                  </a:lnTo>
                  <a:cubicBezTo>
                    <a:pt x="1844" y="14"/>
                    <a:pt x="1819" y="14"/>
                    <a:pt x="1794" y="14"/>
                  </a:cubicBezTo>
                  <a:cubicBezTo>
                    <a:pt x="1692" y="14"/>
                    <a:pt x="1591" y="1"/>
                    <a:pt x="1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70;p25">
              <a:extLst>
                <a:ext uri="{FF2B5EF4-FFF2-40B4-BE49-F238E27FC236}">
                  <a16:creationId xmlns:a16="http://schemas.microsoft.com/office/drawing/2014/main" id="{9D32441E-B557-A7BD-02B0-6DBE30C61754}"/>
                </a:ext>
              </a:extLst>
            </p:cNvPr>
            <p:cNvSpPr/>
            <p:nvPr/>
          </p:nvSpPr>
          <p:spPr>
            <a:xfrm>
              <a:off x="983725" y="1997250"/>
              <a:ext cx="59900" cy="54000"/>
            </a:xfrm>
            <a:custGeom>
              <a:avLst/>
              <a:gdLst/>
              <a:ahLst/>
              <a:cxnLst/>
              <a:rect l="l" t="t" r="r" b="b"/>
              <a:pathLst>
                <a:path w="2396" h="2160" extrusionOk="0">
                  <a:moveTo>
                    <a:pt x="1410" y="1"/>
                  </a:moveTo>
                  <a:cubicBezTo>
                    <a:pt x="582" y="1"/>
                    <a:pt x="1" y="866"/>
                    <a:pt x="389" y="1643"/>
                  </a:cubicBezTo>
                  <a:cubicBezTo>
                    <a:pt x="481" y="1795"/>
                    <a:pt x="602" y="1917"/>
                    <a:pt x="754" y="1977"/>
                  </a:cubicBezTo>
                  <a:cubicBezTo>
                    <a:pt x="906" y="2099"/>
                    <a:pt x="1088" y="2160"/>
                    <a:pt x="1271" y="2160"/>
                  </a:cubicBezTo>
                  <a:cubicBezTo>
                    <a:pt x="1605" y="2129"/>
                    <a:pt x="1970" y="2008"/>
                    <a:pt x="2152" y="1704"/>
                  </a:cubicBezTo>
                  <a:cubicBezTo>
                    <a:pt x="2152" y="1673"/>
                    <a:pt x="2183" y="1643"/>
                    <a:pt x="2183" y="1613"/>
                  </a:cubicBezTo>
                  <a:cubicBezTo>
                    <a:pt x="2304" y="1491"/>
                    <a:pt x="2365" y="1309"/>
                    <a:pt x="2395" y="1126"/>
                  </a:cubicBezTo>
                  <a:cubicBezTo>
                    <a:pt x="2395" y="974"/>
                    <a:pt x="2365" y="792"/>
                    <a:pt x="2274" y="670"/>
                  </a:cubicBezTo>
                  <a:cubicBezTo>
                    <a:pt x="2152" y="306"/>
                    <a:pt x="1879" y="32"/>
                    <a:pt x="1453" y="2"/>
                  </a:cubicBezTo>
                  <a:cubicBezTo>
                    <a:pt x="1439" y="1"/>
                    <a:pt x="1425" y="1"/>
                    <a:pt x="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71;p25">
              <a:extLst>
                <a:ext uri="{FF2B5EF4-FFF2-40B4-BE49-F238E27FC236}">
                  <a16:creationId xmlns:a16="http://schemas.microsoft.com/office/drawing/2014/main" id="{D1BD147E-8C0C-A44E-9DC5-2D7EB337167D}"/>
                </a:ext>
              </a:extLst>
            </p:cNvPr>
            <p:cNvSpPr/>
            <p:nvPr/>
          </p:nvSpPr>
          <p:spPr>
            <a:xfrm>
              <a:off x="851350" y="2093775"/>
              <a:ext cx="74500" cy="57025"/>
            </a:xfrm>
            <a:custGeom>
              <a:avLst/>
              <a:gdLst/>
              <a:ahLst/>
              <a:cxnLst/>
              <a:rect l="l" t="t" r="r" b="b"/>
              <a:pathLst>
                <a:path w="2980" h="2281" extrusionOk="0">
                  <a:moveTo>
                    <a:pt x="1490" y="1"/>
                  </a:moveTo>
                  <a:cubicBezTo>
                    <a:pt x="1034" y="1"/>
                    <a:pt x="578" y="305"/>
                    <a:pt x="395" y="791"/>
                  </a:cubicBezTo>
                  <a:cubicBezTo>
                    <a:pt x="0" y="1642"/>
                    <a:pt x="760" y="2220"/>
                    <a:pt x="1399" y="2281"/>
                  </a:cubicBezTo>
                  <a:cubicBezTo>
                    <a:pt x="1672" y="2281"/>
                    <a:pt x="1946" y="2189"/>
                    <a:pt x="2158" y="2037"/>
                  </a:cubicBezTo>
                  <a:cubicBezTo>
                    <a:pt x="2432" y="1825"/>
                    <a:pt x="2432" y="1885"/>
                    <a:pt x="2645" y="1582"/>
                  </a:cubicBezTo>
                  <a:cubicBezTo>
                    <a:pt x="2979" y="1004"/>
                    <a:pt x="2584" y="275"/>
                    <a:pt x="2006" y="62"/>
                  </a:cubicBezTo>
                  <a:cubicBezTo>
                    <a:pt x="1824" y="1"/>
                    <a:pt x="1642" y="1"/>
                    <a:pt x="1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72;p25">
              <a:extLst>
                <a:ext uri="{FF2B5EF4-FFF2-40B4-BE49-F238E27FC236}">
                  <a16:creationId xmlns:a16="http://schemas.microsoft.com/office/drawing/2014/main" id="{4D3644C7-1764-5E4D-4863-33C120DFC0A0}"/>
                </a:ext>
              </a:extLst>
            </p:cNvPr>
            <p:cNvSpPr/>
            <p:nvPr/>
          </p:nvSpPr>
          <p:spPr>
            <a:xfrm>
              <a:off x="876425" y="1897725"/>
              <a:ext cx="25" cy="800"/>
            </a:xfrm>
            <a:custGeom>
              <a:avLst/>
              <a:gdLst/>
              <a:ahLst/>
              <a:cxnLst/>
              <a:rect l="l" t="t" r="r" b="b"/>
              <a:pathLst>
                <a:path w="1" h="32" extrusionOk="0">
                  <a:moveTo>
                    <a:pt x="0" y="31"/>
                  </a:moveTo>
                  <a:cubicBezTo>
                    <a:pt x="0" y="31"/>
                    <a:pt x="0" y="31"/>
                    <a:pt x="0" y="31"/>
                  </a:cubicBezTo>
                  <a:cubicBezTo>
                    <a:pt x="0" y="31"/>
                    <a:pt x="0" y="1"/>
                    <a:pt x="0" y="1"/>
                  </a:cubicBezTo>
                  <a:cubicBezTo>
                    <a:pt x="0" y="31"/>
                    <a:pt x="0" y="31"/>
                    <a:pt x="0" y="3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73;p25">
              <a:extLst>
                <a:ext uri="{FF2B5EF4-FFF2-40B4-BE49-F238E27FC236}">
                  <a16:creationId xmlns:a16="http://schemas.microsoft.com/office/drawing/2014/main" id="{0F4FB090-249F-6B1A-053F-1196B745A008}"/>
                </a:ext>
              </a:extLst>
            </p:cNvPr>
            <p:cNvSpPr/>
            <p:nvPr/>
          </p:nvSpPr>
          <p:spPr>
            <a:xfrm>
              <a:off x="762450" y="1859100"/>
              <a:ext cx="263700" cy="263875"/>
            </a:xfrm>
            <a:custGeom>
              <a:avLst/>
              <a:gdLst/>
              <a:ahLst/>
              <a:cxnLst/>
              <a:rect l="l" t="t" r="r" b="b"/>
              <a:pathLst>
                <a:path w="10548" h="10555" extrusionOk="0">
                  <a:moveTo>
                    <a:pt x="9230" y="2753"/>
                  </a:moveTo>
                  <a:cubicBezTo>
                    <a:pt x="9228" y="2753"/>
                    <a:pt x="9222" y="2756"/>
                    <a:pt x="9210" y="2762"/>
                  </a:cubicBezTo>
                  <a:cubicBezTo>
                    <a:pt x="9202" y="2768"/>
                    <a:pt x="9195" y="2774"/>
                    <a:pt x="9187" y="2780"/>
                  </a:cubicBezTo>
                  <a:lnTo>
                    <a:pt x="9187" y="2780"/>
                  </a:lnTo>
                  <a:cubicBezTo>
                    <a:pt x="9211" y="2768"/>
                    <a:pt x="9234" y="2753"/>
                    <a:pt x="9230" y="2753"/>
                  </a:cubicBezTo>
                  <a:close/>
                  <a:moveTo>
                    <a:pt x="7693" y="0"/>
                  </a:moveTo>
                  <a:cubicBezTo>
                    <a:pt x="7577" y="0"/>
                    <a:pt x="7451" y="36"/>
                    <a:pt x="7325" y="57"/>
                  </a:cubicBezTo>
                  <a:cubicBezTo>
                    <a:pt x="7082" y="117"/>
                    <a:pt x="6839" y="148"/>
                    <a:pt x="6596" y="269"/>
                  </a:cubicBezTo>
                  <a:cubicBezTo>
                    <a:pt x="6110" y="482"/>
                    <a:pt x="5714" y="695"/>
                    <a:pt x="5441" y="908"/>
                  </a:cubicBezTo>
                  <a:cubicBezTo>
                    <a:pt x="5392" y="738"/>
                    <a:pt x="5267" y="607"/>
                    <a:pt x="5079" y="607"/>
                  </a:cubicBezTo>
                  <a:cubicBezTo>
                    <a:pt x="5031" y="607"/>
                    <a:pt x="4980" y="616"/>
                    <a:pt x="4924" y="634"/>
                  </a:cubicBezTo>
                  <a:cubicBezTo>
                    <a:pt x="4924" y="634"/>
                    <a:pt x="4894" y="664"/>
                    <a:pt x="4863" y="664"/>
                  </a:cubicBezTo>
                  <a:cubicBezTo>
                    <a:pt x="4103" y="938"/>
                    <a:pt x="3587" y="1394"/>
                    <a:pt x="2948" y="2093"/>
                  </a:cubicBezTo>
                  <a:cubicBezTo>
                    <a:pt x="2432" y="2701"/>
                    <a:pt x="2401" y="2731"/>
                    <a:pt x="1976" y="3339"/>
                  </a:cubicBezTo>
                  <a:cubicBezTo>
                    <a:pt x="1459" y="4008"/>
                    <a:pt x="1125" y="4829"/>
                    <a:pt x="1064" y="5680"/>
                  </a:cubicBezTo>
                  <a:cubicBezTo>
                    <a:pt x="1033" y="5740"/>
                    <a:pt x="1033" y="5801"/>
                    <a:pt x="1033" y="5832"/>
                  </a:cubicBezTo>
                  <a:cubicBezTo>
                    <a:pt x="1003" y="5953"/>
                    <a:pt x="1003" y="6044"/>
                    <a:pt x="973" y="6166"/>
                  </a:cubicBezTo>
                  <a:cubicBezTo>
                    <a:pt x="851" y="5953"/>
                    <a:pt x="699" y="5771"/>
                    <a:pt x="578" y="5680"/>
                  </a:cubicBezTo>
                  <a:cubicBezTo>
                    <a:pt x="503" y="5630"/>
                    <a:pt x="429" y="5580"/>
                    <a:pt x="354" y="5580"/>
                  </a:cubicBezTo>
                  <a:cubicBezTo>
                    <a:pt x="337" y="5580"/>
                    <a:pt x="321" y="5583"/>
                    <a:pt x="304" y="5589"/>
                  </a:cubicBezTo>
                  <a:cubicBezTo>
                    <a:pt x="61" y="5740"/>
                    <a:pt x="213" y="6044"/>
                    <a:pt x="334" y="6227"/>
                  </a:cubicBezTo>
                  <a:cubicBezTo>
                    <a:pt x="365" y="6288"/>
                    <a:pt x="395" y="6348"/>
                    <a:pt x="426" y="6379"/>
                  </a:cubicBezTo>
                  <a:cubicBezTo>
                    <a:pt x="182" y="6470"/>
                    <a:pt x="0" y="6713"/>
                    <a:pt x="243" y="6896"/>
                  </a:cubicBezTo>
                  <a:cubicBezTo>
                    <a:pt x="290" y="6919"/>
                    <a:pt x="336" y="6929"/>
                    <a:pt x="383" y="6929"/>
                  </a:cubicBezTo>
                  <a:cubicBezTo>
                    <a:pt x="458" y="6929"/>
                    <a:pt x="533" y="6903"/>
                    <a:pt x="608" y="6865"/>
                  </a:cubicBezTo>
                  <a:cubicBezTo>
                    <a:pt x="669" y="6835"/>
                    <a:pt x="760" y="6804"/>
                    <a:pt x="821" y="6774"/>
                  </a:cubicBezTo>
                  <a:lnTo>
                    <a:pt x="851" y="6774"/>
                  </a:lnTo>
                  <a:cubicBezTo>
                    <a:pt x="821" y="7412"/>
                    <a:pt x="942" y="8081"/>
                    <a:pt x="1277" y="8810"/>
                  </a:cubicBezTo>
                  <a:cubicBezTo>
                    <a:pt x="1368" y="8993"/>
                    <a:pt x="1793" y="9905"/>
                    <a:pt x="2037" y="10087"/>
                  </a:cubicBezTo>
                  <a:cubicBezTo>
                    <a:pt x="2037" y="10087"/>
                    <a:pt x="2067" y="10117"/>
                    <a:pt x="2067" y="10117"/>
                  </a:cubicBezTo>
                  <a:cubicBezTo>
                    <a:pt x="2097" y="10178"/>
                    <a:pt x="2158" y="10239"/>
                    <a:pt x="2219" y="10300"/>
                  </a:cubicBezTo>
                  <a:cubicBezTo>
                    <a:pt x="2280" y="10391"/>
                    <a:pt x="2371" y="10482"/>
                    <a:pt x="2492" y="10543"/>
                  </a:cubicBezTo>
                  <a:cubicBezTo>
                    <a:pt x="2515" y="10551"/>
                    <a:pt x="2542" y="10554"/>
                    <a:pt x="2570" y="10554"/>
                  </a:cubicBezTo>
                  <a:cubicBezTo>
                    <a:pt x="2654" y="10554"/>
                    <a:pt x="2751" y="10520"/>
                    <a:pt x="2796" y="10452"/>
                  </a:cubicBezTo>
                  <a:lnTo>
                    <a:pt x="2918" y="10452"/>
                  </a:lnTo>
                  <a:cubicBezTo>
                    <a:pt x="3009" y="10482"/>
                    <a:pt x="3070" y="10482"/>
                    <a:pt x="3131" y="10482"/>
                  </a:cubicBezTo>
                  <a:cubicBezTo>
                    <a:pt x="3161" y="10482"/>
                    <a:pt x="3161" y="10513"/>
                    <a:pt x="3161" y="10513"/>
                  </a:cubicBezTo>
                  <a:cubicBezTo>
                    <a:pt x="3194" y="10529"/>
                    <a:pt x="3226" y="10536"/>
                    <a:pt x="3257" y="10536"/>
                  </a:cubicBezTo>
                  <a:cubicBezTo>
                    <a:pt x="3341" y="10536"/>
                    <a:pt x="3412" y="10480"/>
                    <a:pt x="3435" y="10391"/>
                  </a:cubicBezTo>
                  <a:cubicBezTo>
                    <a:pt x="3465" y="10269"/>
                    <a:pt x="3374" y="10026"/>
                    <a:pt x="3344" y="9874"/>
                  </a:cubicBezTo>
                  <a:cubicBezTo>
                    <a:pt x="3374" y="9753"/>
                    <a:pt x="3252" y="8719"/>
                    <a:pt x="3040" y="8233"/>
                  </a:cubicBezTo>
                  <a:cubicBezTo>
                    <a:pt x="3009" y="8111"/>
                    <a:pt x="2979" y="8020"/>
                    <a:pt x="2918" y="7929"/>
                  </a:cubicBezTo>
                  <a:cubicBezTo>
                    <a:pt x="2857" y="7716"/>
                    <a:pt x="2523" y="7017"/>
                    <a:pt x="2280" y="6683"/>
                  </a:cubicBezTo>
                  <a:cubicBezTo>
                    <a:pt x="2189" y="6531"/>
                    <a:pt x="2067" y="6409"/>
                    <a:pt x="1976" y="6288"/>
                  </a:cubicBezTo>
                  <a:cubicBezTo>
                    <a:pt x="1976" y="6227"/>
                    <a:pt x="1945" y="6136"/>
                    <a:pt x="1945" y="6105"/>
                  </a:cubicBezTo>
                  <a:cubicBezTo>
                    <a:pt x="1945" y="6075"/>
                    <a:pt x="1945" y="6044"/>
                    <a:pt x="1945" y="6014"/>
                  </a:cubicBezTo>
                  <a:cubicBezTo>
                    <a:pt x="1945" y="5984"/>
                    <a:pt x="1976" y="5984"/>
                    <a:pt x="1976" y="5984"/>
                  </a:cubicBezTo>
                  <a:cubicBezTo>
                    <a:pt x="2067" y="6014"/>
                    <a:pt x="2175" y="6027"/>
                    <a:pt x="2294" y="6027"/>
                  </a:cubicBezTo>
                  <a:cubicBezTo>
                    <a:pt x="2652" y="6027"/>
                    <a:pt x="3108" y="5908"/>
                    <a:pt x="3496" y="5771"/>
                  </a:cubicBezTo>
                  <a:cubicBezTo>
                    <a:pt x="3891" y="5680"/>
                    <a:pt x="4286" y="5497"/>
                    <a:pt x="4651" y="5315"/>
                  </a:cubicBezTo>
                  <a:cubicBezTo>
                    <a:pt x="4894" y="5224"/>
                    <a:pt x="5137" y="5102"/>
                    <a:pt x="5350" y="4889"/>
                  </a:cubicBezTo>
                  <a:cubicBezTo>
                    <a:pt x="5532" y="4707"/>
                    <a:pt x="5593" y="4646"/>
                    <a:pt x="5775" y="4373"/>
                  </a:cubicBezTo>
                  <a:cubicBezTo>
                    <a:pt x="6170" y="4312"/>
                    <a:pt x="6505" y="4190"/>
                    <a:pt x="6869" y="4038"/>
                  </a:cubicBezTo>
                  <a:cubicBezTo>
                    <a:pt x="7234" y="3917"/>
                    <a:pt x="7173" y="3917"/>
                    <a:pt x="7447" y="3826"/>
                  </a:cubicBezTo>
                  <a:cubicBezTo>
                    <a:pt x="7660" y="3704"/>
                    <a:pt x="7994" y="3491"/>
                    <a:pt x="8389" y="3309"/>
                  </a:cubicBezTo>
                  <a:cubicBezTo>
                    <a:pt x="8804" y="3042"/>
                    <a:pt x="8901" y="3007"/>
                    <a:pt x="9187" y="2780"/>
                  </a:cubicBezTo>
                  <a:lnTo>
                    <a:pt x="9187" y="2780"/>
                  </a:lnTo>
                  <a:cubicBezTo>
                    <a:pt x="9173" y="2787"/>
                    <a:pt x="9158" y="2792"/>
                    <a:pt x="9149" y="2792"/>
                  </a:cubicBezTo>
                  <a:cubicBezTo>
                    <a:pt x="9240" y="2731"/>
                    <a:pt x="9362" y="2671"/>
                    <a:pt x="9423" y="2579"/>
                  </a:cubicBezTo>
                  <a:cubicBezTo>
                    <a:pt x="9423" y="2579"/>
                    <a:pt x="9453" y="2579"/>
                    <a:pt x="9483" y="2549"/>
                  </a:cubicBezTo>
                  <a:cubicBezTo>
                    <a:pt x="9575" y="2397"/>
                    <a:pt x="9757" y="2306"/>
                    <a:pt x="9848" y="2184"/>
                  </a:cubicBezTo>
                  <a:cubicBezTo>
                    <a:pt x="9879" y="2184"/>
                    <a:pt x="10000" y="2002"/>
                    <a:pt x="10152" y="1880"/>
                  </a:cubicBezTo>
                  <a:cubicBezTo>
                    <a:pt x="10304" y="1728"/>
                    <a:pt x="10547" y="1485"/>
                    <a:pt x="10365" y="1242"/>
                  </a:cubicBezTo>
                  <a:cubicBezTo>
                    <a:pt x="10274" y="1151"/>
                    <a:pt x="10152" y="1120"/>
                    <a:pt x="10031" y="1120"/>
                  </a:cubicBezTo>
                  <a:cubicBezTo>
                    <a:pt x="10122" y="1029"/>
                    <a:pt x="10152" y="999"/>
                    <a:pt x="10243" y="847"/>
                  </a:cubicBezTo>
                  <a:cubicBezTo>
                    <a:pt x="10304" y="725"/>
                    <a:pt x="10335" y="604"/>
                    <a:pt x="10304" y="452"/>
                  </a:cubicBezTo>
                  <a:cubicBezTo>
                    <a:pt x="10210" y="183"/>
                    <a:pt x="9949" y="98"/>
                    <a:pt x="9648" y="98"/>
                  </a:cubicBezTo>
                  <a:cubicBezTo>
                    <a:pt x="9269" y="98"/>
                    <a:pt x="8826" y="232"/>
                    <a:pt x="8572" y="300"/>
                  </a:cubicBezTo>
                  <a:cubicBezTo>
                    <a:pt x="8359" y="391"/>
                    <a:pt x="8389" y="360"/>
                    <a:pt x="8268" y="421"/>
                  </a:cubicBezTo>
                  <a:cubicBezTo>
                    <a:pt x="8268" y="360"/>
                    <a:pt x="8268" y="300"/>
                    <a:pt x="8237" y="239"/>
                  </a:cubicBezTo>
                  <a:cubicBezTo>
                    <a:pt x="8237" y="239"/>
                    <a:pt x="8207" y="208"/>
                    <a:pt x="8207" y="178"/>
                  </a:cubicBezTo>
                  <a:cubicBezTo>
                    <a:pt x="8176" y="148"/>
                    <a:pt x="8176" y="148"/>
                    <a:pt x="8176" y="148"/>
                  </a:cubicBezTo>
                  <a:cubicBezTo>
                    <a:pt x="8085" y="57"/>
                    <a:pt x="7964" y="26"/>
                    <a:pt x="7842" y="26"/>
                  </a:cubicBezTo>
                  <a:cubicBezTo>
                    <a:pt x="7795" y="7"/>
                    <a:pt x="7745" y="0"/>
                    <a:pt x="7693" y="0"/>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4;p25">
              <a:extLst>
                <a:ext uri="{FF2B5EF4-FFF2-40B4-BE49-F238E27FC236}">
                  <a16:creationId xmlns:a16="http://schemas.microsoft.com/office/drawing/2014/main" id="{E267A3A5-B996-09FD-ACBD-AB29B7097A2B}"/>
                </a:ext>
              </a:extLst>
            </p:cNvPr>
            <p:cNvSpPr/>
            <p:nvPr/>
          </p:nvSpPr>
          <p:spPr>
            <a:xfrm>
              <a:off x="927325" y="1865475"/>
              <a:ext cx="1375" cy="375"/>
            </a:xfrm>
            <a:custGeom>
              <a:avLst/>
              <a:gdLst/>
              <a:ahLst/>
              <a:cxnLst/>
              <a:rect l="l" t="t" r="r" b="b"/>
              <a:pathLst>
                <a:path w="55" h="15" extrusionOk="0">
                  <a:moveTo>
                    <a:pt x="50" y="1"/>
                  </a:moveTo>
                  <a:cubicBezTo>
                    <a:pt x="41" y="1"/>
                    <a:pt x="1" y="14"/>
                    <a:pt x="1" y="14"/>
                  </a:cubicBezTo>
                  <a:lnTo>
                    <a:pt x="31" y="14"/>
                  </a:lnTo>
                  <a:cubicBezTo>
                    <a:pt x="52" y="4"/>
                    <a:pt x="55" y="1"/>
                    <a:pt x="50" y="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p25">
              <a:extLst>
                <a:ext uri="{FF2B5EF4-FFF2-40B4-BE49-F238E27FC236}">
                  <a16:creationId xmlns:a16="http://schemas.microsoft.com/office/drawing/2014/main" id="{DDC2A514-AA72-E848-B05F-718FB8859A02}"/>
                </a:ext>
              </a:extLst>
            </p:cNvPr>
            <p:cNvSpPr/>
            <p:nvPr/>
          </p:nvSpPr>
          <p:spPr>
            <a:xfrm>
              <a:off x="817900" y="2117850"/>
              <a:ext cx="54750" cy="5297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6;p25">
              <a:extLst>
                <a:ext uri="{FF2B5EF4-FFF2-40B4-BE49-F238E27FC236}">
                  <a16:creationId xmlns:a16="http://schemas.microsoft.com/office/drawing/2014/main" id="{D728A43F-495B-C441-22C8-0869311ADB5C}"/>
                </a:ext>
              </a:extLst>
            </p:cNvPr>
            <p:cNvSpPr/>
            <p:nvPr/>
          </p:nvSpPr>
          <p:spPr>
            <a:xfrm>
              <a:off x="833875" y="2138150"/>
              <a:ext cx="11425" cy="657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7;p25">
              <a:extLst>
                <a:ext uri="{FF2B5EF4-FFF2-40B4-BE49-F238E27FC236}">
                  <a16:creationId xmlns:a16="http://schemas.microsoft.com/office/drawing/2014/main" id="{6EC4A8FC-5459-891C-C69B-0D2AE437D556}"/>
                </a:ext>
              </a:extLst>
            </p:cNvPr>
            <p:cNvSpPr/>
            <p:nvPr/>
          </p:nvSpPr>
          <p:spPr>
            <a:xfrm>
              <a:off x="807275" y="1774700"/>
              <a:ext cx="399725" cy="464100"/>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78;p25">
              <a:extLst>
                <a:ext uri="{FF2B5EF4-FFF2-40B4-BE49-F238E27FC236}">
                  <a16:creationId xmlns:a16="http://schemas.microsoft.com/office/drawing/2014/main" id="{85BD0D63-2A1C-6321-952E-AF04C408E236}"/>
                </a:ext>
              </a:extLst>
            </p:cNvPr>
            <p:cNvSpPr/>
            <p:nvPr/>
          </p:nvSpPr>
          <p:spPr>
            <a:xfrm>
              <a:off x="946550" y="2142400"/>
              <a:ext cx="60600" cy="42425"/>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79;p25">
              <a:extLst>
                <a:ext uri="{FF2B5EF4-FFF2-40B4-BE49-F238E27FC236}">
                  <a16:creationId xmlns:a16="http://schemas.microsoft.com/office/drawing/2014/main" id="{4365D8A0-4FF0-F27B-0E1D-4673C3D9C6D9}"/>
                </a:ext>
              </a:extLst>
            </p:cNvPr>
            <p:cNvSpPr/>
            <p:nvPr/>
          </p:nvSpPr>
          <p:spPr>
            <a:xfrm>
              <a:off x="890100" y="2058075"/>
              <a:ext cx="15975" cy="15975"/>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0;p25">
              <a:extLst>
                <a:ext uri="{FF2B5EF4-FFF2-40B4-BE49-F238E27FC236}">
                  <a16:creationId xmlns:a16="http://schemas.microsoft.com/office/drawing/2014/main" id="{4012E7D4-AD87-F396-D931-6D8A7C8D8C73}"/>
                </a:ext>
              </a:extLst>
            </p:cNvPr>
            <p:cNvSpPr/>
            <p:nvPr/>
          </p:nvSpPr>
          <p:spPr>
            <a:xfrm>
              <a:off x="962300" y="200412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1;p25">
              <a:extLst>
                <a:ext uri="{FF2B5EF4-FFF2-40B4-BE49-F238E27FC236}">
                  <a16:creationId xmlns:a16="http://schemas.microsoft.com/office/drawing/2014/main" id="{CE96A0F4-4099-69E1-96D8-902910040929}"/>
                </a:ext>
              </a:extLst>
            </p:cNvPr>
            <p:cNvSpPr/>
            <p:nvPr/>
          </p:nvSpPr>
          <p:spPr>
            <a:xfrm>
              <a:off x="903775" y="2035250"/>
              <a:ext cx="97300" cy="77550"/>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2;p25">
              <a:extLst>
                <a:ext uri="{FF2B5EF4-FFF2-40B4-BE49-F238E27FC236}">
                  <a16:creationId xmlns:a16="http://schemas.microsoft.com/office/drawing/2014/main" id="{3F6CB750-725D-A8FF-5BAB-78D2D4FFEF2F}"/>
                </a:ext>
              </a:extLst>
            </p:cNvPr>
            <p:cNvSpPr/>
            <p:nvPr/>
          </p:nvSpPr>
          <p:spPr>
            <a:xfrm>
              <a:off x="779925" y="2028575"/>
              <a:ext cx="43875" cy="90925"/>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3;p25">
              <a:extLst>
                <a:ext uri="{FF2B5EF4-FFF2-40B4-BE49-F238E27FC236}">
                  <a16:creationId xmlns:a16="http://schemas.microsoft.com/office/drawing/2014/main" id="{F59EF015-0E29-9D90-2C9A-F47887E8ABBE}"/>
                </a:ext>
              </a:extLst>
            </p:cNvPr>
            <p:cNvSpPr/>
            <p:nvPr/>
          </p:nvSpPr>
          <p:spPr>
            <a:xfrm>
              <a:off x="813350" y="2017800"/>
              <a:ext cx="25" cy="775"/>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4;p25">
              <a:extLst>
                <a:ext uri="{FF2B5EF4-FFF2-40B4-BE49-F238E27FC236}">
                  <a16:creationId xmlns:a16="http://schemas.microsoft.com/office/drawing/2014/main" id="{72399E6A-3170-1ACD-B8DC-FB58F85BD24E}"/>
                </a:ext>
              </a:extLst>
            </p:cNvPr>
            <p:cNvSpPr/>
            <p:nvPr/>
          </p:nvSpPr>
          <p:spPr>
            <a:xfrm>
              <a:off x="809550" y="2017800"/>
              <a:ext cx="38025" cy="97775"/>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5;p25">
              <a:extLst>
                <a:ext uri="{FF2B5EF4-FFF2-40B4-BE49-F238E27FC236}">
                  <a16:creationId xmlns:a16="http://schemas.microsoft.com/office/drawing/2014/main" id="{97343D49-0A8D-EC25-DF60-3D542CF362C5}"/>
                </a:ext>
              </a:extLst>
            </p:cNvPr>
            <p:cNvSpPr/>
            <p:nvPr/>
          </p:nvSpPr>
          <p:spPr>
            <a:xfrm>
              <a:off x="782200" y="2027675"/>
              <a:ext cx="25" cy="25"/>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p25">
              <a:extLst>
                <a:ext uri="{FF2B5EF4-FFF2-40B4-BE49-F238E27FC236}">
                  <a16:creationId xmlns:a16="http://schemas.microsoft.com/office/drawing/2014/main" id="{60AB63D7-8A26-F78D-19DB-970841B28A11}"/>
                </a:ext>
              </a:extLst>
            </p:cNvPr>
            <p:cNvSpPr/>
            <p:nvPr/>
          </p:nvSpPr>
          <p:spPr>
            <a:xfrm>
              <a:off x="760925" y="1856575"/>
              <a:ext cx="209375" cy="177975"/>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7;p25">
              <a:extLst>
                <a:ext uri="{FF2B5EF4-FFF2-40B4-BE49-F238E27FC236}">
                  <a16:creationId xmlns:a16="http://schemas.microsoft.com/office/drawing/2014/main" id="{503D1A35-6B9C-097C-F569-87CB77D75BEF}"/>
                </a:ext>
              </a:extLst>
            </p:cNvPr>
            <p:cNvSpPr/>
            <p:nvPr/>
          </p:nvSpPr>
          <p:spPr>
            <a:xfrm>
              <a:off x="807275" y="2175800"/>
              <a:ext cx="136050" cy="184950"/>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8;p25">
              <a:extLst>
                <a:ext uri="{FF2B5EF4-FFF2-40B4-BE49-F238E27FC236}">
                  <a16:creationId xmlns:a16="http://schemas.microsoft.com/office/drawing/2014/main" id="{EAC8CBF7-37A4-4333-DBA4-B6562DFF03AE}"/>
                </a:ext>
              </a:extLst>
            </p:cNvPr>
            <p:cNvSpPr/>
            <p:nvPr/>
          </p:nvSpPr>
          <p:spPr>
            <a:xfrm>
              <a:off x="903025" y="2298650"/>
              <a:ext cx="284225" cy="198175"/>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9;p25">
              <a:extLst>
                <a:ext uri="{FF2B5EF4-FFF2-40B4-BE49-F238E27FC236}">
                  <a16:creationId xmlns:a16="http://schemas.microsoft.com/office/drawing/2014/main" id="{55630D4D-BCB5-3174-B127-C25BC8BBB72B}"/>
                </a:ext>
              </a:extLst>
            </p:cNvPr>
            <p:cNvSpPr/>
            <p:nvPr/>
          </p:nvSpPr>
          <p:spPr>
            <a:xfrm>
              <a:off x="1078900" y="2201950"/>
              <a:ext cx="110350" cy="189675"/>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90;p25">
              <a:extLst>
                <a:ext uri="{FF2B5EF4-FFF2-40B4-BE49-F238E27FC236}">
                  <a16:creationId xmlns:a16="http://schemas.microsoft.com/office/drawing/2014/main" id="{3C1AD43C-EB77-9E65-3D6C-ABF28C0AFC51}"/>
                </a:ext>
              </a:extLst>
            </p:cNvPr>
            <p:cNvSpPr/>
            <p:nvPr/>
          </p:nvSpPr>
          <p:spPr>
            <a:xfrm>
              <a:off x="1085400" y="2195600"/>
              <a:ext cx="19025" cy="24675"/>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91;p25">
              <a:extLst>
                <a:ext uri="{FF2B5EF4-FFF2-40B4-BE49-F238E27FC236}">
                  <a16:creationId xmlns:a16="http://schemas.microsoft.com/office/drawing/2014/main" id="{78DE29FA-2261-DC2F-FD36-BEE4129886B0}"/>
                </a:ext>
              </a:extLst>
            </p:cNvPr>
            <p:cNvSpPr/>
            <p:nvPr/>
          </p:nvSpPr>
          <p:spPr>
            <a:xfrm>
              <a:off x="777625" y="25573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92;p25">
              <a:extLst>
                <a:ext uri="{FF2B5EF4-FFF2-40B4-BE49-F238E27FC236}">
                  <a16:creationId xmlns:a16="http://schemas.microsoft.com/office/drawing/2014/main" id="{D6BDB0F9-77D1-6127-ED11-17A9B9CCA45A}"/>
                </a:ext>
              </a:extLst>
            </p:cNvPr>
            <p:cNvSpPr/>
            <p:nvPr/>
          </p:nvSpPr>
          <p:spPr>
            <a:xfrm>
              <a:off x="748750" y="2359625"/>
              <a:ext cx="99575" cy="222025"/>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93;p25">
              <a:extLst>
                <a:ext uri="{FF2B5EF4-FFF2-40B4-BE49-F238E27FC236}">
                  <a16:creationId xmlns:a16="http://schemas.microsoft.com/office/drawing/2014/main" id="{4FC61FB8-D339-951B-1FB3-D2ACA7BCAD65}"/>
                </a:ext>
              </a:extLst>
            </p:cNvPr>
            <p:cNvSpPr/>
            <p:nvPr/>
          </p:nvSpPr>
          <p:spPr>
            <a:xfrm>
              <a:off x="906825" y="2677375"/>
              <a:ext cx="775" cy="80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94;p25">
              <a:extLst>
                <a:ext uri="{FF2B5EF4-FFF2-40B4-BE49-F238E27FC236}">
                  <a16:creationId xmlns:a16="http://schemas.microsoft.com/office/drawing/2014/main" id="{8E0B3F29-FF3C-6C3E-A5DB-7A24B0771ABC}"/>
                </a:ext>
              </a:extLst>
            </p:cNvPr>
            <p:cNvSpPr/>
            <p:nvPr/>
          </p:nvSpPr>
          <p:spPr>
            <a:xfrm>
              <a:off x="902250" y="2509075"/>
              <a:ext cx="195325" cy="178875"/>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95;p25">
              <a:extLst>
                <a:ext uri="{FF2B5EF4-FFF2-40B4-BE49-F238E27FC236}">
                  <a16:creationId xmlns:a16="http://schemas.microsoft.com/office/drawing/2014/main" id="{4FBEF0A2-A55A-FF9F-06C6-0DC51902BA2D}"/>
                </a:ext>
              </a:extLst>
            </p:cNvPr>
            <p:cNvSpPr/>
            <p:nvPr/>
          </p:nvSpPr>
          <p:spPr>
            <a:xfrm>
              <a:off x="906825" y="2677375"/>
              <a:ext cx="25" cy="25"/>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96;p25">
              <a:extLst>
                <a:ext uri="{FF2B5EF4-FFF2-40B4-BE49-F238E27FC236}">
                  <a16:creationId xmlns:a16="http://schemas.microsoft.com/office/drawing/2014/main" id="{1C7AA1EA-8FD2-C4BD-7E01-E6E2161010D3}"/>
                </a:ext>
              </a:extLst>
            </p:cNvPr>
            <p:cNvSpPr/>
            <p:nvPr/>
          </p:nvSpPr>
          <p:spPr>
            <a:xfrm>
              <a:off x="1066250" y="2419475"/>
              <a:ext cx="158225" cy="244250"/>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97;p25">
              <a:extLst>
                <a:ext uri="{FF2B5EF4-FFF2-40B4-BE49-F238E27FC236}">
                  <a16:creationId xmlns:a16="http://schemas.microsoft.com/office/drawing/2014/main" id="{73A667C3-F155-9C34-FC3E-182C4FC6575B}"/>
                </a:ext>
              </a:extLst>
            </p:cNvPr>
            <p:cNvSpPr/>
            <p:nvPr/>
          </p:nvSpPr>
          <p:spPr>
            <a:xfrm>
              <a:off x="937975" y="2693850"/>
              <a:ext cx="38025" cy="281550"/>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98;p25">
              <a:extLst>
                <a:ext uri="{FF2B5EF4-FFF2-40B4-BE49-F238E27FC236}">
                  <a16:creationId xmlns:a16="http://schemas.microsoft.com/office/drawing/2014/main" id="{CDB9C25B-F9AE-50C8-DC7A-9D8262E9270C}"/>
                </a:ext>
              </a:extLst>
            </p:cNvPr>
            <p:cNvSpPr/>
            <p:nvPr/>
          </p:nvSpPr>
          <p:spPr>
            <a:xfrm>
              <a:off x="1103625" y="2675825"/>
              <a:ext cx="39075" cy="275050"/>
            </a:xfrm>
            <a:custGeom>
              <a:avLst/>
              <a:gdLst/>
              <a:ahLst/>
              <a:cxnLst/>
              <a:rect l="l" t="t" r="r" b="b"/>
              <a:pathLst>
                <a:path w="1563" h="11002" extrusionOk="0">
                  <a:moveTo>
                    <a:pt x="620" y="1"/>
                  </a:moveTo>
                  <a:cubicBezTo>
                    <a:pt x="568" y="1"/>
                    <a:pt x="517" y="34"/>
                    <a:pt x="517" y="93"/>
                  </a:cubicBezTo>
                  <a:cubicBezTo>
                    <a:pt x="548" y="1522"/>
                    <a:pt x="396" y="2920"/>
                    <a:pt x="274" y="4349"/>
                  </a:cubicBezTo>
                  <a:cubicBezTo>
                    <a:pt x="183" y="5564"/>
                    <a:pt x="153" y="6780"/>
                    <a:pt x="92" y="7966"/>
                  </a:cubicBezTo>
                  <a:cubicBezTo>
                    <a:pt x="61" y="8391"/>
                    <a:pt x="31" y="8817"/>
                    <a:pt x="31" y="9242"/>
                  </a:cubicBezTo>
                  <a:cubicBezTo>
                    <a:pt x="31" y="9455"/>
                    <a:pt x="1" y="9729"/>
                    <a:pt x="122" y="9911"/>
                  </a:cubicBezTo>
                  <a:cubicBezTo>
                    <a:pt x="274" y="10154"/>
                    <a:pt x="365" y="10215"/>
                    <a:pt x="517" y="10397"/>
                  </a:cubicBezTo>
                  <a:cubicBezTo>
                    <a:pt x="669" y="10640"/>
                    <a:pt x="913" y="10884"/>
                    <a:pt x="1186" y="10975"/>
                  </a:cubicBezTo>
                  <a:cubicBezTo>
                    <a:pt x="1235" y="10993"/>
                    <a:pt x="1281" y="11002"/>
                    <a:pt x="1322" y="11002"/>
                  </a:cubicBezTo>
                  <a:cubicBezTo>
                    <a:pt x="1481" y="11002"/>
                    <a:pt x="1563" y="10871"/>
                    <a:pt x="1490" y="10701"/>
                  </a:cubicBezTo>
                  <a:cubicBezTo>
                    <a:pt x="1460" y="10549"/>
                    <a:pt x="1277" y="10306"/>
                    <a:pt x="1186" y="10184"/>
                  </a:cubicBezTo>
                  <a:cubicBezTo>
                    <a:pt x="943" y="9911"/>
                    <a:pt x="821" y="9668"/>
                    <a:pt x="487" y="9394"/>
                  </a:cubicBezTo>
                  <a:cubicBezTo>
                    <a:pt x="517" y="9121"/>
                    <a:pt x="517" y="8877"/>
                    <a:pt x="517" y="8634"/>
                  </a:cubicBezTo>
                  <a:cubicBezTo>
                    <a:pt x="517" y="8300"/>
                    <a:pt x="517" y="7905"/>
                    <a:pt x="517" y="7540"/>
                  </a:cubicBezTo>
                  <a:cubicBezTo>
                    <a:pt x="578" y="6932"/>
                    <a:pt x="609" y="6294"/>
                    <a:pt x="669" y="5656"/>
                  </a:cubicBezTo>
                  <a:cubicBezTo>
                    <a:pt x="669" y="5504"/>
                    <a:pt x="669" y="5352"/>
                    <a:pt x="669" y="5200"/>
                  </a:cubicBezTo>
                  <a:cubicBezTo>
                    <a:pt x="700" y="4896"/>
                    <a:pt x="761" y="4561"/>
                    <a:pt x="791" y="4197"/>
                  </a:cubicBezTo>
                  <a:cubicBezTo>
                    <a:pt x="791" y="4197"/>
                    <a:pt x="761" y="4166"/>
                    <a:pt x="761" y="4166"/>
                  </a:cubicBezTo>
                  <a:cubicBezTo>
                    <a:pt x="761" y="4075"/>
                    <a:pt x="791" y="3984"/>
                    <a:pt x="791" y="3893"/>
                  </a:cubicBezTo>
                  <a:cubicBezTo>
                    <a:pt x="791" y="3862"/>
                    <a:pt x="791" y="3862"/>
                    <a:pt x="791" y="3832"/>
                  </a:cubicBezTo>
                  <a:cubicBezTo>
                    <a:pt x="821" y="3315"/>
                    <a:pt x="882" y="2920"/>
                    <a:pt x="882" y="2403"/>
                  </a:cubicBezTo>
                  <a:cubicBezTo>
                    <a:pt x="943" y="1917"/>
                    <a:pt x="913" y="1370"/>
                    <a:pt x="973" y="975"/>
                  </a:cubicBezTo>
                  <a:cubicBezTo>
                    <a:pt x="1034" y="671"/>
                    <a:pt x="1034" y="367"/>
                    <a:pt x="1065" y="63"/>
                  </a:cubicBezTo>
                  <a:cubicBezTo>
                    <a:pt x="1052" y="25"/>
                    <a:pt x="1023" y="8"/>
                    <a:pt x="994" y="8"/>
                  </a:cubicBezTo>
                  <a:cubicBezTo>
                    <a:pt x="954" y="8"/>
                    <a:pt x="913" y="40"/>
                    <a:pt x="913" y="93"/>
                  </a:cubicBezTo>
                  <a:cubicBezTo>
                    <a:pt x="882" y="124"/>
                    <a:pt x="882" y="184"/>
                    <a:pt x="882" y="215"/>
                  </a:cubicBezTo>
                  <a:cubicBezTo>
                    <a:pt x="882" y="184"/>
                    <a:pt x="852" y="154"/>
                    <a:pt x="821" y="124"/>
                  </a:cubicBezTo>
                  <a:lnTo>
                    <a:pt x="791" y="124"/>
                  </a:lnTo>
                  <a:cubicBezTo>
                    <a:pt x="791" y="93"/>
                    <a:pt x="791" y="63"/>
                    <a:pt x="761" y="63"/>
                  </a:cubicBezTo>
                  <a:cubicBezTo>
                    <a:pt x="730" y="32"/>
                    <a:pt x="700" y="32"/>
                    <a:pt x="700" y="32"/>
                  </a:cubicBezTo>
                  <a:cubicBezTo>
                    <a:pt x="678" y="11"/>
                    <a:pt x="649" y="1"/>
                    <a:pt x="62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99;p25">
              <a:extLst>
                <a:ext uri="{FF2B5EF4-FFF2-40B4-BE49-F238E27FC236}">
                  <a16:creationId xmlns:a16="http://schemas.microsoft.com/office/drawing/2014/main" id="{3CF669CE-325A-3465-EFB6-2B424169D6E4}"/>
                </a:ext>
              </a:extLst>
            </p:cNvPr>
            <p:cNvSpPr/>
            <p:nvPr/>
          </p:nvSpPr>
          <p:spPr>
            <a:xfrm>
              <a:off x="817900" y="2117850"/>
              <a:ext cx="54750" cy="5297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00;p25">
              <a:extLst>
                <a:ext uri="{FF2B5EF4-FFF2-40B4-BE49-F238E27FC236}">
                  <a16:creationId xmlns:a16="http://schemas.microsoft.com/office/drawing/2014/main" id="{1C6C3E3B-0AA1-D3AB-1991-9503204255ED}"/>
                </a:ext>
              </a:extLst>
            </p:cNvPr>
            <p:cNvSpPr/>
            <p:nvPr/>
          </p:nvSpPr>
          <p:spPr>
            <a:xfrm>
              <a:off x="833875" y="2138150"/>
              <a:ext cx="11425" cy="657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01;p25">
              <a:extLst>
                <a:ext uri="{FF2B5EF4-FFF2-40B4-BE49-F238E27FC236}">
                  <a16:creationId xmlns:a16="http://schemas.microsoft.com/office/drawing/2014/main" id="{EB7664B3-FCB4-8DF1-DC1D-9836E4C2D957}"/>
                </a:ext>
              </a:extLst>
            </p:cNvPr>
            <p:cNvSpPr/>
            <p:nvPr/>
          </p:nvSpPr>
          <p:spPr>
            <a:xfrm>
              <a:off x="807275" y="1774700"/>
              <a:ext cx="399725" cy="464100"/>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02;p25">
              <a:extLst>
                <a:ext uri="{FF2B5EF4-FFF2-40B4-BE49-F238E27FC236}">
                  <a16:creationId xmlns:a16="http://schemas.microsoft.com/office/drawing/2014/main" id="{6FFDEFAC-0B5B-1C4C-8E47-9F50B1B367AE}"/>
                </a:ext>
              </a:extLst>
            </p:cNvPr>
            <p:cNvSpPr/>
            <p:nvPr/>
          </p:nvSpPr>
          <p:spPr>
            <a:xfrm>
              <a:off x="946550" y="2142400"/>
              <a:ext cx="60600" cy="42425"/>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03;p25">
              <a:extLst>
                <a:ext uri="{FF2B5EF4-FFF2-40B4-BE49-F238E27FC236}">
                  <a16:creationId xmlns:a16="http://schemas.microsoft.com/office/drawing/2014/main" id="{EF14CBDA-AA0E-212B-85CA-62710FDA3A02}"/>
                </a:ext>
              </a:extLst>
            </p:cNvPr>
            <p:cNvSpPr/>
            <p:nvPr/>
          </p:nvSpPr>
          <p:spPr>
            <a:xfrm>
              <a:off x="890100" y="2058075"/>
              <a:ext cx="15975" cy="15975"/>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04;p25">
              <a:extLst>
                <a:ext uri="{FF2B5EF4-FFF2-40B4-BE49-F238E27FC236}">
                  <a16:creationId xmlns:a16="http://schemas.microsoft.com/office/drawing/2014/main" id="{BEC7CD14-9E87-259C-25E0-E85A094754D5}"/>
                </a:ext>
              </a:extLst>
            </p:cNvPr>
            <p:cNvSpPr/>
            <p:nvPr/>
          </p:nvSpPr>
          <p:spPr>
            <a:xfrm>
              <a:off x="962300" y="200412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05;p25">
              <a:extLst>
                <a:ext uri="{FF2B5EF4-FFF2-40B4-BE49-F238E27FC236}">
                  <a16:creationId xmlns:a16="http://schemas.microsoft.com/office/drawing/2014/main" id="{65502DB7-DF53-0B39-DCC5-DB4640CDC3AB}"/>
                </a:ext>
              </a:extLst>
            </p:cNvPr>
            <p:cNvSpPr/>
            <p:nvPr/>
          </p:nvSpPr>
          <p:spPr>
            <a:xfrm>
              <a:off x="903775" y="2035250"/>
              <a:ext cx="97300" cy="77550"/>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06;p25">
              <a:extLst>
                <a:ext uri="{FF2B5EF4-FFF2-40B4-BE49-F238E27FC236}">
                  <a16:creationId xmlns:a16="http://schemas.microsoft.com/office/drawing/2014/main" id="{183B707E-F736-8944-2CDB-037AF2F1C672}"/>
                </a:ext>
              </a:extLst>
            </p:cNvPr>
            <p:cNvSpPr/>
            <p:nvPr/>
          </p:nvSpPr>
          <p:spPr>
            <a:xfrm>
              <a:off x="779925" y="2028575"/>
              <a:ext cx="43875" cy="90925"/>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507;p25">
              <a:extLst>
                <a:ext uri="{FF2B5EF4-FFF2-40B4-BE49-F238E27FC236}">
                  <a16:creationId xmlns:a16="http://schemas.microsoft.com/office/drawing/2014/main" id="{14C73A70-1C7D-F8EA-BDF8-22E6DF703859}"/>
                </a:ext>
              </a:extLst>
            </p:cNvPr>
            <p:cNvSpPr/>
            <p:nvPr/>
          </p:nvSpPr>
          <p:spPr>
            <a:xfrm>
              <a:off x="813350" y="2017800"/>
              <a:ext cx="25" cy="775"/>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08;p25">
              <a:extLst>
                <a:ext uri="{FF2B5EF4-FFF2-40B4-BE49-F238E27FC236}">
                  <a16:creationId xmlns:a16="http://schemas.microsoft.com/office/drawing/2014/main" id="{06DBE4A7-93FF-BC42-567F-CBE8E35774AC}"/>
                </a:ext>
              </a:extLst>
            </p:cNvPr>
            <p:cNvSpPr/>
            <p:nvPr/>
          </p:nvSpPr>
          <p:spPr>
            <a:xfrm>
              <a:off x="809550" y="2017800"/>
              <a:ext cx="38025" cy="97775"/>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09;p25">
              <a:extLst>
                <a:ext uri="{FF2B5EF4-FFF2-40B4-BE49-F238E27FC236}">
                  <a16:creationId xmlns:a16="http://schemas.microsoft.com/office/drawing/2014/main" id="{966DBAB4-2C65-5B79-1CB7-5F8589E42D1A}"/>
                </a:ext>
              </a:extLst>
            </p:cNvPr>
            <p:cNvSpPr/>
            <p:nvPr/>
          </p:nvSpPr>
          <p:spPr>
            <a:xfrm>
              <a:off x="782200" y="2027675"/>
              <a:ext cx="25" cy="25"/>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10;p25">
              <a:extLst>
                <a:ext uri="{FF2B5EF4-FFF2-40B4-BE49-F238E27FC236}">
                  <a16:creationId xmlns:a16="http://schemas.microsoft.com/office/drawing/2014/main" id="{37E51381-9E4A-A7D0-D6B7-DB8AD70C7ADC}"/>
                </a:ext>
              </a:extLst>
            </p:cNvPr>
            <p:cNvSpPr/>
            <p:nvPr/>
          </p:nvSpPr>
          <p:spPr>
            <a:xfrm>
              <a:off x="760925" y="1856575"/>
              <a:ext cx="209375" cy="177975"/>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11;p25">
              <a:extLst>
                <a:ext uri="{FF2B5EF4-FFF2-40B4-BE49-F238E27FC236}">
                  <a16:creationId xmlns:a16="http://schemas.microsoft.com/office/drawing/2014/main" id="{402281AF-4075-E6D8-A9FF-362308C5CAF4}"/>
                </a:ext>
              </a:extLst>
            </p:cNvPr>
            <p:cNvSpPr/>
            <p:nvPr/>
          </p:nvSpPr>
          <p:spPr>
            <a:xfrm>
              <a:off x="807275" y="2175800"/>
              <a:ext cx="136050" cy="184950"/>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12;p25">
              <a:extLst>
                <a:ext uri="{FF2B5EF4-FFF2-40B4-BE49-F238E27FC236}">
                  <a16:creationId xmlns:a16="http://schemas.microsoft.com/office/drawing/2014/main" id="{3C909330-F496-3EA8-388A-2B5D4B0D6C9B}"/>
                </a:ext>
              </a:extLst>
            </p:cNvPr>
            <p:cNvSpPr/>
            <p:nvPr/>
          </p:nvSpPr>
          <p:spPr>
            <a:xfrm>
              <a:off x="903025" y="2298650"/>
              <a:ext cx="284225" cy="198175"/>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513;p25">
              <a:extLst>
                <a:ext uri="{FF2B5EF4-FFF2-40B4-BE49-F238E27FC236}">
                  <a16:creationId xmlns:a16="http://schemas.microsoft.com/office/drawing/2014/main" id="{5F86B3EB-6EB5-1531-7FFD-C81FEFE2502A}"/>
                </a:ext>
              </a:extLst>
            </p:cNvPr>
            <p:cNvSpPr/>
            <p:nvPr/>
          </p:nvSpPr>
          <p:spPr>
            <a:xfrm>
              <a:off x="1078900" y="2201950"/>
              <a:ext cx="110350" cy="189675"/>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14;p25">
              <a:extLst>
                <a:ext uri="{FF2B5EF4-FFF2-40B4-BE49-F238E27FC236}">
                  <a16:creationId xmlns:a16="http://schemas.microsoft.com/office/drawing/2014/main" id="{1ECE2867-CD4E-7E7A-86A7-1D71D62A26FF}"/>
                </a:ext>
              </a:extLst>
            </p:cNvPr>
            <p:cNvSpPr/>
            <p:nvPr/>
          </p:nvSpPr>
          <p:spPr>
            <a:xfrm>
              <a:off x="1085400" y="2195600"/>
              <a:ext cx="19025" cy="24675"/>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515;p25">
              <a:extLst>
                <a:ext uri="{FF2B5EF4-FFF2-40B4-BE49-F238E27FC236}">
                  <a16:creationId xmlns:a16="http://schemas.microsoft.com/office/drawing/2014/main" id="{66EA6266-D19B-74B8-E4D7-20B675AF06B4}"/>
                </a:ext>
              </a:extLst>
            </p:cNvPr>
            <p:cNvSpPr/>
            <p:nvPr/>
          </p:nvSpPr>
          <p:spPr>
            <a:xfrm>
              <a:off x="777625" y="25573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16;p25">
              <a:extLst>
                <a:ext uri="{FF2B5EF4-FFF2-40B4-BE49-F238E27FC236}">
                  <a16:creationId xmlns:a16="http://schemas.microsoft.com/office/drawing/2014/main" id="{AF21F0EE-83FC-B535-A001-0E59DD477588}"/>
                </a:ext>
              </a:extLst>
            </p:cNvPr>
            <p:cNvSpPr/>
            <p:nvPr/>
          </p:nvSpPr>
          <p:spPr>
            <a:xfrm>
              <a:off x="748750" y="2359625"/>
              <a:ext cx="99575" cy="222025"/>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17;p25">
              <a:extLst>
                <a:ext uri="{FF2B5EF4-FFF2-40B4-BE49-F238E27FC236}">
                  <a16:creationId xmlns:a16="http://schemas.microsoft.com/office/drawing/2014/main" id="{82BBD53B-6DE7-EB2D-99A5-4850A3550436}"/>
                </a:ext>
              </a:extLst>
            </p:cNvPr>
            <p:cNvSpPr/>
            <p:nvPr/>
          </p:nvSpPr>
          <p:spPr>
            <a:xfrm>
              <a:off x="906825" y="2677375"/>
              <a:ext cx="775" cy="80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18;p25">
              <a:extLst>
                <a:ext uri="{FF2B5EF4-FFF2-40B4-BE49-F238E27FC236}">
                  <a16:creationId xmlns:a16="http://schemas.microsoft.com/office/drawing/2014/main" id="{68325BC8-E516-3AFC-B5C5-6C8913021FC5}"/>
                </a:ext>
              </a:extLst>
            </p:cNvPr>
            <p:cNvSpPr/>
            <p:nvPr/>
          </p:nvSpPr>
          <p:spPr>
            <a:xfrm>
              <a:off x="902250" y="2509075"/>
              <a:ext cx="195325" cy="178875"/>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19;p25">
              <a:extLst>
                <a:ext uri="{FF2B5EF4-FFF2-40B4-BE49-F238E27FC236}">
                  <a16:creationId xmlns:a16="http://schemas.microsoft.com/office/drawing/2014/main" id="{06C7E0E5-32AE-3F83-7836-7E20AFFDB25E}"/>
                </a:ext>
              </a:extLst>
            </p:cNvPr>
            <p:cNvSpPr/>
            <p:nvPr/>
          </p:nvSpPr>
          <p:spPr>
            <a:xfrm>
              <a:off x="906825" y="2677375"/>
              <a:ext cx="25" cy="25"/>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20;p25">
              <a:extLst>
                <a:ext uri="{FF2B5EF4-FFF2-40B4-BE49-F238E27FC236}">
                  <a16:creationId xmlns:a16="http://schemas.microsoft.com/office/drawing/2014/main" id="{AE6DDEBE-BB56-A44B-E214-2477043A9977}"/>
                </a:ext>
              </a:extLst>
            </p:cNvPr>
            <p:cNvSpPr/>
            <p:nvPr/>
          </p:nvSpPr>
          <p:spPr>
            <a:xfrm>
              <a:off x="1066250" y="2419475"/>
              <a:ext cx="158225" cy="244250"/>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521;p25">
              <a:extLst>
                <a:ext uri="{FF2B5EF4-FFF2-40B4-BE49-F238E27FC236}">
                  <a16:creationId xmlns:a16="http://schemas.microsoft.com/office/drawing/2014/main" id="{874C3F38-E814-F5E8-780A-937613C5BEE2}"/>
                </a:ext>
              </a:extLst>
            </p:cNvPr>
            <p:cNvSpPr/>
            <p:nvPr/>
          </p:nvSpPr>
          <p:spPr>
            <a:xfrm>
              <a:off x="937975" y="2693850"/>
              <a:ext cx="38025" cy="281550"/>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22;p25">
              <a:extLst>
                <a:ext uri="{FF2B5EF4-FFF2-40B4-BE49-F238E27FC236}">
                  <a16:creationId xmlns:a16="http://schemas.microsoft.com/office/drawing/2014/main" id="{2853290C-9B3D-6174-B336-90A425ECDE69}"/>
                </a:ext>
              </a:extLst>
            </p:cNvPr>
            <p:cNvSpPr/>
            <p:nvPr/>
          </p:nvSpPr>
          <p:spPr>
            <a:xfrm>
              <a:off x="1104400" y="2655500"/>
              <a:ext cx="46675" cy="295375"/>
            </a:xfrm>
            <a:custGeom>
              <a:avLst/>
              <a:gdLst/>
              <a:ahLst/>
              <a:cxnLst/>
              <a:rect l="l" t="t" r="r" b="b"/>
              <a:pathLst>
                <a:path w="1867" h="11815" extrusionOk="0">
                  <a:moveTo>
                    <a:pt x="714" y="0"/>
                  </a:moveTo>
                  <a:cubicBezTo>
                    <a:pt x="659" y="0"/>
                    <a:pt x="608" y="32"/>
                    <a:pt x="608" y="85"/>
                  </a:cubicBezTo>
                  <a:cubicBezTo>
                    <a:pt x="638" y="1636"/>
                    <a:pt x="456" y="3155"/>
                    <a:pt x="304" y="4675"/>
                  </a:cubicBezTo>
                  <a:cubicBezTo>
                    <a:pt x="213" y="5982"/>
                    <a:pt x="152" y="7259"/>
                    <a:pt x="91" y="8566"/>
                  </a:cubicBezTo>
                  <a:cubicBezTo>
                    <a:pt x="61" y="9022"/>
                    <a:pt x="30" y="9478"/>
                    <a:pt x="30" y="9934"/>
                  </a:cubicBezTo>
                  <a:cubicBezTo>
                    <a:pt x="30" y="10177"/>
                    <a:pt x="0" y="10450"/>
                    <a:pt x="122" y="10663"/>
                  </a:cubicBezTo>
                  <a:cubicBezTo>
                    <a:pt x="334" y="10906"/>
                    <a:pt x="426" y="10997"/>
                    <a:pt x="578" y="11180"/>
                  </a:cubicBezTo>
                  <a:cubicBezTo>
                    <a:pt x="821" y="11453"/>
                    <a:pt x="1064" y="11697"/>
                    <a:pt x="1429" y="11788"/>
                  </a:cubicBezTo>
                  <a:cubicBezTo>
                    <a:pt x="1483" y="11806"/>
                    <a:pt x="1534" y="11815"/>
                    <a:pt x="1580" y="11815"/>
                  </a:cubicBezTo>
                  <a:cubicBezTo>
                    <a:pt x="1764" y="11815"/>
                    <a:pt x="1866" y="11678"/>
                    <a:pt x="1793" y="11484"/>
                  </a:cubicBezTo>
                  <a:cubicBezTo>
                    <a:pt x="1733" y="11332"/>
                    <a:pt x="1489" y="11089"/>
                    <a:pt x="1368" y="10937"/>
                  </a:cubicBezTo>
                  <a:cubicBezTo>
                    <a:pt x="1094" y="10663"/>
                    <a:pt x="942" y="10359"/>
                    <a:pt x="578" y="10086"/>
                  </a:cubicBezTo>
                  <a:cubicBezTo>
                    <a:pt x="578" y="9812"/>
                    <a:pt x="578" y="9538"/>
                    <a:pt x="578" y="9265"/>
                  </a:cubicBezTo>
                  <a:cubicBezTo>
                    <a:pt x="608" y="8900"/>
                    <a:pt x="608" y="8505"/>
                    <a:pt x="608" y="8110"/>
                  </a:cubicBezTo>
                  <a:cubicBezTo>
                    <a:pt x="669" y="7441"/>
                    <a:pt x="730" y="6742"/>
                    <a:pt x="760" y="6073"/>
                  </a:cubicBezTo>
                  <a:cubicBezTo>
                    <a:pt x="790" y="5921"/>
                    <a:pt x="790" y="5739"/>
                    <a:pt x="790" y="5587"/>
                  </a:cubicBezTo>
                  <a:cubicBezTo>
                    <a:pt x="821" y="5253"/>
                    <a:pt x="882" y="4888"/>
                    <a:pt x="912" y="4523"/>
                  </a:cubicBezTo>
                  <a:cubicBezTo>
                    <a:pt x="912" y="4493"/>
                    <a:pt x="912" y="4462"/>
                    <a:pt x="912" y="4462"/>
                  </a:cubicBezTo>
                  <a:cubicBezTo>
                    <a:pt x="912" y="4371"/>
                    <a:pt x="912" y="4250"/>
                    <a:pt x="912" y="4158"/>
                  </a:cubicBezTo>
                  <a:cubicBezTo>
                    <a:pt x="942" y="4158"/>
                    <a:pt x="942" y="4128"/>
                    <a:pt x="942" y="4098"/>
                  </a:cubicBezTo>
                  <a:cubicBezTo>
                    <a:pt x="973" y="3551"/>
                    <a:pt x="1034" y="3125"/>
                    <a:pt x="1064" y="2578"/>
                  </a:cubicBezTo>
                  <a:cubicBezTo>
                    <a:pt x="1094" y="2061"/>
                    <a:pt x="1064" y="1484"/>
                    <a:pt x="1155" y="1028"/>
                  </a:cubicBezTo>
                  <a:cubicBezTo>
                    <a:pt x="1216" y="724"/>
                    <a:pt x="1246" y="389"/>
                    <a:pt x="1246" y="55"/>
                  </a:cubicBezTo>
                  <a:cubicBezTo>
                    <a:pt x="1233" y="28"/>
                    <a:pt x="1194" y="13"/>
                    <a:pt x="1156" y="13"/>
                  </a:cubicBezTo>
                  <a:cubicBezTo>
                    <a:pt x="1110" y="13"/>
                    <a:pt x="1064" y="35"/>
                    <a:pt x="1064" y="85"/>
                  </a:cubicBezTo>
                  <a:cubicBezTo>
                    <a:pt x="1064" y="146"/>
                    <a:pt x="1064" y="177"/>
                    <a:pt x="1064" y="237"/>
                  </a:cubicBezTo>
                  <a:cubicBezTo>
                    <a:pt x="1034" y="207"/>
                    <a:pt x="1003" y="177"/>
                    <a:pt x="973" y="146"/>
                  </a:cubicBezTo>
                  <a:lnTo>
                    <a:pt x="942" y="116"/>
                  </a:lnTo>
                  <a:cubicBezTo>
                    <a:pt x="942" y="116"/>
                    <a:pt x="912" y="85"/>
                    <a:pt x="912" y="85"/>
                  </a:cubicBezTo>
                  <a:cubicBezTo>
                    <a:pt x="890" y="64"/>
                    <a:pt x="869" y="42"/>
                    <a:pt x="847" y="42"/>
                  </a:cubicBezTo>
                  <a:cubicBezTo>
                    <a:pt x="839" y="42"/>
                    <a:pt x="830" y="46"/>
                    <a:pt x="821" y="55"/>
                  </a:cubicBezTo>
                  <a:cubicBezTo>
                    <a:pt x="795" y="17"/>
                    <a:pt x="754" y="0"/>
                    <a:pt x="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523;p25">
            <a:extLst>
              <a:ext uri="{FF2B5EF4-FFF2-40B4-BE49-F238E27FC236}">
                <a16:creationId xmlns:a16="http://schemas.microsoft.com/office/drawing/2014/main" id="{B89481AD-FF10-C539-5513-1B6516A4F1CA}"/>
              </a:ext>
            </a:extLst>
          </p:cNvPr>
          <p:cNvGrpSpPr/>
          <p:nvPr/>
        </p:nvGrpSpPr>
        <p:grpSpPr>
          <a:xfrm rot="-1438769">
            <a:off x="6223567" y="2162823"/>
            <a:ext cx="3113951" cy="2453800"/>
            <a:chOff x="5966744" y="1601800"/>
            <a:chExt cx="2464029" cy="3267843"/>
          </a:xfrm>
        </p:grpSpPr>
        <p:sp>
          <p:nvSpPr>
            <p:cNvPr id="469" name="Google Shape;524;p25">
              <a:extLst>
                <a:ext uri="{FF2B5EF4-FFF2-40B4-BE49-F238E27FC236}">
                  <a16:creationId xmlns:a16="http://schemas.microsoft.com/office/drawing/2014/main" id="{7738017D-BF5D-39E6-0508-5127E2FA60E6}"/>
                </a:ext>
              </a:extLst>
            </p:cNvPr>
            <p:cNvSpPr/>
            <p:nvPr/>
          </p:nvSpPr>
          <p:spPr>
            <a:xfrm>
              <a:off x="7993829" y="2315960"/>
              <a:ext cx="51" cy="51"/>
            </a:xfrm>
            <a:custGeom>
              <a:avLst/>
              <a:gdLst/>
              <a:ahLst/>
              <a:cxnLst/>
              <a:rect l="l" t="t" r="r" b="b"/>
              <a:pathLst>
                <a:path w="1" h="1" extrusionOk="0">
                  <a:moveTo>
                    <a:pt x="0" y="1"/>
                  </a:moveTo>
                  <a:lnTo>
                    <a:pt x="0" y="1"/>
                  </a:lnTo>
                  <a:close/>
                </a:path>
              </a:pathLst>
            </a:custGeom>
            <a:solidFill>
              <a:srgbClr val="609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25;p25">
              <a:extLst>
                <a:ext uri="{FF2B5EF4-FFF2-40B4-BE49-F238E27FC236}">
                  <a16:creationId xmlns:a16="http://schemas.microsoft.com/office/drawing/2014/main" id="{768E0060-A2BF-C222-7C53-CA6066296441}"/>
                </a:ext>
              </a:extLst>
            </p:cNvPr>
            <p:cNvSpPr/>
            <p:nvPr/>
          </p:nvSpPr>
          <p:spPr>
            <a:xfrm>
              <a:off x="7022488" y="1921674"/>
              <a:ext cx="989993" cy="959973"/>
            </a:xfrm>
            <a:custGeom>
              <a:avLst/>
              <a:gdLst/>
              <a:ahLst/>
              <a:cxnLst/>
              <a:rect l="l" t="t" r="r" b="b"/>
              <a:pathLst>
                <a:path w="19424" h="18835" extrusionOk="0">
                  <a:moveTo>
                    <a:pt x="10509" y="0"/>
                  </a:moveTo>
                  <a:cubicBezTo>
                    <a:pt x="9983" y="0"/>
                    <a:pt x="9455" y="51"/>
                    <a:pt x="8937" y="138"/>
                  </a:cubicBezTo>
                  <a:cubicBezTo>
                    <a:pt x="7174" y="411"/>
                    <a:pt x="5958" y="1110"/>
                    <a:pt x="4681" y="2144"/>
                  </a:cubicBezTo>
                  <a:cubicBezTo>
                    <a:pt x="4134" y="2630"/>
                    <a:pt x="3587" y="3117"/>
                    <a:pt x="3162" y="3724"/>
                  </a:cubicBezTo>
                  <a:cubicBezTo>
                    <a:pt x="3010" y="3755"/>
                    <a:pt x="2918" y="3876"/>
                    <a:pt x="2888" y="4028"/>
                  </a:cubicBezTo>
                  <a:cubicBezTo>
                    <a:pt x="2874" y="4070"/>
                    <a:pt x="2867" y="4086"/>
                    <a:pt x="2863" y="4086"/>
                  </a:cubicBezTo>
                  <a:cubicBezTo>
                    <a:pt x="2858" y="4086"/>
                    <a:pt x="2858" y="4062"/>
                    <a:pt x="2858" y="4028"/>
                  </a:cubicBezTo>
                  <a:cubicBezTo>
                    <a:pt x="2827" y="4180"/>
                    <a:pt x="2797" y="4302"/>
                    <a:pt x="2766" y="4424"/>
                  </a:cubicBezTo>
                  <a:cubicBezTo>
                    <a:pt x="2766" y="4454"/>
                    <a:pt x="2766" y="4454"/>
                    <a:pt x="2766" y="4484"/>
                  </a:cubicBezTo>
                  <a:cubicBezTo>
                    <a:pt x="2736" y="4545"/>
                    <a:pt x="2706" y="4636"/>
                    <a:pt x="2675" y="4697"/>
                  </a:cubicBezTo>
                  <a:cubicBezTo>
                    <a:pt x="2554" y="5183"/>
                    <a:pt x="2554" y="5670"/>
                    <a:pt x="2493" y="6186"/>
                  </a:cubicBezTo>
                  <a:cubicBezTo>
                    <a:pt x="2462" y="6430"/>
                    <a:pt x="2462" y="6673"/>
                    <a:pt x="2462" y="6916"/>
                  </a:cubicBezTo>
                  <a:cubicBezTo>
                    <a:pt x="2432" y="7038"/>
                    <a:pt x="2402" y="7190"/>
                    <a:pt x="2432" y="7342"/>
                  </a:cubicBezTo>
                  <a:cubicBezTo>
                    <a:pt x="2371" y="7585"/>
                    <a:pt x="2310" y="7858"/>
                    <a:pt x="2250" y="8101"/>
                  </a:cubicBezTo>
                  <a:cubicBezTo>
                    <a:pt x="2073" y="8043"/>
                    <a:pt x="1896" y="8009"/>
                    <a:pt x="1728" y="8009"/>
                  </a:cubicBezTo>
                  <a:cubicBezTo>
                    <a:pt x="1635" y="8009"/>
                    <a:pt x="1545" y="8019"/>
                    <a:pt x="1459" y="8041"/>
                  </a:cubicBezTo>
                  <a:cubicBezTo>
                    <a:pt x="882" y="8071"/>
                    <a:pt x="335" y="8405"/>
                    <a:pt x="92" y="9044"/>
                  </a:cubicBezTo>
                  <a:cubicBezTo>
                    <a:pt x="0" y="9287"/>
                    <a:pt x="0" y="9560"/>
                    <a:pt x="92" y="9804"/>
                  </a:cubicBezTo>
                  <a:cubicBezTo>
                    <a:pt x="152" y="10108"/>
                    <a:pt x="304" y="10381"/>
                    <a:pt x="578" y="10533"/>
                  </a:cubicBezTo>
                  <a:cubicBezTo>
                    <a:pt x="639" y="10563"/>
                    <a:pt x="669" y="10594"/>
                    <a:pt x="730" y="10594"/>
                  </a:cubicBezTo>
                  <a:cubicBezTo>
                    <a:pt x="760" y="10624"/>
                    <a:pt x="821" y="10655"/>
                    <a:pt x="851" y="10655"/>
                  </a:cubicBezTo>
                  <a:cubicBezTo>
                    <a:pt x="1064" y="10867"/>
                    <a:pt x="1368" y="10959"/>
                    <a:pt x="1672" y="10959"/>
                  </a:cubicBezTo>
                  <a:cubicBezTo>
                    <a:pt x="1672" y="11080"/>
                    <a:pt x="1703" y="11171"/>
                    <a:pt x="1703" y="11415"/>
                  </a:cubicBezTo>
                  <a:cubicBezTo>
                    <a:pt x="1794" y="11931"/>
                    <a:pt x="2006" y="12448"/>
                    <a:pt x="2250" y="12934"/>
                  </a:cubicBezTo>
                  <a:cubicBezTo>
                    <a:pt x="2402" y="13481"/>
                    <a:pt x="2645" y="14029"/>
                    <a:pt x="3070" y="14454"/>
                  </a:cubicBezTo>
                  <a:cubicBezTo>
                    <a:pt x="3769" y="15244"/>
                    <a:pt x="4712" y="15791"/>
                    <a:pt x="5624" y="16339"/>
                  </a:cubicBezTo>
                  <a:cubicBezTo>
                    <a:pt x="6019" y="16521"/>
                    <a:pt x="6414" y="16673"/>
                    <a:pt x="6839" y="16795"/>
                  </a:cubicBezTo>
                  <a:cubicBezTo>
                    <a:pt x="6718" y="16977"/>
                    <a:pt x="6839" y="17220"/>
                    <a:pt x="6900" y="17402"/>
                  </a:cubicBezTo>
                  <a:cubicBezTo>
                    <a:pt x="7083" y="17737"/>
                    <a:pt x="7295" y="18041"/>
                    <a:pt x="7569" y="18284"/>
                  </a:cubicBezTo>
                  <a:cubicBezTo>
                    <a:pt x="8049" y="18651"/>
                    <a:pt x="8686" y="18834"/>
                    <a:pt x="9310" y="18834"/>
                  </a:cubicBezTo>
                  <a:cubicBezTo>
                    <a:pt x="9358" y="18834"/>
                    <a:pt x="9406" y="18833"/>
                    <a:pt x="9453" y="18831"/>
                  </a:cubicBezTo>
                  <a:cubicBezTo>
                    <a:pt x="9940" y="18801"/>
                    <a:pt x="10365" y="18497"/>
                    <a:pt x="10700" y="18193"/>
                  </a:cubicBezTo>
                  <a:cubicBezTo>
                    <a:pt x="10882" y="17980"/>
                    <a:pt x="11216" y="17767"/>
                    <a:pt x="11156" y="17463"/>
                  </a:cubicBezTo>
                  <a:cubicBezTo>
                    <a:pt x="11156" y="17433"/>
                    <a:pt x="11156" y="17402"/>
                    <a:pt x="11156" y="17372"/>
                  </a:cubicBezTo>
                  <a:cubicBezTo>
                    <a:pt x="11915" y="17250"/>
                    <a:pt x="12463" y="17038"/>
                    <a:pt x="12949" y="16886"/>
                  </a:cubicBezTo>
                  <a:cubicBezTo>
                    <a:pt x="13587" y="16673"/>
                    <a:pt x="14226" y="16399"/>
                    <a:pt x="14803" y="16065"/>
                  </a:cubicBezTo>
                  <a:cubicBezTo>
                    <a:pt x="15624" y="15457"/>
                    <a:pt x="16110" y="15001"/>
                    <a:pt x="16657" y="14363"/>
                  </a:cubicBezTo>
                  <a:cubicBezTo>
                    <a:pt x="16748" y="14424"/>
                    <a:pt x="16855" y="14439"/>
                    <a:pt x="16965" y="14439"/>
                  </a:cubicBezTo>
                  <a:cubicBezTo>
                    <a:pt x="17075" y="14439"/>
                    <a:pt x="17189" y="14424"/>
                    <a:pt x="17296" y="14424"/>
                  </a:cubicBezTo>
                  <a:cubicBezTo>
                    <a:pt x="17569" y="14363"/>
                    <a:pt x="17843" y="14302"/>
                    <a:pt x="18116" y="14181"/>
                  </a:cubicBezTo>
                  <a:cubicBezTo>
                    <a:pt x="18116" y="14150"/>
                    <a:pt x="18147" y="14150"/>
                    <a:pt x="18177" y="14150"/>
                  </a:cubicBezTo>
                  <a:cubicBezTo>
                    <a:pt x="18420" y="14059"/>
                    <a:pt x="18633" y="13937"/>
                    <a:pt x="18785" y="13785"/>
                  </a:cubicBezTo>
                  <a:cubicBezTo>
                    <a:pt x="19028" y="13633"/>
                    <a:pt x="19210" y="13421"/>
                    <a:pt x="19332" y="13177"/>
                  </a:cubicBezTo>
                  <a:cubicBezTo>
                    <a:pt x="19423" y="12904"/>
                    <a:pt x="19423" y="12661"/>
                    <a:pt x="19362" y="12448"/>
                  </a:cubicBezTo>
                  <a:cubicBezTo>
                    <a:pt x="19362" y="12235"/>
                    <a:pt x="19271" y="12022"/>
                    <a:pt x="19058" y="11901"/>
                  </a:cubicBezTo>
                  <a:cubicBezTo>
                    <a:pt x="19028" y="11901"/>
                    <a:pt x="18967" y="11870"/>
                    <a:pt x="18937" y="11870"/>
                  </a:cubicBezTo>
                  <a:cubicBezTo>
                    <a:pt x="18755" y="11718"/>
                    <a:pt x="18481" y="11627"/>
                    <a:pt x="18207" y="11597"/>
                  </a:cubicBezTo>
                  <a:cubicBezTo>
                    <a:pt x="17964" y="11597"/>
                    <a:pt x="17721" y="11627"/>
                    <a:pt x="17508" y="11688"/>
                  </a:cubicBezTo>
                  <a:lnTo>
                    <a:pt x="17508" y="11627"/>
                  </a:lnTo>
                  <a:cubicBezTo>
                    <a:pt x="17599" y="11354"/>
                    <a:pt x="17569" y="11384"/>
                    <a:pt x="17660" y="10959"/>
                  </a:cubicBezTo>
                  <a:cubicBezTo>
                    <a:pt x="17691" y="10928"/>
                    <a:pt x="17903" y="9986"/>
                    <a:pt x="17903" y="9560"/>
                  </a:cubicBezTo>
                  <a:cubicBezTo>
                    <a:pt x="18025" y="7737"/>
                    <a:pt x="17539" y="5913"/>
                    <a:pt x="16657" y="4332"/>
                  </a:cubicBezTo>
                  <a:cubicBezTo>
                    <a:pt x="16080" y="3238"/>
                    <a:pt x="15411" y="2174"/>
                    <a:pt x="14469" y="1384"/>
                  </a:cubicBezTo>
                  <a:cubicBezTo>
                    <a:pt x="13952" y="989"/>
                    <a:pt x="13374" y="654"/>
                    <a:pt x="12767" y="381"/>
                  </a:cubicBezTo>
                  <a:cubicBezTo>
                    <a:pt x="12044" y="110"/>
                    <a:pt x="11279" y="0"/>
                    <a:pt x="10509"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26;p25">
              <a:extLst>
                <a:ext uri="{FF2B5EF4-FFF2-40B4-BE49-F238E27FC236}">
                  <a16:creationId xmlns:a16="http://schemas.microsoft.com/office/drawing/2014/main" id="{3FB7C597-6AD1-CAF9-5100-FFB5693D3EA4}"/>
                </a:ext>
              </a:extLst>
            </p:cNvPr>
            <p:cNvSpPr/>
            <p:nvPr/>
          </p:nvSpPr>
          <p:spPr>
            <a:xfrm>
              <a:off x="7168103" y="2125443"/>
              <a:ext cx="1580" cy="1580"/>
            </a:xfrm>
            <a:custGeom>
              <a:avLst/>
              <a:gdLst/>
              <a:ahLst/>
              <a:cxnLst/>
              <a:rect l="l" t="t" r="r" b="b"/>
              <a:pathLst>
                <a:path w="31" h="31" extrusionOk="0">
                  <a:moveTo>
                    <a:pt x="1" y="30"/>
                  </a:moveTo>
                  <a:cubicBezTo>
                    <a:pt x="1" y="30"/>
                    <a:pt x="1" y="0"/>
                    <a:pt x="31" y="0"/>
                  </a:cubicBezTo>
                  <a:cubicBezTo>
                    <a:pt x="1" y="0"/>
                    <a:pt x="1" y="30"/>
                    <a:pt x="1" y="3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27;p25">
              <a:extLst>
                <a:ext uri="{FF2B5EF4-FFF2-40B4-BE49-F238E27FC236}">
                  <a16:creationId xmlns:a16="http://schemas.microsoft.com/office/drawing/2014/main" id="{BBC598C4-0835-3C4A-CFE5-903E67866BCB}"/>
                </a:ext>
              </a:extLst>
            </p:cNvPr>
            <p:cNvSpPr/>
            <p:nvPr/>
          </p:nvSpPr>
          <p:spPr>
            <a:xfrm>
              <a:off x="7797094" y="2212190"/>
              <a:ext cx="1580" cy="3109"/>
            </a:xfrm>
            <a:custGeom>
              <a:avLst/>
              <a:gdLst/>
              <a:ahLst/>
              <a:cxnLst/>
              <a:rect l="l" t="t" r="r" b="b"/>
              <a:pathLst>
                <a:path w="31" h="61" extrusionOk="0">
                  <a:moveTo>
                    <a:pt x="31" y="0"/>
                  </a:moveTo>
                  <a:cubicBezTo>
                    <a:pt x="19" y="11"/>
                    <a:pt x="12" y="22"/>
                    <a:pt x="8" y="32"/>
                  </a:cubicBezTo>
                  <a:lnTo>
                    <a:pt x="8" y="32"/>
                  </a:lnTo>
                  <a:cubicBezTo>
                    <a:pt x="12" y="31"/>
                    <a:pt x="19" y="31"/>
                    <a:pt x="31" y="31"/>
                  </a:cubicBezTo>
                  <a:cubicBezTo>
                    <a:pt x="31" y="31"/>
                    <a:pt x="31" y="31"/>
                    <a:pt x="31" y="0"/>
                  </a:cubicBezTo>
                  <a:close/>
                  <a:moveTo>
                    <a:pt x="8" y="32"/>
                  </a:moveTo>
                  <a:cubicBezTo>
                    <a:pt x="0" y="35"/>
                    <a:pt x="0" y="42"/>
                    <a:pt x="0" y="61"/>
                  </a:cubicBezTo>
                  <a:cubicBezTo>
                    <a:pt x="0" y="61"/>
                    <a:pt x="0" y="49"/>
                    <a:pt x="8" y="32"/>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28;p25">
              <a:extLst>
                <a:ext uri="{FF2B5EF4-FFF2-40B4-BE49-F238E27FC236}">
                  <a16:creationId xmlns:a16="http://schemas.microsoft.com/office/drawing/2014/main" id="{A028695F-5D14-7EC2-70E5-5FC8D672A7C9}"/>
                </a:ext>
              </a:extLst>
            </p:cNvPr>
            <p:cNvSpPr/>
            <p:nvPr/>
          </p:nvSpPr>
          <p:spPr>
            <a:xfrm>
              <a:off x="7084465" y="1609496"/>
              <a:ext cx="1089125" cy="895346"/>
            </a:xfrm>
            <a:custGeom>
              <a:avLst/>
              <a:gdLst/>
              <a:ahLst/>
              <a:cxnLst/>
              <a:rect l="l" t="t" r="r" b="b"/>
              <a:pathLst>
                <a:path w="21369" h="17567" extrusionOk="0">
                  <a:moveTo>
                    <a:pt x="1672" y="4409"/>
                  </a:moveTo>
                  <a:cubicBezTo>
                    <a:pt x="1672" y="4439"/>
                    <a:pt x="1672" y="4469"/>
                    <a:pt x="1702" y="4530"/>
                  </a:cubicBezTo>
                  <a:cubicBezTo>
                    <a:pt x="1642" y="4561"/>
                    <a:pt x="1611" y="4621"/>
                    <a:pt x="1581" y="4652"/>
                  </a:cubicBezTo>
                  <a:cubicBezTo>
                    <a:pt x="1581" y="4621"/>
                    <a:pt x="1581" y="4591"/>
                    <a:pt x="1581" y="4591"/>
                  </a:cubicBezTo>
                  <a:cubicBezTo>
                    <a:pt x="1581" y="4530"/>
                    <a:pt x="1550" y="4469"/>
                    <a:pt x="1520" y="4409"/>
                  </a:cubicBezTo>
                  <a:close/>
                  <a:moveTo>
                    <a:pt x="4748" y="0"/>
                  </a:moveTo>
                  <a:cubicBezTo>
                    <a:pt x="4496" y="0"/>
                    <a:pt x="4239" y="84"/>
                    <a:pt x="4012" y="244"/>
                  </a:cubicBezTo>
                  <a:cubicBezTo>
                    <a:pt x="3807" y="176"/>
                    <a:pt x="3620" y="145"/>
                    <a:pt x="3446" y="145"/>
                  </a:cubicBezTo>
                  <a:cubicBezTo>
                    <a:pt x="3234" y="145"/>
                    <a:pt x="3041" y="191"/>
                    <a:pt x="2857" y="275"/>
                  </a:cubicBezTo>
                  <a:cubicBezTo>
                    <a:pt x="2816" y="266"/>
                    <a:pt x="2773" y="261"/>
                    <a:pt x="2730" y="261"/>
                  </a:cubicBezTo>
                  <a:cubicBezTo>
                    <a:pt x="2486" y="261"/>
                    <a:pt x="2222" y="398"/>
                    <a:pt x="2067" y="579"/>
                  </a:cubicBezTo>
                  <a:cubicBezTo>
                    <a:pt x="1946" y="700"/>
                    <a:pt x="1854" y="822"/>
                    <a:pt x="1763" y="974"/>
                  </a:cubicBezTo>
                  <a:cubicBezTo>
                    <a:pt x="1733" y="1035"/>
                    <a:pt x="1672" y="1096"/>
                    <a:pt x="1642" y="1187"/>
                  </a:cubicBezTo>
                  <a:cubicBezTo>
                    <a:pt x="1459" y="1460"/>
                    <a:pt x="1338" y="1764"/>
                    <a:pt x="1277" y="2068"/>
                  </a:cubicBezTo>
                  <a:cubicBezTo>
                    <a:pt x="1186" y="2129"/>
                    <a:pt x="1094" y="2190"/>
                    <a:pt x="1003" y="2251"/>
                  </a:cubicBezTo>
                  <a:cubicBezTo>
                    <a:pt x="638" y="2463"/>
                    <a:pt x="426" y="2828"/>
                    <a:pt x="304" y="3223"/>
                  </a:cubicBezTo>
                  <a:cubicBezTo>
                    <a:pt x="0" y="4074"/>
                    <a:pt x="395" y="5047"/>
                    <a:pt x="1277" y="5351"/>
                  </a:cubicBezTo>
                  <a:cubicBezTo>
                    <a:pt x="1338" y="5381"/>
                    <a:pt x="1429" y="5412"/>
                    <a:pt x="1520" y="5442"/>
                  </a:cubicBezTo>
                  <a:cubicBezTo>
                    <a:pt x="1550" y="5472"/>
                    <a:pt x="1550" y="5503"/>
                    <a:pt x="1550" y="5533"/>
                  </a:cubicBezTo>
                  <a:cubicBezTo>
                    <a:pt x="1672" y="5898"/>
                    <a:pt x="1946" y="6202"/>
                    <a:pt x="2280" y="6354"/>
                  </a:cubicBezTo>
                  <a:cubicBezTo>
                    <a:pt x="2280" y="6354"/>
                    <a:pt x="2280" y="6384"/>
                    <a:pt x="2310" y="6384"/>
                  </a:cubicBezTo>
                  <a:cubicBezTo>
                    <a:pt x="2310" y="6384"/>
                    <a:pt x="2341" y="6415"/>
                    <a:pt x="2371" y="6415"/>
                  </a:cubicBezTo>
                  <a:cubicBezTo>
                    <a:pt x="2462" y="6567"/>
                    <a:pt x="2584" y="6688"/>
                    <a:pt x="2766" y="6719"/>
                  </a:cubicBezTo>
                  <a:cubicBezTo>
                    <a:pt x="2835" y="6746"/>
                    <a:pt x="2903" y="6758"/>
                    <a:pt x="2971" y="6758"/>
                  </a:cubicBezTo>
                  <a:cubicBezTo>
                    <a:pt x="3206" y="6758"/>
                    <a:pt x="3436" y="6617"/>
                    <a:pt x="3648" y="6476"/>
                  </a:cubicBezTo>
                  <a:lnTo>
                    <a:pt x="3800" y="6354"/>
                  </a:lnTo>
                  <a:lnTo>
                    <a:pt x="3830" y="6354"/>
                  </a:lnTo>
                  <a:cubicBezTo>
                    <a:pt x="3860" y="6384"/>
                    <a:pt x="3921" y="6384"/>
                    <a:pt x="3952" y="6384"/>
                  </a:cubicBezTo>
                  <a:cubicBezTo>
                    <a:pt x="3830" y="6476"/>
                    <a:pt x="3739" y="6597"/>
                    <a:pt x="3648" y="6688"/>
                  </a:cubicBezTo>
                  <a:cubicBezTo>
                    <a:pt x="3374" y="6962"/>
                    <a:pt x="3161" y="7235"/>
                    <a:pt x="2979" y="7570"/>
                  </a:cubicBezTo>
                  <a:cubicBezTo>
                    <a:pt x="2949" y="7570"/>
                    <a:pt x="2949" y="7570"/>
                    <a:pt x="2949" y="7600"/>
                  </a:cubicBezTo>
                  <a:cubicBezTo>
                    <a:pt x="2888" y="7661"/>
                    <a:pt x="2827" y="7752"/>
                    <a:pt x="2766" y="7813"/>
                  </a:cubicBezTo>
                  <a:cubicBezTo>
                    <a:pt x="2249" y="8178"/>
                    <a:pt x="2037" y="8846"/>
                    <a:pt x="1763" y="9394"/>
                  </a:cubicBezTo>
                  <a:cubicBezTo>
                    <a:pt x="1672" y="9637"/>
                    <a:pt x="1550" y="9910"/>
                    <a:pt x="1459" y="10184"/>
                  </a:cubicBezTo>
                  <a:cubicBezTo>
                    <a:pt x="1368" y="10397"/>
                    <a:pt x="1277" y="10579"/>
                    <a:pt x="1186" y="10792"/>
                  </a:cubicBezTo>
                  <a:cubicBezTo>
                    <a:pt x="973" y="11369"/>
                    <a:pt x="821" y="11977"/>
                    <a:pt x="669" y="12555"/>
                  </a:cubicBezTo>
                  <a:cubicBezTo>
                    <a:pt x="669" y="12585"/>
                    <a:pt x="669" y="12585"/>
                    <a:pt x="669" y="12585"/>
                  </a:cubicBezTo>
                  <a:cubicBezTo>
                    <a:pt x="669" y="12646"/>
                    <a:pt x="638" y="12707"/>
                    <a:pt x="638" y="12737"/>
                  </a:cubicBezTo>
                  <a:cubicBezTo>
                    <a:pt x="578" y="12919"/>
                    <a:pt x="517" y="13102"/>
                    <a:pt x="547" y="13254"/>
                  </a:cubicBezTo>
                  <a:cubicBezTo>
                    <a:pt x="578" y="13345"/>
                    <a:pt x="608" y="13406"/>
                    <a:pt x="669" y="13436"/>
                  </a:cubicBezTo>
                  <a:cubicBezTo>
                    <a:pt x="669" y="13527"/>
                    <a:pt x="669" y="13588"/>
                    <a:pt x="669" y="13649"/>
                  </a:cubicBezTo>
                  <a:cubicBezTo>
                    <a:pt x="643" y="13805"/>
                    <a:pt x="661" y="14271"/>
                    <a:pt x="933" y="14271"/>
                  </a:cubicBezTo>
                  <a:cubicBezTo>
                    <a:pt x="979" y="14271"/>
                    <a:pt x="1032" y="14257"/>
                    <a:pt x="1094" y="14226"/>
                  </a:cubicBezTo>
                  <a:cubicBezTo>
                    <a:pt x="1277" y="14044"/>
                    <a:pt x="1368" y="13740"/>
                    <a:pt x="1429" y="13497"/>
                  </a:cubicBezTo>
                  <a:cubicBezTo>
                    <a:pt x="1611" y="12889"/>
                    <a:pt x="1854" y="11977"/>
                    <a:pt x="2097" y="11156"/>
                  </a:cubicBezTo>
                  <a:cubicBezTo>
                    <a:pt x="2251" y="11195"/>
                    <a:pt x="2427" y="11214"/>
                    <a:pt x="2612" y="11214"/>
                  </a:cubicBezTo>
                  <a:cubicBezTo>
                    <a:pt x="3159" y="11214"/>
                    <a:pt x="3794" y="11049"/>
                    <a:pt x="4225" y="10731"/>
                  </a:cubicBezTo>
                  <a:cubicBezTo>
                    <a:pt x="4529" y="10488"/>
                    <a:pt x="4803" y="10214"/>
                    <a:pt x="5015" y="9880"/>
                  </a:cubicBezTo>
                  <a:cubicBezTo>
                    <a:pt x="5107" y="9789"/>
                    <a:pt x="5198" y="9697"/>
                    <a:pt x="5289" y="9576"/>
                  </a:cubicBezTo>
                  <a:cubicBezTo>
                    <a:pt x="5532" y="9272"/>
                    <a:pt x="5654" y="8877"/>
                    <a:pt x="5775" y="8512"/>
                  </a:cubicBezTo>
                  <a:cubicBezTo>
                    <a:pt x="5775" y="8421"/>
                    <a:pt x="5806" y="8360"/>
                    <a:pt x="5836" y="8269"/>
                  </a:cubicBezTo>
                  <a:cubicBezTo>
                    <a:pt x="5867" y="8178"/>
                    <a:pt x="6231" y="7935"/>
                    <a:pt x="6383" y="7935"/>
                  </a:cubicBezTo>
                  <a:cubicBezTo>
                    <a:pt x="6414" y="7965"/>
                    <a:pt x="6444" y="7965"/>
                    <a:pt x="6474" y="7965"/>
                  </a:cubicBezTo>
                  <a:cubicBezTo>
                    <a:pt x="6505" y="8087"/>
                    <a:pt x="7447" y="8482"/>
                    <a:pt x="7842" y="8512"/>
                  </a:cubicBezTo>
                  <a:cubicBezTo>
                    <a:pt x="8085" y="8512"/>
                    <a:pt x="8298" y="8512"/>
                    <a:pt x="8511" y="8451"/>
                  </a:cubicBezTo>
                  <a:cubicBezTo>
                    <a:pt x="8567" y="8463"/>
                    <a:pt x="8623" y="8469"/>
                    <a:pt x="8679" y="8469"/>
                  </a:cubicBezTo>
                  <a:cubicBezTo>
                    <a:pt x="9047" y="8469"/>
                    <a:pt x="9410" y="8221"/>
                    <a:pt x="9727" y="7904"/>
                  </a:cubicBezTo>
                  <a:lnTo>
                    <a:pt x="9757" y="7904"/>
                  </a:lnTo>
                  <a:cubicBezTo>
                    <a:pt x="9970" y="7843"/>
                    <a:pt x="10244" y="7570"/>
                    <a:pt x="10426" y="7296"/>
                  </a:cubicBezTo>
                  <a:cubicBezTo>
                    <a:pt x="10426" y="7296"/>
                    <a:pt x="10426" y="7266"/>
                    <a:pt x="10426" y="7266"/>
                  </a:cubicBezTo>
                  <a:cubicBezTo>
                    <a:pt x="10487" y="7235"/>
                    <a:pt x="10517" y="7205"/>
                    <a:pt x="10578" y="7175"/>
                  </a:cubicBezTo>
                  <a:cubicBezTo>
                    <a:pt x="10791" y="7023"/>
                    <a:pt x="10821" y="7023"/>
                    <a:pt x="10973" y="6931"/>
                  </a:cubicBezTo>
                  <a:lnTo>
                    <a:pt x="10973" y="6931"/>
                  </a:lnTo>
                  <a:cubicBezTo>
                    <a:pt x="10943" y="6962"/>
                    <a:pt x="10973" y="7023"/>
                    <a:pt x="10973" y="7053"/>
                  </a:cubicBezTo>
                  <a:cubicBezTo>
                    <a:pt x="10973" y="7114"/>
                    <a:pt x="10973" y="7175"/>
                    <a:pt x="11003" y="7205"/>
                  </a:cubicBezTo>
                  <a:cubicBezTo>
                    <a:pt x="11034" y="7418"/>
                    <a:pt x="11064" y="7631"/>
                    <a:pt x="11155" y="7843"/>
                  </a:cubicBezTo>
                  <a:cubicBezTo>
                    <a:pt x="11338" y="8299"/>
                    <a:pt x="11459" y="8846"/>
                    <a:pt x="11855" y="9211"/>
                  </a:cubicBezTo>
                  <a:cubicBezTo>
                    <a:pt x="12006" y="9333"/>
                    <a:pt x="12158" y="9394"/>
                    <a:pt x="12341" y="9454"/>
                  </a:cubicBezTo>
                  <a:cubicBezTo>
                    <a:pt x="12432" y="9485"/>
                    <a:pt x="12523" y="9485"/>
                    <a:pt x="12614" y="9515"/>
                  </a:cubicBezTo>
                  <a:cubicBezTo>
                    <a:pt x="12766" y="9515"/>
                    <a:pt x="12949" y="9545"/>
                    <a:pt x="13131" y="9545"/>
                  </a:cubicBezTo>
                  <a:lnTo>
                    <a:pt x="13253" y="9576"/>
                  </a:lnTo>
                  <a:lnTo>
                    <a:pt x="13374" y="9576"/>
                  </a:lnTo>
                  <a:cubicBezTo>
                    <a:pt x="13405" y="9606"/>
                    <a:pt x="13405" y="9606"/>
                    <a:pt x="13435" y="9606"/>
                  </a:cubicBezTo>
                  <a:cubicBezTo>
                    <a:pt x="13800" y="9819"/>
                    <a:pt x="13952" y="9849"/>
                    <a:pt x="14104" y="10001"/>
                  </a:cubicBezTo>
                  <a:cubicBezTo>
                    <a:pt x="14104" y="10062"/>
                    <a:pt x="14134" y="10093"/>
                    <a:pt x="14134" y="10123"/>
                  </a:cubicBezTo>
                  <a:cubicBezTo>
                    <a:pt x="14195" y="10275"/>
                    <a:pt x="14165" y="10305"/>
                    <a:pt x="14225" y="10427"/>
                  </a:cubicBezTo>
                  <a:cubicBezTo>
                    <a:pt x="14225" y="10427"/>
                    <a:pt x="14225" y="10457"/>
                    <a:pt x="14256" y="10488"/>
                  </a:cubicBezTo>
                  <a:cubicBezTo>
                    <a:pt x="14256" y="10518"/>
                    <a:pt x="14256" y="10549"/>
                    <a:pt x="14256" y="10579"/>
                  </a:cubicBezTo>
                  <a:cubicBezTo>
                    <a:pt x="14286" y="10670"/>
                    <a:pt x="14286" y="10761"/>
                    <a:pt x="14286" y="10853"/>
                  </a:cubicBezTo>
                  <a:cubicBezTo>
                    <a:pt x="14286" y="10883"/>
                    <a:pt x="14286" y="10944"/>
                    <a:pt x="14286" y="11035"/>
                  </a:cubicBezTo>
                  <a:cubicBezTo>
                    <a:pt x="14256" y="11430"/>
                    <a:pt x="14104" y="11612"/>
                    <a:pt x="13982" y="11825"/>
                  </a:cubicBezTo>
                  <a:lnTo>
                    <a:pt x="14013" y="11825"/>
                  </a:lnTo>
                  <a:cubicBezTo>
                    <a:pt x="14013" y="11825"/>
                    <a:pt x="13982" y="11825"/>
                    <a:pt x="13982" y="11856"/>
                  </a:cubicBezTo>
                  <a:cubicBezTo>
                    <a:pt x="13982" y="11886"/>
                    <a:pt x="13982" y="11886"/>
                    <a:pt x="13982" y="11886"/>
                  </a:cubicBezTo>
                  <a:cubicBezTo>
                    <a:pt x="13891" y="12008"/>
                    <a:pt x="13830" y="12099"/>
                    <a:pt x="13769" y="12220"/>
                  </a:cubicBezTo>
                  <a:cubicBezTo>
                    <a:pt x="13678" y="12403"/>
                    <a:pt x="13769" y="12585"/>
                    <a:pt x="13891" y="12676"/>
                  </a:cubicBezTo>
                  <a:cubicBezTo>
                    <a:pt x="13861" y="12919"/>
                    <a:pt x="13830" y="13163"/>
                    <a:pt x="13861" y="13375"/>
                  </a:cubicBezTo>
                  <a:cubicBezTo>
                    <a:pt x="13891" y="13467"/>
                    <a:pt x="13921" y="13527"/>
                    <a:pt x="13982" y="13619"/>
                  </a:cubicBezTo>
                  <a:cubicBezTo>
                    <a:pt x="13800" y="13892"/>
                    <a:pt x="14134" y="14318"/>
                    <a:pt x="14469" y="14439"/>
                  </a:cubicBezTo>
                  <a:cubicBezTo>
                    <a:pt x="14681" y="14561"/>
                    <a:pt x="14924" y="14591"/>
                    <a:pt x="15168" y="14652"/>
                  </a:cubicBezTo>
                  <a:cubicBezTo>
                    <a:pt x="15291" y="14677"/>
                    <a:pt x="15414" y="14721"/>
                    <a:pt x="15537" y="14721"/>
                  </a:cubicBezTo>
                  <a:cubicBezTo>
                    <a:pt x="15566" y="14721"/>
                    <a:pt x="15595" y="14719"/>
                    <a:pt x="15624" y="14713"/>
                  </a:cubicBezTo>
                  <a:cubicBezTo>
                    <a:pt x="15776" y="14682"/>
                    <a:pt x="15836" y="14561"/>
                    <a:pt x="15897" y="14439"/>
                  </a:cubicBezTo>
                  <a:cubicBezTo>
                    <a:pt x="15928" y="14470"/>
                    <a:pt x="15958" y="14530"/>
                    <a:pt x="15988" y="14530"/>
                  </a:cubicBezTo>
                  <a:cubicBezTo>
                    <a:pt x="15988" y="14622"/>
                    <a:pt x="15988" y="14713"/>
                    <a:pt x="16049" y="14804"/>
                  </a:cubicBezTo>
                  <a:cubicBezTo>
                    <a:pt x="16049" y="14804"/>
                    <a:pt x="16049" y="14834"/>
                    <a:pt x="16080" y="14834"/>
                  </a:cubicBezTo>
                  <a:cubicBezTo>
                    <a:pt x="16049" y="14926"/>
                    <a:pt x="16049" y="14986"/>
                    <a:pt x="16049" y="15077"/>
                  </a:cubicBezTo>
                  <a:cubicBezTo>
                    <a:pt x="16080" y="15229"/>
                    <a:pt x="16171" y="15290"/>
                    <a:pt x="16262" y="15321"/>
                  </a:cubicBezTo>
                  <a:cubicBezTo>
                    <a:pt x="16262" y="15351"/>
                    <a:pt x="16231" y="15351"/>
                    <a:pt x="16231" y="15381"/>
                  </a:cubicBezTo>
                  <a:cubicBezTo>
                    <a:pt x="16231" y="15503"/>
                    <a:pt x="16171" y="15685"/>
                    <a:pt x="16231" y="15807"/>
                  </a:cubicBezTo>
                  <a:cubicBezTo>
                    <a:pt x="16231" y="15868"/>
                    <a:pt x="16231" y="15898"/>
                    <a:pt x="16231" y="15959"/>
                  </a:cubicBezTo>
                  <a:cubicBezTo>
                    <a:pt x="16201" y="16172"/>
                    <a:pt x="16201" y="16384"/>
                    <a:pt x="16231" y="16628"/>
                  </a:cubicBezTo>
                  <a:cubicBezTo>
                    <a:pt x="16201" y="16810"/>
                    <a:pt x="16140" y="17023"/>
                    <a:pt x="16201" y="17205"/>
                  </a:cubicBezTo>
                  <a:cubicBezTo>
                    <a:pt x="16201" y="17266"/>
                    <a:pt x="16231" y="17327"/>
                    <a:pt x="16292" y="17357"/>
                  </a:cubicBezTo>
                  <a:cubicBezTo>
                    <a:pt x="16355" y="17498"/>
                    <a:pt x="16482" y="17566"/>
                    <a:pt x="16611" y="17566"/>
                  </a:cubicBezTo>
                  <a:cubicBezTo>
                    <a:pt x="16733" y="17566"/>
                    <a:pt x="16857" y="17506"/>
                    <a:pt x="16931" y="17388"/>
                  </a:cubicBezTo>
                  <a:cubicBezTo>
                    <a:pt x="16931" y="17357"/>
                    <a:pt x="16961" y="17327"/>
                    <a:pt x="16961" y="17296"/>
                  </a:cubicBezTo>
                  <a:lnTo>
                    <a:pt x="17052" y="17296"/>
                  </a:lnTo>
                  <a:cubicBezTo>
                    <a:pt x="17630" y="17175"/>
                    <a:pt x="17842" y="15716"/>
                    <a:pt x="17994" y="15199"/>
                  </a:cubicBezTo>
                  <a:cubicBezTo>
                    <a:pt x="18055" y="14986"/>
                    <a:pt x="18055" y="14743"/>
                    <a:pt x="18086" y="14500"/>
                  </a:cubicBezTo>
                  <a:cubicBezTo>
                    <a:pt x="18086" y="14378"/>
                    <a:pt x="18086" y="14257"/>
                    <a:pt x="18025" y="14135"/>
                  </a:cubicBezTo>
                  <a:cubicBezTo>
                    <a:pt x="18055" y="13892"/>
                    <a:pt x="18055" y="13649"/>
                    <a:pt x="17994" y="13375"/>
                  </a:cubicBezTo>
                  <a:cubicBezTo>
                    <a:pt x="17994" y="13284"/>
                    <a:pt x="17964" y="13193"/>
                    <a:pt x="17934" y="13102"/>
                  </a:cubicBezTo>
                  <a:cubicBezTo>
                    <a:pt x="17964" y="13041"/>
                    <a:pt x="17964" y="12950"/>
                    <a:pt x="17994" y="12889"/>
                  </a:cubicBezTo>
                  <a:cubicBezTo>
                    <a:pt x="17994" y="12889"/>
                    <a:pt x="17994" y="12859"/>
                    <a:pt x="17994" y="12859"/>
                  </a:cubicBezTo>
                  <a:cubicBezTo>
                    <a:pt x="18086" y="12828"/>
                    <a:pt x="18146" y="12767"/>
                    <a:pt x="18177" y="12676"/>
                  </a:cubicBezTo>
                  <a:cubicBezTo>
                    <a:pt x="18238" y="12433"/>
                    <a:pt x="18177" y="12220"/>
                    <a:pt x="18146" y="12008"/>
                  </a:cubicBezTo>
                  <a:cubicBezTo>
                    <a:pt x="18116" y="11734"/>
                    <a:pt x="18116" y="11460"/>
                    <a:pt x="17964" y="11248"/>
                  </a:cubicBezTo>
                  <a:cubicBezTo>
                    <a:pt x="17903" y="11167"/>
                    <a:pt x="17788" y="11126"/>
                    <a:pt x="17674" y="11126"/>
                  </a:cubicBezTo>
                  <a:cubicBezTo>
                    <a:pt x="17616" y="11126"/>
                    <a:pt x="17559" y="11136"/>
                    <a:pt x="17508" y="11156"/>
                  </a:cubicBezTo>
                  <a:cubicBezTo>
                    <a:pt x="17508" y="11096"/>
                    <a:pt x="17478" y="11035"/>
                    <a:pt x="17478" y="11004"/>
                  </a:cubicBezTo>
                  <a:cubicBezTo>
                    <a:pt x="17447" y="10913"/>
                    <a:pt x="17417" y="10822"/>
                    <a:pt x="17387" y="10731"/>
                  </a:cubicBezTo>
                  <a:cubicBezTo>
                    <a:pt x="17356" y="10670"/>
                    <a:pt x="17326" y="10609"/>
                    <a:pt x="17265" y="10549"/>
                  </a:cubicBezTo>
                  <a:cubicBezTo>
                    <a:pt x="17204" y="10305"/>
                    <a:pt x="17083" y="10093"/>
                    <a:pt x="16961" y="9880"/>
                  </a:cubicBezTo>
                  <a:cubicBezTo>
                    <a:pt x="16748" y="9545"/>
                    <a:pt x="16748" y="9454"/>
                    <a:pt x="16566" y="9242"/>
                  </a:cubicBezTo>
                  <a:cubicBezTo>
                    <a:pt x="16505" y="8968"/>
                    <a:pt x="16353" y="8755"/>
                    <a:pt x="16140" y="8603"/>
                  </a:cubicBezTo>
                  <a:cubicBezTo>
                    <a:pt x="16110" y="8603"/>
                    <a:pt x="16110" y="8573"/>
                    <a:pt x="16080" y="8542"/>
                  </a:cubicBezTo>
                  <a:cubicBezTo>
                    <a:pt x="16080" y="8512"/>
                    <a:pt x="16080" y="8482"/>
                    <a:pt x="16080" y="8451"/>
                  </a:cubicBezTo>
                  <a:cubicBezTo>
                    <a:pt x="16231" y="8573"/>
                    <a:pt x="16414" y="8694"/>
                    <a:pt x="16596" y="8725"/>
                  </a:cubicBezTo>
                  <a:lnTo>
                    <a:pt x="16657" y="8725"/>
                  </a:lnTo>
                  <a:cubicBezTo>
                    <a:pt x="16839" y="8877"/>
                    <a:pt x="17052" y="8938"/>
                    <a:pt x="17295" y="8938"/>
                  </a:cubicBezTo>
                  <a:cubicBezTo>
                    <a:pt x="17387" y="8938"/>
                    <a:pt x="17508" y="8938"/>
                    <a:pt x="17599" y="8907"/>
                  </a:cubicBezTo>
                  <a:cubicBezTo>
                    <a:pt x="17804" y="9010"/>
                    <a:pt x="18074" y="9134"/>
                    <a:pt x="18318" y="9134"/>
                  </a:cubicBezTo>
                  <a:cubicBezTo>
                    <a:pt x="18363" y="9134"/>
                    <a:pt x="18407" y="9129"/>
                    <a:pt x="18450" y="9120"/>
                  </a:cubicBezTo>
                  <a:cubicBezTo>
                    <a:pt x="18724" y="9120"/>
                    <a:pt x="19028" y="9059"/>
                    <a:pt x="19301" y="8907"/>
                  </a:cubicBezTo>
                  <a:cubicBezTo>
                    <a:pt x="19364" y="8911"/>
                    <a:pt x="19427" y="8913"/>
                    <a:pt x="19489" y="8913"/>
                  </a:cubicBezTo>
                  <a:cubicBezTo>
                    <a:pt x="19965" y="8913"/>
                    <a:pt x="20404" y="8801"/>
                    <a:pt x="20700" y="8451"/>
                  </a:cubicBezTo>
                  <a:cubicBezTo>
                    <a:pt x="21095" y="7935"/>
                    <a:pt x="21368" y="6962"/>
                    <a:pt x="20730" y="6536"/>
                  </a:cubicBezTo>
                  <a:cubicBezTo>
                    <a:pt x="20730" y="6476"/>
                    <a:pt x="20760" y="6415"/>
                    <a:pt x="20791" y="6354"/>
                  </a:cubicBezTo>
                  <a:cubicBezTo>
                    <a:pt x="20852" y="6263"/>
                    <a:pt x="20912" y="6172"/>
                    <a:pt x="20943" y="6080"/>
                  </a:cubicBezTo>
                  <a:cubicBezTo>
                    <a:pt x="21216" y="5533"/>
                    <a:pt x="21156" y="4804"/>
                    <a:pt x="20669" y="4378"/>
                  </a:cubicBezTo>
                  <a:cubicBezTo>
                    <a:pt x="20499" y="4229"/>
                    <a:pt x="20284" y="4155"/>
                    <a:pt x="20066" y="4155"/>
                  </a:cubicBezTo>
                  <a:cubicBezTo>
                    <a:pt x="19973" y="4155"/>
                    <a:pt x="19879" y="4169"/>
                    <a:pt x="19788" y="4196"/>
                  </a:cubicBezTo>
                  <a:cubicBezTo>
                    <a:pt x="19697" y="4165"/>
                    <a:pt x="19636" y="4135"/>
                    <a:pt x="19545" y="4105"/>
                  </a:cubicBezTo>
                  <a:cubicBezTo>
                    <a:pt x="19545" y="4044"/>
                    <a:pt x="19514" y="3953"/>
                    <a:pt x="19453" y="3892"/>
                  </a:cubicBezTo>
                  <a:lnTo>
                    <a:pt x="19423" y="3892"/>
                  </a:lnTo>
                  <a:cubicBezTo>
                    <a:pt x="19393" y="3831"/>
                    <a:pt x="19362" y="3770"/>
                    <a:pt x="19332" y="3740"/>
                  </a:cubicBezTo>
                  <a:cubicBezTo>
                    <a:pt x="19386" y="3277"/>
                    <a:pt x="19074" y="2936"/>
                    <a:pt x="18549" y="2936"/>
                  </a:cubicBezTo>
                  <a:cubicBezTo>
                    <a:pt x="18489" y="2936"/>
                    <a:pt x="18425" y="2940"/>
                    <a:pt x="18359" y="2950"/>
                  </a:cubicBezTo>
                  <a:cubicBezTo>
                    <a:pt x="18055" y="3010"/>
                    <a:pt x="17751" y="3193"/>
                    <a:pt x="17539" y="3436"/>
                  </a:cubicBezTo>
                  <a:cubicBezTo>
                    <a:pt x="17326" y="3558"/>
                    <a:pt x="17113" y="3770"/>
                    <a:pt x="17022" y="4013"/>
                  </a:cubicBezTo>
                  <a:cubicBezTo>
                    <a:pt x="16991" y="4074"/>
                    <a:pt x="16961" y="4105"/>
                    <a:pt x="16931" y="4165"/>
                  </a:cubicBezTo>
                  <a:cubicBezTo>
                    <a:pt x="16873" y="4155"/>
                    <a:pt x="16813" y="4150"/>
                    <a:pt x="16753" y="4150"/>
                  </a:cubicBezTo>
                  <a:cubicBezTo>
                    <a:pt x="16114" y="4150"/>
                    <a:pt x="15359" y="4715"/>
                    <a:pt x="15137" y="5381"/>
                  </a:cubicBezTo>
                  <a:cubicBezTo>
                    <a:pt x="14955" y="5928"/>
                    <a:pt x="15137" y="6536"/>
                    <a:pt x="15502" y="6962"/>
                  </a:cubicBezTo>
                  <a:cubicBezTo>
                    <a:pt x="15502" y="6992"/>
                    <a:pt x="15502" y="7053"/>
                    <a:pt x="15502" y="7083"/>
                  </a:cubicBezTo>
                  <a:lnTo>
                    <a:pt x="15472" y="7083"/>
                  </a:lnTo>
                  <a:cubicBezTo>
                    <a:pt x="15259" y="7144"/>
                    <a:pt x="15168" y="7266"/>
                    <a:pt x="15137" y="7448"/>
                  </a:cubicBezTo>
                  <a:cubicBezTo>
                    <a:pt x="15046" y="7357"/>
                    <a:pt x="14955" y="7296"/>
                    <a:pt x="14864" y="7266"/>
                  </a:cubicBezTo>
                  <a:cubicBezTo>
                    <a:pt x="14833" y="7235"/>
                    <a:pt x="14803" y="7235"/>
                    <a:pt x="14773" y="7235"/>
                  </a:cubicBezTo>
                  <a:cubicBezTo>
                    <a:pt x="14681" y="7175"/>
                    <a:pt x="14621" y="7114"/>
                    <a:pt x="14529" y="7053"/>
                  </a:cubicBezTo>
                  <a:cubicBezTo>
                    <a:pt x="14438" y="6931"/>
                    <a:pt x="14317" y="6840"/>
                    <a:pt x="14195" y="6749"/>
                  </a:cubicBezTo>
                  <a:cubicBezTo>
                    <a:pt x="13739" y="6445"/>
                    <a:pt x="13435" y="6324"/>
                    <a:pt x="13101" y="6141"/>
                  </a:cubicBezTo>
                  <a:cubicBezTo>
                    <a:pt x="13070" y="6111"/>
                    <a:pt x="13040" y="6111"/>
                    <a:pt x="13010" y="6080"/>
                  </a:cubicBezTo>
                  <a:cubicBezTo>
                    <a:pt x="12858" y="5959"/>
                    <a:pt x="12675" y="5868"/>
                    <a:pt x="12493" y="5746"/>
                  </a:cubicBezTo>
                  <a:cubicBezTo>
                    <a:pt x="12432" y="5685"/>
                    <a:pt x="12371" y="5655"/>
                    <a:pt x="12310" y="5594"/>
                  </a:cubicBezTo>
                  <a:cubicBezTo>
                    <a:pt x="12250" y="5564"/>
                    <a:pt x="12219" y="5564"/>
                    <a:pt x="12158" y="5533"/>
                  </a:cubicBezTo>
                  <a:cubicBezTo>
                    <a:pt x="12132" y="5524"/>
                    <a:pt x="12108" y="5521"/>
                    <a:pt x="12085" y="5521"/>
                  </a:cubicBezTo>
                  <a:cubicBezTo>
                    <a:pt x="12029" y="5521"/>
                    <a:pt x="11980" y="5542"/>
                    <a:pt x="11915" y="5564"/>
                  </a:cubicBezTo>
                  <a:cubicBezTo>
                    <a:pt x="11459" y="5381"/>
                    <a:pt x="10973" y="5260"/>
                    <a:pt x="10517" y="5169"/>
                  </a:cubicBezTo>
                  <a:cubicBezTo>
                    <a:pt x="10351" y="5150"/>
                    <a:pt x="10084" y="5120"/>
                    <a:pt x="9784" y="5120"/>
                  </a:cubicBezTo>
                  <a:cubicBezTo>
                    <a:pt x="9590" y="5120"/>
                    <a:pt x="9382" y="5133"/>
                    <a:pt x="9180" y="5169"/>
                  </a:cubicBezTo>
                  <a:lnTo>
                    <a:pt x="8845" y="5169"/>
                  </a:lnTo>
                  <a:cubicBezTo>
                    <a:pt x="8661" y="5148"/>
                    <a:pt x="8474" y="5138"/>
                    <a:pt x="8287" y="5138"/>
                  </a:cubicBezTo>
                  <a:cubicBezTo>
                    <a:pt x="7644" y="5138"/>
                    <a:pt x="6996" y="5254"/>
                    <a:pt x="6383" y="5442"/>
                  </a:cubicBezTo>
                  <a:cubicBezTo>
                    <a:pt x="6353" y="5472"/>
                    <a:pt x="6322" y="5472"/>
                    <a:pt x="6292" y="5472"/>
                  </a:cubicBezTo>
                  <a:cubicBezTo>
                    <a:pt x="6322" y="5412"/>
                    <a:pt x="6383" y="5381"/>
                    <a:pt x="6414" y="5321"/>
                  </a:cubicBezTo>
                  <a:cubicBezTo>
                    <a:pt x="6566" y="5138"/>
                    <a:pt x="6718" y="4956"/>
                    <a:pt x="6839" y="4713"/>
                  </a:cubicBezTo>
                  <a:cubicBezTo>
                    <a:pt x="6961" y="4439"/>
                    <a:pt x="6961" y="4074"/>
                    <a:pt x="6870" y="3801"/>
                  </a:cubicBezTo>
                  <a:cubicBezTo>
                    <a:pt x="6847" y="3732"/>
                    <a:pt x="6756" y="3596"/>
                    <a:pt x="6763" y="3596"/>
                  </a:cubicBezTo>
                  <a:lnTo>
                    <a:pt x="6763" y="3596"/>
                  </a:lnTo>
                  <a:cubicBezTo>
                    <a:pt x="6765" y="3596"/>
                    <a:pt x="6778" y="3611"/>
                    <a:pt x="6809" y="3649"/>
                  </a:cubicBezTo>
                  <a:cubicBezTo>
                    <a:pt x="6748" y="3558"/>
                    <a:pt x="6718" y="3497"/>
                    <a:pt x="6657" y="3406"/>
                  </a:cubicBezTo>
                  <a:cubicBezTo>
                    <a:pt x="6626" y="3132"/>
                    <a:pt x="6566" y="2919"/>
                    <a:pt x="6414" y="2767"/>
                  </a:cubicBezTo>
                  <a:cubicBezTo>
                    <a:pt x="6353" y="2706"/>
                    <a:pt x="6292" y="2676"/>
                    <a:pt x="6231" y="2676"/>
                  </a:cubicBezTo>
                  <a:cubicBezTo>
                    <a:pt x="6140" y="2494"/>
                    <a:pt x="6019" y="2342"/>
                    <a:pt x="5897" y="2190"/>
                  </a:cubicBezTo>
                  <a:cubicBezTo>
                    <a:pt x="5897" y="2190"/>
                    <a:pt x="5897" y="2159"/>
                    <a:pt x="5897" y="2159"/>
                  </a:cubicBezTo>
                  <a:cubicBezTo>
                    <a:pt x="5958" y="2007"/>
                    <a:pt x="5927" y="1855"/>
                    <a:pt x="5927" y="1703"/>
                  </a:cubicBezTo>
                  <a:cubicBezTo>
                    <a:pt x="5927" y="1582"/>
                    <a:pt x="5897" y="1491"/>
                    <a:pt x="5867" y="1399"/>
                  </a:cubicBezTo>
                  <a:cubicBezTo>
                    <a:pt x="5988" y="1156"/>
                    <a:pt x="5927" y="822"/>
                    <a:pt x="5623" y="427"/>
                  </a:cubicBezTo>
                  <a:cubicBezTo>
                    <a:pt x="5385" y="137"/>
                    <a:pt x="5070" y="0"/>
                    <a:pt x="474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29;p25">
              <a:extLst>
                <a:ext uri="{FF2B5EF4-FFF2-40B4-BE49-F238E27FC236}">
                  <a16:creationId xmlns:a16="http://schemas.microsoft.com/office/drawing/2014/main" id="{B6CD51AF-C737-693C-B932-ABC0F9FAA579}"/>
                </a:ext>
              </a:extLst>
            </p:cNvPr>
            <p:cNvSpPr/>
            <p:nvPr/>
          </p:nvSpPr>
          <p:spPr>
            <a:xfrm>
              <a:off x="7354033" y="2398528"/>
              <a:ext cx="319158" cy="147092"/>
            </a:xfrm>
            <a:custGeom>
              <a:avLst/>
              <a:gdLst/>
              <a:ahLst/>
              <a:cxnLst/>
              <a:rect l="l" t="t" r="r" b="b"/>
              <a:pathLst>
                <a:path w="6262" h="2886" extrusionOk="0">
                  <a:moveTo>
                    <a:pt x="1913" y="0"/>
                  </a:moveTo>
                  <a:cubicBezTo>
                    <a:pt x="1555" y="0"/>
                    <a:pt x="1242" y="85"/>
                    <a:pt x="821" y="296"/>
                  </a:cubicBezTo>
                  <a:cubicBezTo>
                    <a:pt x="789" y="286"/>
                    <a:pt x="755" y="282"/>
                    <a:pt x="721" y="282"/>
                  </a:cubicBezTo>
                  <a:cubicBezTo>
                    <a:pt x="529" y="282"/>
                    <a:pt x="316" y="419"/>
                    <a:pt x="213" y="600"/>
                  </a:cubicBezTo>
                  <a:cubicBezTo>
                    <a:pt x="213" y="630"/>
                    <a:pt x="182" y="691"/>
                    <a:pt x="213" y="752"/>
                  </a:cubicBezTo>
                  <a:cubicBezTo>
                    <a:pt x="182" y="782"/>
                    <a:pt x="152" y="843"/>
                    <a:pt x="152" y="873"/>
                  </a:cubicBezTo>
                  <a:cubicBezTo>
                    <a:pt x="152" y="964"/>
                    <a:pt x="182" y="1025"/>
                    <a:pt x="243" y="1086"/>
                  </a:cubicBezTo>
                  <a:cubicBezTo>
                    <a:pt x="0" y="1207"/>
                    <a:pt x="61" y="1542"/>
                    <a:pt x="61" y="1542"/>
                  </a:cubicBezTo>
                  <a:cubicBezTo>
                    <a:pt x="61" y="1724"/>
                    <a:pt x="122" y="1876"/>
                    <a:pt x="213" y="1998"/>
                  </a:cubicBezTo>
                  <a:cubicBezTo>
                    <a:pt x="236" y="2111"/>
                    <a:pt x="292" y="2276"/>
                    <a:pt x="294" y="2276"/>
                  </a:cubicBezTo>
                  <a:cubicBezTo>
                    <a:pt x="295" y="2276"/>
                    <a:pt x="291" y="2262"/>
                    <a:pt x="280" y="2230"/>
                  </a:cubicBezTo>
                  <a:lnTo>
                    <a:pt x="280" y="2230"/>
                  </a:lnTo>
                  <a:cubicBezTo>
                    <a:pt x="284" y="2236"/>
                    <a:pt x="292" y="2241"/>
                    <a:pt x="304" y="2241"/>
                  </a:cubicBezTo>
                  <a:cubicBezTo>
                    <a:pt x="334" y="2362"/>
                    <a:pt x="426" y="2454"/>
                    <a:pt x="517" y="2545"/>
                  </a:cubicBezTo>
                  <a:cubicBezTo>
                    <a:pt x="595" y="2604"/>
                    <a:pt x="686" y="2637"/>
                    <a:pt x="782" y="2637"/>
                  </a:cubicBezTo>
                  <a:cubicBezTo>
                    <a:pt x="835" y="2637"/>
                    <a:pt x="888" y="2627"/>
                    <a:pt x="942" y="2606"/>
                  </a:cubicBezTo>
                  <a:cubicBezTo>
                    <a:pt x="1003" y="2575"/>
                    <a:pt x="1064" y="2514"/>
                    <a:pt x="1125" y="2484"/>
                  </a:cubicBezTo>
                  <a:cubicBezTo>
                    <a:pt x="1155" y="2454"/>
                    <a:pt x="1216" y="2423"/>
                    <a:pt x="1246" y="2393"/>
                  </a:cubicBezTo>
                  <a:cubicBezTo>
                    <a:pt x="1246" y="2393"/>
                    <a:pt x="1246" y="2393"/>
                    <a:pt x="1246" y="2423"/>
                  </a:cubicBezTo>
                  <a:cubicBezTo>
                    <a:pt x="1337" y="2332"/>
                    <a:pt x="1885" y="2028"/>
                    <a:pt x="2341" y="1846"/>
                  </a:cubicBezTo>
                  <a:lnTo>
                    <a:pt x="2736" y="1846"/>
                  </a:lnTo>
                  <a:cubicBezTo>
                    <a:pt x="2918" y="1846"/>
                    <a:pt x="3131" y="1876"/>
                    <a:pt x="3313" y="1876"/>
                  </a:cubicBezTo>
                  <a:cubicBezTo>
                    <a:pt x="3982" y="1967"/>
                    <a:pt x="4651" y="2241"/>
                    <a:pt x="4863" y="2423"/>
                  </a:cubicBezTo>
                  <a:cubicBezTo>
                    <a:pt x="4924" y="2484"/>
                    <a:pt x="5015" y="2514"/>
                    <a:pt x="5076" y="2514"/>
                  </a:cubicBezTo>
                  <a:cubicBezTo>
                    <a:pt x="5076" y="2545"/>
                    <a:pt x="5076" y="2575"/>
                    <a:pt x="5076" y="2606"/>
                  </a:cubicBezTo>
                  <a:cubicBezTo>
                    <a:pt x="5103" y="2769"/>
                    <a:pt x="5253" y="2884"/>
                    <a:pt x="5393" y="2884"/>
                  </a:cubicBezTo>
                  <a:cubicBezTo>
                    <a:pt x="5409" y="2884"/>
                    <a:pt x="5425" y="2882"/>
                    <a:pt x="5441" y="2879"/>
                  </a:cubicBezTo>
                  <a:cubicBezTo>
                    <a:pt x="5449" y="2883"/>
                    <a:pt x="5458" y="2885"/>
                    <a:pt x="5468" y="2885"/>
                  </a:cubicBezTo>
                  <a:cubicBezTo>
                    <a:pt x="5527" y="2885"/>
                    <a:pt x="5601" y="2814"/>
                    <a:pt x="5654" y="2788"/>
                  </a:cubicBezTo>
                  <a:cubicBezTo>
                    <a:pt x="5623" y="2788"/>
                    <a:pt x="5623" y="2818"/>
                    <a:pt x="5593" y="2818"/>
                  </a:cubicBezTo>
                  <a:cubicBezTo>
                    <a:pt x="5684" y="2758"/>
                    <a:pt x="5593" y="2818"/>
                    <a:pt x="5775" y="2636"/>
                  </a:cubicBezTo>
                  <a:cubicBezTo>
                    <a:pt x="6110" y="2241"/>
                    <a:pt x="6201" y="2028"/>
                    <a:pt x="6201" y="1542"/>
                  </a:cubicBezTo>
                  <a:cubicBezTo>
                    <a:pt x="6231" y="1329"/>
                    <a:pt x="6262" y="1055"/>
                    <a:pt x="6201" y="843"/>
                  </a:cubicBezTo>
                  <a:lnTo>
                    <a:pt x="6201" y="843"/>
                  </a:lnTo>
                  <a:cubicBezTo>
                    <a:pt x="6201" y="863"/>
                    <a:pt x="6215" y="913"/>
                    <a:pt x="6214" y="913"/>
                  </a:cubicBezTo>
                  <a:cubicBezTo>
                    <a:pt x="6214" y="913"/>
                    <a:pt x="6210" y="902"/>
                    <a:pt x="6201" y="873"/>
                  </a:cubicBezTo>
                  <a:cubicBezTo>
                    <a:pt x="6178" y="716"/>
                    <a:pt x="6040" y="625"/>
                    <a:pt x="5895" y="625"/>
                  </a:cubicBezTo>
                  <a:cubicBezTo>
                    <a:pt x="5844" y="625"/>
                    <a:pt x="5792" y="636"/>
                    <a:pt x="5745" y="660"/>
                  </a:cubicBezTo>
                  <a:cubicBezTo>
                    <a:pt x="5684" y="630"/>
                    <a:pt x="5593" y="630"/>
                    <a:pt x="5532" y="600"/>
                  </a:cubicBezTo>
                  <a:cubicBezTo>
                    <a:pt x="5076" y="356"/>
                    <a:pt x="4529" y="296"/>
                    <a:pt x="4012" y="235"/>
                  </a:cubicBezTo>
                  <a:cubicBezTo>
                    <a:pt x="3404" y="144"/>
                    <a:pt x="2857" y="52"/>
                    <a:pt x="2249" y="22"/>
                  </a:cubicBezTo>
                  <a:cubicBezTo>
                    <a:pt x="2130" y="8"/>
                    <a:pt x="2020" y="0"/>
                    <a:pt x="1913" y="0"/>
                  </a:cubicBezTo>
                  <a:close/>
                </a:path>
              </a:pathLst>
            </a:custGeom>
            <a:solidFill>
              <a:srgbClr val="45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30;p25">
              <a:extLst>
                <a:ext uri="{FF2B5EF4-FFF2-40B4-BE49-F238E27FC236}">
                  <a16:creationId xmlns:a16="http://schemas.microsoft.com/office/drawing/2014/main" id="{0D8B0963-59DD-E969-B861-9E64EDF7B45E}"/>
                </a:ext>
              </a:extLst>
            </p:cNvPr>
            <p:cNvSpPr/>
            <p:nvPr/>
          </p:nvSpPr>
          <p:spPr>
            <a:xfrm>
              <a:off x="7397406" y="2496539"/>
              <a:ext cx="229303" cy="94494"/>
            </a:xfrm>
            <a:custGeom>
              <a:avLst/>
              <a:gdLst/>
              <a:ahLst/>
              <a:cxnLst/>
              <a:rect l="l" t="t" r="r" b="b"/>
              <a:pathLst>
                <a:path w="4499" h="1854" extrusionOk="0">
                  <a:moveTo>
                    <a:pt x="2307" y="0"/>
                  </a:moveTo>
                  <a:cubicBezTo>
                    <a:pt x="2115" y="0"/>
                    <a:pt x="1916" y="17"/>
                    <a:pt x="1702" y="44"/>
                  </a:cubicBezTo>
                  <a:cubicBezTo>
                    <a:pt x="1216" y="136"/>
                    <a:pt x="730" y="257"/>
                    <a:pt x="304" y="561"/>
                  </a:cubicBezTo>
                  <a:cubicBezTo>
                    <a:pt x="182" y="652"/>
                    <a:pt x="0" y="774"/>
                    <a:pt x="31" y="956"/>
                  </a:cubicBezTo>
                  <a:cubicBezTo>
                    <a:pt x="61" y="1108"/>
                    <a:pt x="243" y="1199"/>
                    <a:pt x="395" y="1260"/>
                  </a:cubicBezTo>
                  <a:cubicBezTo>
                    <a:pt x="456" y="1291"/>
                    <a:pt x="517" y="1291"/>
                    <a:pt x="578" y="1321"/>
                  </a:cubicBezTo>
                  <a:cubicBezTo>
                    <a:pt x="608" y="1473"/>
                    <a:pt x="821" y="1534"/>
                    <a:pt x="942" y="1564"/>
                  </a:cubicBezTo>
                  <a:cubicBezTo>
                    <a:pt x="1094" y="1625"/>
                    <a:pt x="1246" y="1655"/>
                    <a:pt x="1398" y="1686"/>
                  </a:cubicBezTo>
                  <a:cubicBezTo>
                    <a:pt x="1429" y="1716"/>
                    <a:pt x="1459" y="1777"/>
                    <a:pt x="1520" y="1777"/>
                  </a:cubicBezTo>
                  <a:cubicBezTo>
                    <a:pt x="1550" y="1777"/>
                    <a:pt x="1581" y="1807"/>
                    <a:pt x="1611" y="1807"/>
                  </a:cubicBezTo>
                  <a:cubicBezTo>
                    <a:pt x="1723" y="1841"/>
                    <a:pt x="1830" y="1854"/>
                    <a:pt x="1937" y="1854"/>
                  </a:cubicBezTo>
                  <a:cubicBezTo>
                    <a:pt x="2120" y="1854"/>
                    <a:pt x="2300" y="1815"/>
                    <a:pt x="2493" y="1777"/>
                  </a:cubicBezTo>
                  <a:cubicBezTo>
                    <a:pt x="2797" y="1746"/>
                    <a:pt x="3100" y="1716"/>
                    <a:pt x="3374" y="1595"/>
                  </a:cubicBezTo>
                  <a:lnTo>
                    <a:pt x="3404" y="1595"/>
                  </a:lnTo>
                  <a:cubicBezTo>
                    <a:pt x="3587" y="1534"/>
                    <a:pt x="3769" y="1503"/>
                    <a:pt x="3952" y="1412"/>
                  </a:cubicBezTo>
                  <a:cubicBezTo>
                    <a:pt x="4134" y="1321"/>
                    <a:pt x="4164" y="1321"/>
                    <a:pt x="4316" y="1169"/>
                  </a:cubicBezTo>
                  <a:cubicBezTo>
                    <a:pt x="4407" y="1108"/>
                    <a:pt x="4499" y="1047"/>
                    <a:pt x="4438" y="926"/>
                  </a:cubicBezTo>
                  <a:cubicBezTo>
                    <a:pt x="4438" y="895"/>
                    <a:pt x="4407" y="865"/>
                    <a:pt x="4347" y="865"/>
                  </a:cubicBezTo>
                  <a:cubicBezTo>
                    <a:pt x="4347" y="774"/>
                    <a:pt x="4256" y="683"/>
                    <a:pt x="4164" y="652"/>
                  </a:cubicBezTo>
                  <a:cubicBezTo>
                    <a:pt x="4012" y="470"/>
                    <a:pt x="3800" y="379"/>
                    <a:pt x="3587" y="318"/>
                  </a:cubicBezTo>
                  <a:cubicBezTo>
                    <a:pt x="3143" y="86"/>
                    <a:pt x="2744" y="0"/>
                    <a:pt x="2307"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31;p25">
              <a:extLst>
                <a:ext uri="{FF2B5EF4-FFF2-40B4-BE49-F238E27FC236}">
                  <a16:creationId xmlns:a16="http://schemas.microsoft.com/office/drawing/2014/main" id="{016B1455-765E-3652-479D-E8CB8D5E322B}"/>
                </a:ext>
              </a:extLst>
            </p:cNvPr>
            <p:cNvSpPr/>
            <p:nvPr/>
          </p:nvSpPr>
          <p:spPr>
            <a:xfrm>
              <a:off x="7160356" y="2378957"/>
              <a:ext cx="181291" cy="160140"/>
            </a:xfrm>
            <a:custGeom>
              <a:avLst/>
              <a:gdLst/>
              <a:ahLst/>
              <a:cxnLst/>
              <a:rect l="l" t="t" r="r" b="b"/>
              <a:pathLst>
                <a:path w="3557" h="3142" extrusionOk="0">
                  <a:moveTo>
                    <a:pt x="1964" y="0"/>
                  </a:moveTo>
                  <a:cubicBezTo>
                    <a:pt x="1845" y="0"/>
                    <a:pt x="1727" y="14"/>
                    <a:pt x="1612" y="41"/>
                  </a:cubicBezTo>
                  <a:cubicBezTo>
                    <a:pt x="1095" y="72"/>
                    <a:pt x="639" y="284"/>
                    <a:pt x="335" y="649"/>
                  </a:cubicBezTo>
                  <a:cubicBezTo>
                    <a:pt x="92" y="923"/>
                    <a:pt x="1" y="1318"/>
                    <a:pt x="61" y="1683"/>
                  </a:cubicBezTo>
                  <a:cubicBezTo>
                    <a:pt x="31" y="1956"/>
                    <a:pt x="122" y="2230"/>
                    <a:pt x="305" y="2503"/>
                  </a:cubicBezTo>
                  <a:cubicBezTo>
                    <a:pt x="629" y="2908"/>
                    <a:pt x="1096" y="3121"/>
                    <a:pt x="1516" y="3121"/>
                  </a:cubicBezTo>
                  <a:cubicBezTo>
                    <a:pt x="1569" y="3121"/>
                    <a:pt x="1621" y="3118"/>
                    <a:pt x="1672" y="3111"/>
                  </a:cubicBezTo>
                  <a:cubicBezTo>
                    <a:pt x="1764" y="3111"/>
                    <a:pt x="1855" y="3142"/>
                    <a:pt x="1946" y="3142"/>
                  </a:cubicBezTo>
                  <a:cubicBezTo>
                    <a:pt x="2523" y="3111"/>
                    <a:pt x="3071" y="2716"/>
                    <a:pt x="3283" y="2169"/>
                  </a:cubicBezTo>
                  <a:cubicBezTo>
                    <a:pt x="3526" y="1774"/>
                    <a:pt x="3557" y="1257"/>
                    <a:pt x="3283" y="801"/>
                  </a:cubicBezTo>
                  <a:cubicBezTo>
                    <a:pt x="3034" y="278"/>
                    <a:pt x="2500" y="0"/>
                    <a:pt x="1964" y="0"/>
                  </a:cubicBezTo>
                  <a:close/>
                </a:path>
              </a:pathLst>
            </a:custGeom>
            <a:solidFill>
              <a:srgbClr val="D1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32;p25">
              <a:extLst>
                <a:ext uri="{FF2B5EF4-FFF2-40B4-BE49-F238E27FC236}">
                  <a16:creationId xmlns:a16="http://schemas.microsoft.com/office/drawing/2014/main" id="{37ECBF70-861B-E894-CB15-D09253C7F52F}"/>
                </a:ext>
              </a:extLst>
            </p:cNvPr>
            <p:cNvSpPr/>
            <p:nvPr/>
          </p:nvSpPr>
          <p:spPr>
            <a:xfrm>
              <a:off x="7666923" y="2429058"/>
              <a:ext cx="192555" cy="170384"/>
            </a:xfrm>
            <a:custGeom>
              <a:avLst/>
              <a:gdLst/>
              <a:ahLst/>
              <a:cxnLst/>
              <a:rect l="l" t="t" r="r" b="b"/>
              <a:pathLst>
                <a:path w="3778" h="3343" extrusionOk="0">
                  <a:moveTo>
                    <a:pt x="1878" y="0"/>
                  </a:moveTo>
                  <a:cubicBezTo>
                    <a:pt x="1185" y="0"/>
                    <a:pt x="539" y="521"/>
                    <a:pt x="244" y="1216"/>
                  </a:cubicBezTo>
                  <a:cubicBezTo>
                    <a:pt x="1" y="1946"/>
                    <a:pt x="244" y="2827"/>
                    <a:pt x="943" y="3162"/>
                  </a:cubicBezTo>
                  <a:cubicBezTo>
                    <a:pt x="1149" y="3269"/>
                    <a:pt x="1484" y="3342"/>
                    <a:pt x="1850" y="3342"/>
                  </a:cubicBezTo>
                  <a:cubicBezTo>
                    <a:pt x="2726" y="3342"/>
                    <a:pt x="3777" y="2923"/>
                    <a:pt x="3648" y="1551"/>
                  </a:cubicBezTo>
                  <a:cubicBezTo>
                    <a:pt x="3618" y="1064"/>
                    <a:pt x="3314" y="700"/>
                    <a:pt x="2949" y="456"/>
                  </a:cubicBezTo>
                  <a:cubicBezTo>
                    <a:pt x="2889" y="396"/>
                    <a:pt x="2858" y="365"/>
                    <a:pt x="2797" y="335"/>
                  </a:cubicBezTo>
                  <a:cubicBezTo>
                    <a:pt x="2499" y="102"/>
                    <a:pt x="2184" y="0"/>
                    <a:pt x="1878" y="0"/>
                  </a:cubicBezTo>
                  <a:close/>
                </a:path>
              </a:pathLst>
            </a:custGeom>
            <a:solidFill>
              <a:srgbClr val="D1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533;p25">
              <a:extLst>
                <a:ext uri="{FF2B5EF4-FFF2-40B4-BE49-F238E27FC236}">
                  <a16:creationId xmlns:a16="http://schemas.microsoft.com/office/drawing/2014/main" id="{9DB15463-88D5-B2AA-E5FE-397AC1037E2B}"/>
                </a:ext>
              </a:extLst>
            </p:cNvPr>
            <p:cNvSpPr/>
            <p:nvPr/>
          </p:nvSpPr>
          <p:spPr>
            <a:xfrm>
              <a:off x="6920247" y="2534714"/>
              <a:ext cx="280423" cy="444335"/>
            </a:xfrm>
            <a:custGeom>
              <a:avLst/>
              <a:gdLst/>
              <a:ahLst/>
              <a:cxnLst/>
              <a:rect l="l" t="t" r="r" b="b"/>
              <a:pathLst>
                <a:path w="5502" h="8718" extrusionOk="0">
                  <a:moveTo>
                    <a:pt x="3604" y="0"/>
                  </a:moveTo>
                  <a:cubicBezTo>
                    <a:pt x="3523" y="0"/>
                    <a:pt x="3442" y="27"/>
                    <a:pt x="3374" y="86"/>
                  </a:cubicBezTo>
                  <a:cubicBezTo>
                    <a:pt x="2219" y="1180"/>
                    <a:pt x="1094" y="2305"/>
                    <a:pt x="122" y="3551"/>
                  </a:cubicBezTo>
                  <a:cubicBezTo>
                    <a:pt x="31" y="3703"/>
                    <a:pt x="0" y="3915"/>
                    <a:pt x="31" y="4067"/>
                  </a:cubicBezTo>
                  <a:cubicBezTo>
                    <a:pt x="31" y="4128"/>
                    <a:pt x="91" y="4311"/>
                    <a:pt x="122" y="4402"/>
                  </a:cubicBezTo>
                  <a:cubicBezTo>
                    <a:pt x="243" y="4827"/>
                    <a:pt x="608" y="5952"/>
                    <a:pt x="639" y="5982"/>
                  </a:cubicBezTo>
                  <a:cubicBezTo>
                    <a:pt x="882" y="6955"/>
                    <a:pt x="1216" y="7593"/>
                    <a:pt x="1672" y="8292"/>
                  </a:cubicBezTo>
                  <a:cubicBezTo>
                    <a:pt x="1824" y="8475"/>
                    <a:pt x="2037" y="8688"/>
                    <a:pt x="2310" y="8718"/>
                  </a:cubicBezTo>
                  <a:cubicBezTo>
                    <a:pt x="2857" y="8718"/>
                    <a:pt x="3344" y="8323"/>
                    <a:pt x="3739" y="7928"/>
                  </a:cubicBezTo>
                  <a:cubicBezTo>
                    <a:pt x="4134" y="7533"/>
                    <a:pt x="4195" y="6955"/>
                    <a:pt x="4377" y="6408"/>
                  </a:cubicBezTo>
                  <a:cubicBezTo>
                    <a:pt x="4742" y="5253"/>
                    <a:pt x="5107" y="4067"/>
                    <a:pt x="5411" y="2882"/>
                  </a:cubicBezTo>
                  <a:cubicBezTo>
                    <a:pt x="5502" y="2244"/>
                    <a:pt x="5259" y="2122"/>
                    <a:pt x="4894" y="1666"/>
                  </a:cubicBezTo>
                  <a:cubicBezTo>
                    <a:pt x="4590" y="1332"/>
                    <a:pt x="4316" y="997"/>
                    <a:pt x="4043" y="633"/>
                  </a:cubicBezTo>
                  <a:cubicBezTo>
                    <a:pt x="4012" y="602"/>
                    <a:pt x="3982" y="572"/>
                    <a:pt x="3952" y="542"/>
                  </a:cubicBezTo>
                  <a:cubicBezTo>
                    <a:pt x="3952" y="481"/>
                    <a:pt x="3982" y="450"/>
                    <a:pt x="3982" y="420"/>
                  </a:cubicBezTo>
                  <a:cubicBezTo>
                    <a:pt x="4026" y="178"/>
                    <a:pt x="3816" y="0"/>
                    <a:pt x="3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34;p25">
              <a:extLst>
                <a:ext uri="{FF2B5EF4-FFF2-40B4-BE49-F238E27FC236}">
                  <a16:creationId xmlns:a16="http://schemas.microsoft.com/office/drawing/2014/main" id="{F925C50F-1167-F966-5111-3E4D47E19A34}"/>
                </a:ext>
              </a:extLst>
            </p:cNvPr>
            <p:cNvSpPr/>
            <p:nvPr/>
          </p:nvSpPr>
          <p:spPr>
            <a:xfrm>
              <a:off x="7230079" y="2745568"/>
              <a:ext cx="489288" cy="314164"/>
            </a:xfrm>
            <a:custGeom>
              <a:avLst/>
              <a:gdLst/>
              <a:ahLst/>
              <a:cxnLst/>
              <a:rect l="l" t="t" r="r" b="b"/>
              <a:pathLst>
                <a:path w="9600" h="6164" extrusionOk="0">
                  <a:moveTo>
                    <a:pt x="905" y="0"/>
                  </a:moveTo>
                  <a:cubicBezTo>
                    <a:pt x="723" y="0"/>
                    <a:pt x="534" y="124"/>
                    <a:pt x="517" y="356"/>
                  </a:cubicBezTo>
                  <a:cubicBezTo>
                    <a:pt x="396" y="842"/>
                    <a:pt x="304" y="1329"/>
                    <a:pt x="244" y="1815"/>
                  </a:cubicBezTo>
                  <a:cubicBezTo>
                    <a:pt x="213" y="1876"/>
                    <a:pt x="213" y="1937"/>
                    <a:pt x="213" y="1967"/>
                  </a:cubicBezTo>
                  <a:cubicBezTo>
                    <a:pt x="122" y="2423"/>
                    <a:pt x="61" y="2879"/>
                    <a:pt x="0" y="3335"/>
                  </a:cubicBezTo>
                  <a:lnTo>
                    <a:pt x="0" y="3365"/>
                  </a:lnTo>
                  <a:cubicBezTo>
                    <a:pt x="0" y="3426"/>
                    <a:pt x="0" y="3487"/>
                    <a:pt x="0" y="3548"/>
                  </a:cubicBezTo>
                  <a:cubicBezTo>
                    <a:pt x="0" y="3608"/>
                    <a:pt x="0" y="3669"/>
                    <a:pt x="0" y="3730"/>
                  </a:cubicBezTo>
                  <a:cubicBezTo>
                    <a:pt x="0" y="3760"/>
                    <a:pt x="0" y="3760"/>
                    <a:pt x="0" y="3760"/>
                  </a:cubicBezTo>
                  <a:cubicBezTo>
                    <a:pt x="0" y="3821"/>
                    <a:pt x="31" y="3882"/>
                    <a:pt x="61" y="3912"/>
                  </a:cubicBezTo>
                  <a:cubicBezTo>
                    <a:pt x="61" y="4003"/>
                    <a:pt x="61" y="4064"/>
                    <a:pt x="92" y="4125"/>
                  </a:cubicBezTo>
                  <a:cubicBezTo>
                    <a:pt x="178" y="4297"/>
                    <a:pt x="310" y="4378"/>
                    <a:pt x="444" y="4378"/>
                  </a:cubicBezTo>
                  <a:cubicBezTo>
                    <a:pt x="499" y="4378"/>
                    <a:pt x="555" y="4364"/>
                    <a:pt x="608" y="4338"/>
                  </a:cubicBezTo>
                  <a:cubicBezTo>
                    <a:pt x="608" y="4338"/>
                    <a:pt x="639" y="4368"/>
                    <a:pt x="639" y="4368"/>
                  </a:cubicBezTo>
                  <a:cubicBezTo>
                    <a:pt x="669" y="4672"/>
                    <a:pt x="851" y="4946"/>
                    <a:pt x="1247" y="5128"/>
                  </a:cubicBezTo>
                  <a:cubicBezTo>
                    <a:pt x="1643" y="5313"/>
                    <a:pt x="5805" y="6164"/>
                    <a:pt x="7067" y="6164"/>
                  </a:cubicBezTo>
                  <a:cubicBezTo>
                    <a:pt x="7257" y="6164"/>
                    <a:pt x="7381" y="6145"/>
                    <a:pt x="7417" y="6101"/>
                  </a:cubicBezTo>
                  <a:cubicBezTo>
                    <a:pt x="8207" y="4672"/>
                    <a:pt x="8602" y="2727"/>
                    <a:pt x="9362" y="1511"/>
                  </a:cubicBezTo>
                  <a:cubicBezTo>
                    <a:pt x="9423" y="1359"/>
                    <a:pt x="9545" y="1207"/>
                    <a:pt x="9575" y="1025"/>
                  </a:cubicBezTo>
                  <a:cubicBezTo>
                    <a:pt x="9599" y="805"/>
                    <a:pt x="9409" y="625"/>
                    <a:pt x="9191" y="625"/>
                  </a:cubicBezTo>
                  <a:cubicBezTo>
                    <a:pt x="9137" y="625"/>
                    <a:pt x="9082" y="636"/>
                    <a:pt x="9028" y="660"/>
                  </a:cubicBezTo>
                  <a:cubicBezTo>
                    <a:pt x="8846" y="751"/>
                    <a:pt x="8967" y="721"/>
                    <a:pt x="8663" y="842"/>
                  </a:cubicBezTo>
                  <a:cubicBezTo>
                    <a:pt x="8359" y="903"/>
                    <a:pt x="8086" y="964"/>
                    <a:pt x="7782" y="1055"/>
                  </a:cubicBezTo>
                  <a:cubicBezTo>
                    <a:pt x="7569" y="1085"/>
                    <a:pt x="7295" y="1116"/>
                    <a:pt x="7083" y="1207"/>
                  </a:cubicBezTo>
                  <a:cubicBezTo>
                    <a:pt x="6839" y="1298"/>
                    <a:pt x="6839" y="1541"/>
                    <a:pt x="6718" y="1724"/>
                  </a:cubicBezTo>
                  <a:cubicBezTo>
                    <a:pt x="6718" y="1754"/>
                    <a:pt x="6687" y="1785"/>
                    <a:pt x="6687" y="1785"/>
                  </a:cubicBezTo>
                  <a:cubicBezTo>
                    <a:pt x="6444" y="2119"/>
                    <a:pt x="6201" y="2241"/>
                    <a:pt x="5563" y="2484"/>
                  </a:cubicBezTo>
                  <a:cubicBezTo>
                    <a:pt x="5262" y="2570"/>
                    <a:pt x="4976" y="2656"/>
                    <a:pt x="4630" y="2656"/>
                  </a:cubicBezTo>
                  <a:cubicBezTo>
                    <a:pt x="4487" y="2656"/>
                    <a:pt x="4334" y="2641"/>
                    <a:pt x="4165" y="2605"/>
                  </a:cubicBezTo>
                  <a:cubicBezTo>
                    <a:pt x="4043" y="2544"/>
                    <a:pt x="3830" y="2423"/>
                    <a:pt x="3617" y="2271"/>
                  </a:cubicBezTo>
                  <a:cubicBezTo>
                    <a:pt x="3617" y="2180"/>
                    <a:pt x="3587" y="2119"/>
                    <a:pt x="3557" y="2028"/>
                  </a:cubicBezTo>
                  <a:cubicBezTo>
                    <a:pt x="3506" y="1875"/>
                    <a:pt x="3370" y="1808"/>
                    <a:pt x="3237" y="1808"/>
                  </a:cubicBezTo>
                  <a:cubicBezTo>
                    <a:pt x="3212" y="1808"/>
                    <a:pt x="3186" y="1810"/>
                    <a:pt x="3162" y="1815"/>
                  </a:cubicBezTo>
                  <a:cubicBezTo>
                    <a:pt x="3101" y="1754"/>
                    <a:pt x="3070" y="1693"/>
                    <a:pt x="3040" y="1633"/>
                  </a:cubicBezTo>
                  <a:cubicBezTo>
                    <a:pt x="3010" y="1511"/>
                    <a:pt x="2918" y="1359"/>
                    <a:pt x="2858" y="1268"/>
                  </a:cubicBezTo>
                  <a:cubicBezTo>
                    <a:pt x="2827" y="1237"/>
                    <a:pt x="2827" y="1207"/>
                    <a:pt x="2827" y="1146"/>
                  </a:cubicBezTo>
                  <a:cubicBezTo>
                    <a:pt x="2675" y="873"/>
                    <a:pt x="2341" y="751"/>
                    <a:pt x="2098" y="599"/>
                  </a:cubicBezTo>
                  <a:cubicBezTo>
                    <a:pt x="1935" y="506"/>
                    <a:pt x="1808" y="467"/>
                    <a:pt x="1703" y="467"/>
                  </a:cubicBezTo>
                  <a:cubicBezTo>
                    <a:pt x="1670" y="467"/>
                    <a:pt x="1640" y="470"/>
                    <a:pt x="1611" y="478"/>
                  </a:cubicBezTo>
                  <a:cubicBezTo>
                    <a:pt x="1545" y="433"/>
                    <a:pt x="1462" y="405"/>
                    <a:pt x="1374" y="405"/>
                  </a:cubicBezTo>
                  <a:cubicBezTo>
                    <a:pt x="1342" y="405"/>
                    <a:pt x="1310" y="409"/>
                    <a:pt x="1277" y="417"/>
                  </a:cubicBezTo>
                  <a:cubicBezTo>
                    <a:pt x="1277" y="356"/>
                    <a:pt x="1277" y="326"/>
                    <a:pt x="1247" y="265"/>
                  </a:cubicBezTo>
                  <a:cubicBezTo>
                    <a:pt x="1205" y="85"/>
                    <a:pt x="1057"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35;p25">
              <a:extLst>
                <a:ext uri="{FF2B5EF4-FFF2-40B4-BE49-F238E27FC236}">
                  <a16:creationId xmlns:a16="http://schemas.microsoft.com/office/drawing/2014/main" id="{32DCF33C-03EF-BDCE-A3D9-55677F9A442D}"/>
                </a:ext>
              </a:extLst>
            </p:cNvPr>
            <p:cNvSpPr/>
            <p:nvPr/>
          </p:nvSpPr>
          <p:spPr>
            <a:xfrm>
              <a:off x="7708767" y="2641339"/>
              <a:ext cx="407485" cy="569154"/>
            </a:xfrm>
            <a:custGeom>
              <a:avLst/>
              <a:gdLst/>
              <a:ahLst/>
              <a:cxnLst/>
              <a:rect l="l" t="t" r="r" b="b"/>
              <a:pathLst>
                <a:path w="7995" h="11167" extrusionOk="0">
                  <a:moveTo>
                    <a:pt x="3315" y="1"/>
                  </a:moveTo>
                  <a:cubicBezTo>
                    <a:pt x="3204" y="1"/>
                    <a:pt x="3093" y="48"/>
                    <a:pt x="3010" y="152"/>
                  </a:cubicBezTo>
                  <a:cubicBezTo>
                    <a:pt x="2827" y="304"/>
                    <a:pt x="2767" y="486"/>
                    <a:pt x="2493" y="912"/>
                  </a:cubicBezTo>
                  <a:cubicBezTo>
                    <a:pt x="2478" y="927"/>
                    <a:pt x="2464" y="942"/>
                    <a:pt x="2454" y="955"/>
                  </a:cubicBezTo>
                  <a:lnTo>
                    <a:pt x="2454" y="955"/>
                  </a:lnTo>
                  <a:cubicBezTo>
                    <a:pt x="2456" y="951"/>
                    <a:pt x="2459" y="947"/>
                    <a:pt x="2463" y="942"/>
                  </a:cubicBezTo>
                  <a:lnTo>
                    <a:pt x="2463" y="942"/>
                  </a:lnTo>
                  <a:cubicBezTo>
                    <a:pt x="2432" y="972"/>
                    <a:pt x="2402" y="1033"/>
                    <a:pt x="2372" y="1064"/>
                  </a:cubicBezTo>
                  <a:cubicBezTo>
                    <a:pt x="2311" y="1185"/>
                    <a:pt x="2220" y="1276"/>
                    <a:pt x="2159" y="1368"/>
                  </a:cubicBezTo>
                  <a:cubicBezTo>
                    <a:pt x="2161" y="1363"/>
                    <a:pt x="2161" y="1361"/>
                    <a:pt x="2160" y="1361"/>
                  </a:cubicBezTo>
                  <a:lnTo>
                    <a:pt x="2160" y="1361"/>
                  </a:lnTo>
                  <a:cubicBezTo>
                    <a:pt x="2144" y="1361"/>
                    <a:pt x="1883" y="1678"/>
                    <a:pt x="1855" y="1763"/>
                  </a:cubicBezTo>
                  <a:cubicBezTo>
                    <a:pt x="1824" y="1854"/>
                    <a:pt x="1885" y="1945"/>
                    <a:pt x="1946" y="2006"/>
                  </a:cubicBezTo>
                  <a:cubicBezTo>
                    <a:pt x="1916" y="2462"/>
                    <a:pt x="1855" y="2887"/>
                    <a:pt x="1764" y="3313"/>
                  </a:cubicBezTo>
                  <a:cubicBezTo>
                    <a:pt x="1672" y="3465"/>
                    <a:pt x="1703" y="3647"/>
                    <a:pt x="1642" y="3799"/>
                  </a:cubicBezTo>
                  <a:cubicBezTo>
                    <a:pt x="1520" y="4346"/>
                    <a:pt x="1460" y="4559"/>
                    <a:pt x="1368" y="4954"/>
                  </a:cubicBezTo>
                  <a:cubicBezTo>
                    <a:pt x="1065" y="6079"/>
                    <a:pt x="700" y="7264"/>
                    <a:pt x="426" y="8298"/>
                  </a:cubicBezTo>
                  <a:cubicBezTo>
                    <a:pt x="305" y="8754"/>
                    <a:pt x="1" y="9301"/>
                    <a:pt x="335" y="9726"/>
                  </a:cubicBezTo>
                  <a:cubicBezTo>
                    <a:pt x="669" y="10182"/>
                    <a:pt x="1065" y="10638"/>
                    <a:pt x="1551" y="10942"/>
                  </a:cubicBezTo>
                  <a:cubicBezTo>
                    <a:pt x="1719" y="11073"/>
                    <a:pt x="1876" y="11135"/>
                    <a:pt x="2028" y="11135"/>
                  </a:cubicBezTo>
                  <a:cubicBezTo>
                    <a:pt x="2123" y="11135"/>
                    <a:pt x="2217" y="11111"/>
                    <a:pt x="2311" y="11064"/>
                  </a:cubicBezTo>
                  <a:cubicBezTo>
                    <a:pt x="2379" y="11132"/>
                    <a:pt x="2465" y="11166"/>
                    <a:pt x="2542" y="11166"/>
                  </a:cubicBezTo>
                  <a:cubicBezTo>
                    <a:pt x="2567" y="11166"/>
                    <a:pt x="2592" y="11163"/>
                    <a:pt x="2615" y="11155"/>
                  </a:cubicBezTo>
                  <a:cubicBezTo>
                    <a:pt x="2767" y="11155"/>
                    <a:pt x="2858" y="11033"/>
                    <a:pt x="2949" y="10973"/>
                  </a:cubicBezTo>
                  <a:cubicBezTo>
                    <a:pt x="3982" y="10182"/>
                    <a:pt x="4682" y="9149"/>
                    <a:pt x="5593" y="8024"/>
                  </a:cubicBezTo>
                  <a:cubicBezTo>
                    <a:pt x="6049" y="7386"/>
                    <a:pt x="6505" y="6778"/>
                    <a:pt x="6931" y="6140"/>
                  </a:cubicBezTo>
                  <a:cubicBezTo>
                    <a:pt x="7448" y="5471"/>
                    <a:pt x="7995" y="4589"/>
                    <a:pt x="7356" y="3799"/>
                  </a:cubicBezTo>
                  <a:cubicBezTo>
                    <a:pt x="7356" y="3769"/>
                    <a:pt x="7326" y="3769"/>
                    <a:pt x="7326" y="3738"/>
                  </a:cubicBezTo>
                  <a:lnTo>
                    <a:pt x="7296" y="3738"/>
                  </a:lnTo>
                  <a:cubicBezTo>
                    <a:pt x="7204" y="3526"/>
                    <a:pt x="7052" y="3313"/>
                    <a:pt x="6900" y="3161"/>
                  </a:cubicBezTo>
                  <a:cubicBezTo>
                    <a:pt x="6445" y="2735"/>
                    <a:pt x="6323" y="2705"/>
                    <a:pt x="5958" y="2249"/>
                  </a:cubicBezTo>
                  <a:cubicBezTo>
                    <a:pt x="5685" y="1884"/>
                    <a:pt x="5350" y="1550"/>
                    <a:pt x="5077" y="1155"/>
                  </a:cubicBezTo>
                  <a:cubicBezTo>
                    <a:pt x="4894" y="851"/>
                    <a:pt x="4834" y="456"/>
                    <a:pt x="4530" y="304"/>
                  </a:cubicBezTo>
                  <a:cubicBezTo>
                    <a:pt x="4470" y="268"/>
                    <a:pt x="4410" y="256"/>
                    <a:pt x="4353" y="256"/>
                  </a:cubicBezTo>
                  <a:cubicBezTo>
                    <a:pt x="4263" y="256"/>
                    <a:pt x="4178" y="285"/>
                    <a:pt x="4104" y="304"/>
                  </a:cubicBezTo>
                  <a:cubicBezTo>
                    <a:pt x="4043" y="334"/>
                    <a:pt x="3982" y="334"/>
                    <a:pt x="3922" y="364"/>
                  </a:cubicBezTo>
                  <a:cubicBezTo>
                    <a:pt x="3891" y="364"/>
                    <a:pt x="3861" y="334"/>
                    <a:pt x="3831" y="334"/>
                  </a:cubicBezTo>
                  <a:cubicBezTo>
                    <a:pt x="3800" y="334"/>
                    <a:pt x="3800" y="334"/>
                    <a:pt x="3770" y="304"/>
                  </a:cubicBezTo>
                  <a:cubicBezTo>
                    <a:pt x="3679" y="213"/>
                    <a:pt x="3618" y="91"/>
                    <a:pt x="3466" y="30"/>
                  </a:cubicBezTo>
                  <a:cubicBezTo>
                    <a:pt x="3418" y="11"/>
                    <a:pt x="3366" y="1"/>
                    <a:pt x="3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36;p25">
              <a:extLst>
                <a:ext uri="{FF2B5EF4-FFF2-40B4-BE49-F238E27FC236}">
                  <a16:creationId xmlns:a16="http://schemas.microsoft.com/office/drawing/2014/main" id="{86045850-56B2-6303-317C-B8226BEC475B}"/>
                </a:ext>
              </a:extLst>
            </p:cNvPr>
            <p:cNvSpPr/>
            <p:nvPr/>
          </p:nvSpPr>
          <p:spPr>
            <a:xfrm>
              <a:off x="7006994" y="4187395"/>
              <a:ext cx="51" cy="4689"/>
            </a:xfrm>
            <a:custGeom>
              <a:avLst/>
              <a:gdLst/>
              <a:ahLst/>
              <a:cxnLst/>
              <a:rect l="l" t="t" r="r" b="b"/>
              <a:pathLst>
                <a:path w="1" h="92" extrusionOk="0">
                  <a:moveTo>
                    <a:pt x="0" y="31"/>
                  </a:moveTo>
                  <a:cubicBezTo>
                    <a:pt x="0" y="31"/>
                    <a:pt x="0" y="1"/>
                    <a:pt x="0" y="1"/>
                  </a:cubicBezTo>
                  <a:cubicBezTo>
                    <a:pt x="0" y="1"/>
                    <a:pt x="0" y="31"/>
                    <a:pt x="0" y="92"/>
                  </a:cubicBezTo>
                  <a:cubicBezTo>
                    <a:pt x="0" y="61"/>
                    <a:pt x="0" y="61"/>
                    <a:pt x="0" y="61"/>
                  </a:cubicBezTo>
                  <a:cubicBezTo>
                    <a:pt x="0" y="61"/>
                    <a:pt x="0" y="31"/>
                    <a:pt x="0" y="31"/>
                  </a:cubicBezTo>
                  <a:close/>
                </a:path>
              </a:pathLst>
            </a:custGeom>
            <a:solidFill>
              <a:srgbClr val="FA8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537;p25">
              <a:extLst>
                <a:ext uri="{FF2B5EF4-FFF2-40B4-BE49-F238E27FC236}">
                  <a16:creationId xmlns:a16="http://schemas.microsoft.com/office/drawing/2014/main" id="{81AA9227-0F5B-E867-E2CB-C80B96A776D4}"/>
                </a:ext>
              </a:extLst>
            </p:cNvPr>
            <p:cNvSpPr/>
            <p:nvPr/>
          </p:nvSpPr>
          <p:spPr>
            <a:xfrm>
              <a:off x="6514341" y="3860539"/>
              <a:ext cx="1580" cy="1580"/>
            </a:xfrm>
            <a:custGeom>
              <a:avLst/>
              <a:gdLst/>
              <a:ahLst/>
              <a:cxnLst/>
              <a:rect l="l" t="t" r="r" b="b"/>
              <a:pathLst>
                <a:path w="31" h="31" extrusionOk="0">
                  <a:moveTo>
                    <a:pt x="1" y="0"/>
                  </a:moveTo>
                  <a:lnTo>
                    <a:pt x="31" y="30"/>
                  </a:lnTo>
                  <a:cubicBezTo>
                    <a:pt x="31" y="0"/>
                    <a:pt x="31" y="0"/>
                    <a:pt x="1" y="0"/>
                  </a:cubicBezTo>
                  <a:close/>
                </a:path>
              </a:pathLst>
            </a:custGeom>
            <a:solidFill>
              <a:srgbClr val="FA8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538;p25">
              <a:extLst>
                <a:ext uri="{FF2B5EF4-FFF2-40B4-BE49-F238E27FC236}">
                  <a16:creationId xmlns:a16="http://schemas.microsoft.com/office/drawing/2014/main" id="{E809C8D4-F553-6B94-01A5-777A54BC5CE3}"/>
                </a:ext>
              </a:extLst>
            </p:cNvPr>
            <p:cNvSpPr/>
            <p:nvPr/>
          </p:nvSpPr>
          <p:spPr>
            <a:xfrm>
              <a:off x="6450835" y="2686751"/>
              <a:ext cx="1402065" cy="1610012"/>
            </a:xfrm>
            <a:custGeom>
              <a:avLst/>
              <a:gdLst/>
              <a:ahLst/>
              <a:cxnLst/>
              <a:rect l="l" t="t" r="r" b="b"/>
              <a:pathLst>
                <a:path w="27509" h="31589" extrusionOk="0">
                  <a:moveTo>
                    <a:pt x="26110" y="1419"/>
                  </a:moveTo>
                  <a:cubicBezTo>
                    <a:pt x="26110" y="1480"/>
                    <a:pt x="26080" y="1571"/>
                    <a:pt x="26080" y="1632"/>
                  </a:cubicBezTo>
                  <a:cubicBezTo>
                    <a:pt x="26019" y="1571"/>
                    <a:pt x="25989" y="1540"/>
                    <a:pt x="25928" y="1510"/>
                  </a:cubicBezTo>
                  <a:cubicBezTo>
                    <a:pt x="25989" y="1480"/>
                    <a:pt x="26049" y="1449"/>
                    <a:pt x="26110" y="1419"/>
                  </a:cubicBezTo>
                  <a:close/>
                  <a:moveTo>
                    <a:pt x="12797" y="6161"/>
                  </a:moveTo>
                  <a:cubicBezTo>
                    <a:pt x="12767" y="6221"/>
                    <a:pt x="12736" y="6282"/>
                    <a:pt x="12736" y="6343"/>
                  </a:cubicBezTo>
                  <a:cubicBezTo>
                    <a:pt x="12706" y="6343"/>
                    <a:pt x="12675" y="6312"/>
                    <a:pt x="12615" y="6312"/>
                  </a:cubicBezTo>
                  <a:cubicBezTo>
                    <a:pt x="12645" y="6282"/>
                    <a:pt x="12645" y="6252"/>
                    <a:pt x="12645" y="6252"/>
                  </a:cubicBezTo>
                  <a:cubicBezTo>
                    <a:pt x="12675" y="6221"/>
                    <a:pt x="12706" y="6221"/>
                    <a:pt x="12736" y="6191"/>
                  </a:cubicBezTo>
                  <a:cubicBezTo>
                    <a:pt x="12767" y="6191"/>
                    <a:pt x="12767" y="6161"/>
                    <a:pt x="12797" y="6161"/>
                  </a:cubicBezTo>
                  <a:close/>
                  <a:moveTo>
                    <a:pt x="14771" y="0"/>
                  </a:moveTo>
                  <a:cubicBezTo>
                    <a:pt x="14464" y="0"/>
                    <a:pt x="14393" y="375"/>
                    <a:pt x="14469" y="477"/>
                  </a:cubicBezTo>
                  <a:cubicBezTo>
                    <a:pt x="14469" y="477"/>
                    <a:pt x="14469" y="507"/>
                    <a:pt x="14469" y="537"/>
                  </a:cubicBezTo>
                  <a:lnTo>
                    <a:pt x="14469" y="598"/>
                  </a:lnTo>
                  <a:cubicBezTo>
                    <a:pt x="14469" y="659"/>
                    <a:pt x="14469" y="841"/>
                    <a:pt x="14438" y="963"/>
                  </a:cubicBezTo>
                  <a:cubicBezTo>
                    <a:pt x="14347" y="1328"/>
                    <a:pt x="14134" y="2088"/>
                    <a:pt x="13982" y="2665"/>
                  </a:cubicBezTo>
                  <a:cubicBezTo>
                    <a:pt x="13952" y="2756"/>
                    <a:pt x="13922" y="2878"/>
                    <a:pt x="13922" y="2969"/>
                  </a:cubicBezTo>
                  <a:cubicBezTo>
                    <a:pt x="13648" y="3607"/>
                    <a:pt x="13405" y="4276"/>
                    <a:pt x="13162" y="4945"/>
                  </a:cubicBezTo>
                  <a:cubicBezTo>
                    <a:pt x="13101" y="4975"/>
                    <a:pt x="13070" y="4975"/>
                    <a:pt x="13010" y="5005"/>
                  </a:cubicBezTo>
                  <a:lnTo>
                    <a:pt x="12979" y="5005"/>
                  </a:lnTo>
                  <a:cubicBezTo>
                    <a:pt x="12911" y="5005"/>
                    <a:pt x="12757" y="5108"/>
                    <a:pt x="12761" y="5108"/>
                  </a:cubicBezTo>
                  <a:cubicBezTo>
                    <a:pt x="12762" y="5108"/>
                    <a:pt x="12771" y="5103"/>
                    <a:pt x="12791" y="5090"/>
                  </a:cubicBezTo>
                  <a:lnTo>
                    <a:pt x="12791" y="5090"/>
                  </a:lnTo>
                  <a:cubicBezTo>
                    <a:pt x="12752" y="5122"/>
                    <a:pt x="12723" y="5164"/>
                    <a:pt x="12675" y="5188"/>
                  </a:cubicBezTo>
                  <a:cubicBezTo>
                    <a:pt x="12523" y="5249"/>
                    <a:pt x="12402" y="5340"/>
                    <a:pt x="12311" y="5431"/>
                  </a:cubicBezTo>
                  <a:cubicBezTo>
                    <a:pt x="12250" y="5492"/>
                    <a:pt x="12219" y="5583"/>
                    <a:pt x="12219" y="5644"/>
                  </a:cubicBezTo>
                  <a:cubicBezTo>
                    <a:pt x="12098" y="5705"/>
                    <a:pt x="11976" y="5735"/>
                    <a:pt x="11915" y="5765"/>
                  </a:cubicBezTo>
                  <a:cubicBezTo>
                    <a:pt x="11794" y="5765"/>
                    <a:pt x="11642" y="5765"/>
                    <a:pt x="11520" y="5857"/>
                  </a:cubicBezTo>
                  <a:cubicBezTo>
                    <a:pt x="11368" y="6039"/>
                    <a:pt x="11308" y="6282"/>
                    <a:pt x="11308" y="6495"/>
                  </a:cubicBezTo>
                  <a:cubicBezTo>
                    <a:pt x="11216" y="6556"/>
                    <a:pt x="11156" y="6647"/>
                    <a:pt x="11156" y="6738"/>
                  </a:cubicBezTo>
                  <a:cubicBezTo>
                    <a:pt x="11095" y="7164"/>
                    <a:pt x="10973" y="7589"/>
                    <a:pt x="10852" y="8015"/>
                  </a:cubicBezTo>
                  <a:lnTo>
                    <a:pt x="10821" y="8015"/>
                  </a:lnTo>
                  <a:cubicBezTo>
                    <a:pt x="10335" y="8805"/>
                    <a:pt x="9818" y="9747"/>
                    <a:pt x="9484" y="10294"/>
                  </a:cubicBezTo>
                  <a:cubicBezTo>
                    <a:pt x="9028" y="11054"/>
                    <a:pt x="8542" y="11814"/>
                    <a:pt x="8146" y="12604"/>
                  </a:cubicBezTo>
                  <a:cubicBezTo>
                    <a:pt x="7690" y="13425"/>
                    <a:pt x="6262" y="15796"/>
                    <a:pt x="5289" y="17133"/>
                  </a:cubicBezTo>
                  <a:cubicBezTo>
                    <a:pt x="3830" y="19079"/>
                    <a:pt x="2341" y="20386"/>
                    <a:pt x="851" y="22301"/>
                  </a:cubicBezTo>
                  <a:cubicBezTo>
                    <a:pt x="0" y="23212"/>
                    <a:pt x="699" y="23486"/>
                    <a:pt x="1125" y="23912"/>
                  </a:cubicBezTo>
                  <a:cubicBezTo>
                    <a:pt x="1642" y="24428"/>
                    <a:pt x="1824" y="24580"/>
                    <a:pt x="2341" y="25067"/>
                  </a:cubicBezTo>
                  <a:cubicBezTo>
                    <a:pt x="2797" y="25431"/>
                    <a:pt x="3617" y="25978"/>
                    <a:pt x="3800" y="26191"/>
                  </a:cubicBezTo>
                  <a:cubicBezTo>
                    <a:pt x="4225" y="26647"/>
                    <a:pt x="4742" y="26921"/>
                    <a:pt x="5076" y="27103"/>
                  </a:cubicBezTo>
                  <a:cubicBezTo>
                    <a:pt x="5554" y="27395"/>
                    <a:pt x="6102" y="27733"/>
                    <a:pt x="6678" y="27733"/>
                  </a:cubicBezTo>
                  <a:cubicBezTo>
                    <a:pt x="6762" y="27733"/>
                    <a:pt x="6846" y="27726"/>
                    <a:pt x="6931" y="27711"/>
                  </a:cubicBezTo>
                  <a:cubicBezTo>
                    <a:pt x="7387" y="27589"/>
                    <a:pt x="7630" y="27164"/>
                    <a:pt x="7903" y="26830"/>
                  </a:cubicBezTo>
                  <a:cubicBezTo>
                    <a:pt x="8572" y="26070"/>
                    <a:pt x="9180" y="25249"/>
                    <a:pt x="9788" y="24398"/>
                  </a:cubicBezTo>
                  <a:cubicBezTo>
                    <a:pt x="10304" y="23699"/>
                    <a:pt x="10852" y="23000"/>
                    <a:pt x="11399" y="22301"/>
                  </a:cubicBezTo>
                  <a:cubicBezTo>
                    <a:pt x="11612" y="21997"/>
                    <a:pt x="11855" y="21693"/>
                    <a:pt x="12037" y="21389"/>
                  </a:cubicBezTo>
                  <a:cubicBezTo>
                    <a:pt x="12067" y="21328"/>
                    <a:pt x="12098" y="21298"/>
                    <a:pt x="12098" y="21267"/>
                  </a:cubicBezTo>
                  <a:cubicBezTo>
                    <a:pt x="12402" y="21449"/>
                    <a:pt x="12736" y="21632"/>
                    <a:pt x="13162" y="21814"/>
                  </a:cubicBezTo>
                  <a:cubicBezTo>
                    <a:pt x="13709" y="22057"/>
                    <a:pt x="13770" y="22027"/>
                    <a:pt x="13952" y="22209"/>
                  </a:cubicBezTo>
                  <a:cubicBezTo>
                    <a:pt x="13770" y="22665"/>
                    <a:pt x="13101" y="23942"/>
                    <a:pt x="12736" y="24671"/>
                  </a:cubicBezTo>
                  <a:cubicBezTo>
                    <a:pt x="12493" y="25279"/>
                    <a:pt x="12250" y="25887"/>
                    <a:pt x="12007" y="26495"/>
                  </a:cubicBezTo>
                  <a:cubicBezTo>
                    <a:pt x="11763" y="27194"/>
                    <a:pt x="11490" y="27893"/>
                    <a:pt x="11216" y="28562"/>
                  </a:cubicBezTo>
                  <a:cubicBezTo>
                    <a:pt x="11095" y="28866"/>
                    <a:pt x="11004" y="29140"/>
                    <a:pt x="10912" y="29444"/>
                  </a:cubicBezTo>
                  <a:cubicBezTo>
                    <a:pt x="10912" y="29444"/>
                    <a:pt x="10912" y="29444"/>
                    <a:pt x="10912" y="29474"/>
                  </a:cubicBezTo>
                  <a:cubicBezTo>
                    <a:pt x="10912" y="29474"/>
                    <a:pt x="10912" y="29504"/>
                    <a:pt x="10912" y="29504"/>
                  </a:cubicBezTo>
                  <a:cubicBezTo>
                    <a:pt x="10852" y="29687"/>
                    <a:pt x="10852" y="29899"/>
                    <a:pt x="10973" y="30051"/>
                  </a:cubicBezTo>
                  <a:cubicBezTo>
                    <a:pt x="11216" y="30477"/>
                    <a:pt x="11703" y="30629"/>
                    <a:pt x="12159" y="30751"/>
                  </a:cubicBezTo>
                  <a:cubicBezTo>
                    <a:pt x="12402" y="30872"/>
                    <a:pt x="12615" y="30994"/>
                    <a:pt x="12827" y="31085"/>
                  </a:cubicBezTo>
                  <a:cubicBezTo>
                    <a:pt x="13131" y="31206"/>
                    <a:pt x="13466" y="31206"/>
                    <a:pt x="13770" y="31237"/>
                  </a:cubicBezTo>
                  <a:cubicBezTo>
                    <a:pt x="13948" y="31272"/>
                    <a:pt x="14136" y="31287"/>
                    <a:pt x="14323" y="31287"/>
                  </a:cubicBezTo>
                  <a:cubicBezTo>
                    <a:pt x="14455" y="31287"/>
                    <a:pt x="14586" y="31280"/>
                    <a:pt x="14712" y="31267"/>
                  </a:cubicBezTo>
                  <a:cubicBezTo>
                    <a:pt x="14803" y="31298"/>
                    <a:pt x="15107" y="31298"/>
                    <a:pt x="15198" y="31298"/>
                  </a:cubicBezTo>
                  <a:lnTo>
                    <a:pt x="15411" y="31298"/>
                  </a:lnTo>
                  <a:cubicBezTo>
                    <a:pt x="15472" y="31328"/>
                    <a:pt x="15563" y="31358"/>
                    <a:pt x="15624" y="31389"/>
                  </a:cubicBezTo>
                  <a:cubicBezTo>
                    <a:pt x="15654" y="31419"/>
                    <a:pt x="15685" y="31480"/>
                    <a:pt x="15745" y="31510"/>
                  </a:cubicBezTo>
                  <a:cubicBezTo>
                    <a:pt x="15869" y="31572"/>
                    <a:pt x="15947" y="31589"/>
                    <a:pt x="16009" y="31589"/>
                  </a:cubicBezTo>
                  <a:cubicBezTo>
                    <a:pt x="16081" y="31589"/>
                    <a:pt x="16130" y="31566"/>
                    <a:pt x="16202" y="31566"/>
                  </a:cubicBezTo>
                  <a:cubicBezTo>
                    <a:pt x="16220" y="31566"/>
                    <a:pt x="16240" y="31568"/>
                    <a:pt x="16262" y="31571"/>
                  </a:cubicBezTo>
                  <a:cubicBezTo>
                    <a:pt x="16566" y="31541"/>
                    <a:pt x="16900" y="31510"/>
                    <a:pt x="17174" y="31358"/>
                  </a:cubicBezTo>
                  <a:cubicBezTo>
                    <a:pt x="17478" y="31176"/>
                    <a:pt x="17751" y="30903"/>
                    <a:pt x="18055" y="30690"/>
                  </a:cubicBezTo>
                  <a:cubicBezTo>
                    <a:pt x="19393" y="29535"/>
                    <a:pt x="20335" y="27985"/>
                    <a:pt x="21125" y="26404"/>
                  </a:cubicBezTo>
                  <a:cubicBezTo>
                    <a:pt x="22280" y="23881"/>
                    <a:pt x="23648" y="21419"/>
                    <a:pt x="24651" y="18805"/>
                  </a:cubicBezTo>
                  <a:cubicBezTo>
                    <a:pt x="25594" y="16404"/>
                    <a:pt x="26414" y="13942"/>
                    <a:pt x="27083" y="11419"/>
                  </a:cubicBezTo>
                  <a:cubicBezTo>
                    <a:pt x="27083" y="11358"/>
                    <a:pt x="27113" y="11297"/>
                    <a:pt x="27144" y="11237"/>
                  </a:cubicBezTo>
                  <a:cubicBezTo>
                    <a:pt x="27235" y="11206"/>
                    <a:pt x="27296" y="11176"/>
                    <a:pt x="27356" y="11054"/>
                  </a:cubicBezTo>
                  <a:cubicBezTo>
                    <a:pt x="27508" y="10720"/>
                    <a:pt x="27265" y="10629"/>
                    <a:pt x="27053" y="10446"/>
                  </a:cubicBezTo>
                  <a:cubicBezTo>
                    <a:pt x="26931" y="10325"/>
                    <a:pt x="26749" y="10264"/>
                    <a:pt x="26597" y="10234"/>
                  </a:cubicBezTo>
                  <a:lnTo>
                    <a:pt x="26566" y="10234"/>
                  </a:lnTo>
                  <a:cubicBezTo>
                    <a:pt x="26566" y="10203"/>
                    <a:pt x="26566" y="10203"/>
                    <a:pt x="26566" y="10203"/>
                  </a:cubicBezTo>
                  <a:cubicBezTo>
                    <a:pt x="26384" y="10112"/>
                    <a:pt x="26262" y="9990"/>
                    <a:pt x="26110" y="9869"/>
                  </a:cubicBezTo>
                  <a:cubicBezTo>
                    <a:pt x="25928" y="9686"/>
                    <a:pt x="25685" y="9048"/>
                    <a:pt x="25624" y="8805"/>
                  </a:cubicBezTo>
                  <a:cubicBezTo>
                    <a:pt x="25533" y="8440"/>
                    <a:pt x="25472" y="8227"/>
                    <a:pt x="25381" y="7680"/>
                  </a:cubicBezTo>
                  <a:cubicBezTo>
                    <a:pt x="25350" y="7407"/>
                    <a:pt x="25320" y="7042"/>
                    <a:pt x="25107" y="6920"/>
                  </a:cubicBezTo>
                  <a:cubicBezTo>
                    <a:pt x="25502" y="5857"/>
                    <a:pt x="25897" y="4793"/>
                    <a:pt x="26232" y="3698"/>
                  </a:cubicBezTo>
                  <a:cubicBezTo>
                    <a:pt x="26353" y="3060"/>
                    <a:pt x="27417" y="720"/>
                    <a:pt x="26688" y="477"/>
                  </a:cubicBezTo>
                  <a:cubicBezTo>
                    <a:pt x="26642" y="454"/>
                    <a:pt x="26597" y="444"/>
                    <a:pt x="26551" y="444"/>
                  </a:cubicBezTo>
                  <a:cubicBezTo>
                    <a:pt x="26414" y="444"/>
                    <a:pt x="26277" y="530"/>
                    <a:pt x="26141" y="598"/>
                  </a:cubicBezTo>
                  <a:cubicBezTo>
                    <a:pt x="25928" y="659"/>
                    <a:pt x="25685" y="750"/>
                    <a:pt x="25472" y="872"/>
                  </a:cubicBezTo>
                  <a:cubicBezTo>
                    <a:pt x="25290" y="963"/>
                    <a:pt x="25077" y="1054"/>
                    <a:pt x="24925" y="1236"/>
                  </a:cubicBezTo>
                  <a:cubicBezTo>
                    <a:pt x="24712" y="1510"/>
                    <a:pt x="24651" y="1844"/>
                    <a:pt x="24560" y="2179"/>
                  </a:cubicBezTo>
                  <a:cubicBezTo>
                    <a:pt x="24560" y="2209"/>
                    <a:pt x="24530" y="2270"/>
                    <a:pt x="24530" y="2300"/>
                  </a:cubicBezTo>
                  <a:cubicBezTo>
                    <a:pt x="24317" y="2695"/>
                    <a:pt x="24165" y="3091"/>
                    <a:pt x="23983" y="3425"/>
                  </a:cubicBezTo>
                  <a:cubicBezTo>
                    <a:pt x="23435" y="4550"/>
                    <a:pt x="23253" y="4854"/>
                    <a:pt x="22676" y="6009"/>
                  </a:cubicBezTo>
                  <a:cubicBezTo>
                    <a:pt x="22554" y="6282"/>
                    <a:pt x="22372" y="6586"/>
                    <a:pt x="22220" y="6920"/>
                  </a:cubicBezTo>
                  <a:cubicBezTo>
                    <a:pt x="22178" y="6916"/>
                    <a:pt x="22137" y="6914"/>
                    <a:pt x="22095" y="6914"/>
                  </a:cubicBezTo>
                  <a:cubicBezTo>
                    <a:pt x="21833" y="6914"/>
                    <a:pt x="21574" y="6990"/>
                    <a:pt x="21338" y="7042"/>
                  </a:cubicBezTo>
                  <a:cubicBezTo>
                    <a:pt x="21232" y="7057"/>
                    <a:pt x="21133" y="7065"/>
                    <a:pt x="21038" y="7065"/>
                  </a:cubicBezTo>
                  <a:cubicBezTo>
                    <a:pt x="20943" y="7065"/>
                    <a:pt x="20852" y="7057"/>
                    <a:pt x="20761" y="7042"/>
                  </a:cubicBezTo>
                  <a:cubicBezTo>
                    <a:pt x="20244" y="7042"/>
                    <a:pt x="19879" y="6920"/>
                    <a:pt x="19606" y="6860"/>
                  </a:cubicBezTo>
                  <a:cubicBezTo>
                    <a:pt x="19271" y="6799"/>
                    <a:pt x="18937" y="6738"/>
                    <a:pt x="18633" y="6647"/>
                  </a:cubicBezTo>
                  <a:cubicBezTo>
                    <a:pt x="18116" y="6525"/>
                    <a:pt x="17660" y="6312"/>
                    <a:pt x="17144" y="6252"/>
                  </a:cubicBezTo>
                  <a:cubicBezTo>
                    <a:pt x="16992" y="6252"/>
                    <a:pt x="16840" y="6221"/>
                    <a:pt x="16718" y="6221"/>
                  </a:cubicBezTo>
                  <a:cubicBezTo>
                    <a:pt x="16475" y="6100"/>
                    <a:pt x="16262" y="5948"/>
                    <a:pt x="15958" y="5674"/>
                  </a:cubicBezTo>
                  <a:cubicBezTo>
                    <a:pt x="15928" y="5644"/>
                    <a:pt x="15837" y="5553"/>
                    <a:pt x="15837" y="5492"/>
                  </a:cubicBezTo>
                  <a:cubicBezTo>
                    <a:pt x="15563" y="5157"/>
                    <a:pt x="15563" y="5097"/>
                    <a:pt x="15472" y="4975"/>
                  </a:cubicBezTo>
                  <a:cubicBezTo>
                    <a:pt x="15381" y="4854"/>
                    <a:pt x="15320" y="4641"/>
                    <a:pt x="15229" y="4489"/>
                  </a:cubicBezTo>
                  <a:cubicBezTo>
                    <a:pt x="15289" y="4185"/>
                    <a:pt x="15472" y="3486"/>
                    <a:pt x="15502" y="2939"/>
                  </a:cubicBezTo>
                  <a:cubicBezTo>
                    <a:pt x="15563" y="2726"/>
                    <a:pt x="15593" y="2513"/>
                    <a:pt x="15624" y="2270"/>
                  </a:cubicBezTo>
                  <a:cubicBezTo>
                    <a:pt x="15624" y="2209"/>
                    <a:pt x="15654" y="2148"/>
                    <a:pt x="15654" y="2057"/>
                  </a:cubicBezTo>
                  <a:cubicBezTo>
                    <a:pt x="15776" y="1692"/>
                    <a:pt x="15867" y="1297"/>
                    <a:pt x="15837" y="902"/>
                  </a:cubicBezTo>
                  <a:cubicBezTo>
                    <a:pt x="15806" y="780"/>
                    <a:pt x="15745" y="659"/>
                    <a:pt x="15654" y="598"/>
                  </a:cubicBezTo>
                  <a:cubicBezTo>
                    <a:pt x="15654" y="598"/>
                    <a:pt x="15624" y="568"/>
                    <a:pt x="15593" y="568"/>
                  </a:cubicBezTo>
                  <a:cubicBezTo>
                    <a:pt x="15593" y="568"/>
                    <a:pt x="15593" y="568"/>
                    <a:pt x="15593" y="537"/>
                  </a:cubicBezTo>
                  <a:lnTo>
                    <a:pt x="15563" y="537"/>
                  </a:lnTo>
                  <a:cubicBezTo>
                    <a:pt x="15533" y="477"/>
                    <a:pt x="15502" y="416"/>
                    <a:pt x="15441" y="355"/>
                  </a:cubicBezTo>
                  <a:cubicBezTo>
                    <a:pt x="15441" y="355"/>
                    <a:pt x="15441" y="355"/>
                    <a:pt x="15441" y="325"/>
                  </a:cubicBezTo>
                  <a:cubicBezTo>
                    <a:pt x="15320" y="203"/>
                    <a:pt x="15137" y="112"/>
                    <a:pt x="14985" y="51"/>
                  </a:cubicBezTo>
                  <a:cubicBezTo>
                    <a:pt x="14904" y="15"/>
                    <a:pt x="14833" y="0"/>
                    <a:pt x="14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539;p25">
              <a:extLst>
                <a:ext uri="{FF2B5EF4-FFF2-40B4-BE49-F238E27FC236}">
                  <a16:creationId xmlns:a16="http://schemas.microsoft.com/office/drawing/2014/main" id="{3B21D3B5-5201-C4EE-BD1F-9CE00622EEEB}"/>
                </a:ext>
              </a:extLst>
            </p:cNvPr>
            <p:cNvSpPr/>
            <p:nvPr/>
          </p:nvSpPr>
          <p:spPr>
            <a:xfrm>
              <a:off x="7082783" y="2360251"/>
              <a:ext cx="68347" cy="25484"/>
            </a:xfrm>
            <a:custGeom>
              <a:avLst/>
              <a:gdLst/>
              <a:ahLst/>
              <a:cxnLst/>
              <a:rect l="l" t="t" r="r" b="b"/>
              <a:pathLst>
                <a:path w="1341" h="500" extrusionOk="0">
                  <a:moveTo>
                    <a:pt x="633" y="0"/>
                  </a:moveTo>
                  <a:cubicBezTo>
                    <a:pt x="431" y="0"/>
                    <a:pt x="226" y="77"/>
                    <a:pt x="94" y="226"/>
                  </a:cubicBezTo>
                  <a:cubicBezTo>
                    <a:pt x="1" y="319"/>
                    <a:pt x="86" y="448"/>
                    <a:pt x="186" y="448"/>
                  </a:cubicBezTo>
                  <a:cubicBezTo>
                    <a:pt x="217" y="448"/>
                    <a:pt x="248" y="437"/>
                    <a:pt x="276" y="408"/>
                  </a:cubicBezTo>
                  <a:cubicBezTo>
                    <a:pt x="355" y="298"/>
                    <a:pt x="483" y="245"/>
                    <a:pt x="614" y="245"/>
                  </a:cubicBezTo>
                  <a:cubicBezTo>
                    <a:pt x="735" y="245"/>
                    <a:pt x="857" y="290"/>
                    <a:pt x="945" y="378"/>
                  </a:cubicBezTo>
                  <a:cubicBezTo>
                    <a:pt x="1006" y="378"/>
                    <a:pt x="1036" y="469"/>
                    <a:pt x="1158" y="499"/>
                  </a:cubicBezTo>
                  <a:cubicBezTo>
                    <a:pt x="1340" y="469"/>
                    <a:pt x="1249" y="287"/>
                    <a:pt x="1097" y="165"/>
                  </a:cubicBezTo>
                  <a:cubicBezTo>
                    <a:pt x="972" y="54"/>
                    <a:pt x="803" y="0"/>
                    <a:pt x="6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40;p25">
              <a:extLst>
                <a:ext uri="{FF2B5EF4-FFF2-40B4-BE49-F238E27FC236}">
                  <a16:creationId xmlns:a16="http://schemas.microsoft.com/office/drawing/2014/main" id="{0D4B3CC8-004A-EB7A-A9E1-0BB10F683011}"/>
                </a:ext>
              </a:extLst>
            </p:cNvPr>
            <p:cNvSpPr/>
            <p:nvPr/>
          </p:nvSpPr>
          <p:spPr>
            <a:xfrm>
              <a:off x="7907082" y="2556834"/>
              <a:ext cx="60244" cy="28236"/>
            </a:xfrm>
            <a:custGeom>
              <a:avLst/>
              <a:gdLst/>
              <a:ahLst/>
              <a:cxnLst/>
              <a:rect l="l" t="t" r="r" b="b"/>
              <a:pathLst>
                <a:path w="1182" h="554" extrusionOk="0">
                  <a:moveTo>
                    <a:pt x="741" y="1"/>
                  </a:moveTo>
                  <a:cubicBezTo>
                    <a:pt x="615" y="1"/>
                    <a:pt x="482" y="47"/>
                    <a:pt x="365" y="138"/>
                  </a:cubicBezTo>
                  <a:cubicBezTo>
                    <a:pt x="243" y="229"/>
                    <a:pt x="122" y="320"/>
                    <a:pt x="31" y="442"/>
                  </a:cubicBezTo>
                  <a:cubicBezTo>
                    <a:pt x="0" y="472"/>
                    <a:pt x="0" y="472"/>
                    <a:pt x="0" y="503"/>
                  </a:cubicBezTo>
                  <a:cubicBezTo>
                    <a:pt x="18" y="538"/>
                    <a:pt x="46" y="553"/>
                    <a:pt x="79" y="553"/>
                  </a:cubicBezTo>
                  <a:cubicBezTo>
                    <a:pt x="102" y="553"/>
                    <a:pt x="127" y="546"/>
                    <a:pt x="152" y="533"/>
                  </a:cubicBezTo>
                  <a:cubicBezTo>
                    <a:pt x="332" y="330"/>
                    <a:pt x="579" y="161"/>
                    <a:pt x="757" y="161"/>
                  </a:cubicBezTo>
                  <a:cubicBezTo>
                    <a:pt x="819" y="161"/>
                    <a:pt x="873" y="182"/>
                    <a:pt x="912" y="229"/>
                  </a:cubicBezTo>
                  <a:cubicBezTo>
                    <a:pt x="1003" y="320"/>
                    <a:pt x="943" y="320"/>
                    <a:pt x="1034" y="381"/>
                  </a:cubicBezTo>
                  <a:cubicBezTo>
                    <a:pt x="1046" y="385"/>
                    <a:pt x="1058" y="387"/>
                    <a:pt x="1069" y="387"/>
                  </a:cubicBezTo>
                  <a:cubicBezTo>
                    <a:pt x="1140" y="387"/>
                    <a:pt x="1182" y="312"/>
                    <a:pt x="1155" y="260"/>
                  </a:cubicBezTo>
                  <a:cubicBezTo>
                    <a:pt x="1068" y="85"/>
                    <a:pt x="911" y="1"/>
                    <a:pt x="74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41;p25">
              <a:extLst>
                <a:ext uri="{FF2B5EF4-FFF2-40B4-BE49-F238E27FC236}">
                  <a16:creationId xmlns:a16="http://schemas.microsoft.com/office/drawing/2014/main" id="{5B19335F-18C0-8816-1208-3CE51F1A4719}"/>
                </a:ext>
              </a:extLst>
            </p:cNvPr>
            <p:cNvSpPr/>
            <p:nvPr/>
          </p:nvSpPr>
          <p:spPr>
            <a:xfrm>
              <a:off x="7349344" y="2397815"/>
              <a:ext cx="323847" cy="203615"/>
            </a:xfrm>
            <a:custGeom>
              <a:avLst/>
              <a:gdLst/>
              <a:ahLst/>
              <a:cxnLst/>
              <a:rect l="l" t="t" r="r" b="b"/>
              <a:pathLst>
                <a:path w="6354" h="3995" extrusionOk="0">
                  <a:moveTo>
                    <a:pt x="3218" y="1965"/>
                  </a:moveTo>
                  <a:cubicBezTo>
                    <a:pt x="3539" y="1965"/>
                    <a:pt x="3838" y="1998"/>
                    <a:pt x="4195" y="2103"/>
                  </a:cubicBezTo>
                  <a:cubicBezTo>
                    <a:pt x="4469" y="2164"/>
                    <a:pt x="5107" y="2528"/>
                    <a:pt x="5138" y="2650"/>
                  </a:cubicBezTo>
                  <a:cubicBezTo>
                    <a:pt x="5229" y="2772"/>
                    <a:pt x="5229" y="2772"/>
                    <a:pt x="5290" y="2832"/>
                  </a:cubicBezTo>
                  <a:cubicBezTo>
                    <a:pt x="5320" y="2863"/>
                    <a:pt x="5350" y="2863"/>
                    <a:pt x="5381" y="2893"/>
                  </a:cubicBezTo>
                  <a:cubicBezTo>
                    <a:pt x="4925" y="3288"/>
                    <a:pt x="4408" y="3532"/>
                    <a:pt x="3740" y="3653"/>
                  </a:cubicBezTo>
                  <a:cubicBezTo>
                    <a:pt x="3512" y="3668"/>
                    <a:pt x="3329" y="3683"/>
                    <a:pt x="3151" y="3683"/>
                  </a:cubicBezTo>
                  <a:cubicBezTo>
                    <a:pt x="2972" y="3683"/>
                    <a:pt x="2797" y="3668"/>
                    <a:pt x="2584" y="3623"/>
                  </a:cubicBezTo>
                  <a:cubicBezTo>
                    <a:pt x="2068" y="3501"/>
                    <a:pt x="1247" y="3136"/>
                    <a:pt x="943" y="2802"/>
                  </a:cubicBezTo>
                  <a:cubicBezTo>
                    <a:pt x="1247" y="2559"/>
                    <a:pt x="1551" y="2437"/>
                    <a:pt x="1855" y="2285"/>
                  </a:cubicBezTo>
                  <a:cubicBezTo>
                    <a:pt x="2159" y="2133"/>
                    <a:pt x="2463" y="2012"/>
                    <a:pt x="2767" y="1981"/>
                  </a:cubicBezTo>
                  <a:cubicBezTo>
                    <a:pt x="2927" y="1972"/>
                    <a:pt x="3075" y="1965"/>
                    <a:pt x="3218" y="1965"/>
                  </a:cubicBezTo>
                  <a:close/>
                  <a:moveTo>
                    <a:pt x="2577" y="1"/>
                  </a:moveTo>
                  <a:cubicBezTo>
                    <a:pt x="2166" y="1"/>
                    <a:pt x="1758" y="12"/>
                    <a:pt x="1338" y="66"/>
                  </a:cubicBezTo>
                  <a:cubicBezTo>
                    <a:pt x="1004" y="97"/>
                    <a:pt x="609" y="97"/>
                    <a:pt x="366" y="370"/>
                  </a:cubicBezTo>
                  <a:cubicBezTo>
                    <a:pt x="183" y="553"/>
                    <a:pt x="92" y="766"/>
                    <a:pt x="62" y="1009"/>
                  </a:cubicBezTo>
                  <a:cubicBezTo>
                    <a:pt x="1" y="1525"/>
                    <a:pt x="92" y="1890"/>
                    <a:pt x="305" y="2376"/>
                  </a:cubicBezTo>
                  <a:cubicBezTo>
                    <a:pt x="518" y="2893"/>
                    <a:pt x="852" y="3197"/>
                    <a:pt x="1369" y="3471"/>
                  </a:cubicBezTo>
                  <a:cubicBezTo>
                    <a:pt x="1764" y="3653"/>
                    <a:pt x="2159" y="3835"/>
                    <a:pt x="2554" y="3927"/>
                  </a:cubicBezTo>
                  <a:cubicBezTo>
                    <a:pt x="2741" y="3973"/>
                    <a:pt x="2945" y="3994"/>
                    <a:pt x="3155" y="3994"/>
                  </a:cubicBezTo>
                  <a:cubicBezTo>
                    <a:pt x="3765" y="3994"/>
                    <a:pt x="4419" y="3818"/>
                    <a:pt x="4803" y="3592"/>
                  </a:cubicBezTo>
                  <a:cubicBezTo>
                    <a:pt x="5259" y="3349"/>
                    <a:pt x="5594" y="3015"/>
                    <a:pt x="5928" y="2589"/>
                  </a:cubicBezTo>
                  <a:cubicBezTo>
                    <a:pt x="6110" y="2316"/>
                    <a:pt x="6293" y="2042"/>
                    <a:pt x="6323" y="1708"/>
                  </a:cubicBezTo>
                  <a:cubicBezTo>
                    <a:pt x="6354" y="1495"/>
                    <a:pt x="6354" y="1252"/>
                    <a:pt x="6323" y="1161"/>
                  </a:cubicBezTo>
                  <a:cubicBezTo>
                    <a:pt x="6308" y="1115"/>
                    <a:pt x="6278" y="1092"/>
                    <a:pt x="6247" y="1092"/>
                  </a:cubicBezTo>
                  <a:cubicBezTo>
                    <a:pt x="6217" y="1092"/>
                    <a:pt x="6186" y="1115"/>
                    <a:pt x="6171" y="1161"/>
                  </a:cubicBezTo>
                  <a:cubicBezTo>
                    <a:pt x="6141" y="1191"/>
                    <a:pt x="6171" y="1221"/>
                    <a:pt x="6171" y="1252"/>
                  </a:cubicBezTo>
                  <a:cubicBezTo>
                    <a:pt x="6171" y="1434"/>
                    <a:pt x="6171" y="1556"/>
                    <a:pt x="6171" y="1708"/>
                  </a:cubicBezTo>
                  <a:cubicBezTo>
                    <a:pt x="6080" y="2042"/>
                    <a:pt x="5898" y="2316"/>
                    <a:pt x="5685" y="2589"/>
                  </a:cubicBezTo>
                  <a:cubicBezTo>
                    <a:pt x="5624" y="2620"/>
                    <a:pt x="5594" y="2680"/>
                    <a:pt x="5563" y="2711"/>
                  </a:cubicBezTo>
                  <a:cubicBezTo>
                    <a:pt x="5563" y="2711"/>
                    <a:pt x="5533" y="2680"/>
                    <a:pt x="5533" y="2680"/>
                  </a:cubicBezTo>
                  <a:cubicBezTo>
                    <a:pt x="5533" y="2680"/>
                    <a:pt x="5533" y="2650"/>
                    <a:pt x="5533" y="2650"/>
                  </a:cubicBezTo>
                  <a:lnTo>
                    <a:pt x="5502" y="2650"/>
                  </a:lnTo>
                  <a:cubicBezTo>
                    <a:pt x="5502" y="2620"/>
                    <a:pt x="5502" y="2620"/>
                    <a:pt x="5502" y="2620"/>
                  </a:cubicBezTo>
                  <a:cubicBezTo>
                    <a:pt x="5411" y="2528"/>
                    <a:pt x="5320" y="2437"/>
                    <a:pt x="5229" y="2346"/>
                  </a:cubicBezTo>
                  <a:cubicBezTo>
                    <a:pt x="5107" y="2255"/>
                    <a:pt x="4925" y="2164"/>
                    <a:pt x="4773" y="2073"/>
                  </a:cubicBezTo>
                  <a:cubicBezTo>
                    <a:pt x="4378" y="1829"/>
                    <a:pt x="3861" y="1769"/>
                    <a:pt x="3375" y="1769"/>
                  </a:cubicBezTo>
                  <a:cubicBezTo>
                    <a:pt x="3101" y="1769"/>
                    <a:pt x="2797" y="1769"/>
                    <a:pt x="2493" y="1829"/>
                  </a:cubicBezTo>
                  <a:cubicBezTo>
                    <a:pt x="2098" y="1921"/>
                    <a:pt x="1703" y="2164"/>
                    <a:pt x="1399" y="2316"/>
                  </a:cubicBezTo>
                  <a:cubicBezTo>
                    <a:pt x="1186" y="2407"/>
                    <a:pt x="1004" y="2528"/>
                    <a:pt x="822" y="2680"/>
                  </a:cubicBezTo>
                  <a:cubicBezTo>
                    <a:pt x="548" y="2316"/>
                    <a:pt x="366" y="1829"/>
                    <a:pt x="335" y="1465"/>
                  </a:cubicBezTo>
                  <a:cubicBezTo>
                    <a:pt x="305" y="1100"/>
                    <a:pt x="335" y="796"/>
                    <a:pt x="548" y="553"/>
                  </a:cubicBezTo>
                  <a:cubicBezTo>
                    <a:pt x="700" y="370"/>
                    <a:pt x="1065" y="340"/>
                    <a:pt x="1490" y="279"/>
                  </a:cubicBezTo>
                  <a:cubicBezTo>
                    <a:pt x="1935" y="244"/>
                    <a:pt x="2464" y="229"/>
                    <a:pt x="2929" y="229"/>
                  </a:cubicBezTo>
                  <a:cubicBezTo>
                    <a:pt x="3258" y="229"/>
                    <a:pt x="3556" y="236"/>
                    <a:pt x="3770" y="249"/>
                  </a:cubicBezTo>
                  <a:cubicBezTo>
                    <a:pt x="4347" y="310"/>
                    <a:pt x="4955" y="370"/>
                    <a:pt x="5411" y="583"/>
                  </a:cubicBezTo>
                  <a:cubicBezTo>
                    <a:pt x="5624" y="644"/>
                    <a:pt x="5806" y="735"/>
                    <a:pt x="5958" y="826"/>
                  </a:cubicBezTo>
                  <a:cubicBezTo>
                    <a:pt x="5973" y="836"/>
                    <a:pt x="5987" y="840"/>
                    <a:pt x="6000" y="840"/>
                  </a:cubicBezTo>
                  <a:cubicBezTo>
                    <a:pt x="6066" y="840"/>
                    <a:pt x="6101" y="725"/>
                    <a:pt x="6050" y="674"/>
                  </a:cubicBezTo>
                  <a:cubicBezTo>
                    <a:pt x="5290" y="188"/>
                    <a:pt x="4135" y="66"/>
                    <a:pt x="3405" y="6"/>
                  </a:cubicBezTo>
                  <a:cubicBezTo>
                    <a:pt x="3126" y="6"/>
                    <a:pt x="2851" y="1"/>
                    <a:pt x="25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42;p25">
              <a:extLst>
                <a:ext uri="{FF2B5EF4-FFF2-40B4-BE49-F238E27FC236}">
                  <a16:creationId xmlns:a16="http://schemas.microsoft.com/office/drawing/2014/main" id="{D7E54C9E-6B3B-08CB-F2F5-90E5954D0979}"/>
                </a:ext>
              </a:extLst>
            </p:cNvPr>
            <p:cNvSpPr/>
            <p:nvPr/>
          </p:nvSpPr>
          <p:spPr>
            <a:xfrm>
              <a:off x="7657647" y="2340068"/>
              <a:ext cx="84759" cy="75687"/>
            </a:xfrm>
            <a:custGeom>
              <a:avLst/>
              <a:gdLst/>
              <a:ahLst/>
              <a:cxnLst/>
              <a:rect l="l" t="t" r="r" b="b"/>
              <a:pathLst>
                <a:path w="1663" h="1485" extrusionOk="0">
                  <a:moveTo>
                    <a:pt x="1518" y="0"/>
                  </a:moveTo>
                  <a:cubicBezTo>
                    <a:pt x="1483" y="0"/>
                    <a:pt x="1449" y="14"/>
                    <a:pt x="1429" y="44"/>
                  </a:cubicBezTo>
                  <a:cubicBezTo>
                    <a:pt x="1368" y="75"/>
                    <a:pt x="1338" y="105"/>
                    <a:pt x="1277" y="136"/>
                  </a:cubicBezTo>
                  <a:cubicBezTo>
                    <a:pt x="1247" y="136"/>
                    <a:pt x="1216" y="166"/>
                    <a:pt x="1186" y="227"/>
                  </a:cubicBezTo>
                  <a:cubicBezTo>
                    <a:pt x="1095" y="257"/>
                    <a:pt x="1004" y="348"/>
                    <a:pt x="973" y="348"/>
                  </a:cubicBezTo>
                  <a:cubicBezTo>
                    <a:pt x="880" y="296"/>
                    <a:pt x="783" y="273"/>
                    <a:pt x="688" y="273"/>
                  </a:cubicBezTo>
                  <a:cubicBezTo>
                    <a:pt x="506" y="273"/>
                    <a:pt x="333" y="360"/>
                    <a:pt x="213" y="500"/>
                  </a:cubicBezTo>
                  <a:cubicBezTo>
                    <a:pt x="213" y="500"/>
                    <a:pt x="213" y="500"/>
                    <a:pt x="183" y="531"/>
                  </a:cubicBezTo>
                  <a:cubicBezTo>
                    <a:pt x="183" y="561"/>
                    <a:pt x="153" y="561"/>
                    <a:pt x="153" y="592"/>
                  </a:cubicBezTo>
                  <a:cubicBezTo>
                    <a:pt x="1" y="804"/>
                    <a:pt x="1" y="1108"/>
                    <a:pt x="274" y="1351"/>
                  </a:cubicBezTo>
                  <a:cubicBezTo>
                    <a:pt x="376" y="1439"/>
                    <a:pt x="521" y="1485"/>
                    <a:pt x="667" y="1485"/>
                  </a:cubicBezTo>
                  <a:cubicBezTo>
                    <a:pt x="825" y="1485"/>
                    <a:pt x="984" y="1431"/>
                    <a:pt x="1095" y="1321"/>
                  </a:cubicBezTo>
                  <a:cubicBezTo>
                    <a:pt x="1277" y="1139"/>
                    <a:pt x="1308" y="895"/>
                    <a:pt x="1247" y="683"/>
                  </a:cubicBezTo>
                  <a:cubicBezTo>
                    <a:pt x="1308" y="622"/>
                    <a:pt x="1338" y="561"/>
                    <a:pt x="1399" y="500"/>
                  </a:cubicBezTo>
                  <a:cubicBezTo>
                    <a:pt x="1490" y="379"/>
                    <a:pt x="1612" y="288"/>
                    <a:pt x="1642" y="136"/>
                  </a:cubicBezTo>
                  <a:cubicBezTo>
                    <a:pt x="1662" y="55"/>
                    <a:pt x="1588"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43;p25">
              <a:extLst>
                <a:ext uri="{FF2B5EF4-FFF2-40B4-BE49-F238E27FC236}">
                  <a16:creationId xmlns:a16="http://schemas.microsoft.com/office/drawing/2014/main" id="{1D9245DB-46DA-361B-CCC6-D421B4D853A1}"/>
                </a:ext>
              </a:extLst>
            </p:cNvPr>
            <p:cNvSpPr/>
            <p:nvPr/>
          </p:nvSpPr>
          <p:spPr>
            <a:xfrm>
              <a:off x="7326102" y="2267184"/>
              <a:ext cx="69775" cy="88938"/>
            </a:xfrm>
            <a:custGeom>
              <a:avLst/>
              <a:gdLst/>
              <a:ahLst/>
              <a:cxnLst/>
              <a:rect l="l" t="t" r="r" b="b"/>
              <a:pathLst>
                <a:path w="1369" h="1745" extrusionOk="0">
                  <a:moveTo>
                    <a:pt x="126" y="0"/>
                  </a:moveTo>
                  <a:cubicBezTo>
                    <a:pt x="77" y="0"/>
                    <a:pt x="31" y="31"/>
                    <a:pt x="31" y="107"/>
                  </a:cubicBezTo>
                  <a:cubicBezTo>
                    <a:pt x="1" y="259"/>
                    <a:pt x="62" y="380"/>
                    <a:pt x="92" y="502"/>
                  </a:cubicBezTo>
                  <a:cubicBezTo>
                    <a:pt x="123" y="593"/>
                    <a:pt x="153" y="684"/>
                    <a:pt x="183" y="745"/>
                  </a:cubicBezTo>
                  <a:cubicBezTo>
                    <a:pt x="62" y="927"/>
                    <a:pt x="1" y="1170"/>
                    <a:pt x="92" y="1383"/>
                  </a:cubicBezTo>
                  <a:cubicBezTo>
                    <a:pt x="214" y="1603"/>
                    <a:pt x="454" y="1744"/>
                    <a:pt x="701" y="1744"/>
                  </a:cubicBezTo>
                  <a:cubicBezTo>
                    <a:pt x="761" y="1744"/>
                    <a:pt x="822" y="1736"/>
                    <a:pt x="882" y="1718"/>
                  </a:cubicBezTo>
                  <a:cubicBezTo>
                    <a:pt x="1217" y="1596"/>
                    <a:pt x="1369" y="1231"/>
                    <a:pt x="1308" y="988"/>
                  </a:cubicBezTo>
                  <a:cubicBezTo>
                    <a:pt x="1223" y="706"/>
                    <a:pt x="930" y="529"/>
                    <a:pt x="645" y="529"/>
                  </a:cubicBezTo>
                  <a:cubicBezTo>
                    <a:pt x="623" y="529"/>
                    <a:pt x="600" y="530"/>
                    <a:pt x="578" y="532"/>
                  </a:cubicBezTo>
                  <a:cubicBezTo>
                    <a:pt x="548" y="502"/>
                    <a:pt x="487" y="411"/>
                    <a:pt x="426" y="319"/>
                  </a:cubicBezTo>
                  <a:cubicBezTo>
                    <a:pt x="396" y="289"/>
                    <a:pt x="366" y="228"/>
                    <a:pt x="366" y="228"/>
                  </a:cubicBezTo>
                  <a:cubicBezTo>
                    <a:pt x="335" y="167"/>
                    <a:pt x="274" y="137"/>
                    <a:pt x="244" y="76"/>
                  </a:cubicBezTo>
                  <a:cubicBezTo>
                    <a:pt x="229" y="31"/>
                    <a:pt x="17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44;p25">
              <a:extLst>
                <a:ext uri="{FF2B5EF4-FFF2-40B4-BE49-F238E27FC236}">
                  <a16:creationId xmlns:a16="http://schemas.microsoft.com/office/drawing/2014/main" id="{C32A761A-846A-ED2D-94D0-B60A7D975F3C}"/>
                </a:ext>
              </a:extLst>
            </p:cNvPr>
            <p:cNvSpPr/>
            <p:nvPr/>
          </p:nvSpPr>
          <p:spPr>
            <a:xfrm>
              <a:off x="5966744" y="1601800"/>
              <a:ext cx="2206842" cy="2902701"/>
            </a:xfrm>
            <a:custGeom>
              <a:avLst/>
              <a:gdLst/>
              <a:ahLst/>
              <a:cxnLst/>
              <a:rect l="l" t="t" r="r" b="b"/>
              <a:pathLst>
                <a:path w="43299" h="56952" extrusionOk="0">
                  <a:moveTo>
                    <a:pt x="25851" y="456"/>
                  </a:moveTo>
                  <a:cubicBezTo>
                    <a:pt x="25882" y="487"/>
                    <a:pt x="25942" y="517"/>
                    <a:pt x="25973" y="547"/>
                  </a:cubicBezTo>
                  <a:cubicBezTo>
                    <a:pt x="26064" y="608"/>
                    <a:pt x="26216" y="821"/>
                    <a:pt x="26338" y="1034"/>
                  </a:cubicBezTo>
                  <a:cubicBezTo>
                    <a:pt x="26246" y="1034"/>
                    <a:pt x="26125" y="1034"/>
                    <a:pt x="26034" y="1064"/>
                  </a:cubicBezTo>
                  <a:cubicBezTo>
                    <a:pt x="25821" y="943"/>
                    <a:pt x="25608" y="882"/>
                    <a:pt x="25365" y="882"/>
                  </a:cubicBezTo>
                  <a:cubicBezTo>
                    <a:pt x="25486" y="730"/>
                    <a:pt x="25638" y="578"/>
                    <a:pt x="25851" y="456"/>
                  </a:cubicBezTo>
                  <a:close/>
                  <a:moveTo>
                    <a:pt x="25274" y="1125"/>
                  </a:moveTo>
                  <a:cubicBezTo>
                    <a:pt x="25395" y="1125"/>
                    <a:pt x="25486" y="1125"/>
                    <a:pt x="25608" y="1155"/>
                  </a:cubicBezTo>
                  <a:cubicBezTo>
                    <a:pt x="25486" y="1186"/>
                    <a:pt x="25335" y="1247"/>
                    <a:pt x="25213" y="1338"/>
                  </a:cubicBezTo>
                  <a:cubicBezTo>
                    <a:pt x="25213" y="1277"/>
                    <a:pt x="25243" y="1186"/>
                    <a:pt x="25274" y="1125"/>
                  </a:cubicBezTo>
                  <a:close/>
                  <a:moveTo>
                    <a:pt x="26681" y="210"/>
                  </a:moveTo>
                  <a:cubicBezTo>
                    <a:pt x="27297" y="210"/>
                    <a:pt x="27919" y="968"/>
                    <a:pt x="27949" y="1642"/>
                  </a:cubicBezTo>
                  <a:cubicBezTo>
                    <a:pt x="27857" y="1581"/>
                    <a:pt x="27766" y="1520"/>
                    <a:pt x="27675" y="1459"/>
                  </a:cubicBezTo>
                  <a:lnTo>
                    <a:pt x="27614" y="1459"/>
                  </a:lnTo>
                  <a:cubicBezTo>
                    <a:pt x="27523" y="1399"/>
                    <a:pt x="27432" y="1368"/>
                    <a:pt x="27341" y="1368"/>
                  </a:cubicBezTo>
                  <a:cubicBezTo>
                    <a:pt x="27158" y="1216"/>
                    <a:pt x="26976" y="1125"/>
                    <a:pt x="26824" y="1095"/>
                  </a:cubicBezTo>
                  <a:cubicBezTo>
                    <a:pt x="26763" y="1064"/>
                    <a:pt x="26702" y="1064"/>
                    <a:pt x="26642" y="1064"/>
                  </a:cubicBezTo>
                  <a:cubicBezTo>
                    <a:pt x="26611" y="1034"/>
                    <a:pt x="26581" y="973"/>
                    <a:pt x="26581" y="943"/>
                  </a:cubicBezTo>
                  <a:cubicBezTo>
                    <a:pt x="26429" y="730"/>
                    <a:pt x="26307" y="517"/>
                    <a:pt x="26125" y="335"/>
                  </a:cubicBezTo>
                  <a:cubicBezTo>
                    <a:pt x="26277" y="274"/>
                    <a:pt x="26429" y="243"/>
                    <a:pt x="26611" y="213"/>
                  </a:cubicBezTo>
                  <a:cubicBezTo>
                    <a:pt x="26634" y="211"/>
                    <a:pt x="26658" y="210"/>
                    <a:pt x="26681" y="210"/>
                  </a:cubicBezTo>
                  <a:close/>
                  <a:moveTo>
                    <a:pt x="25306" y="336"/>
                  </a:moveTo>
                  <a:cubicBezTo>
                    <a:pt x="25399" y="336"/>
                    <a:pt x="25489" y="345"/>
                    <a:pt x="25578" y="365"/>
                  </a:cubicBezTo>
                  <a:cubicBezTo>
                    <a:pt x="25395" y="517"/>
                    <a:pt x="25243" y="669"/>
                    <a:pt x="25122" y="882"/>
                  </a:cubicBezTo>
                  <a:cubicBezTo>
                    <a:pt x="25122" y="882"/>
                    <a:pt x="25122" y="912"/>
                    <a:pt x="25122" y="912"/>
                  </a:cubicBezTo>
                  <a:cubicBezTo>
                    <a:pt x="25031" y="912"/>
                    <a:pt x="24939" y="943"/>
                    <a:pt x="24848" y="973"/>
                  </a:cubicBezTo>
                  <a:cubicBezTo>
                    <a:pt x="24453" y="1095"/>
                    <a:pt x="24088" y="1368"/>
                    <a:pt x="23845" y="1702"/>
                  </a:cubicBezTo>
                  <a:cubicBezTo>
                    <a:pt x="23663" y="1733"/>
                    <a:pt x="23480" y="1763"/>
                    <a:pt x="23298" y="1824"/>
                  </a:cubicBezTo>
                  <a:cubicBezTo>
                    <a:pt x="23389" y="1642"/>
                    <a:pt x="23511" y="1429"/>
                    <a:pt x="23663" y="1247"/>
                  </a:cubicBezTo>
                  <a:cubicBezTo>
                    <a:pt x="24032" y="745"/>
                    <a:pt x="24699" y="336"/>
                    <a:pt x="25306" y="336"/>
                  </a:cubicBezTo>
                  <a:close/>
                  <a:moveTo>
                    <a:pt x="25031" y="1155"/>
                  </a:moveTo>
                  <a:lnTo>
                    <a:pt x="25031" y="1155"/>
                  </a:lnTo>
                  <a:cubicBezTo>
                    <a:pt x="25000" y="1277"/>
                    <a:pt x="25000" y="1399"/>
                    <a:pt x="25031" y="1520"/>
                  </a:cubicBezTo>
                  <a:cubicBezTo>
                    <a:pt x="25000" y="1550"/>
                    <a:pt x="24970" y="1581"/>
                    <a:pt x="24970" y="1611"/>
                  </a:cubicBezTo>
                  <a:cubicBezTo>
                    <a:pt x="24879" y="1702"/>
                    <a:pt x="24818" y="1824"/>
                    <a:pt x="24787" y="1946"/>
                  </a:cubicBezTo>
                  <a:cubicBezTo>
                    <a:pt x="24575" y="1824"/>
                    <a:pt x="24331" y="1733"/>
                    <a:pt x="24088" y="1702"/>
                  </a:cubicBezTo>
                  <a:cubicBezTo>
                    <a:pt x="24179" y="1642"/>
                    <a:pt x="24240" y="1550"/>
                    <a:pt x="24331" y="1490"/>
                  </a:cubicBezTo>
                  <a:cubicBezTo>
                    <a:pt x="24544" y="1338"/>
                    <a:pt x="24787" y="1216"/>
                    <a:pt x="25031" y="1155"/>
                  </a:cubicBezTo>
                  <a:close/>
                  <a:moveTo>
                    <a:pt x="23967" y="1915"/>
                  </a:moveTo>
                  <a:cubicBezTo>
                    <a:pt x="24119" y="1915"/>
                    <a:pt x="24271" y="1946"/>
                    <a:pt x="24423" y="2006"/>
                  </a:cubicBezTo>
                  <a:lnTo>
                    <a:pt x="24392" y="2006"/>
                  </a:lnTo>
                  <a:cubicBezTo>
                    <a:pt x="24271" y="1976"/>
                    <a:pt x="24179" y="1976"/>
                    <a:pt x="24088" y="1946"/>
                  </a:cubicBezTo>
                  <a:cubicBezTo>
                    <a:pt x="24027" y="1946"/>
                    <a:pt x="23967" y="1976"/>
                    <a:pt x="23906" y="1976"/>
                  </a:cubicBezTo>
                  <a:cubicBezTo>
                    <a:pt x="23936" y="1946"/>
                    <a:pt x="23936" y="1915"/>
                    <a:pt x="23967" y="1915"/>
                  </a:cubicBezTo>
                  <a:close/>
                  <a:moveTo>
                    <a:pt x="25091" y="1794"/>
                  </a:moveTo>
                  <a:cubicBezTo>
                    <a:pt x="25122" y="1885"/>
                    <a:pt x="25152" y="1946"/>
                    <a:pt x="25213" y="2006"/>
                  </a:cubicBezTo>
                  <a:cubicBezTo>
                    <a:pt x="25152" y="2006"/>
                    <a:pt x="25091" y="1976"/>
                    <a:pt x="25031" y="1976"/>
                  </a:cubicBezTo>
                  <a:cubicBezTo>
                    <a:pt x="25031" y="1915"/>
                    <a:pt x="25061" y="1854"/>
                    <a:pt x="25091" y="1794"/>
                  </a:cubicBezTo>
                  <a:close/>
                  <a:moveTo>
                    <a:pt x="26003" y="1277"/>
                  </a:moveTo>
                  <a:cubicBezTo>
                    <a:pt x="26125" y="1338"/>
                    <a:pt x="26216" y="1429"/>
                    <a:pt x="26307" y="1520"/>
                  </a:cubicBezTo>
                  <a:cubicBezTo>
                    <a:pt x="26277" y="1581"/>
                    <a:pt x="26216" y="1642"/>
                    <a:pt x="26155" y="1702"/>
                  </a:cubicBezTo>
                  <a:cubicBezTo>
                    <a:pt x="26094" y="1763"/>
                    <a:pt x="26064" y="1854"/>
                    <a:pt x="26034" y="1946"/>
                  </a:cubicBezTo>
                  <a:lnTo>
                    <a:pt x="26003" y="1946"/>
                  </a:lnTo>
                  <a:cubicBezTo>
                    <a:pt x="25821" y="1946"/>
                    <a:pt x="25669" y="2006"/>
                    <a:pt x="25517" y="2067"/>
                  </a:cubicBezTo>
                  <a:cubicBezTo>
                    <a:pt x="25395" y="1946"/>
                    <a:pt x="25304" y="1794"/>
                    <a:pt x="25243" y="1611"/>
                  </a:cubicBezTo>
                  <a:cubicBezTo>
                    <a:pt x="25274" y="1581"/>
                    <a:pt x="25304" y="1550"/>
                    <a:pt x="25335" y="1520"/>
                  </a:cubicBezTo>
                  <a:cubicBezTo>
                    <a:pt x="25517" y="1399"/>
                    <a:pt x="25760" y="1338"/>
                    <a:pt x="26003" y="1277"/>
                  </a:cubicBezTo>
                  <a:close/>
                  <a:moveTo>
                    <a:pt x="26034" y="2158"/>
                  </a:moveTo>
                  <a:cubicBezTo>
                    <a:pt x="26034" y="2219"/>
                    <a:pt x="26034" y="2250"/>
                    <a:pt x="26064" y="2310"/>
                  </a:cubicBezTo>
                  <a:cubicBezTo>
                    <a:pt x="25942" y="2310"/>
                    <a:pt x="25851" y="2280"/>
                    <a:pt x="25760" y="2219"/>
                  </a:cubicBezTo>
                  <a:cubicBezTo>
                    <a:pt x="25790" y="2189"/>
                    <a:pt x="25851" y="2189"/>
                    <a:pt x="25912" y="2158"/>
                  </a:cubicBezTo>
                  <a:close/>
                  <a:moveTo>
                    <a:pt x="27280" y="1581"/>
                  </a:moveTo>
                  <a:cubicBezTo>
                    <a:pt x="27462" y="1733"/>
                    <a:pt x="27645" y="1946"/>
                    <a:pt x="27766" y="2128"/>
                  </a:cubicBezTo>
                  <a:cubicBezTo>
                    <a:pt x="27675" y="2219"/>
                    <a:pt x="27614" y="2310"/>
                    <a:pt x="27523" y="2402"/>
                  </a:cubicBezTo>
                  <a:cubicBezTo>
                    <a:pt x="27493" y="2371"/>
                    <a:pt x="27462" y="2371"/>
                    <a:pt x="27401" y="2371"/>
                  </a:cubicBezTo>
                  <a:cubicBezTo>
                    <a:pt x="27371" y="2341"/>
                    <a:pt x="27341" y="2310"/>
                    <a:pt x="27280" y="2280"/>
                  </a:cubicBezTo>
                  <a:cubicBezTo>
                    <a:pt x="27158" y="2189"/>
                    <a:pt x="27006" y="2128"/>
                    <a:pt x="26824" y="2128"/>
                  </a:cubicBezTo>
                  <a:cubicBezTo>
                    <a:pt x="26824" y="2067"/>
                    <a:pt x="26824" y="2006"/>
                    <a:pt x="26794" y="1946"/>
                  </a:cubicBezTo>
                  <a:cubicBezTo>
                    <a:pt x="26824" y="1854"/>
                    <a:pt x="26824" y="1763"/>
                    <a:pt x="26824" y="1702"/>
                  </a:cubicBezTo>
                  <a:cubicBezTo>
                    <a:pt x="26945" y="1611"/>
                    <a:pt x="27097" y="1581"/>
                    <a:pt x="27249" y="1581"/>
                  </a:cubicBezTo>
                  <a:close/>
                  <a:moveTo>
                    <a:pt x="23693" y="1915"/>
                  </a:moveTo>
                  <a:cubicBezTo>
                    <a:pt x="23663" y="1976"/>
                    <a:pt x="23632" y="2037"/>
                    <a:pt x="23602" y="2067"/>
                  </a:cubicBezTo>
                  <a:cubicBezTo>
                    <a:pt x="23450" y="2158"/>
                    <a:pt x="23298" y="2310"/>
                    <a:pt x="23237" y="2462"/>
                  </a:cubicBezTo>
                  <a:cubicBezTo>
                    <a:pt x="23207" y="2341"/>
                    <a:pt x="23207" y="2189"/>
                    <a:pt x="23237" y="2067"/>
                  </a:cubicBezTo>
                  <a:cubicBezTo>
                    <a:pt x="23268" y="2037"/>
                    <a:pt x="23298" y="2037"/>
                    <a:pt x="23328" y="2006"/>
                  </a:cubicBezTo>
                  <a:cubicBezTo>
                    <a:pt x="23450" y="1976"/>
                    <a:pt x="23572" y="1946"/>
                    <a:pt x="23693" y="1915"/>
                  </a:cubicBezTo>
                  <a:close/>
                  <a:moveTo>
                    <a:pt x="27888" y="2341"/>
                  </a:moveTo>
                  <a:cubicBezTo>
                    <a:pt x="27918" y="2402"/>
                    <a:pt x="27949" y="2462"/>
                    <a:pt x="27949" y="2523"/>
                  </a:cubicBezTo>
                  <a:cubicBezTo>
                    <a:pt x="27949" y="2523"/>
                    <a:pt x="27949" y="2493"/>
                    <a:pt x="27918" y="2493"/>
                  </a:cubicBezTo>
                  <a:cubicBezTo>
                    <a:pt x="27888" y="2462"/>
                    <a:pt x="27827" y="2462"/>
                    <a:pt x="27766" y="2432"/>
                  </a:cubicBezTo>
                  <a:lnTo>
                    <a:pt x="27827" y="2371"/>
                  </a:lnTo>
                  <a:cubicBezTo>
                    <a:pt x="27827" y="2371"/>
                    <a:pt x="27857" y="2341"/>
                    <a:pt x="27888" y="2341"/>
                  </a:cubicBezTo>
                  <a:close/>
                  <a:moveTo>
                    <a:pt x="26733" y="2402"/>
                  </a:moveTo>
                  <a:cubicBezTo>
                    <a:pt x="26763" y="2432"/>
                    <a:pt x="26763" y="2432"/>
                    <a:pt x="26794" y="2462"/>
                  </a:cubicBezTo>
                  <a:cubicBezTo>
                    <a:pt x="26794" y="2462"/>
                    <a:pt x="26824" y="2493"/>
                    <a:pt x="26824" y="2493"/>
                  </a:cubicBezTo>
                  <a:cubicBezTo>
                    <a:pt x="26733" y="2523"/>
                    <a:pt x="26672" y="2584"/>
                    <a:pt x="26611" y="2614"/>
                  </a:cubicBezTo>
                  <a:cubicBezTo>
                    <a:pt x="26581" y="2614"/>
                    <a:pt x="26550" y="2614"/>
                    <a:pt x="26520" y="2584"/>
                  </a:cubicBezTo>
                  <a:cubicBezTo>
                    <a:pt x="26550" y="2554"/>
                    <a:pt x="26611" y="2554"/>
                    <a:pt x="26642" y="2523"/>
                  </a:cubicBezTo>
                  <a:cubicBezTo>
                    <a:pt x="26672" y="2493"/>
                    <a:pt x="26702" y="2432"/>
                    <a:pt x="26733" y="2402"/>
                  </a:cubicBezTo>
                  <a:close/>
                  <a:moveTo>
                    <a:pt x="25426" y="2371"/>
                  </a:moveTo>
                  <a:cubicBezTo>
                    <a:pt x="25547" y="2462"/>
                    <a:pt x="25669" y="2584"/>
                    <a:pt x="25790" y="2706"/>
                  </a:cubicBezTo>
                  <a:cubicBezTo>
                    <a:pt x="25699" y="2706"/>
                    <a:pt x="25638" y="2706"/>
                    <a:pt x="25578" y="2675"/>
                  </a:cubicBezTo>
                  <a:cubicBezTo>
                    <a:pt x="25517" y="2584"/>
                    <a:pt x="25426" y="2493"/>
                    <a:pt x="25365" y="2402"/>
                  </a:cubicBezTo>
                  <a:cubicBezTo>
                    <a:pt x="25395" y="2402"/>
                    <a:pt x="25395" y="2402"/>
                    <a:pt x="25426" y="2371"/>
                  </a:cubicBezTo>
                  <a:close/>
                  <a:moveTo>
                    <a:pt x="24088" y="2371"/>
                  </a:moveTo>
                  <a:lnTo>
                    <a:pt x="24088" y="2371"/>
                  </a:lnTo>
                  <a:cubicBezTo>
                    <a:pt x="23967" y="2523"/>
                    <a:pt x="23876" y="2706"/>
                    <a:pt x="23845" y="2888"/>
                  </a:cubicBezTo>
                  <a:cubicBezTo>
                    <a:pt x="23784" y="2857"/>
                    <a:pt x="23724" y="2857"/>
                    <a:pt x="23663" y="2857"/>
                  </a:cubicBezTo>
                  <a:cubicBezTo>
                    <a:pt x="23663" y="2797"/>
                    <a:pt x="23663" y="2766"/>
                    <a:pt x="23663" y="2706"/>
                  </a:cubicBezTo>
                  <a:cubicBezTo>
                    <a:pt x="23784" y="2584"/>
                    <a:pt x="23936" y="2462"/>
                    <a:pt x="24088" y="2371"/>
                  </a:cubicBezTo>
                  <a:close/>
                  <a:moveTo>
                    <a:pt x="24483" y="2310"/>
                  </a:moveTo>
                  <a:cubicBezTo>
                    <a:pt x="24605" y="2371"/>
                    <a:pt x="24757" y="2432"/>
                    <a:pt x="24848" y="2554"/>
                  </a:cubicBezTo>
                  <a:cubicBezTo>
                    <a:pt x="24727" y="2706"/>
                    <a:pt x="24605" y="2888"/>
                    <a:pt x="24483" y="3070"/>
                  </a:cubicBezTo>
                  <a:cubicBezTo>
                    <a:pt x="24362" y="3009"/>
                    <a:pt x="24240" y="2949"/>
                    <a:pt x="24088" y="2918"/>
                  </a:cubicBezTo>
                  <a:cubicBezTo>
                    <a:pt x="24119" y="2675"/>
                    <a:pt x="24271" y="2462"/>
                    <a:pt x="24483" y="2310"/>
                  </a:cubicBezTo>
                  <a:close/>
                  <a:moveTo>
                    <a:pt x="27645" y="2645"/>
                  </a:moveTo>
                  <a:cubicBezTo>
                    <a:pt x="27766" y="2675"/>
                    <a:pt x="27918" y="2736"/>
                    <a:pt x="28040" y="2827"/>
                  </a:cubicBezTo>
                  <a:cubicBezTo>
                    <a:pt x="28040" y="2827"/>
                    <a:pt x="28040" y="2857"/>
                    <a:pt x="28040" y="2857"/>
                  </a:cubicBezTo>
                  <a:cubicBezTo>
                    <a:pt x="27979" y="2949"/>
                    <a:pt x="27918" y="3040"/>
                    <a:pt x="27797" y="3101"/>
                  </a:cubicBezTo>
                  <a:cubicBezTo>
                    <a:pt x="27766" y="2949"/>
                    <a:pt x="27705" y="2797"/>
                    <a:pt x="27645" y="2645"/>
                  </a:cubicBezTo>
                  <a:close/>
                  <a:moveTo>
                    <a:pt x="23693" y="3070"/>
                  </a:moveTo>
                  <a:cubicBezTo>
                    <a:pt x="23724" y="3070"/>
                    <a:pt x="23784" y="3101"/>
                    <a:pt x="23815" y="3101"/>
                  </a:cubicBezTo>
                  <a:cubicBezTo>
                    <a:pt x="23815" y="3131"/>
                    <a:pt x="23815" y="3161"/>
                    <a:pt x="23845" y="3192"/>
                  </a:cubicBezTo>
                  <a:cubicBezTo>
                    <a:pt x="23784" y="3192"/>
                    <a:pt x="23754" y="3161"/>
                    <a:pt x="23693" y="3131"/>
                  </a:cubicBezTo>
                  <a:cubicBezTo>
                    <a:pt x="23693" y="3101"/>
                    <a:pt x="23693" y="3101"/>
                    <a:pt x="23693" y="3070"/>
                  </a:cubicBezTo>
                  <a:close/>
                  <a:moveTo>
                    <a:pt x="27006" y="2857"/>
                  </a:moveTo>
                  <a:cubicBezTo>
                    <a:pt x="27067" y="3009"/>
                    <a:pt x="27097" y="3161"/>
                    <a:pt x="27097" y="3313"/>
                  </a:cubicBezTo>
                  <a:cubicBezTo>
                    <a:pt x="26976" y="3283"/>
                    <a:pt x="26885" y="3253"/>
                    <a:pt x="26794" y="3253"/>
                  </a:cubicBezTo>
                  <a:cubicBezTo>
                    <a:pt x="26733" y="3192"/>
                    <a:pt x="26642" y="3131"/>
                    <a:pt x="26581" y="3070"/>
                  </a:cubicBezTo>
                  <a:cubicBezTo>
                    <a:pt x="26581" y="3040"/>
                    <a:pt x="26581" y="3040"/>
                    <a:pt x="26581" y="3040"/>
                  </a:cubicBezTo>
                  <a:cubicBezTo>
                    <a:pt x="26611" y="2979"/>
                    <a:pt x="26642" y="2918"/>
                    <a:pt x="26672" y="2888"/>
                  </a:cubicBezTo>
                  <a:cubicBezTo>
                    <a:pt x="26794" y="2888"/>
                    <a:pt x="26915" y="2888"/>
                    <a:pt x="27006" y="2857"/>
                  </a:cubicBezTo>
                  <a:close/>
                  <a:moveTo>
                    <a:pt x="27401" y="2736"/>
                  </a:moveTo>
                  <a:cubicBezTo>
                    <a:pt x="27493" y="2857"/>
                    <a:pt x="27553" y="3040"/>
                    <a:pt x="27584" y="3253"/>
                  </a:cubicBezTo>
                  <a:cubicBezTo>
                    <a:pt x="27493" y="3283"/>
                    <a:pt x="27401" y="3313"/>
                    <a:pt x="27310" y="3344"/>
                  </a:cubicBezTo>
                  <a:lnTo>
                    <a:pt x="27310" y="3313"/>
                  </a:lnTo>
                  <a:cubicBezTo>
                    <a:pt x="27280" y="3161"/>
                    <a:pt x="27249" y="2979"/>
                    <a:pt x="27219" y="2827"/>
                  </a:cubicBezTo>
                  <a:cubicBezTo>
                    <a:pt x="27280" y="2797"/>
                    <a:pt x="27341" y="2766"/>
                    <a:pt x="27401" y="2736"/>
                  </a:cubicBezTo>
                  <a:close/>
                  <a:moveTo>
                    <a:pt x="24058" y="3161"/>
                  </a:moveTo>
                  <a:cubicBezTo>
                    <a:pt x="24179" y="3192"/>
                    <a:pt x="24301" y="3222"/>
                    <a:pt x="24392" y="3283"/>
                  </a:cubicBezTo>
                  <a:cubicBezTo>
                    <a:pt x="24362" y="3283"/>
                    <a:pt x="24362" y="3313"/>
                    <a:pt x="24331" y="3344"/>
                  </a:cubicBezTo>
                  <a:cubicBezTo>
                    <a:pt x="24331" y="3374"/>
                    <a:pt x="24331" y="3374"/>
                    <a:pt x="24331" y="3405"/>
                  </a:cubicBezTo>
                  <a:cubicBezTo>
                    <a:pt x="24240" y="3405"/>
                    <a:pt x="24149" y="3374"/>
                    <a:pt x="24058" y="3313"/>
                  </a:cubicBezTo>
                  <a:cubicBezTo>
                    <a:pt x="24058" y="3283"/>
                    <a:pt x="24058" y="3253"/>
                    <a:pt x="24058" y="3222"/>
                  </a:cubicBezTo>
                  <a:lnTo>
                    <a:pt x="24058" y="3161"/>
                  </a:lnTo>
                  <a:close/>
                  <a:moveTo>
                    <a:pt x="25031" y="2736"/>
                  </a:moveTo>
                  <a:lnTo>
                    <a:pt x="25031" y="2736"/>
                  </a:lnTo>
                  <a:cubicBezTo>
                    <a:pt x="25243" y="3009"/>
                    <a:pt x="25274" y="3253"/>
                    <a:pt x="24970" y="3405"/>
                  </a:cubicBezTo>
                  <a:cubicBezTo>
                    <a:pt x="24949" y="3405"/>
                    <a:pt x="24916" y="3391"/>
                    <a:pt x="24868" y="3391"/>
                  </a:cubicBezTo>
                  <a:cubicBezTo>
                    <a:pt x="24845" y="3391"/>
                    <a:pt x="24818" y="3394"/>
                    <a:pt x="24787" y="3405"/>
                  </a:cubicBezTo>
                  <a:cubicBezTo>
                    <a:pt x="24787" y="3313"/>
                    <a:pt x="24757" y="3253"/>
                    <a:pt x="24696" y="3222"/>
                  </a:cubicBezTo>
                  <a:cubicBezTo>
                    <a:pt x="24818" y="3040"/>
                    <a:pt x="24909" y="2857"/>
                    <a:pt x="25031" y="2736"/>
                  </a:cubicBezTo>
                  <a:close/>
                  <a:moveTo>
                    <a:pt x="25395" y="2857"/>
                  </a:moveTo>
                  <a:cubicBezTo>
                    <a:pt x="25395" y="2858"/>
                    <a:pt x="25426" y="2888"/>
                    <a:pt x="25456" y="2888"/>
                  </a:cubicBezTo>
                  <a:cubicBezTo>
                    <a:pt x="25517" y="3009"/>
                    <a:pt x="25547" y="3161"/>
                    <a:pt x="25547" y="3313"/>
                  </a:cubicBezTo>
                  <a:cubicBezTo>
                    <a:pt x="25517" y="3374"/>
                    <a:pt x="25517" y="3405"/>
                    <a:pt x="25486" y="3465"/>
                  </a:cubicBezTo>
                  <a:lnTo>
                    <a:pt x="25274" y="3465"/>
                  </a:lnTo>
                  <a:cubicBezTo>
                    <a:pt x="25365" y="3374"/>
                    <a:pt x="25426" y="3253"/>
                    <a:pt x="25426" y="3131"/>
                  </a:cubicBezTo>
                  <a:cubicBezTo>
                    <a:pt x="25426" y="3040"/>
                    <a:pt x="25426" y="2949"/>
                    <a:pt x="25395" y="2857"/>
                  </a:cubicBezTo>
                  <a:close/>
                  <a:moveTo>
                    <a:pt x="25912" y="2888"/>
                  </a:moveTo>
                  <a:cubicBezTo>
                    <a:pt x="26034" y="3070"/>
                    <a:pt x="26094" y="3283"/>
                    <a:pt x="26064" y="3435"/>
                  </a:cubicBezTo>
                  <a:lnTo>
                    <a:pt x="26064" y="3465"/>
                  </a:lnTo>
                  <a:lnTo>
                    <a:pt x="25699" y="3465"/>
                  </a:lnTo>
                  <a:cubicBezTo>
                    <a:pt x="25730" y="3405"/>
                    <a:pt x="25730" y="3374"/>
                    <a:pt x="25730" y="3344"/>
                  </a:cubicBezTo>
                  <a:cubicBezTo>
                    <a:pt x="25760" y="3192"/>
                    <a:pt x="25730" y="3040"/>
                    <a:pt x="25669" y="2918"/>
                  </a:cubicBezTo>
                  <a:lnTo>
                    <a:pt x="25699" y="2918"/>
                  </a:lnTo>
                  <a:cubicBezTo>
                    <a:pt x="25790" y="2918"/>
                    <a:pt x="25851" y="2918"/>
                    <a:pt x="25912" y="2888"/>
                  </a:cubicBezTo>
                  <a:close/>
                  <a:moveTo>
                    <a:pt x="28131" y="3161"/>
                  </a:moveTo>
                  <a:cubicBezTo>
                    <a:pt x="28101" y="3192"/>
                    <a:pt x="28070" y="3222"/>
                    <a:pt x="28040" y="3283"/>
                  </a:cubicBezTo>
                  <a:cubicBezTo>
                    <a:pt x="28009" y="3405"/>
                    <a:pt x="27888" y="3526"/>
                    <a:pt x="27857" y="3648"/>
                  </a:cubicBezTo>
                  <a:cubicBezTo>
                    <a:pt x="27857" y="3557"/>
                    <a:pt x="27857" y="3435"/>
                    <a:pt x="27857" y="3374"/>
                  </a:cubicBezTo>
                  <a:cubicBezTo>
                    <a:pt x="27949" y="3313"/>
                    <a:pt x="28040" y="3222"/>
                    <a:pt x="28131" y="3161"/>
                  </a:cubicBezTo>
                  <a:close/>
                  <a:moveTo>
                    <a:pt x="27614" y="3496"/>
                  </a:moveTo>
                  <a:cubicBezTo>
                    <a:pt x="27614" y="3557"/>
                    <a:pt x="27614" y="3617"/>
                    <a:pt x="27614" y="3678"/>
                  </a:cubicBezTo>
                  <a:cubicBezTo>
                    <a:pt x="27553" y="3617"/>
                    <a:pt x="27493" y="3587"/>
                    <a:pt x="27432" y="3557"/>
                  </a:cubicBezTo>
                  <a:cubicBezTo>
                    <a:pt x="27462" y="3526"/>
                    <a:pt x="27523" y="3526"/>
                    <a:pt x="27553" y="3496"/>
                  </a:cubicBezTo>
                  <a:close/>
                  <a:moveTo>
                    <a:pt x="40394" y="3306"/>
                  </a:moveTo>
                  <a:cubicBezTo>
                    <a:pt x="40730" y="3306"/>
                    <a:pt x="41058" y="3419"/>
                    <a:pt x="41262" y="3678"/>
                  </a:cubicBezTo>
                  <a:cubicBezTo>
                    <a:pt x="41262" y="3709"/>
                    <a:pt x="41292" y="3739"/>
                    <a:pt x="41292" y="3800"/>
                  </a:cubicBezTo>
                  <a:cubicBezTo>
                    <a:pt x="40985" y="3587"/>
                    <a:pt x="40622" y="3466"/>
                    <a:pt x="40246" y="3466"/>
                  </a:cubicBezTo>
                  <a:cubicBezTo>
                    <a:pt x="40140" y="3466"/>
                    <a:pt x="40032" y="3476"/>
                    <a:pt x="39924" y="3496"/>
                  </a:cubicBezTo>
                  <a:cubicBezTo>
                    <a:pt x="39742" y="3526"/>
                    <a:pt x="39590" y="3557"/>
                    <a:pt x="39469" y="3617"/>
                  </a:cubicBezTo>
                  <a:cubicBezTo>
                    <a:pt x="39560" y="3557"/>
                    <a:pt x="39651" y="3496"/>
                    <a:pt x="39772" y="3435"/>
                  </a:cubicBezTo>
                  <a:cubicBezTo>
                    <a:pt x="39962" y="3352"/>
                    <a:pt x="40180" y="3306"/>
                    <a:pt x="40394" y="3306"/>
                  </a:cubicBezTo>
                  <a:close/>
                  <a:moveTo>
                    <a:pt x="26854" y="3739"/>
                  </a:moveTo>
                  <a:cubicBezTo>
                    <a:pt x="26915" y="3739"/>
                    <a:pt x="26945" y="3769"/>
                    <a:pt x="26976" y="3800"/>
                  </a:cubicBezTo>
                  <a:cubicBezTo>
                    <a:pt x="26976" y="3861"/>
                    <a:pt x="26945" y="3891"/>
                    <a:pt x="26915" y="3952"/>
                  </a:cubicBezTo>
                  <a:cubicBezTo>
                    <a:pt x="26915" y="3861"/>
                    <a:pt x="26885" y="3800"/>
                    <a:pt x="26854" y="3739"/>
                  </a:cubicBezTo>
                  <a:close/>
                  <a:moveTo>
                    <a:pt x="25942" y="3678"/>
                  </a:moveTo>
                  <a:cubicBezTo>
                    <a:pt x="25851" y="3830"/>
                    <a:pt x="25699" y="3952"/>
                    <a:pt x="25517" y="4013"/>
                  </a:cubicBezTo>
                  <a:cubicBezTo>
                    <a:pt x="25517" y="3982"/>
                    <a:pt x="25517" y="3952"/>
                    <a:pt x="25486" y="3921"/>
                  </a:cubicBezTo>
                  <a:cubicBezTo>
                    <a:pt x="25486" y="3891"/>
                    <a:pt x="25486" y="3861"/>
                    <a:pt x="25456" y="3830"/>
                  </a:cubicBezTo>
                  <a:cubicBezTo>
                    <a:pt x="25517" y="3800"/>
                    <a:pt x="25547" y="3739"/>
                    <a:pt x="25578" y="3678"/>
                  </a:cubicBezTo>
                  <a:close/>
                  <a:moveTo>
                    <a:pt x="23298" y="3283"/>
                  </a:moveTo>
                  <a:cubicBezTo>
                    <a:pt x="23420" y="3374"/>
                    <a:pt x="23511" y="3465"/>
                    <a:pt x="23632" y="3526"/>
                  </a:cubicBezTo>
                  <a:cubicBezTo>
                    <a:pt x="23754" y="3678"/>
                    <a:pt x="23876" y="3769"/>
                    <a:pt x="24027" y="3800"/>
                  </a:cubicBezTo>
                  <a:cubicBezTo>
                    <a:pt x="24027" y="3800"/>
                    <a:pt x="24027" y="3830"/>
                    <a:pt x="24027" y="3830"/>
                  </a:cubicBezTo>
                  <a:cubicBezTo>
                    <a:pt x="23784" y="3830"/>
                    <a:pt x="23572" y="3921"/>
                    <a:pt x="23389" y="4104"/>
                  </a:cubicBezTo>
                  <a:cubicBezTo>
                    <a:pt x="23207" y="3861"/>
                    <a:pt x="23207" y="3557"/>
                    <a:pt x="23298" y="3283"/>
                  </a:cubicBezTo>
                  <a:close/>
                  <a:moveTo>
                    <a:pt x="25152" y="3709"/>
                  </a:moveTo>
                  <a:cubicBezTo>
                    <a:pt x="25183" y="3739"/>
                    <a:pt x="25213" y="3769"/>
                    <a:pt x="25213" y="3800"/>
                  </a:cubicBezTo>
                  <a:cubicBezTo>
                    <a:pt x="25122" y="3921"/>
                    <a:pt x="24970" y="4043"/>
                    <a:pt x="24818" y="4104"/>
                  </a:cubicBezTo>
                  <a:cubicBezTo>
                    <a:pt x="24696" y="4013"/>
                    <a:pt x="24575" y="3952"/>
                    <a:pt x="24423" y="3891"/>
                  </a:cubicBezTo>
                  <a:cubicBezTo>
                    <a:pt x="24423" y="3861"/>
                    <a:pt x="24453" y="3830"/>
                    <a:pt x="24453" y="3800"/>
                  </a:cubicBezTo>
                  <a:cubicBezTo>
                    <a:pt x="24514" y="3769"/>
                    <a:pt x="24544" y="3739"/>
                    <a:pt x="24605" y="3709"/>
                  </a:cubicBezTo>
                  <a:close/>
                  <a:moveTo>
                    <a:pt x="25335" y="3982"/>
                  </a:moveTo>
                  <a:cubicBezTo>
                    <a:pt x="25335" y="4013"/>
                    <a:pt x="25335" y="4043"/>
                    <a:pt x="25365" y="4104"/>
                  </a:cubicBezTo>
                  <a:cubicBezTo>
                    <a:pt x="25274" y="4104"/>
                    <a:pt x="25213" y="4134"/>
                    <a:pt x="25183" y="4134"/>
                  </a:cubicBezTo>
                  <a:cubicBezTo>
                    <a:pt x="25213" y="4073"/>
                    <a:pt x="25274" y="4043"/>
                    <a:pt x="25335" y="3982"/>
                  </a:cubicBezTo>
                  <a:close/>
                  <a:moveTo>
                    <a:pt x="26581" y="3648"/>
                  </a:moveTo>
                  <a:cubicBezTo>
                    <a:pt x="26611" y="3769"/>
                    <a:pt x="26672" y="3891"/>
                    <a:pt x="26702" y="3982"/>
                  </a:cubicBezTo>
                  <a:cubicBezTo>
                    <a:pt x="26702" y="4043"/>
                    <a:pt x="26733" y="4134"/>
                    <a:pt x="26733" y="4195"/>
                  </a:cubicBezTo>
                  <a:lnTo>
                    <a:pt x="26702" y="4225"/>
                  </a:lnTo>
                  <a:cubicBezTo>
                    <a:pt x="26672" y="4164"/>
                    <a:pt x="26642" y="4104"/>
                    <a:pt x="26611" y="4073"/>
                  </a:cubicBezTo>
                  <a:cubicBezTo>
                    <a:pt x="26611" y="4043"/>
                    <a:pt x="26611" y="4043"/>
                    <a:pt x="26642" y="4013"/>
                  </a:cubicBezTo>
                  <a:cubicBezTo>
                    <a:pt x="26642" y="3891"/>
                    <a:pt x="26581" y="3769"/>
                    <a:pt x="26520" y="3678"/>
                  </a:cubicBezTo>
                  <a:cubicBezTo>
                    <a:pt x="26520" y="3678"/>
                    <a:pt x="26520" y="3648"/>
                    <a:pt x="26490" y="3648"/>
                  </a:cubicBezTo>
                  <a:close/>
                  <a:moveTo>
                    <a:pt x="24362" y="4164"/>
                  </a:moveTo>
                  <a:cubicBezTo>
                    <a:pt x="24423" y="4195"/>
                    <a:pt x="24483" y="4225"/>
                    <a:pt x="24514" y="4256"/>
                  </a:cubicBezTo>
                  <a:cubicBezTo>
                    <a:pt x="24483" y="4256"/>
                    <a:pt x="24423" y="4286"/>
                    <a:pt x="24362" y="4286"/>
                  </a:cubicBezTo>
                  <a:cubicBezTo>
                    <a:pt x="24362" y="4256"/>
                    <a:pt x="24362" y="4195"/>
                    <a:pt x="24362" y="4164"/>
                  </a:cubicBezTo>
                  <a:close/>
                  <a:moveTo>
                    <a:pt x="26307" y="3800"/>
                  </a:moveTo>
                  <a:cubicBezTo>
                    <a:pt x="26307" y="3891"/>
                    <a:pt x="26338" y="3982"/>
                    <a:pt x="26368" y="4104"/>
                  </a:cubicBezTo>
                  <a:cubicBezTo>
                    <a:pt x="26338" y="4164"/>
                    <a:pt x="26246" y="4225"/>
                    <a:pt x="26155" y="4286"/>
                  </a:cubicBezTo>
                  <a:lnTo>
                    <a:pt x="26125" y="4256"/>
                  </a:lnTo>
                  <a:lnTo>
                    <a:pt x="26125" y="4225"/>
                  </a:lnTo>
                  <a:cubicBezTo>
                    <a:pt x="26155" y="4073"/>
                    <a:pt x="26246" y="3891"/>
                    <a:pt x="26277" y="3830"/>
                  </a:cubicBezTo>
                  <a:cubicBezTo>
                    <a:pt x="26277" y="3830"/>
                    <a:pt x="26277" y="3800"/>
                    <a:pt x="26307" y="3800"/>
                  </a:cubicBezTo>
                  <a:close/>
                  <a:moveTo>
                    <a:pt x="23815" y="4104"/>
                  </a:moveTo>
                  <a:lnTo>
                    <a:pt x="23815" y="4104"/>
                  </a:lnTo>
                  <a:cubicBezTo>
                    <a:pt x="23784" y="4164"/>
                    <a:pt x="23724" y="4256"/>
                    <a:pt x="23693" y="4316"/>
                  </a:cubicBezTo>
                  <a:cubicBezTo>
                    <a:pt x="23632" y="4286"/>
                    <a:pt x="23602" y="4286"/>
                    <a:pt x="23541" y="4256"/>
                  </a:cubicBezTo>
                  <a:cubicBezTo>
                    <a:pt x="23632" y="4164"/>
                    <a:pt x="23724" y="4134"/>
                    <a:pt x="23815" y="4104"/>
                  </a:cubicBezTo>
                  <a:close/>
                  <a:moveTo>
                    <a:pt x="27249" y="3648"/>
                  </a:moveTo>
                  <a:cubicBezTo>
                    <a:pt x="27371" y="3739"/>
                    <a:pt x="27493" y="3830"/>
                    <a:pt x="27584" y="3921"/>
                  </a:cubicBezTo>
                  <a:cubicBezTo>
                    <a:pt x="27584" y="4043"/>
                    <a:pt x="27553" y="4195"/>
                    <a:pt x="27523" y="4316"/>
                  </a:cubicBezTo>
                  <a:cubicBezTo>
                    <a:pt x="27493" y="4073"/>
                    <a:pt x="27371" y="3861"/>
                    <a:pt x="27219" y="3709"/>
                  </a:cubicBezTo>
                  <a:cubicBezTo>
                    <a:pt x="27249" y="3678"/>
                    <a:pt x="27249" y="3678"/>
                    <a:pt x="27249" y="3648"/>
                  </a:cubicBezTo>
                  <a:close/>
                  <a:moveTo>
                    <a:pt x="24119" y="4043"/>
                  </a:moveTo>
                  <a:cubicBezTo>
                    <a:pt x="24119" y="4134"/>
                    <a:pt x="24088" y="4256"/>
                    <a:pt x="24119" y="4347"/>
                  </a:cubicBezTo>
                  <a:lnTo>
                    <a:pt x="23906" y="4347"/>
                  </a:lnTo>
                  <a:cubicBezTo>
                    <a:pt x="23967" y="4256"/>
                    <a:pt x="24027" y="4134"/>
                    <a:pt x="24119" y="4043"/>
                  </a:cubicBezTo>
                  <a:close/>
                  <a:moveTo>
                    <a:pt x="23146" y="3101"/>
                  </a:moveTo>
                  <a:lnTo>
                    <a:pt x="23146" y="3101"/>
                  </a:lnTo>
                  <a:cubicBezTo>
                    <a:pt x="23055" y="3344"/>
                    <a:pt x="22994" y="3587"/>
                    <a:pt x="23055" y="3861"/>
                  </a:cubicBezTo>
                  <a:cubicBezTo>
                    <a:pt x="23085" y="4013"/>
                    <a:pt x="23146" y="4134"/>
                    <a:pt x="23237" y="4256"/>
                  </a:cubicBezTo>
                  <a:cubicBezTo>
                    <a:pt x="23207" y="4316"/>
                    <a:pt x="23207" y="4408"/>
                    <a:pt x="23176" y="4468"/>
                  </a:cubicBezTo>
                  <a:cubicBezTo>
                    <a:pt x="23176" y="4468"/>
                    <a:pt x="23146" y="4438"/>
                    <a:pt x="23146" y="4438"/>
                  </a:cubicBezTo>
                  <a:cubicBezTo>
                    <a:pt x="22964" y="4286"/>
                    <a:pt x="22660" y="3952"/>
                    <a:pt x="22629" y="3709"/>
                  </a:cubicBezTo>
                  <a:cubicBezTo>
                    <a:pt x="22599" y="3617"/>
                    <a:pt x="22720" y="3344"/>
                    <a:pt x="22933" y="3192"/>
                  </a:cubicBezTo>
                  <a:cubicBezTo>
                    <a:pt x="22964" y="3161"/>
                    <a:pt x="23055" y="3131"/>
                    <a:pt x="23146" y="3101"/>
                  </a:cubicBezTo>
                  <a:close/>
                  <a:moveTo>
                    <a:pt x="25760" y="4225"/>
                  </a:moveTo>
                  <a:cubicBezTo>
                    <a:pt x="25821" y="4225"/>
                    <a:pt x="25851" y="4286"/>
                    <a:pt x="25912" y="4316"/>
                  </a:cubicBezTo>
                  <a:cubicBezTo>
                    <a:pt x="25912" y="4347"/>
                    <a:pt x="25912" y="4347"/>
                    <a:pt x="25912" y="4347"/>
                  </a:cubicBezTo>
                  <a:lnTo>
                    <a:pt x="25912" y="4408"/>
                  </a:lnTo>
                  <a:cubicBezTo>
                    <a:pt x="25790" y="4468"/>
                    <a:pt x="25638" y="4529"/>
                    <a:pt x="25486" y="4560"/>
                  </a:cubicBezTo>
                  <a:cubicBezTo>
                    <a:pt x="25517" y="4468"/>
                    <a:pt x="25547" y="4377"/>
                    <a:pt x="25547" y="4286"/>
                  </a:cubicBezTo>
                  <a:cubicBezTo>
                    <a:pt x="25638" y="4225"/>
                    <a:pt x="25699" y="4225"/>
                    <a:pt x="25760" y="4225"/>
                  </a:cubicBezTo>
                  <a:close/>
                  <a:moveTo>
                    <a:pt x="25122" y="4347"/>
                  </a:moveTo>
                  <a:cubicBezTo>
                    <a:pt x="25091" y="4377"/>
                    <a:pt x="25061" y="4438"/>
                    <a:pt x="25061" y="4468"/>
                  </a:cubicBezTo>
                  <a:cubicBezTo>
                    <a:pt x="25031" y="4499"/>
                    <a:pt x="25000" y="4529"/>
                    <a:pt x="25000" y="4590"/>
                  </a:cubicBezTo>
                  <a:cubicBezTo>
                    <a:pt x="24970" y="4590"/>
                    <a:pt x="24970" y="4560"/>
                    <a:pt x="24939" y="4560"/>
                  </a:cubicBezTo>
                  <a:cubicBezTo>
                    <a:pt x="24970" y="4529"/>
                    <a:pt x="25000" y="4468"/>
                    <a:pt x="25000" y="4408"/>
                  </a:cubicBezTo>
                  <a:cubicBezTo>
                    <a:pt x="25000" y="4377"/>
                    <a:pt x="25000" y="4377"/>
                    <a:pt x="25000" y="4347"/>
                  </a:cubicBezTo>
                  <a:close/>
                  <a:moveTo>
                    <a:pt x="39620" y="3921"/>
                  </a:moveTo>
                  <a:cubicBezTo>
                    <a:pt x="39803" y="4013"/>
                    <a:pt x="39955" y="4256"/>
                    <a:pt x="39955" y="4499"/>
                  </a:cubicBezTo>
                  <a:cubicBezTo>
                    <a:pt x="39955" y="4560"/>
                    <a:pt x="39924" y="4590"/>
                    <a:pt x="39924" y="4620"/>
                  </a:cubicBezTo>
                  <a:cubicBezTo>
                    <a:pt x="39742" y="4408"/>
                    <a:pt x="39529" y="4225"/>
                    <a:pt x="39286" y="4104"/>
                  </a:cubicBezTo>
                  <a:cubicBezTo>
                    <a:pt x="39408" y="4013"/>
                    <a:pt x="39499" y="3952"/>
                    <a:pt x="39620" y="3921"/>
                  </a:cubicBezTo>
                  <a:close/>
                  <a:moveTo>
                    <a:pt x="23420" y="4408"/>
                  </a:moveTo>
                  <a:cubicBezTo>
                    <a:pt x="23480" y="4468"/>
                    <a:pt x="23541" y="4499"/>
                    <a:pt x="23602" y="4529"/>
                  </a:cubicBezTo>
                  <a:cubicBezTo>
                    <a:pt x="23602" y="4590"/>
                    <a:pt x="23572" y="4651"/>
                    <a:pt x="23541" y="4712"/>
                  </a:cubicBezTo>
                  <a:cubicBezTo>
                    <a:pt x="23511" y="4681"/>
                    <a:pt x="23450" y="4651"/>
                    <a:pt x="23389" y="4620"/>
                  </a:cubicBezTo>
                  <a:cubicBezTo>
                    <a:pt x="23389" y="4560"/>
                    <a:pt x="23389" y="4499"/>
                    <a:pt x="23420" y="4408"/>
                  </a:cubicBezTo>
                  <a:close/>
                  <a:moveTo>
                    <a:pt x="27128" y="3952"/>
                  </a:moveTo>
                  <a:cubicBezTo>
                    <a:pt x="27219" y="4104"/>
                    <a:pt x="27249" y="4225"/>
                    <a:pt x="27310" y="4438"/>
                  </a:cubicBezTo>
                  <a:cubicBezTo>
                    <a:pt x="27310" y="4529"/>
                    <a:pt x="27310" y="4620"/>
                    <a:pt x="27341" y="4712"/>
                  </a:cubicBezTo>
                  <a:cubicBezTo>
                    <a:pt x="27280" y="4742"/>
                    <a:pt x="27249" y="4742"/>
                    <a:pt x="27189" y="4742"/>
                  </a:cubicBezTo>
                  <a:cubicBezTo>
                    <a:pt x="27067" y="4681"/>
                    <a:pt x="26976" y="4620"/>
                    <a:pt x="26915" y="4529"/>
                  </a:cubicBezTo>
                  <a:cubicBezTo>
                    <a:pt x="26915" y="4468"/>
                    <a:pt x="26945" y="4408"/>
                    <a:pt x="26945" y="4347"/>
                  </a:cubicBezTo>
                  <a:cubicBezTo>
                    <a:pt x="26945" y="4286"/>
                    <a:pt x="26945" y="4256"/>
                    <a:pt x="26945" y="4195"/>
                  </a:cubicBezTo>
                  <a:cubicBezTo>
                    <a:pt x="27037" y="4134"/>
                    <a:pt x="27067" y="4043"/>
                    <a:pt x="27128" y="3952"/>
                  </a:cubicBezTo>
                  <a:close/>
                  <a:moveTo>
                    <a:pt x="28404" y="3131"/>
                  </a:moveTo>
                  <a:cubicBezTo>
                    <a:pt x="28435" y="3161"/>
                    <a:pt x="28465" y="3192"/>
                    <a:pt x="28465" y="3222"/>
                  </a:cubicBezTo>
                  <a:cubicBezTo>
                    <a:pt x="28496" y="3253"/>
                    <a:pt x="28526" y="3313"/>
                    <a:pt x="28556" y="3374"/>
                  </a:cubicBezTo>
                  <a:cubicBezTo>
                    <a:pt x="28648" y="3952"/>
                    <a:pt x="28404" y="4468"/>
                    <a:pt x="27857" y="4742"/>
                  </a:cubicBezTo>
                  <a:cubicBezTo>
                    <a:pt x="27797" y="4803"/>
                    <a:pt x="27705" y="4803"/>
                    <a:pt x="27645" y="4833"/>
                  </a:cubicBezTo>
                  <a:cubicBezTo>
                    <a:pt x="27645" y="4803"/>
                    <a:pt x="27645" y="4803"/>
                    <a:pt x="27675" y="4772"/>
                  </a:cubicBezTo>
                  <a:cubicBezTo>
                    <a:pt x="27827" y="4681"/>
                    <a:pt x="27949" y="4560"/>
                    <a:pt x="28009" y="4377"/>
                  </a:cubicBezTo>
                  <a:cubicBezTo>
                    <a:pt x="28070" y="4164"/>
                    <a:pt x="27979" y="4013"/>
                    <a:pt x="27857" y="3861"/>
                  </a:cubicBezTo>
                  <a:cubicBezTo>
                    <a:pt x="27857" y="3830"/>
                    <a:pt x="27857" y="3769"/>
                    <a:pt x="27857" y="3739"/>
                  </a:cubicBezTo>
                  <a:cubicBezTo>
                    <a:pt x="27891" y="3789"/>
                    <a:pt x="27943" y="3812"/>
                    <a:pt x="27988" y="3812"/>
                  </a:cubicBezTo>
                  <a:cubicBezTo>
                    <a:pt x="28024" y="3812"/>
                    <a:pt x="28056" y="3797"/>
                    <a:pt x="28070" y="3769"/>
                  </a:cubicBezTo>
                  <a:cubicBezTo>
                    <a:pt x="28161" y="3587"/>
                    <a:pt x="28192" y="3526"/>
                    <a:pt x="28313" y="3344"/>
                  </a:cubicBezTo>
                  <a:cubicBezTo>
                    <a:pt x="28344" y="3253"/>
                    <a:pt x="28374" y="3192"/>
                    <a:pt x="28404" y="3131"/>
                  </a:cubicBezTo>
                  <a:close/>
                  <a:moveTo>
                    <a:pt x="26763" y="4742"/>
                  </a:moveTo>
                  <a:cubicBezTo>
                    <a:pt x="26794" y="4772"/>
                    <a:pt x="26824" y="4803"/>
                    <a:pt x="26854" y="4833"/>
                  </a:cubicBezTo>
                  <a:cubicBezTo>
                    <a:pt x="26794" y="4833"/>
                    <a:pt x="26733" y="4864"/>
                    <a:pt x="26672" y="4864"/>
                  </a:cubicBezTo>
                  <a:cubicBezTo>
                    <a:pt x="26702" y="4833"/>
                    <a:pt x="26733" y="4772"/>
                    <a:pt x="26763" y="4742"/>
                  </a:cubicBezTo>
                  <a:close/>
                  <a:moveTo>
                    <a:pt x="40199" y="3795"/>
                  </a:moveTo>
                  <a:cubicBezTo>
                    <a:pt x="40549" y="3795"/>
                    <a:pt x="40876" y="3892"/>
                    <a:pt x="41171" y="4073"/>
                  </a:cubicBezTo>
                  <a:cubicBezTo>
                    <a:pt x="40806" y="4104"/>
                    <a:pt x="40502" y="4286"/>
                    <a:pt x="40289" y="4560"/>
                  </a:cubicBezTo>
                  <a:cubicBezTo>
                    <a:pt x="40228" y="4651"/>
                    <a:pt x="40168" y="4772"/>
                    <a:pt x="40107" y="4864"/>
                  </a:cubicBezTo>
                  <a:cubicBezTo>
                    <a:pt x="40107" y="4864"/>
                    <a:pt x="40076" y="4833"/>
                    <a:pt x="40046" y="4803"/>
                  </a:cubicBezTo>
                  <a:cubicBezTo>
                    <a:pt x="40076" y="4772"/>
                    <a:pt x="40076" y="4712"/>
                    <a:pt x="40107" y="4681"/>
                  </a:cubicBezTo>
                  <a:cubicBezTo>
                    <a:pt x="40168" y="4377"/>
                    <a:pt x="40076" y="4043"/>
                    <a:pt x="39833" y="3830"/>
                  </a:cubicBezTo>
                  <a:cubicBezTo>
                    <a:pt x="39957" y="3807"/>
                    <a:pt x="40080" y="3795"/>
                    <a:pt x="40199" y="3795"/>
                  </a:cubicBezTo>
                  <a:close/>
                  <a:moveTo>
                    <a:pt x="26581" y="4499"/>
                  </a:moveTo>
                  <a:cubicBezTo>
                    <a:pt x="26581" y="4529"/>
                    <a:pt x="26611" y="4560"/>
                    <a:pt x="26611" y="4560"/>
                  </a:cubicBezTo>
                  <a:cubicBezTo>
                    <a:pt x="26550" y="4681"/>
                    <a:pt x="26429" y="4772"/>
                    <a:pt x="26307" y="4894"/>
                  </a:cubicBezTo>
                  <a:cubicBezTo>
                    <a:pt x="26307" y="4803"/>
                    <a:pt x="26307" y="4742"/>
                    <a:pt x="26277" y="4681"/>
                  </a:cubicBezTo>
                  <a:cubicBezTo>
                    <a:pt x="26277" y="4651"/>
                    <a:pt x="26277" y="4651"/>
                    <a:pt x="26277" y="4651"/>
                  </a:cubicBezTo>
                  <a:cubicBezTo>
                    <a:pt x="26398" y="4620"/>
                    <a:pt x="26490" y="4560"/>
                    <a:pt x="26581" y="4499"/>
                  </a:cubicBezTo>
                  <a:close/>
                  <a:moveTo>
                    <a:pt x="25973" y="4620"/>
                  </a:moveTo>
                  <a:cubicBezTo>
                    <a:pt x="26003" y="4742"/>
                    <a:pt x="26034" y="4864"/>
                    <a:pt x="26094" y="4955"/>
                  </a:cubicBezTo>
                  <a:lnTo>
                    <a:pt x="25578" y="4955"/>
                  </a:lnTo>
                  <a:cubicBezTo>
                    <a:pt x="25517" y="4894"/>
                    <a:pt x="25456" y="4864"/>
                    <a:pt x="25395" y="4803"/>
                  </a:cubicBezTo>
                  <a:cubicBezTo>
                    <a:pt x="25426" y="4803"/>
                    <a:pt x="25486" y="4803"/>
                    <a:pt x="25517" y="4772"/>
                  </a:cubicBezTo>
                  <a:cubicBezTo>
                    <a:pt x="25669" y="4742"/>
                    <a:pt x="25821" y="4681"/>
                    <a:pt x="25973" y="4620"/>
                  </a:cubicBezTo>
                  <a:close/>
                  <a:moveTo>
                    <a:pt x="39377" y="4438"/>
                  </a:moveTo>
                  <a:cubicBezTo>
                    <a:pt x="39529" y="4560"/>
                    <a:pt x="39651" y="4712"/>
                    <a:pt x="39803" y="4894"/>
                  </a:cubicBezTo>
                  <a:cubicBezTo>
                    <a:pt x="39742" y="4955"/>
                    <a:pt x="39681" y="5016"/>
                    <a:pt x="39620" y="5076"/>
                  </a:cubicBezTo>
                  <a:cubicBezTo>
                    <a:pt x="39560" y="4803"/>
                    <a:pt x="39499" y="4590"/>
                    <a:pt x="39377" y="4438"/>
                  </a:cubicBezTo>
                  <a:close/>
                  <a:moveTo>
                    <a:pt x="39013" y="4438"/>
                  </a:moveTo>
                  <a:cubicBezTo>
                    <a:pt x="39134" y="4499"/>
                    <a:pt x="39256" y="4620"/>
                    <a:pt x="39317" y="4772"/>
                  </a:cubicBezTo>
                  <a:cubicBezTo>
                    <a:pt x="39347" y="4894"/>
                    <a:pt x="39377" y="5016"/>
                    <a:pt x="39408" y="5168"/>
                  </a:cubicBezTo>
                  <a:lnTo>
                    <a:pt x="39317" y="5168"/>
                  </a:lnTo>
                  <a:cubicBezTo>
                    <a:pt x="39308" y="5169"/>
                    <a:pt x="39300" y="5170"/>
                    <a:pt x="39291" y="5170"/>
                  </a:cubicBezTo>
                  <a:cubicBezTo>
                    <a:pt x="39123" y="5170"/>
                    <a:pt x="39011" y="4885"/>
                    <a:pt x="38982" y="4712"/>
                  </a:cubicBezTo>
                  <a:cubicBezTo>
                    <a:pt x="38982" y="4620"/>
                    <a:pt x="38982" y="4529"/>
                    <a:pt x="39013" y="4438"/>
                  </a:cubicBezTo>
                  <a:close/>
                  <a:moveTo>
                    <a:pt x="41262" y="4438"/>
                  </a:moveTo>
                  <a:lnTo>
                    <a:pt x="41262" y="4438"/>
                  </a:lnTo>
                  <a:cubicBezTo>
                    <a:pt x="41140" y="4742"/>
                    <a:pt x="40897" y="5046"/>
                    <a:pt x="40624" y="5259"/>
                  </a:cubicBezTo>
                  <a:lnTo>
                    <a:pt x="40563" y="5289"/>
                  </a:lnTo>
                  <a:cubicBezTo>
                    <a:pt x="40502" y="5259"/>
                    <a:pt x="40441" y="5259"/>
                    <a:pt x="40350" y="5228"/>
                  </a:cubicBezTo>
                  <a:cubicBezTo>
                    <a:pt x="40350" y="5137"/>
                    <a:pt x="40380" y="5076"/>
                    <a:pt x="40411" y="4985"/>
                  </a:cubicBezTo>
                  <a:cubicBezTo>
                    <a:pt x="40563" y="4742"/>
                    <a:pt x="40897" y="4529"/>
                    <a:pt x="41262" y="4438"/>
                  </a:cubicBezTo>
                  <a:close/>
                  <a:moveTo>
                    <a:pt x="22964" y="2250"/>
                  </a:moveTo>
                  <a:cubicBezTo>
                    <a:pt x="22964" y="2462"/>
                    <a:pt x="23024" y="2675"/>
                    <a:pt x="23116" y="2857"/>
                  </a:cubicBezTo>
                  <a:lnTo>
                    <a:pt x="23116" y="2888"/>
                  </a:lnTo>
                  <a:cubicBezTo>
                    <a:pt x="22751" y="2949"/>
                    <a:pt x="22447" y="3283"/>
                    <a:pt x="22386" y="3648"/>
                  </a:cubicBezTo>
                  <a:cubicBezTo>
                    <a:pt x="22386" y="3952"/>
                    <a:pt x="22599" y="4225"/>
                    <a:pt x="22812" y="4438"/>
                  </a:cubicBezTo>
                  <a:cubicBezTo>
                    <a:pt x="22903" y="4560"/>
                    <a:pt x="23055" y="4651"/>
                    <a:pt x="23176" y="4742"/>
                  </a:cubicBezTo>
                  <a:cubicBezTo>
                    <a:pt x="23207" y="4833"/>
                    <a:pt x="23237" y="4924"/>
                    <a:pt x="23298" y="5016"/>
                  </a:cubicBezTo>
                  <a:cubicBezTo>
                    <a:pt x="23328" y="5107"/>
                    <a:pt x="23420" y="5168"/>
                    <a:pt x="23480" y="5259"/>
                  </a:cubicBezTo>
                  <a:cubicBezTo>
                    <a:pt x="23480" y="5320"/>
                    <a:pt x="23480" y="5380"/>
                    <a:pt x="23480" y="5441"/>
                  </a:cubicBezTo>
                  <a:cubicBezTo>
                    <a:pt x="22933" y="5320"/>
                    <a:pt x="22356" y="4894"/>
                    <a:pt x="22204" y="4438"/>
                  </a:cubicBezTo>
                  <a:cubicBezTo>
                    <a:pt x="21930" y="3709"/>
                    <a:pt x="22356" y="2766"/>
                    <a:pt x="22964" y="2250"/>
                  </a:cubicBezTo>
                  <a:close/>
                  <a:moveTo>
                    <a:pt x="39894" y="5046"/>
                  </a:moveTo>
                  <a:cubicBezTo>
                    <a:pt x="39924" y="5107"/>
                    <a:pt x="39985" y="5168"/>
                    <a:pt x="39985" y="5198"/>
                  </a:cubicBezTo>
                  <a:cubicBezTo>
                    <a:pt x="39985" y="5228"/>
                    <a:pt x="39985" y="5259"/>
                    <a:pt x="39985" y="5289"/>
                  </a:cubicBezTo>
                  <a:cubicBezTo>
                    <a:pt x="39864" y="5320"/>
                    <a:pt x="39742" y="5380"/>
                    <a:pt x="39651" y="5441"/>
                  </a:cubicBezTo>
                  <a:cubicBezTo>
                    <a:pt x="39651" y="5380"/>
                    <a:pt x="39651" y="5320"/>
                    <a:pt x="39620" y="5259"/>
                  </a:cubicBezTo>
                  <a:cubicBezTo>
                    <a:pt x="39742" y="5228"/>
                    <a:pt x="39833" y="5137"/>
                    <a:pt x="39894" y="5046"/>
                  </a:cubicBezTo>
                  <a:close/>
                  <a:moveTo>
                    <a:pt x="24575" y="4864"/>
                  </a:moveTo>
                  <a:cubicBezTo>
                    <a:pt x="24639" y="4885"/>
                    <a:pt x="24719" y="4907"/>
                    <a:pt x="24792" y="4907"/>
                  </a:cubicBezTo>
                  <a:cubicBezTo>
                    <a:pt x="24823" y="4907"/>
                    <a:pt x="24852" y="4903"/>
                    <a:pt x="24879" y="4894"/>
                  </a:cubicBezTo>
                  <a:lnTo>
                    <a:pt x="24879" y="4894"/>
                  </a:lnTo>
                  <a:cubicBezTo>
                    <a:pt x="24879" y="4924"/>
                    <a:pt x="24879" y="4955"/>
                    <a:pt x="24848" y="5016"/>
                  </a:cubicBezTo>
                  <a:cubicBezTo>
                    <a:pt x="24757" y="5046"/>
                    <a:pt x="24696" y="5137"/>
                    <a:pt x="24635" y="5289"/>
                  </a:cubicBezTo>
                  <a:cubicBezTo>
                    <a:pt x="24483" y="5380"/>
                    <a:pt x="24331" y="5472"/>
                    <a:pt x="24149" y="5502"/>
                  </a:cubicBezTo>
                  <a:cubicBezTo>
                    <a:pt x="23997" y="5411"/>
                    <a:pt x="23845" y="5320"/>
                    <a:pt x="23754" y="5198"/>
                  </a:cubicBezTo>
                  <a:cubicBezTo>
                    <a:pt x="23754" y="5198"/>
                    <a:pt x="23754" y="5198"/>
                    <a:pt x="23754" y="5168"/>
                  </a:cubicBezTo>
                  <a:cubicBezTo>
                    <a:pt x="23754" y="5107"/>
                    <a:pt x="23784" y="5076"/>
                    <a:pt x="23815" y="5016"/>
                  </a:cubicBezTo>
                  <a:cubicBezTo>
                    <a:pt x="23893" y="5027"/>
                    <a:pt x="23966" y="5034"/>
                    <a:pt x="24039" y="5034"/>
                  </a:cubicBezTo>
                  <a:cubicBezTo>
                    <a:pt x="24165" y="5034"/>
                    <a:pt x="24288" y="5013"/>
                    <a:pt x="24423" y="4955"/>
                  </a:cubicBezTo>
                  <a:cubicBezTo>
                    <a:pt x="24483" y="4924"/>
                    <a:pt x="24514" y="4894"/>
                    <a:pt x="24575" y="4864"/>
                  </a:cubicBezTo>
                  <a:close/>
                  <a:moveTo>
                    <a:pt x="25456" y="5137"/>
                  </a:moveTo>
                  <a:cubicBezTo>
                    <a:pt x="25578" y="5228"/>
                    <a:pt x="25669" y="5289"/>
                    <a:pt x="25669" y="5350"/>
                  </a:cubicBezTo>
                  <a:cubicBezTo>
                    <a:pt x="25486" y="5441"/>
                    <a:pt x="25304" y="5532"/>
                    <a:pt x="25122" y="5563"/>
                  </a:cubicBezTo>
                  <a:cubicBezTo>
                    <a:pt x="25091" y="5441"/>
                    <a:pt x="25091" y="5289"/>
                    <a:pt x="25091" y="5137"/>
                  </a:cubicBezTo>
                  <a:close/>
                  <a:moveTo>
                    <a:pt x="27097" y="4985"/>
                  </a:moveTo>
                  <a:cubicBezTo>
                    <a:pt x="27158" y="5016"/>
                    <a:pt x="27219" y="5016"/>
                    <a:pt x="27280" y="5046"/>
                  </a:cubicBezTo>
                  <a:cubicBezTo>
                    <a:pt x="27219" y="5137"/>
                    <a:pt x="27158" y="5198"/>
                    <a:pt x="27128" y="5259"/>
                  </a:cubicBezTo>
                  <a:cubicBezTo>
                    <a:pt x="27006" y="5411"/>
                    <a:pt x="26854" y="5532"/>
                    <a:pt x="26702" y="5654"/>
                  </a:cubicBezTo>
                  <a:cubicBezTo>
                    <a:pt x="26581" y="5532"/>
                    <a:pt x="26459" y="5350"/>
                    <a:pt x="26368" y="5137"/>
                  </a:cubicBezTo>
                  <a:cubicBezTo>
                    <a:pt x="26611" y="5107"/>
                    <a:pt x="26854" y="5046"/>
                    <a:pt x="27097" y="4985"/>
                  </a:cubicBezTo>
                  <a:close/>
                  <a:moveTo>
                    <a:pt x="41566" y="4408"/>
                  </a:moveTo>
                  <a:cubicBezTo>
                    <a:pt x="41687" y="4529"/>
                    <a:pt x="41809" y="4681"/>
                    <a:pt x="41870" y="4833"/>
                  </a:cubicBezTo>
                  <a:cubicBezTo>
                    <a:pt x="41991" y="5046"/>
                    <a:pt x="42052" y="5228"/>
                    <a:pt x="42083" y="5380"/>
                  </a:cubicBezTo>
                  <a:cubicBezTo>
                    <a:pt x="41961" y="5320"/>
                    <a:pt x="41839" y="5289"/>
                    <a:pt x="41687" y="5289"/>
                  </a:cubicBezTo>
                  <a:cubicBezTo>
                    <a:pt x="41414" y="5289"/>
                    <a:pt x="41110" y="5411"/>
                    <a:pt x="40988" y="5654"/>
                  </a:cubicBezTo>
                  <a:cubicBezTo>
                    <a:pt x="40897" y="5563"/>
                    <a:pt x="40836" y="5472"/>
                    <a:pt x="40745" y="5380"/>
                  </a:cubicBezTo>
                  <a:cubicBezTo>
                    <a:pt x="40776" y="5380"/>
                    <a:pt x="40776" y="5350"/>
                    <a:pt x="40806" y="5350"/>
                  </a:cubicBezTo>
                  <a:cubicBezTo>
                    <a:pt x="41079" y="5107"/>
                    <a:pt x="41353" y="4772"/>
                    <a:pt x="41475" y="4408"/>
                  </a:cubicBezTo>
                  <a:close/>
                  <a:moveTo>
                    <a:pt x="28800" y="3952"/>
                  </a:moveTo>
                  <a:lnTo>
                    <a:pt x="28800" y="3952"/>
                  </a:lnTo>
                  <a:cubicBezTo>
                    <a:pt x="28891" y="4651"/>
                    <a:pt x="28404" y="5228"/>
                    <a:pt x="27766" y="5623"/>
                  </a:cubicBezTo>
                  <a:cubicBezTo>
                    <a:pt x="27584" y="5684"/>
                    <a:pt x="27432" y="5745"/>
                    <a:pt x="27280" y="5806"/>
                  </a:cubicBezTo>
                  <a:cubicBezTo>
                    <a:pt x="27280" y="5806"/>
                    <a:pt x="27273" y="5806"/>
                    <a:pt x="27267" y="5809"/>
                  </a:cubicBezTo>
                  <a:lnTo>
                    <a:pt x="27267" y="5809"/>
                  </a:lnTo>
                  <a:cubicBezTo>
                    <a:pt x="27410" y="5577"/>
                    <a:pt x="27524" y="5373"/>
                    <a:pt x="27553" y="5198"/>
                  </a:cubicBezTo>
                  <a:cubicBezTo>
                    <a:pt x="27584" y="5168"/>
                    <a:pt x="27584" y="5107"/>
                    <a:pt x="27584" y="5076"/>
                  </a:cubicBezTo>
                  <a:cubicBezTo>
                    <a:pt x="28040" y="5046"/>
                    <a:pt x="28435" y="4681"/>
                    <a:pt x="28648" y="4316"/>
                  </a:cubicBezTo>
                  <a:cubicBezTo>
                    <a:pt x="28708" y="4195"/>
                    <a:pt x="28769" y="4073"/>
                    <a:pt x="28800" y="3952"/>
                  </a:cubicBezTo>
                  <a:close/>
                  <a:moveTo>
                    <a:pt x="41690" y="5592"/>
                  </a:moveTo>
                  <a:cubicBezTo>
                    <a:pt x="41775" y="5592"/>
                    <a:pt x="41867" y="5611"/>
                    <a:pt x="41961" y="5654"/>
                  </a:cubicBezTo>
                  <a:lnTo>
                    <a:pt x="41991" y="5654"/>
                  </a:lnTo>
                  <a:cubicBezTo>
                    <a:pt x="41900" y="5745"/>
                    <a:pt x="41809" y="5806"/>
                    <a:pt x="41687" y="5867"/>
                  </a:cubicBezTo>
                  <a:lnTo>
                    <a:pt x="41231" y="5867"/>
                  </a:lnTo>
                  <a:cubicBezTo>
                    <a:pt x="41297" y="5714"/>
                    <a:pt x="41472" y="5592"/>
                    <a:pt x="41690" y="5592"/>
                  </a:cubicBezTo>
                  <a:close/>
                  <a:moveTo>
                    <a:pt x="38405" y="5684"/>
                  </a:moveTo>
                  <a:lnTo>
                    <a:pt x="38405" y="5684"/>
                  </a:lnTo>
                  <a:cubicBezTo>
                    <a:pt x="38496" y="5745"/>
                    <a:pt x="38587" y="5806"/>
                    <a:pt x="38709" y="5927"/>
                  </a:cubicBezTo>
                  <a:cubicBezTo>
                    <a:pt x="38617" y="5927"/>
                    <a:pt x="38526" y="5927"/>
                    <a:pt x="38435" y="5958"/>
                  </a:cubicBezTo>
                  <a:cubicBezTo>
                    <a:pt x="38435" y="5927"/>
                    <a:pt x="38435" y="5927"/>
                    <a:pt x="38435" y="5897"/>
                  </a:cubicBezTo>
                  <a:cubicBezTo>
                    <a:pt x="38435" y="5836"/>
                    <a:pt x="38405" y="5775"/>
                    <a:pt x="38405" y="5684"/>
                  </a:cubicBezTo>
                  <a:close/>
                  <a:moveTo>
                    <a:pt x="38800" y="4651"/>
                  </a:moveTo>
                  <a:cubicBezTo>
                    <a:pt x="38800" y="4772"/>
                    <a:pt x="38830" y="4894"/>
                    <a:pt x="38891" y="5016"/>
                  </a:cubicBezTo>
                  <a:cubicBezTo>
                    <a:pt x="38921" y="5137"/>
                    <a:pt x="39013" y="5289"/>
                    <a:pt x="39165" y="5320"/>
                  </a:cubicBezTo>
                  <a:cubicBezTo>
                    <a:pt x="39210" y="5335"/>
                    <a:pt x="39256" y="5342"/>
                    <a:pt x="39301" y="5342"/>
                  </a:cubicBezTo>
                  <a:cubicBezTo>
                    <a:pt x="39347" y="5342"/>
                    <a:pt x="39393" y="5335"/>
                    <a:pt x="39438" y="5320"/>
                  </a:cubicBezTo>
                  <a:cubicBezTo>
                    <a:pt x="39438" y="5441"/>
                    <a:pt x="39469" y="5532"/>
                    <a:pt x="39438" y="5623"/>
                  </a:cubicBezTo>
                  <a:cubicBezTo>
                    <a:pt x="39347" y="5715"/>
                    <a:pt x="39286" y="5836"/>
                    <a:pt x="39225" y="5958"/>
                  </a:cubicBezTo>
                  <a:cubicBezTo>
                    <a:pt x="39165" y="5958"/>
                    <a:pt x="39104" y="5927"/>
                    <a:pt x="39043" y="5927"/>
                  </a:cubicBezTo>
                  <a:cubicBezTo>
                    <a:pt x="38891" y="5715"/>
                    <a:pt x="38678" y="5532"/>
                    <a:pt x="38435" y="5411"/>
                  </a:cubicBezTo>
                  <a:cubicBezTo>
                    <a:pt x="38496" y="5168"/>
                    <a:pt x="38648" y="4894"/>
                    <a:pt x="38800" y="4651"/>
                  </a:cubicBezTo>
                  <a:close/>
                  <a:moveTo>
                    <a:pt x="38526" y="4286"/>
                  </a:moveTo>
                  <a:lnTo>
                    <a:pt x="38526" y="4286"/>
                  </a:lnTo>
                  <a:cubicBezTo>
                    <a:pt x="38465" y="4377"/>
                    <a:pt x="38435" y="4468"/>
                    <a:pt x="38405" y="4529"/>
                  </a:cubicBezTo>
                  <a:cubicBezTo>
                    <a:pt x="38313" y="4712"/>
                    <a:pt x="38253" y="4924"/>
                    <a:pt x="38222" y="5137"/>
                  </a:cubicBezTo>
                  <a:cubicBezTo>
                    <a:pt x="38192" y="5198"/>
                    <a:pt x="38161" y="5289"/>
                    <a:pt x="38161" y="5350"/>
                  </a:cubicBezTo>
                  <a:cubicBezTo>
                    <a:pt x="38142" y="5349"/>
                    <a:pt x="38122" y="5348"/>
                    <a:pt x="38103" y="5348"/>
                  </a:cubicBezTo>
                  <a:cubicBezTo>
                    <a:pt x="37702" y="5348"/>
                    <a:pt x="37361" y="5640"/>
                    <a:pt x="37158" y="5988"/>
                  </a:cubicBezTo>
                  <a:cubicBezTo>
                    <a:pt x="37280" y="5380"/>
                    <a:pt x="37645" y="4772"/>
                    <a:pt x="38040" y="4468"/>
                  </a:cubicBezTo>
                  <a:cubicBezTo>
                    <a:pt x="38192" y="4377"/>
                    <a:pt x="38374" y="4316"/>
                    <a:pt x="38526" y="4286"/>
                  </a:cubicBezTo>
                  <a:close/>
                  <a:moveTo>
                    <a:pt x="40502" y="5563"/>
                  </a:moveTo>
                  <a:cubicBezTo>
                    <a:pt x="40654" y="5654"/>
                    <a:pt x="40776" y="5806"/>
                    <a:pt x="40836" y="5988"/>
                  </a:cubicBezTo>
                  <a:cubicBezTo>
                    <a:pt x="40836" y="5988"/>
                    <a:pt x="40806" y="6019"/>
                    <a:pt x="40776" y="6019"/>
                  </a:cubicBezTo>
                  <a:cubicBezTo>
                    <a:pt x="40624" y="5958"/>
                    <a:pt x="40502" y="5836"/>
                    <a:pt x="40441" y="5715"/>
                  </a:cubicBezTo>
                  <a:cubicBezTo>
                    <a:pt x="40441" y="5654"/>
                    <a:pt x="40441" y="5654"/>
                    <a:pt x="40441" y="5623"/>
                  </a:cubicBezTo>
                  <a:cubicBezTo>
                    <a:pt x="40472" y="5593"/>
                    <a:pt x="40472" y="5593"/>
                    <a:pt x="40502" y="5563"/>
                  </a:cubicBezTo>
                  <a:close/>
                  <a:moveTo>
                    <a:pt x="26246" y="5411"/>
                  </a:moveTo>
                  <a:cubicBezTo>
                    <a:pt x="26338" y="5532"/>
                    <a:pt x="26398" y="5684"/>
                    <a:pt x="26520" y="5775"/>
                  </a:cubicBezTo>
                  <a:cubicBezTo>
                    <a:pt x="26307" y="5927"/>
                    <a:pt x="26064" y="6049"/>
                    <a:pt x="25851" y="6110"/>
                  </a:cubicBezTo>
                  <a:cubicBezTo>
                    <a:pt x="26003" y="5897"/>
                    <a:pt x="26155" y="5654"/>
                    <a:pt x="26246" y="5411"/>
                  </a:cubicBezTo>
                  <a:close/>
                  <a:moveTo>
                    <a:pt x="26003" y="5411"/>
                  </a:moveTo>
                  <a:cubicBezTo>
                    <a:pt x="25912" y="5715"/>
                    <a:pt x="25699" y="5988"/>
                    <a:pt x="25426" y="6231"/>
                  </a:cubicBezTo>
                  <a:cubicBezTo>
                    <a:pt x="25426" y="6262"/>
                    <a:pt x="25395" y="6262"/>
                    <a:pt x="25365" y="6262"/>
                  </a:cubicBezTo>
                  <a:cubicBezTo>
                    <a:pt x="25304" y="6171"/>
                    <a:pt x="25274" y="6110"/>
                    <a:pt x="25243" y="5988"/>
                  </a:cubicBezTo>
                  <a:cubicBezTo>
                    <a:pt x="25426" y="5958"/>
                    <a:pt x="25578" y="5806"/>
                    <a:pt x="25699" y="5684"/>
                  </a:cubicBezTo>
                  <a:cubicBezTo>
                    <a:pt x="25730" y="5623"/>
                    <a:pt x="25790" y="5563"/>
                    <a:pt x="25851" y="5502"/>
                  </a:cubicBezTo>
                  <a:cubicBezTo>
                    <a:pt x="25882" y="5472"/>
                    <a:pt x="25942" y="5441"/>
                    <a:pt x="26003" y="5411"/>
                  </a:cubicBezTo>
                  <a:close/>
                  <a:moveTo>
                    <a:pt x="39955" y="5563"/>
                  </a:moveTo>
                  <a:lnTo>
                    <a:pt x="39955" y="5593"/>
                  </a:lnTo>
                  <a:cubicBezTo>
                    <a:pt x="39985" y="5654"/>
                    <a:pt x="40046" y="5684"/>
                    <a:pt x="40076" y="5684"/>
                  </a:cubicBezTo>
                  <a:cubicBezTo>
                    <a:pt x="40107" y="5745"/>
                    <a:pt x="40137" y="5836"/>
                    <a:pt x="40168" y="5897"/>
                  </a:cubicBezTo>
                  <a:cubicBezTo>
                    <a:pt x="40137" y="6049"/>
                    <a:pt x="40016" y="6201"/>
                    <a:pt x="39864" y="6292"/>
                  </a:cubicBezTo>
                  <a:cubicBezTo>
                    <a:pt x="39772" y="6231"/>
                    <a:pt x="39651" y="6171"/>
                    <a:pt x="39560" y="6110"/>
                  </a:cubicBezTo>
                  <a:cubicBezTo>
                    <a:pt x="39590" y="6049"/>
                    <a:pt x="39590" y="5958"/>
                    <a:pt x="39620" y="5897"/>
                  </a:cubicBezTo>
                  <a:cubicBezTo>
                    <a:pt x="39712" y="5775"/>
                    <a:pt x="39833" y="5654"/>
                    <a:pt x="39955" y="5563"/>
                  </a:cubicBezTo>
                  <a:close/>
                  <a:moveTo>
                    <a:pt x="24027" y="5684"/>
                  </a:moveTo>
                  <a:cubicBezTo>
                    <a:pt x="24271" y="5775"/>
                    <a:pt x="24514" y="5836"/>
                    <a:pt x="24757" y="5836"/>
                  </a:cubicBezTo>
                  <a:cubicBezTo>
                    <a:pt x="24818" y="5927"/>
                    <a:pt x="24879" y="5988"/>
                    <a:pt x="24970" y="5988"/>
                  </a:cubicBezTo>
                  <a:cubicBezTo>
                    <a:pt x="25000" y="6110"/>
                    <a:pt x="25061" y="6201"/>
                    <a:pt x="25122" y="6292"/>
                  </a:cubicBezTo>
                  <a:cubicBezTo>
                    <a:pt x="25031" y="6307"/>
                    <a:pt x="24947" y="6315"/>
                    <a:pt x="24867" y="6315"/>
                  </a:cubicBezTo>
                  <a:cubicBezTo>
                    <a:pt x="24787" y="6315"/>
                    <a:pt x="24711" y="6307"/>
                    <a:pt x="24635" y="6292"/>
                  </a:cubicBezTo>
                  <a:cubicBezTo>
                    <a:pt x="24210" y="6262"/>
                    <a:pt x="23967" y="5988"/>
                    <a:pt x="23845" y="5684"/>
                  </a:cubicBezTo>
                  <a:close/>
                  <a:moveTo>
                    <a:pt x="42295" y="4651"/>
                  </a:moveTo>
                  <a:lnTo>
                    <a:pt x="42295" y="4651"/>
                  </a:lnTo>
                  <a:cubicBezTo>
                    <a:pt x="42508" y="4803"/>
                    <a:pt x="42721" y="5046"/>
                    <a:pt x="42842" y="5350"/>
                  </a:cubicBezTo>
                  <a:cubicBezTo>
                    <a:pt x="42873" y="5472"/>
                    <a:pt x="42964" y="5745"/>
                    <a:pt x="42964" y="5867"/>
                  </a:cubicBezTo>
                  <a:cubicBezTo>
                    <a:pt x="42964" y="5958"/>
                    <a:pt x="42873" y="6201"/>
                    <a:pt x="42812" y="6323"/>
                  </a:cubicBezTo>
                  <a:cubicBezTo>
                    <a:pt x="42721" y="6049"/>
                    <a:pt x="42569" y="5775"/>
                    <a:pt x="42386" y="5593"/>
                  </a:cubicBezTo>
                  <a:cubicBezTo>
                    <a:pt x="42447" y="5289"/>
                    <a:pt x="42417" y="4924"/>
                    <a:pt x="42295" y="4651"/>
                  </a:cubicBezTo>
                  <a:close/>
                  <a:moveTo>
                    <a:pt x="40350" y="6110"/>
                  </a:moveTo>
                  <a:cubicBezTo>
                    <a:pt x="40411" y="6140"/>
                    <a:pt x="40472" y="6201"/>
                    <a:pt x="40532" y="6231"/>
                  </a:cubicBezTo>
                  <a:cubicBezTo>
                    <a:pt x="40472" y="6262"/>
                    <a:pt x="40441" y="6323"/>
                    <a:pt x="40411" y="6383"/>
                  </a:cubicBezTo>
                  <a:cubicBezTo>
                    <a:pt x="40320" y="6353"/>
                    <a:pt x="40228" y="6353"/>
                    <a:pt x="40137" y="6323"/>
                  </a:cubicBezTo>
                  <a:cubicBezTo>
                    <a:pt x="40198" y="6292"/>
                    <a:pt x="40228" y="6231"/>
                    <a:pt x="40289" y="6201"/>
                  </a:cubicBezTo>
                  <a:cubicBezTo>
                    <a:pt x="40320" y="6171"/>
                    <a:pt x="40350" y="6140"/>
                    <a:pt x="40350" y="6110"/>
                  </a:cubicBezTo>
                  <a:close/>
                  <a:moveTo>
                    <a:pt x="40745" y="6323"/>
                  </a:moveTo>
                  <a:cubicBezTo>
                    <a:pt x="40806" y="6353"/>
                    <a:pt x="40836" y="6353"/>
                    <a:pt x="40897" y="6353"/>
                  </a:cubicBezTo>
                  <a:cubicBezTo>
                    <a:pt x="40897" y="6383"/>
                    <a:pt x="40897" y="6383"/>
                    <a:pt x="40897" y="6414"/>
                  </a:cubicBezTo>
                  <a:cubicBezTo>
                    <a:pt x="40867" y="6444"/>
                    <a:pt x="40836" y="6475"/>
                    <a:pt x="40806" y="6475"/>
                  </a:cubicBezTo>
                  <a:cubicBezTo>
                    <a:pt x="40745" y="6444"/>
                    <a:pt x="40684" y="6444"/>
                    <a:pt x="40654" y="6414"/>
                  </a:cubicBezTo>
                  <a:cubicBezTo>
                    <a:pt x="40684" y="6383"/>
                    <a:pt x="40715" y="6353"/>
                    <a:pt x="40745" y="6323"/>
                  </a:cubicBezTo>
                  <a:close/>
                  <a:moveTo>
                    <a:pt x="42022" y="5958"/>
                  </a:moveTo>
                  <a:lnTo>
                    <a:pt x="42022" y="5958"/>
                  </a:lnTo>
                  <a:cubicBezTo>
                    <a:pt x="41931" y="6140"/>
                    <a:pt x="41809" y="6323"/>
                    <a:pt x="41687" y="6505"/>
                  </a:cubicBezTo>
                  <a:cubicBezTo>
                    <a:pt x="41566" y="6444"/>
                    <a:pt x="41475" y="6444"/>
                    <a:pt x="41353" y="6414"/>
                  </a:cubicBezTo>
                  <a:lnTo>
                    <a:pt x="41292" y="6414"/>
                  </a:lnTo>
                  <a:cubicBezTo>
                    <a:pt x="41353" y="6414"/>
                    <a:pt x="41383" y="6383"/>
                    <a:pt x="41444" y="6353"/>
                  </a:cubicBezTo>
                  <a:cubicBezTo>
                    <a:pt x="41566" y="6292"/>
                    <a:pt x="41687" y="6231"/>
                    <a:pt x="41779" y="6140"/>
                  </a:cubicBezTo>
                  <a:cubicBezTo>
                    <a:pt x="41870" y="6079"/>
                    <a:pt x="41931" y="6049"/>
                    <a:pt x="41991" y="5988"/>
                  </a:cubicBezTo>
                  <a:cubicBezTo>
                    <a:pt x="41991" y="5988"/>
                    <a:pt x="41991" y="5988"/>
                    <a:pt x="42022" y="5958"/>
                  </a:cubicBezTo>
                  <a:close/>
                  <a:moveTo>
                    <a:pt x="38843" y="6219"/>
                  </a:moveTo>
                  <a:cubicBezTo>
                    <a:pt x="38891" y="6219"/>
                    <a:pt x="38938" y="6222"/>
                    <a:pt x="38982" y="6231"/>
                  </a:cubicBezTo>
                  <a:cubicBezTo>
                    <a:pt x="39013" y="6262"/>
                    <a:pt x="39013" y="6292"/>
                    <a:pt x="39043" y="6353"/>
                  </a:cubicBezTo>
                  <a:cubicBezTo>
                    <a:pt x="38891" y="6353"/>
                    <a:pt x="38739" y="6414"/>
                    <a:pt x="38648" y="6535"/>
                  </a:cubicBezTo>
                  <a:cubicBezTo>
                    <a:pt x="38648" y="6505"/>
                    <a:pt x="38617" y="6505"/>
                    <a:pt x="38587" y="6475"/>
                  </a:cubicBezTo>
                  <a:cubicBezTo>
                    <a:pt x="38557" y="6414"/>
                    <a:pt x="38526" y="6323"/>
                    <a:pt x="38526" y="6262"/>
                  </a:cubicBezTo>
                  <a:cubicBezTo>
                    <a:pt x="38612" y="6240"/>
                    <a:pt x="38729" y="6219"/>
                    <a:pt x="38843" y="6219"/>
                  </a:cubicBezTo>
                  <a:close/>
                  <a:moveTo>
                    <a:pt x="26733" y="5958"/>
                  </a:moveTo>
                  <a:cubicBezTo>
                    <a:pt x="26763" y="5958"/>
                    <a:pt x="26763" y="5958"/>
                    <a:pt x="26794" y="5988"/>
                  </a:cubicBezTo>
                  <a:cubicBezTo>
                    <a:pt x="26733" y="6049"/>
                    <a:pt x="26642" y="6110"/>
                    <a:pt x="26581" y="6201"/>
                  </a:cubicBezTo>
                  <a:cubicBezTo>
                    <a:pt x="26368" y="6292"/>
                    <a:pt x="26216" y="6414"/>
                    <a:pt x="26034" y="6535"/>
                  </a:cubicBezTo>
                  <a:cubicBezTo>
                    <a:pt x="25958" y="6561"/>
                    <a:pt x="25888" y="6575"/>
                    <a:pt x="25820" y="6575"/>
                  </a:cubicBezTo>
                  <a:cubicBezTo>
                    <a:pt x="25725" y="6575"/>
                    <a:pt x="25636" y="6546"/>
                    <a:pt x="25547" y="6475"/>
                  </a:cubicBezTo>
                  <a:cubicBezTo>
                    <a:pt x="25973" y="6383"/>
                    <a:pt x="26398" y="6201"/>
                    <a:pt x="26733" y="5958"/>
                  </a:cubicBezTo>
                  <a:close/>
                  <a:moveTo>
                    <a:pt x="24058" y="6353"/>
                  </a:moveTo>
                  <a:lnTo>
                    <a:pt x="24058" y="6353"/>
                  </a:lnTo>
                  <a:cubicBezTo>
                    <a:pt x="24210" y="6475"/>
                    <a:pt x="24392" y="6535"/>
                    <a:pt x="24605" y="6566"/>
                  </a:cubicBezTo>
                  <a:lnTo>
                    <a:pt x="25031" y="6566"/>
                  </a:lnTo>
                  <a:cubicBezTo>
                    <a:pt x="25000" y="6596"/>
                    <a:pt x="24970" y="6596"/>
                    <a:pt x="24939" y="6627"/>
                  </a:cubicBezTo>
                  <a:cubicBezTo>
                    <a:pt x="24831" y="6681"/>
                    <a:pt x="24728" y="6705"/>
                    <a:pt x="24632" y="6705"/>
                  </a:cubicBezTo>
                  <a:cubicBezTo>
                    <a:pt x="24402" y="6705"/>
                    <a:pt x="24208" y="6567"/>
                    <a:pt x="24058" y="6353"/>
                  </a:cubicBezTo>
                  <a:close/>
                  <a:moveTo>
                    <a:pt x="42265" y="5927"/>
                  </a:moveTo>
                  <a:cubicBezTo>
                    <a:pt x="42417" y="6110"/>
                    <a:pt x="42538" y="6323"/>
                    <a:pt x="42599" y="6566"/>
                  </a:cubicBezTo>
                  <a:cubicBezTo>
                    <a:pt x="42478" y="6687"/>
                    <a:pt x="42326" y="6779"/>
                    <a:pt x="42174" y="6809"/>
                  </a:cubicBezTo>
                  <a:cubicBezTo>
                    <a:pt x="42083" y="6748"/>
                    <a:pt x="41991" y="6657"/>
                    <a:pt x="41870" y="6596"/>
                  </a:cubicBezTo>
                  <a:cubicBezTo>
                    <a:pt x="42052" y="6383"/>
                    <a:pt x="42174" y="6171"/>
                    <a:pt x="42265" y="5927"/>
                  </a:cubicBezTo>
                  <a:close/>
                  <a:moveTo>
                    <a:pt x="38101" y="5593"/>
                  </a:moveTo>
                  <a:cubicBezTo>
                    <a:pt x="38101" y="5684"/>
                    <a:pt x="38101" y="5745"/>
                    <a:pt x="38101" y="5806"/>
                  </a:cubicBezTo>
                  <a:cubicBezTo>
                    <a:pt x="38101" y="5897"/>
                    <a:pt x="38101" y="5988"/>
                    <a:pt x="38101" y="6079"/>
                  </a:cubicBezTo>
                  <a:cubicBezTo>
                    <a:pt x="38010" y="6110"/>
                    <a:pt x="37888" y="6201"/>
                    <a:pt x="37797" y="6292"/>
                  </a:cubicBezTo>
                  <a:cubicBezTo>
                    <a:pt x="37645" y="6475"/>
                    <a:pt x="37493" y="6748"/>
                    <a:pt x="37462" y="7022"/>
                  </a:cubicBezTo>
                  <a:cubicBezTo>
                    <a:pt x="37402" y="6900"/>
                    <a:pt x="37310" y="6779"/>
                    <a:pt x="37250" y="6657"/>
                  </a:cubicBezTo>
                  <a:cubicBezTo>
                    <a:pt x="37310" y="6140"/>
                    <a:pt x="37614" y="5593"/>
                    <a:pt x="38101" y="5593"/>
                  </a:cubicBezTo>
                  <a:close/>
                  <a:moveTo>
                    <a:pt x="40988" y="6900"/>
                  </a:moveTo>
                  <a:cubicBezTo>
                    <a:pt x="41049" y="6930"/>
                    <a:pt x="41079" y="6961"/>
                    <a:pt x="41110" y="6961"/>
                  </a:cubicBezTo>
                  <a:cubicBezTo>
                    <a:pt x="41049" y="7022"/>
                    <a:pt x="40958" y="7052"/>
                    <a:pt x="40897" y="7082"/>
                  </a:cubicBezTo>
                  <a:cubicBezTo>
                    <a:pt x="40867" y="7082"/>
                    <a:pt x="40867" y="7113"/>
                    <a:pt x="40836" y="7113"/>
                  </a:cubicBezTo>
                  <a:cubicBezTo>
                    <a:pt x="40897" y="7052"/>
                    <a:pt x="40958" y="6961"/>
                    <a:pt x="40988" y="6900"/>
                  </a:cubicBezTo>
                  <a:close/>
                  <a:moveTo>
                    <a:pt x="38192" y="6383"/>
                  </a:moveTo>
                  <a:cubicBezTo>
                    <a:pt x="38283" y="6535"/>
                    <a:pt x="38374" y="6657"/>
                    <a:pt x="38496" y="6748"/>
                  </a:cubicBezTo>
                  <a:cubicBezTo>
                    <a:pt x="38526" y="6748"/>
                    <a:pt x="38526" y="6748"/>
                    <a:pt x="38526" y="6779"/>
                  </a:cubicBezTo>
                  <a:cubicBezTo>
                    <a:pt x="38496" y="6870"/>
                    <a:pt x="38465" y="6991"/>
                    <a:pt x="38465" y="7113"/>
                  </a:cubicBezTo>
                  <a:cubicBezTo>
                    <a:pt x="38303" y="7194"/>
                    <a:pt x="38155" y="7234"/>
                    <a:pt x="38002" y="7234"/>
                  </a:cubicBezTo>
                  <a:cubicBezTo>
                    <a:pt x="37925" y="7234"/>
                    <a:pt x="37847" y="7224"/>
                    <a:pt x="37766" y="7204"/>
                  </a:cubicBezTo>
                  <a:cubicBezTo>
                    <a:pt x="37766" y="7204"/>
                    <a:pt x="37766" y="7174"/>
                    <a:pt x="37766" y="7174"/>
                  </a:cubicBezTo>
                  <a:cubicBezTo>
                    <a:pt x="37766" y="7052"/>
                    <a:pt x="37888" y="6779"/>
                    <a:pt x="37888" y="6718"/>
                  </a:cubicBezTo>
                  <a:cubicBezTo>
                    <a:pt x="38010" y="6505"/>
                    <a:pt x="38070" y="6444"/>
                    <a:pt x="38192" y="6383"/>
                  </a:cubicBezTo>
                  <a:close/>
                  <a:moveTo>
                    <a:pt x="39803" y="6657"/>
                  </a:moveTo>
                  <a:cubicBezTo>
                    <a:pt x="39955" y="6779"/>
                    <a:pt x="40076" y="6900"/>
                    <a:pt x="40168" y="7022"/>
                  </a:cubicBezTo>
                  <a:cubicBezTo>
                    <a:pt x="40016" y="7174"/>
                    <a:pt x="39894" y="7356"/>
                    <a:pt x="39772" y="7538"/>
                  </a:cubicBezTo>
                  <a:lnTo>
                    <a:pt x="39742" y="7538"/>
                  </a:lnTo>
                  <a:cubicBezTo>
                    <a:pt x="39772" y="7538"/>
                    <a:pt x="39772" y="7508"/>
                    <a:pt x="39772" y="7478"/>
                  </a:cubicBezTo>
                  <a:cubicBezTo>
                    <a:pt x="39803" y="7234"/>
                    <a:pt x="39681" y="6991"/>
                    <a:pt x="39560" y="6779"/>
                  </a:cubicBezTo>
                  <a:cubicBezTo>
                    <a:pt x="39560" y="6748"/>
                    <a:pt x="39560" y="6748"/>
                    <a:pt x="39560" y="6748"/>
                  </a:cubicBezTo>
                  <a:cubicBezTo>
                    <a:pt x="39590" y="6718"/>
                    <a:pt x="39620" y="6687"/>
                    <a:pt x="39620" y="6687"/>
                  </a:cubicBezTo>
                  <a:cubicBezTo>
                    <a:pt x="39681" y="6687"/>
                    <a:pt x="39742" y="6657"/>
                    <a:pt x="39803" y="6657"/>
                  </a:cubicBezTo>
                  <a:close/>
                  <a:moveTo>
                    <a:pt x="42690" y="6900"/>
                  </a:moveTo>
                  <a:lnTo>
                    <a:pt x="42690" y="6900"/>
                  </a:lnTo>
                  <a:cubicBezTo>
                    <a:pt x="42751" y="7204"/>
                    <a:pt x="42751" y="7508"/>
                    <a:pt x="42630" y="7660"/>
                  </a:cubicBezTo>
                  <a:cubicBezTo>
                    <a:pt x="42569" y="7447"/>
                    <a:pt x="42478" y="7234"/>
                    <a:pt x="42356" y="7082"/>
                  </a:cubicBezTo>
                  <a:cubicBezTo>
                    <a:pt x="42478" y="7022"/>
                    <a:pt x="42599" y="6961"/>
                    <a:pt x="42690" y="6900"/>
                  </a:cubicBezTo>
                  <a:close/>
                  <a:moveTo>
                    <a:pt x="39317" y="6839"/>
                  </a:moveTo>
                  <a:cubicBezTo>
                    <a:pt x="39438" y="7022"/>
                    <a:pt x="39529" y="7295"/>
                    <a:pt x="39499" y="7478"/>
                  </a:cubicBezTo>
                  <a:cubicBezTo>
                    <a:pt x="39499" y="7538"/>
                    <a:pt x="39469" y="7599"/>
                    <a:pt x="39408" y="7660"/>
                  </a:cubicBezTo>
                  <a:cubicBezTo>
                    <a:pt x="39345" y="7673"/>
                    <a:pt x="39277" y="7680"/>
                    <a:pt x="39210" y="7680"/>
                  </a:cubicBezTo>
                  <a:cubicBezTo>
                    <a:pt x="39115" y="7680"/>
                    <a:pt x="39023" y="7665"/>
                    <a:pt x="38952" y="7630"/>
                  </a:cubicBezTo>
                  <a:cubicBezTo>
                    <a:pt x="38921" y="7386"/>
                    <a:pt x="38982" y="7143"/>
                    <a:pt x="39195" y="6930"/>
                  </a:cubicBezTo>
                  <a:cubicBezTo>
                    <a:pt x="39225" y="6900"/>
                    <a:pt x="39256" y="6870"/>
                    <a:pt x="39286" y="6839"/>
                  </a:cubicBezTo>
                  <a:close/>
                  <a:moveTo>
                    <a:pt x="38465" y="7326"/>
                  </a:moveTo>
                  <a:cubicBezTo>
                    <a:pt x="38465" y="7356"/>
                    <a:pt x="38496" y="7386"/>
                    <a:pt x="38496" y="7417"/>
                  </a:cubicBezTo>
                  <a:cubicBezTo>
                    <a:pt x="38283" y="7478"/>
                    <a:pt x="38192" y="7630"/>
                    <a:pt x="38131" y="7842"/>
                  </a:cubicBezTo>
                  <a:cubicBezTo>
                    <a:pt x="38010" y="7751"/>
                    <a:pt x="37888" y="7599"/>
                    <a:pt x="37827" y="7447"/>
                  </a:cubicBezTo>
                  <a:cubicBezTo>
                    <a:pt x="38070" y="7447"/>
                    <a:pt x="38283" y="7417"/>
                    <a:pt x="38465" y="7326"/>
                  </a:cubicBezTo>
                  <a:close/>
                  <a:moveTo>
                    <a:pt x="38587" y="7690"/>
                  </a:moveTo>
                  <a:cubicBezTo>
                    <a:pt x="38587" y="7690"/>
                    <a:pt x="38617" y="7721"/>
                    <a:pt x="38648" y="7721"/>
                  </a:cubicBezTo>
                  <a:cubicBezTo>
                    <a:pt x="38648" y="7721"/>
                    <a:pt x="38648" y="7721"/>
                    <a:pt x="38648" y="7751"/>
                  </a:cubicBezTo>
                  <a:cubicBezTo>
                    <a:pt x="38557" y="7812"/>
                    <a:pt x="38465" y="7873"/>
                    <a:pt x="38405" y="7873"/>
                  </a:cubicBezTo>
                  <a:cubicBezTo>
                    <a:pt x="38405" y="7782"/>
                    <a:pt x="38465" y="7721"/>
                    <a:pt x="38526" y="7690"/>
                  </a:cubicBezTo>
                  <a:close/>
                  <a:moveTo>
                    <a:pt x="37280" y="7174"/>
                  </a:moveTo>
                  <a:lnTo>
                    <a:pt x="37280" y="7174"/>
                  </a:lnTo>
                  <a:cubicBezTo>
                    <a:pt x="37310" y="7204"/>
                    <a:pt x="37341" y="7234"/>
                    <a:pt x="37371" y="7265"/>
                  </a:cubicBezTo>
                  <a:cubicBezTo>
                    <a:pt x="37432" y="7326"/>
                    <a:pt x="37462" y="7356"/>
                    <a:pt x="37493" y="7417"/>
                  </a:cubicBezTo>
                  <a:cubicBezTo>
                    <a:pt x="37584" y="7690"/>
                    <a:pt x="37766" y="7964"/>
                    <a:pt x="38010" y="8086"/>
                  </a:cubicBezTo>
                  <a:cubicBezTo>
                    <a:pt x="37706" y="7994"/>
                    <a:pt x="37432" y="7721"/>
                    <a:pt x="37310" y="7326"/>
                  </a:cubicBezTo>
                  <a:cubicBezTo>
                    <a:pt x="37310" y="7295"/>
                    <a:pt x="37280" y="7234"/>
                    <a:pt x="37280" y="7174"/>
                  </a:cubicBezTo>
                  <a:close/>
                  <a:moveTo>
                    <a:pt x="42083" y="7143"/>
                  </a:moveTo>
                  <a:cubicBezTo>
                    <a:pt x="42204" y="7356"/>
                    <a:pt x="42326" y="7599"/>
                    <a:pt x="42356" y="7873"/>
                  </a:cubicBezTo>
                  <a:cubicBezTo>
                    <a:pt x="42204" y="7964"/>
                    <a:pt x="42052" y="8055"/>
                    <a:pt x="41900" y="8116"/>
                  </a:cubicBezTo>
                  <a:cubicBezTo>
                    <a:pt x="41931" y="7964"/>
                    <a:pt x="41900" y="7812"/>
                    <a:pt x="41870" y="7660"/>
                  </a:cubicBezTo>
                  <a:cubicBezTo>
                    <a:pt x="41809" y="7478"/>
                    <a:pt x="41718" y="7295"/>
                    <a:pt x="41596" y="7143"/>
                  </a:cubicBezTo>
                  <a:lnTo>
                    <a:pt x="41596" y="7143"/>
                  </a:lnTo>
                  <a:cubicBezTo>
                    <a:pt x="41672" y="7158"/>
                    <a:pt x="41748" y="7166"/>
                    <a:pt x="41828" y="7166"/>
                  </a:cubicBezTo>
                  <a:cubicBezTo>
                    <a:pt x="41908" y="7166"/>
                    <a:pt x="41991" y="7158"/>
                    <a:pt x="42083" y="7143"/>
                  </a:cubicBezTo>
                  <a:close/>
                  <a:moveTo>
                    <a:pt x="38769" y="7994"/>
                  </a:moveTo>
                  <a:cubicBezTo>
                    <a:pt x="38769" y="8025"/>
                    <a:pt x="38800" y="8055"/>
                    <a:pt x="38800" y="8055"/>
                  </a:cubicBezTo>
                  <a:cubicBezTo>
                    <a:pt x="38678" y="8116"/>
                    <a:pt x="38557" y="8146"/>
                    <a:pt x="38435" y="8177"/>
                  </a:cubicBezTo>
                  <a:lnTo>
                    <a:pt x="38405" y="8177"/>
                  </a:lnTo>
                  <a:cubicBezTo>
                    <a:pt x="38435" y="8146"/>
                    <a:pt x="38435" y="8146"/>
                    <a:pt x="38465" y="8146"/>
                  </a:cubicBezTo>
                  <a:cubicBezTo>
                    <a:pt x="38587" y="8086"/>
                    <a:pt x="38678" y="8055"/>
                    <a:pt x="38769" y="7994"/>
                  </a:cubicBezTo>
                  <a:close/>
                  <a:moveTo>
                    <a:pt x="40198" y="7630"/>
                  </a:moveTo>
                  <a:cubicBezTo>
                    <a:pt x="40228" y="7751"/>
                    <a:pt x="40289" y="7873"/>
                    <a:pt x="40350" y="7964"/>
                  </a:cubicBezTo>
                  <a:cubicBezTo>
                    <a:pt x="40350" y="8025"/>
                    <a:pt x="40228" y="8116"/>
                    <a:pt x="40107" y="8177"/>
                  </a:cubicBezTo>
                  <a:cubicBezTo>
                    <a:pt x="40046" y="8116"/>
                    <a:pt x="39955" y="8086"/>
                    <a:pt x="39894" y="8055"/>
                  </a:cubicBezTo>
                  <a:cubicBezTo>
                    <a:pt x="39894" y="8055"/>
                    <a:pt x="39864" y="8055"/>
                    <a:pt x="39864" y="8025"/>
                  </a:cubicBezTo>
                  <a:cubicBezTo>
                    <a:pt x="39864" y="7934"/>
                    <a:pt x="39894" y="7842"/>
                    <a:pt x="39955" y="7751"/>
                  </a:cubicBezTo>
                  <a:cubicBezTo>
                    <a:pt x="40046" y="7721"/>
                    <a:pt x="40137" y="7660"/>
                    <a:pt x="40198" y="7630"/>
                  </a:cubicBezTo>
                  <a:close/>
                  <a:moveTo>
                    <a:pt x="41262" y="7143"/>
                  </a:moveTo>
                  <a:cubicBezTo>
                    <a:pt x="41323" y="7204"/>
                    <a:pt x="41383" y="7265"/>
                    <a:pt x="41414" y="7356"/>
                  </a:cubicBezTo>
                  <a:cubicBezTo>
                    <a:pt x="41627" y="7660"/>
                    <a:pt x="41687" y="7934"/>
                    <a:pt x="41627" y="8207"/>
                  </a:cubicBezTo>
                  <a:cubicBezTo>
                    <a:pt x="41540" y="8226"/>
                    <a:pt x="41453" y="8236"/>
                    <a:pt x="41369" y="8236"/>
                  </a:cubicBezTo>
                  <a:cubicBezTo>
                    <a:pt x="41186" y="8236"/>
                    <a:pt x="41012" y="8189"/>
                    <a:pt x="40867" y="8086"/>
                  </a:cubicBezTo>
                  <a:cubicBezTo>
                    <a:pt x="40806" y="8055"/>
                    <a:pt x="40745" y="7994"/>
                    <a:pt x="40684" y="7934"/>
                  </a:cubicBezTo>
                  <a:cubicBezTo>
                    <a:pt x="40745" y="7751"/>
                    <a:pt x="40745" y="7569"/>
                    <a:pt x="40684" y="7386"/>
                  </a:cubicBezTo>
                  <a:cubicBezTo>
                    <a:pt x="40745" y="7386"/>
                    <a:pt x="40806" y="7356"/>
                    <a:pt x="40897" y="7356"/>
                  </a:cubicBezTo>
                  <a:cubicBezTo>
                    <a:pt x="41019" y="7295"/>
                    <a:pt x="41140" y="7234"/>
                    <a:pt x="41262" y="7143"/>
                  </a:cubicBezTo>
                  <a:close/>
                  <a:moveTo>
                    <a:pt x="40046" y="8511"/>
                  </a:moveTo>
                  <a:cubicBezTo>
                    <a:pt x="40137" y="8602"/>
                    <a:pt x="40198" y="8724"/>
                    <a:pt x="40198" y="8815"/>
                  </a:cubicBezTo>
                  <a:cubicBezTo>
                    <a:pt x="40076" y="8754"/>
                    <a:pt x="39985" y="8663"/>
                    <a:pt x="39924" y="8541"/>
                  </a:cubicBezTo>
                  <a:cubicBezTo>
                    <a:pt x="39955" y="8511"/>
                    <a:pt x="40016" y="8511"/>
                    <a:pt x="40046" y="8511"/>
                  </a:cubicBezTo>
                  <a:close/>
                  <a:moveTo>
                    <a:pt x="40532" y="8177"/>
                  </a:moveTo>
                  <a:cubicBezTo>
                    <a:pt x="40624" y="8268"/>
                    <a:pt x="40715" y="8359"/>
                    <a:pt x="40806" y="8420"/>
                  </a:cubicBezTo>
                  <a:cubicBezTo>
                    <a:pt x="40965" y="8488"/>
                    <a:pt x="41125" y="8522"/>
                    <a:pt x="41285" y="8522"/>
                  </a:cubicBezTo>
                  <a:cubicBezTo>
                    <a:pt x="41338" y="8522"/>
                    <a:pt x="41391" y="8519"/>
                    <a:pt x="41444" y="8511"/>
                  </a:cubicBezTo>
                  <a:lnTo>
                    <a:pt x="41444" y="8511"/>
                  </a:lnTo>
                  <a:cubicBezTo>
                    <a:pt x="41217" y="8739"/>
                    <a:pt x="40830" y="8940"/>
                    <a:pt x="40532" y="8940"/>
                  </a:cubicBezTo>
                  <a:cubicBezTo>
                    <a:pt x="40511" y="8940"/>
                    <a:pt x="40491" y="8939"/>
                    <a:pt x="40472" y="8937"/>
                  </a:cubicBezTo>
                  <a:cubicBezTo>
                    <a:pt x="40532" y="8724"/>
                    <a:pt x="40441" y="8541"/>
                    <a:pt x="40320" y="8359"/>
                  </a:cubicBezTo>
                  <a:cubicBezTo>
                    <a:pt x="40380" y="8329"/>
                    <a:pt x="40441" y="8268"/>
                    <a:pt x="40502" y="8207"/>
                  </a:cubicBezTo>
                  <a:cubicBezTo>
                    <a:pt x="40532" y="8207"/>
                    <a:pt x="40532" y="8207"/>
                    <a:pt x="40532" y="8177"/>
                  </a:cubicBezTo>
                  <a:close/>
                  <a:moveTo>
                    <a:pt x="39013" y="8268"/>
                  </a:moveTo>
                  <a:cubicBezTo>
                    <a:pt x="39013" y="8298"/>
                    <a:pt x="39013" y="8298"/>
                    <a:pt x="39043" y="8298"/>
                  </a:cubicBezTo>
                  <a:cubicBezTo>
                    <a:pt x="38952" y="8420"/>
                    <a:pt x="38921" y="8572"/>
                    <a:pt x="38921" y="8754"/>
                  </a:cubicBezTo>
                  <a:cubicBezTo>
                    <a:pt x="38952" y="8845"/>
                    <a:pt x="38982" y="8906"/>
                    <a:pt x="39013" y="8997"/>
                  </a:cubicBezTo>
                  <a:cubicBezTo>
                    <a:pt x="38861" y="8906"/>
                    <a:pt x="38709" y="8785"/>
                    <a:pt x="38557" y="8633"/>
                  </a:cubicBezTo>
                  <a:cubicBezTo>
                    <a:pt x="38496" y="8572"/>
                    <a:pt x="38465" y="8481"/>
                    <a:pt x="38435" y="8420"/>
                  </a:cubicBezTo>
                  <a:cubicBezTo>
                    <a:pt x="38526" y="8420"/>
                    <a:pt x="38648" y="8389"/>
                    <a:pt x="38739" y="8359"/>
                  </a:cubicBezTo>
                  <a:cubicBezTo>
                    <a:pt x="38830" y="8329"/>
                    <a:pt x="38921" y="8298"/>
                    <a:pt x="39013" y="8268"/>
                  </a:cubicBezTo>
                  <a:close/>
                  <a:moveTo>
                    <a:pt x="39286" y="8450"/>
                  </a:moveTo>
                  <a:cubicBezTo>
                    <a:pt x="39377" y="8481"/>
                    <a:pt x="39499" y="8511"/>
                    <a:pt x="39620" y="8541"/>
                  </a:cubicBezTo>
                  <a:cubicBezTo>
                    <a:pt x="39681" y="8724"/>
                    <a:pt x="39803" y="8876"/>
                    <a:pt x="39985" y="8997"/>
                  </a:cubicBezTo>
                  <a:cubicBezTo>
                    <a:pt x="39924" y="9028"/>
                    <a:pt x="39864" y="9058"/>
                    <a:pt x="39864" y="9058"/>
                  </a:cubicBezTo>
                  <a:cubicBezTo>
                    <a:pt x="39712" y="9119"/>
                    <a:pt x="39560" y="9119"/>
                    <a:pt x="39438" y="9119"/>
                  </a:cubicBezTo>
                  <a:cubicBezTo>
                    <a:pt x="39286" y="8967"/>
                    <a:pt x="39165" y="8724"/>
                    <a:pt x="39195" y="8633"/>
                  </a:cubicBezTo>
                  <a:cubicBezTo>
                    <a:pt x="39225" y="8572"/>
                    <a:pt x="39256" y="8511"/>
                    <a:pt x="39286" y="8450"/>
                  </a:cubicBezTo>
                  <a:close/>
                  <a:moveTo>
                    <a:pt x="42386" y="8207"/>
                  </a:moveTo>
                  <a:cubicBezTo>
                    <a:pt x="42386" y="8420"/>
                    <a:pt x="42326" y="8602"/>
                    <a:pt x="42174" y="8724"/>
                  </a:cubicBezTo>
                  <a:cubicBezTo>
                    <a:pt x="41688" y="9082"/>
                    <a:pt x="40878" y="9397"/>
                    <a:pt x="40235" y="9397"/>
                  </a:cubicBezTo>
                  <a:cubicBezTo>
                    <a:pt x="40115" y="9397"/>
                    <a:pt x="40000" y="9386"/>
                    <a:pt x="39894" y="9362"/>
                  </a:cubicBezTo>
                  <a:cubicBezTo>
                    <a:pt x="40046" y="9332"/>
                    <a:pt x="40198" y="9241"/>
                    <a:pt x="40320" y="9149"/>
                  </a:cubicBezTo>
                  <a:cubicBezTo>
                    <a:pt x="40411" y="9180"/>
                    <a:pt x="40502" y="9180"/>
                    <a:pt x="40593" y="9180"/>
                  </a:cubicBezTo>
                  <a:cubicBezTo>
                    <a:pt x="41049" y="9180"/>
                    <a:pt x="41566" y="8876"/>
                    <a:pt x="41779" y="8450"/>
                  </a:cubicBezTo>
                  <a:lnTo>
                    <a:pt x="41991" y="8389"/>
                  </a:lnTo>
                  <a:cubicBezTo>
                    <a:pt x="42143" y="8329"/>
                    <a:pt x="42265" y="8268"/>
                    <a:pt x="42386" y="8207"/>
                  </a:cubicBezTo>
                  <a:close/>
                  <a:moveTo>
                    <a:pt x="30659" y="5352"/>
                  </a:moveTo>
                  <a:cubicBezTo>
                    <a:pt x="31887" y="5352"/>
                    <a:pt x="33159" y="5600"/>
                    <a:pt x="34392" y="6079"/>
                  </a:cubicBezTo>
                  <a:cubicBezTo>
                    <a:pt x="37250" y="7052"/>
                    <a:pt x="39195" y="9818"/>
                    <a:pt x="39833" y="12706"/>
                  </a:cubicBezTo>
                  <a:cubicBezTo>
                    <a:pt x="39985" y="13253"/>
                    <a:pt x="39924" y="13678"/>
                    <a:pt x="39894" y="14256"/>
                  </a:cubicBezTo>
                  <a:cubicBezTo>
                    <a:pt x="39833" y="15168"/>
                    <a:pt x="39742" y="15958"/>
                    <a:pt x="39286" y="16718"/>
                  </a:cubicBezTo>
                  <a:cubicBezTo>
                    <a:pt x="39073" y="17083"/>
                    <a:pt x="38830" y="17326"/>
                    <a:pt x="38617" y="17660"/>
                  </a:cubicBezTo>
                  <a:cubicBezTo>
                    <a:pt x="38617" y="17630"/>
                    <a:pt x="38648" y="17599"/>
                    <a:pt x="38648" y="17569"/>
                  </a:cubicBezTo>
                  <a:lnTo>
                    <a:pt x="38648" y="17569"/>
                  </a:lnTo>
                  <a:cubicBezTo>
                    <a:pt x="38617" y="17630"/>
                    <a:pt x="38557" y="17721"/>
                    <a:pt x="38526" y="17782"/>
                  </a:cubicBezTo>
                  <a:cubicBezTo>
                    <a:pt x="38496" y="17751"/>
                    <a:pt x="38465" y="17691"/>
                    <a:pt x="38435" y="17599"/>
                  </a:cubicBezTo>
                  <a:cubicBezTo>
                    <a:pt x="38313" y="17295"/>
                    <a:pt x="38192" y="16839"/>
                    <a:pt x="38253" y="16444"/>
                  </a:cubicBezTo>
                  <a:cubicBezTo>
                    <a:pt x="38283" y="16232"/>
                    <a:pt x="38374" y="15836"/>
                    <a:pt x="38344" y="15593"/>
                  </a:cubicBezTo>
                  <a:cubicBezTo>
                    <a:pt x="38283" y="15320"/>
                    <a:pt x="38161" y="14985"/>
                    <a:pt x="37918" y="14803"/>
                  </a:cubicBezTo>
                  <a:cubicBezTo>
                    <a:pt x="37462" y="14529"/>
                    <a:pt x="36824" y="14469"/>
                    <a:pt x="36459" y="14225"/>
                  </a:cubicBezTo>
                  <a:cubicBezTo>
                    <a:pt x="35943" y="13952"/>
                    <a:pt x="35791" y="13496"/>
                    <a:pt x="35851" y="12888"/>
                  </a:cubicBezTo>
                  <a:cubicBezTo>
                    <a:pt x="35851" y="12554"/>
                    <a:pt x="36003" y="12128"/>
                    <a:pt x="36155" y="11703"/>
                  </a:cubicBezTo>
                  <a:cubicBezTo>
                    <a:pt x="36338" y="11277"/>
                    <a:pt x="36490" y="10791"/>
                    <a:pt x="36277" y="10365"/>
                  </a:cubicBezTo>
                  <a:cubicBezTo>
                    <a:pt x="36034" y="9788"/>
                    <a:pt x="35213" y="9666"/>
                    <a:pt x="34818" y="9605"/>
                  </a:cubicBezTo>
                  <a:cubicBezTo>
                    <a:pt x="34544" y="9575"/>
                    <a:pt x="34453" y="9575"/>
                    <a:pt x="34240" y="9484"/>
                  </a:cubicBezTo>
                  <a:cubicBezTo>
                    <a:pt x="34180" y="9484"/>
                    <a:pt x="33785" y="9241"/>
                    <a:pt x="33754" y="9180"/>
                  </a:cubicBezTo>
                  <a:cubicBezTo>
                    <a:pt x="33298" y="8785"/>
                    <a:pt x="33268" y="8268"/>
                    <a:pt x="33207" y="7599"/>
                  </a:cubicBezTo>
                  <a:cubicBezTo>
                    <a:pt x="33177" y="7508"/>
                    <a:pt x="33177" y="7295"/>
                    <a:pt x="33177" y="7113"/>
                  </a:cubicBezTo>
                  <a:cubicBezTo>
                    <a:pt x="33177" y="7022"/>
                    <a:pt x="33207" y="6930"/>
                    <a:pt x="33146" y="6839"/>
                  </a:cubicBezTo>
                  <a:cubicBezTo>
                    <a:pt x="33146" y="6809"/>
                    <a:pt x="33116" y="6809"/>
                    <a:pt x="33085" y="6809"/>
                  </a:cubicBezTo>
                  <a:cubicBezTo>
                    <a:pt x="33085" y="6809"/>
                    <a:pt x="33085" y="6809"/>
                    <a:pt x="33085" y="6779"/>
                  </a:cubicBezTo>
                  <a:cubicBezTo>
                    <a:pt x="33085" y="6729"/>
                    <a:pt x="33045" y="6679"/>
                    <a:pt x="32997" y="6679"/>
                  </a:cubicBezTo>
                  <a:cubicBezTo>
                    <a:pt x="32986" y="6679"/>
                    <a:pt x="32975" y="6682"/>
                    <a:pt x="32964" y="6687"/>
                  </a:cubicBezTo>
                  <a:cubicBezTo>
                    <a:pt x="32873" y="6718"/>
                    <a:pt x="32903" y="6748"/>
                    <a:pt x="32812" y="6809"/>
                  </a:cubicBezTo>
                  <a:cubicBezTo>
                    <a:pt x="32690" y="7052"/>
                    <a:pt x="32508" y="7265"/>
                    <a:pt x="32356" y="7478"/>
                  </a:cubicBezTo>
                  <a:cubicBezTo>
                    <a:pt x="32022" y="7903"/>
                    <a:pt x="31444" y="8329"/>
                    <a:pt x="30867" y="8572"/>
                  </a:cubicBezTo>
                  <a:cubicBezTo>
                    <a:pt x="30703" y="8627"/>
                    <a:pt x="30483" y="8657"/>
                    <a:pt x="30250" y="8657"/>
                  </a:cubicBezTo>
                  <a:cubicBezTo>
                    <a:pt x="29965" y="8657"/>
                    <a:pt x="29659" y="8611"/>
                    <a:pt x="29408" y="8511"/>
                  </a:cubicBezTo>
                  <a:cubicBezTo>
                    <a:pt x="28952" y="8359"/>
                    <a:pt x="28708" y="8116"/>
                    <a:pt x="28192" y="8055"/>
                  </a:cubicBezTo>
                  <a:cubicBezTo>
                    <a:pt x="27614" y="8177"/>
                    <a:pt x="27341" y="8724"/>
                    <a:pt x="27249" y="9210"/>
                  </a:cubicBezTo>
                  <a:cubicBezTo>
                    <a:pt x="27189" y="9545"/>
                    <a:pt x="27097" y="9909"/>
                    <a:pt x="26976" y="10092"/>
                  </a:cubicBezTo>
                  <a:cubicBezTo>
                    <a:pt x="26733" y="10548"/>
                    <a:pt x="26094" y="10943"/>
                    <a:pt x="25669" y="11095"/>
                  </a:cubicBezTo>
                  <a:cubicBezTo>
                    <a:pt x="25183" y="11247"/>
                    <a:pt x="24818" y="11277"/>
                    <a:pt x="24331" y="11277"/>
                  </a:cubicBezTo>
                  <a:cubicBezTo>
                    <a:pt x="24088" y="11277"/>
                    <a:pt x="23876" y="11247"/>
                    <a:pt x="23663" y="11216"/>
                  </a:cubicBezTo>
                  <a:cubicBezTo>
                    <a:pt x="23617" y="11216"/>
                    <a:pt x="23572" y="11209"/>
                    <a:pt x="23530" y="11209"/>
                  </a:cubicBezTo>
                  <a:cubicBezTo>
                    <a:pt x="23488" y="11209"/>
                    <a:pt x="23450" y="11216"/>
                    <a:pt x="23420" y="11247"/>
                  </a:cubicBezTo>
                  <a:cubicBezTo>
                    <a:pt x="23359" y="11307"/>
                    <a:pt x="23389" y="11429"/>
                    <a:pt x="23480" y="11429"/>
                  </a:cubicBezTo>
                  <a:cubicBezTo>
                    <a:pt x="23632" y="11459"/>
                    <a:pt x="23754" y="11459"/>
                    <a:pt x="23906" y="11490"/>
                  </a:cubicBezTo>
                  <a:cubicBezTo>
                    <a:pt x="23632" y="12280"/>
                    <a:pt x="23420" y="13070"/>
                    <a:pt x="23237" y="13891"/>
                  </a:cubicBezTo>
                  <a:cubicBezTo>
                    <a:pt x="23176" y="14013"/>
                    <a:pt x="23146" y="14165"/>
                    <a:pt x="23116" y="14317"/>
                  </a:cubicBezTo>
                  <a:cubicBezTo>
                    <a:pt x="23055" y="14256"/>
                    <a:pt x="22964" y="14165"/>
                    <a:pt x="22842" y="14104"/>
                  </a:cubicBezTo>
                  <a:cubicBezTo>
                    <a:pt x="22781" y="14073"/>
                    <a:pt x="22690" y="14043"/>
                    <a:pt x="22629" y="14013"/>
                  </a:cubicBezTo>
                  <a:cubicBezTo>
                    <a:pt x="22538" y="13192"/>
                    <a:pt x="22599" y="12402"/>
                    <a:pt x="22872" y="11642"/>
                  </a:cubicBezTo>
                  <a:cubicBezTo>
                    <a:pt x="23176" y="10669"/>
                    <a:pt x="23541" y="9818"/>
                    <a:pt x="24088" y="8967"/>
                  </a:cubicBezTo>
                  <a:cubicBezTo>
                    <a:pt x="24635" y="8055"/>
                    <a:pt x="25304" y="7356"/>
                    <a:pt x="26064" y="6779"/>
                  </a:cubicBezTo>
                  <a:cubicBezTo>
                    <a:pt x="26338" y="6718"/>
                    <a:pt x="26611" y="6505"/>
                    <a:pt x="26885" y="6262"/>
                  </a:cubicBezTo>
                  <a:cubicBezTo>
                    <a:pt x="27006" y="6201"/>
                    <a:pt x="27158" y="6110"/>
                    <a:pt x="27310" y="6049"/>
                  </a:cubicBezTo>
                  <a:cubicBezTo>
                    <a:pt x="27523" y="6019"/>
                    <a:pt x="27736" y="5927"/>
                    <a:pt x="27918" y="5806"/>
                  </a:cubicBezTo>
                  <a:cubicBezTo>
                    <a:pt x="28781" y="5501"/>
                    <a:pt x="29707" y="5352"/>
                    <a:pt x="30659" y="5352"/>
                  </a:cubicBezTo>
                  <a:close/>
                  <a:moveTo>
                    <a:pt x="32933" y="7052"/>
                  </a:moveTo>
                  <a:lnTo>
                    <a:pt x="32933" y="7052"/>
                  </a:lnTo>
                  <a:cubicBezTo>
                    <a:pt x="32903" y="7447"/>
                    <a:pt x="32933" y="7751"/>
                    <a:pt x="32994" y="8146"/>
                  </a:cubicBezTo>
                  <a:cubicBezTo>
                    <a:pt x="33025" y="8633"/>
                    <a:pt x="33237" y="9089"/>
                    <a:pt x="33602" y="9423"/>
                  </a:cubicBezTo>
                  <a:cubicBezTo>
                    <a:pt x="34028" y="9818"/>
                    <a:pt x="34514" y="9848"/>
                    <a:pt x="35000" y="9940"/>
                  </a:cubicBezTo>
                  <a:cubicBezTo>
                    <a:pt x="35395" y="10000"/>
                    <a:pt x="35973" y="10244"/>
                    <a:pt x="36034" y="10548"/>
                  </a:cubicBezTo>
                  <a:cubicBezTo>
                    <a:pt x="36155" y="10943"/>
                    <a:pt x="36003" y="11247"/>
                    <a:pt x="35821" y="11703"/>
                  </a:cubicBezTo>
                  <a:cubicBezTo>
                    <a:pt x="35639" y="12159"/>
                    <a:pt x="35517" y="12614"/>
                    <a:pt x="35517" y="13101"/>
                  </a:cubicBezTo>
                  <a:cubicBezTo>
                    <a:pt x="35517" y="13466"/>
                    <a:pt x="35639" y="13830"/>
                    <a:pt x="35882" y="14134"/>
                  </a:cubicBezTo>
                  <a:cubicBezTo>
                    <a:pt x="36003" y="14286"/>
                    <a:pt x="36186" y="14408"/>
                    <a:pt x="36368" y="14499"/>
                  </a:cubicBezTo>
                  <a:cubicBezTo>
                    <a:pt x="36794" y="14742"/>
                    <a:pt x="37584" y="14894"/>
                    <a:pt x="37766" y="15046"/>
                  </a:cubicBezTo>
                  <a:cubicBezTo>
                    <a:pt x="37888" y="15198"/>
                    <a:pt x="38010" y="15472"/>
                    <a:pt x="38040" y="15684"/>
                  </a:cubicBezTo>
                  <a:cubicBezTo>
                    <a:pt x="38101" y="15988"/>
                    <a:pt x="37888" y="16414"/>
                    <a:pt x="37979" y="16931"/>
                  </a:cubicBezTo>
                  <a:cubicBezTo>
                    <a:pt x="38010" y="17113"/>
                    <a:pt x="38161" y="17873"/>
                    <a:pt x="38374" y="17994"/>
                  </a:cubicBezTo>
                  <a:cubicBezTo>
                    <a:pt x="38374" y="18025"/>
                    <a:pt x="38344" y="18086"/>
                    <a:pt x="38313" y="18116"/>
                  </a:cubicBezTo>
                  <a:lnTo>
                    <a:pt x="38344" y="18116"/>
                  </a:lnTo>
                  <a:lnTo>
                    <a:pt x="38344" y="18146"/>
                  </a:lnTo>
                  <a:cubicBezTo>
                    <a:pt x="38374" y="18116"/>
                    <a:pt x="38374" y="18116"/>
                    <a:pt x="38374" y="18116"/>
                  </a:cubicBezTo>
                  <a:cubicBezTo>
                    <a:pt x="38405" y="18116"/>
                    <a:pt x="38435" y="18116"/>
                    <a:pt x="38465" y="18146"/>
                  </a:cubicBezTo>
                  <a:cubicBezTo>
                    <a:pt x="38526" y="18086"/>
                    <a:pt x="38587" y="18055"/>
                    <a:pt x="38678" y="18055"/>
                  </a:cubicBezTo>
                  <a:cubicBezTo>
                    <a:pt x="38828" y="17997"/>
                    <a:pt x="38977" y="17970"/>
                    <a:pt x="39120" y="17970"/>
                  </a:cubicBezTo>
                  <a:cubicBezTo>
                    <a:pt x="39642" y="17970"/>
                    <a:pt x="40085" y="18325"/>
                    <a:pt x="40228" y="18754"/>
                  </a:cubicBezTo>
                  <a:cubicBezTo>
                    <a:pt x="40289" y="19028"/>
                    <a:pt x="40198" y="19271"/>
                    <a:pt x="40046" y="19545"/>
                  </a:cubicBezTo>
                  <a:cubicBezTo>
                    <a:pt x="39803" y="20001"/>
                    <a:pt x="39620" y="20153"/>
                    <a:pt x="39134" y="20426"/>
                  </a:cubicBezTo>
                  <a:cubicBezTo>
                    <a:pt x="39061" y="20451"/>
                    <a:pt x="38869" y="20534"/>
                    <a:pt x="38655" y="20534"/>
                  </a:cubicBezTo>
                  <a:cubicBezTo>
                    <a:pt x="38603" y="20534"/>
                    <a:pt x="38549" y="20529"/>
                    <a:pt x="38496" y="20517"/>
                  </a:cubicBezTo>
                  <a:cubicBezTo>
                    <a:pt x="38253" y="20487"/>
                    <a:pt x="37979" y="20396"/>
                    <a:pt x="37675" y="20213"/>
                  </a:cubicBezTo>
                  <a:cubicBezTo>
                    <a:pt x="37614" y="20183"/>
                    <a:pt x="37554" y="20122"/>
                    <a:pt x="37493" y="20122"/>
                  </a:cubicBezTo>
                  <a:cubicBezTo>
                    <a:pt x="37402" y="20122"/>
                    <a:pt x="37310" y="20213"/>
                    <a:pt x="37280" y="20305"/>
                  </a:cubicBezTo>
                  <a:cubicBezTo>
                    <a:pt x="37128" y="20517"/>
                    <a:pt x="37098" y="20548"/>
                    <a:pt x="36915" y="20730"/>
                  </a:cubicBezTo>
                  <a:cubicBezTo>
                    <a:pt x="36672" y="20943"/>
                    <a:pt x="36459" y="21186"/>
                    <a:pt x="36216" y="21399"/>
                  </a:cubicBezTo>
                  <a:cubicBezTo>
                    <a:pt x="36186" y="21429"/>
                    <a:pt x="36186" y="21429"/>
                    <a:pt x="36155" y="21460"/>
                  </a:cubicBezTo>
                  <a:cubicBezTo>
                    <a:pt x="35851" y="21733"/>
                    <a:pt x="35578" y="21885"/>
                    <a:pt x="35183" y="22128"/>
                  </a:cubicBezTo>
                  <a:cubicBezTo>
                    <a:pt x="34575" y="22432"/>
                    <a:pt x="33997" y="22767"/>
                    <a:pt x="33359" y="23010"/>
                  </a:cubicBezTo>
                  <a:cubicBezTo>
                    <a:pt x="32721" y="23253"/>
                    <a:pt x="32143" y="23496"/>
                    <a:pt x="31292" y="23587"/>
                  </a:cubicBezTo>
                  <a:cubicBezTo>
                    <a:pt x="30994" y="23622"/>
                    <a:pt x="30543" y="23657"/>
                    <a:pt x="30064" y="23657"/>
                  </a:cubicBezTo>
                  <a:cubicBezTo>
                    <a:pt x="29713" y="23657"/>
                    <a:pt x="29346" y="23639"/>
                    <a:pt x="29012" y="23587"/>
                  </a:cubicBezTo>
                  <a:cubicBezTo>
                    <a:pt x="28496" y="23496"/>
                    <a:pt x="27371" y="23131"/>
                    <a:pt x="26763" y="22767"/>
                  </a:cubicBezTo>
                  <a:cubicBezTo>
                    <a:pt x="25699" y="22219"/>
                    <a:pt x="25000" y="21520"/>
                    <a:pt x="24179" y="20669"/>
                  </a:cubicBezTo>
                  <a:cubicBezTo>
                    <a:pt x="23450" y="19818"/>
                    <a:pt x="22720" y="18481"/>
                    <a:pt x="22720" y="17539"/>
                  </a:cubicBezTo>
                  <a:cubicBezTo>
                    <a:pt x="22720" y="17052"/>
                    <a:pt x="22538" y="17204"/>
                    <a:pt x="22204" y="17143"/>
                  </a:cubicBezTo>
                  <a:cubicBezTo>
                    <a:pt x="21778" y="17052"/>
                    <a:pt x="21413" y="16931"/>
                    <a:pt x="21231" y="16718"/>
                  </a:cubicBezTo>
                  <a:cubicBezTo>
                    <a:pt x="20623" y="15806"/>
                    <a:pt x="20654" y="15168"/>
                    <a:pt x="21687" y="14438"/>
                  </a:cubicBezTo>
                  <a:cubicBezTo>
                    <a:pt x="21825" y="14346"/>
                    <a:pt x="22084" y="14254"/>
                    <a:pt x="22308" y="14254"/>
                  </a:cubicBezTo>
                  <a:cubicBezTo>
                    <a:pt x="22380" y="14254"/>
                    <a:pt x="22448" y="14264"/>
                    <a:pt x="22508" y="14286"/>
                  </a:cubicBezTo>
                  <a:cubicBezTo>
                    <a:pt x="22781" y="14377"/>
                    <a:pt x="22842" y="14469"/>
                    <a:pt x="23085" y="14560"/>
                  </a:cubicBezTo>
                  <a:cubicBezTo>
                    <a:pt x="23113" y="14571"/>
                    <a:pt x="23138" y="14576"/>
                    <a:pt x="23160" y="14576"/>
                  </a:cubicBezTo>
                  <a:cubicBezTo>
                    <a:pt x="23257" y="14576"/>
                    <a:pt x="23298" y="14477"/>
                    <a:pt x="23298" y="14377"/>
                  </a:cubicBezTo>
                  <a:cubicBezTo>
                    <a:pt x="23298" y="14347"/>
                    <a:pt x="23298" y="14347"/>
                    <a:pt x="23298" y="14317"/>
                  </a:cubicBezTo>
                  <a:cubicBezTo>
                    <a:pt x="23298" y="14256"/>
                    <a:pt x="23328" y="14165"/>
                    <a:pt x="23359" y="14073"/>
                  </a:cubicBezTo>
                  <a:cubicBezTo>
                    <a:pt x="23511" y="13435"/>
                    <a:pt x="23663" y="12797"/>
                    <a:pt x="23845" y="12159"/>
                  </a:cubicBezTo>
                  <a:cubicBezTo>
                    <a:pt x="23906" y="11946"/>
                    <a:pt x="23997" y="11733"/>
                    <a:pt x="24058" y="11520"/>
                  </a:cubicBezTo>
                  <a:cubicBezTo>
                    <a:pt x="24058" y="11520"/>
                    <a:pt x="24058" y="11490"/>
                    <a:pt x="24058" y="11490"/>
                  </a:cubicBezTo>
                  <a:cubicBezTo>
                    <a:pt x="24259" y="11515"/>
                    <a:pt x="24466" y="11530"/>
                    <a:pt x="24674" y="11530"/>
                  </a:cubicBezTo>
                  <a:cubicBezTo>
                    <a:pt x="24967" y="11530"/>
                    <a:pt x="25262" y="11500"/>
                    <a:pt x="25547" y="11429"/>
                  </a:cubicBezTo>
                  <a:cubicBezTo>
                    <a:pt x="26277" y="11216"/>
                    <a:pt x="26976" y="10760"/>
                    <a:pt x="27280" y="10092"/>
                  </a:cubicBezTo>
                  <a:cubicBezTo>
                    <a:pt x="27493" y="9605"/>
                    <a:pt x="27432" y="9210"/>
                    <a:pt x="27584" y="8845"/>
                  </a:cubicBezTo>
                  <a:cubicBezTo>
                    <a:pt x="27675" y="8602"/>
                    <a:pt x="27918" y="8329"/>
                    <a:pt x="28131" y="8268"/>
                  </a:cubicBezTo>
                  <a:cubicBezTo>
                    <a:pt x="28155" y="8260"/>
                    <a:pt x="28180" y="8256"/>
                    <a:pt x="28206" y="8256"/>
                  </a:cubicBezTo>
                  <a:cubicBezTo>
                    <a:pt x="28278" y="8256"/>
                    <a:pt x="28362" y="8284"/>
                    <a:pt x="28496" y="8329"/>
                  </a:cubicBezTo>
                  <a:cubicBezTo>
                    <a:pt x="28860" y="8481"/>
                    <a:pt x="29043" y="8633"/>
                    <a:pt x="29499" y="8785"/>
                  </a:cubicBezTo>
                  <a:cubicBezTo>
                    <a:pt x="29763" y="8855"/>
                    <a:pt x="30048" y="8905"/>
                    <a:pt x="30329" y="8905"/>
                  </a:cubicBezTo>
                  <a:cubicBezTo>
                    <a:pt x="30533" y="8905"/>
                    <a:pt x="30736" y="8879"/>
                    <a:pt x="30927" y="8815"/>
                  </a:cubicBezTo>
                  <a:cubicBezTo>
                    <a:pt x="31079" y="8754"/>
                    <a:pt x="31292" y="8633"/>
                    <a:pt x="31505" y="8481"/>
                  </a:cubicBezTo>
                  <a:cubicBezTo>
                    <a:pt x="31748" y="8329"/>
                    <a:pt x="31961" y="8207"/>
                    <a:pt x="32174" y="7964"/>
                  </a:cubicBezTo>
                  <a:cubicBezTo>
                    <a:pt x="32386" y="7782"/>
                    <a:pt x="32538" y="7599"/>
                    <a:pt x="32690" y="7386"/>
                  </a:cubicBezTo>
                  <a:cubicBezTo>
                    <a:pt x="32751" y="7265"/>
                    <a:pt x="32842" y="7143"/>
                    <a:pt x="32933" y="7052"/>
                  </a:cubicBezTo>
                  <a:close/>
                  <a:moveTo>
                    <a:pt x="27645" y="23526"/>
                  </a:moveTo>
                  <a:cubicBezTo>
                    <a:pt x="27888" y="23618"/>
                    <a:pt x="28161" y="23709"/>
                    <a:pt x="28435" y="23800"/>
                  </a:cubicBezTo>
                  <a:cubicBezTo>
                    <a:pt x="29012" y="23952"/>
                    <a:pt x="29620" y="23982"/>
                    <a:pt x="30228" y="23982"/>
                  </a:cubicBezTo>
                  <a:cubicBezTo>
                    <a:pt x="30775" y="23952"/>
                    <a:pt x="31140" y="23952"/>
                    <a:pt x="31626" y="23861"/>
                  </a:cubicBezTo>
                  <a:lnTo>
                    <a:pt x="31626" y="23861"/>
                  </a:lnTo>
                  <a:cubicBezTo>
                    <a:pt x="31474" y="24104"/>
                    <a:pt x="31262" y="24317"/>
                    <a:pt x="31140" y="24438"/>
                  </a:cubicBezTo>
                  <a:cubicBezTo>
                    <a:pt x="30836" y="24682"/>
                    <a:pt x="30380" y="24864"/>
                    <a:pt x="29955" y="24925"/>
                  </a:cubicBezTo>
                  <a:cubicBezTo>
                    <a:pt x="29898" y="24939"/>
                    <a:pt x="29830" y="24945"/>
                    <a:pt x="29756" y="24945"/>
                  </a:cubicBezTo>
                  <a:cubicBezTo>
                    <a:pt x="29511" y="24945"/>
                    <a:pt x="29199" y="24880"/>
                    <a:pt x="29012" y="24833"/>
                  </a:cubicBezTo>
                  <a:cubicBezTo>
                    <a:pt x="28556" y="24682"/>
                    <a:pt x="28283" y="24408"/>
                    <a:pt x="27949" y="24013"/>
                  </a:cubicBezTo>
                  <a:cubicBezTo>
                    <a:pt x="27797" y="23830"/>
                    <a:pt x="27736" y="23709"/>
                    <a:pt x="27645" y="23526"/>
                  </a:cubicBezTo>
                  <a:close/>
                  <a:moveTo>
                    <a:pt x="12356" y="47417"/>
                  </a:moveTo>
                  <a:cubicBezTo>
                    <a:pt x="12356" y="47417"/>
                    <a:pt x="12386" y="47448"/>
                    <a:pt x="12386" y="47448"/>
                  </a:cubicBezTo>
                  <a:lnTo>
                    <a:pt x="12356" y="47448"/>
                  </a:lnTo>
                  <a:cubicBezTo>
                    <a:pt x="12295" y="47478"/>
                    <a:pt x="12264" y="47539"/>
                    <a:pt x="12204" y="47600"/>
                  </a:cubicBezTo>
                  <a:cubicBezTo>
                    <a:pt x="12112" y="47752"/>
                    <a:pt x="12021" y="47873"/>
                    <a:pt x="11900" y="48025"/>
                  </a:cubicBezTo>
                  <a:cubicBezTo>
                    <a:pt x="11808" y="48086"/>
                    <a:pt x="11717" y="48147"/>
                    <a:pt x="11656" y="48238"/>
                  </a:cubicBezTo>
                  <a:cubicBezTo>
                    <a:pt x="11717" y="48147"/>
                    <a:pt x="11778" y="48056"/>
                    <a:pt x="11839" y="47995"/>
                  </a:cubicBezTo>
                  <a:cubicBezTo>
                    <a:pt x="12082" y="47721"/>
                    <a:pt x="12173" y="47569"/>
                    <a:pt x="12356" y="47417"/>
                  </a:cubicBezTo>
                  <a:close/>
                  <a:moveTo>
                    <a:pt x="10866" y="49484"/>
                  </a:moveTo>
                  <a:cubicBezTo>
                    <a:pt x="10856" y="49493"/>
                    <a:pt x="10846" y="49502"/>
                    <a:pt x="10836" y="49511"/>
                  </a:cubicBezTo>
                  <a:lnTo>
                    <a:pt x="10836" y="49511"/>
                  </a:lnTo>
                  <a:cubicBezTo>
                    <a:pt x="10837" y="49503"/>
                    <a:pt x="10842" y="49484"/>
                    <a:pt x="10866" y="49484"/>
                  </a:cubicBezTo>
                  <a:close/>
                  <a:moveTo>
                    <a:pt x="10818" y="49528"/>
                  </a:moveTo>
                  <a:cubicBezTo>
                    <a:pt x="10802" y="49542"/>
                    <a:pt x="10787" y="49556"/>
                    <a:pt x="10771" y="49570"/>
                  </a:cubicBezTo>
                  <a:lnTo>
                    <a:pt x="10771" y="49570"/>
                  </a:lnTo>
                  <a:cubicBezTo>
                    <a:pt x="10786" y="49555"/>
                    <a:pt x="10802" y="49540"/>
                    <a:pt x="10818" y="49528"/>
                  </a:cubicBezTo>
                  <a:close/>
                  <a:moveTo>
                    <a:pt x="10471" y="49697"/>
                  </a:moveTo>
                  <a:cubicBezTo>
                    <a:pt x="10501" y="49727"/>
                    <a:pt x="10532" y="49727"/>
                    <a:pt x="10562" y="49727"/>
                  </a:cubicBezTo>
                  <a:cubicBezTo>
                    <a:pt x="10587" y="49721"/>
                    <a:pt x="10610" y="49711"/>
                    <a:pt x="10630" y="49699"/>
                  </a:cubicBezTo>
                  <a:lnTo>
                    <a:pt x="10630" y="49699"/>
                  </a:lnTo>
                  <a:cubicBezTo>
                    <a:pt x="10139" y="50151"/>
                    <a:pt x="9666" y="50623"/>
                    <a:pt x="9194" y="51095"/>
                  </a:cubicBezTo>
                  <a:cubicBezTo>
                    <a:pt x="9140" y="51128"/>
                    <a:pt x="9090" y="51164"/>
                    <a:pt x="9043" y="51202"/>
                  </a:cubicBezTo>
                  <a:lnTo>
                    <a:pt x="9043" y="51202"/>
                  </a:lnTo>
                  <a:cubicBezTo>
                    <a:pt x="9315" y="50944"/>
                    <a:pt x="9574" y="50685"/>
                    <a:pt x="9833" y="50427"/>
                  </a:cubicBezTo>
                  <a:cubicBezTo>
                    <a:pt x="10045" y="50183"/>
                    <a:pt x="10258" y="49940"/>
                    <a:pt x="10471" y="49697"/>
                  </a:cubicBezTo>
                  <a:close/>
                  <a:moveTo>
                    <a:pt x="6195" y="53848"/>
                  </a:moveTo>
                  <a:lnTo>
                    <a:pt x="6195" y="53848"/>
                  </a:lnTo>
                  <a:cubicBezTo>
                    <a:pt x="5674" y="54356"/>
                    <a:pt x="5094" y="54884"/>
                    <a:pt x="4513" y="55411"/>
                  </a:cubicBezTo>
                  <a:cubicBezTo>
                    <a:pt x="4453" y="55472"/>
                    <a:pt x="4361" y="55533"/>
                    <a:pt x="4301" y="55594"/>
                  </a:cubicBezTo>
                  <a:cubicBezTo>
                    <a:pt x="4058" y="55776"/>
                    <a:pt x="3936" y="55867"/>
                    <a:pt x="3632" y="56019"/>
                  </a:cubicBezTo>
                  <a:cubicBezTo>
                    <a:pt x="3662" y="55989"/>
                    <a:pt x="3693" y="55959"/>
                    <a:pt x="3723" y="55959"/>
                  </a:cubicBezTo>
                  <a:cubicBezTo>
                    <a:pt x="4597" y="55295"/>
                    <a:pt x="5382" y="54543"/>
                    <a:pt x="6195" y="53848"/>
                  </a:cubicBezTo>
                  <a:close/>
                  <a:moveTo>
                    <a:pt x="26672" y="0"/>
                  </a:moveTo>
                  <a:cubicBezTo>
                    <a:pt x="26398" y="0"/>
                    <a:pt x="26125" y="61"/>
                    <a:pt x="25882" y="183"/>
                  </a:cubicBezTo>
                  <a:cubicBezTo>
                    <a:pt x="25851" y="152"/>
                    <a:pt x="25790" y="152"/>
                    <a:pt x="25730" y="122"/>
                  </a:cubicBezTo>
                  <a:cubicBezTo>
                    <a:pt x="25590" y="85"/>
                    <a:pt x="25449" y="68"/>
                    <a:pt x="25308" y="68"/>
                  </a:cubicBezTo>
                  <a:cubicBezTo>
                    <a:pt x="24747" y="68"/>
                    <a:pt x="24198" y="341"/>
                    <a:pt x="23784" y="730"/>
                  </a:cubicBezTo>
                  <a:cubicBezTo>
                    <a:pt x="23389" y="1064"/>
                    <a:pt x="23116" y="1520"/>
                    <a:pt x="22994" y="1976"/>
                  </a:cubicBezTo>
                  <a:cubicBezTo>
                    <a:pt x="22781" y="2098"/>
                    <a:pt x="22599" y="2280"/>
                    <a:pt x="22447" y="2523"/>
                  </a:cubicBezTo>
                  <a:cubicBezTo>
                    <a:pt x="21869" y="3283"/>
                    <a:pt x="21657" y="4377"/>
                    <a:pt x="22447" y="5076"/>
                  </a:cubicBezTo>
                  <a:cubicBezTo>
                    <a:pt x="22720" y="5350"/>
                    <a:pt x="23116" y="5563"/>
                    <a:pt x="23541" y="5654"/>
                  </a:cubicBezTo>
                  <a:cubicBezTo>
                    <a:pt x="23650" y="6369"/>
                    <a:pt x="24083" y="6915"/>
                    <a:pt x="24642" y="6915"/>
                  </a:cubicBezTo>
                  <a:cubicBezTo>
                    <a:pt x="24867" y="6915"/>
                    <a:pt x="25112" y="6827"/>
                    <a:pt x="25365" y="6627"/>
                  </a:cubicBezTo>
                  <a:cubicBezTo>
                    <a:pt x="25395" y="6627"/>
                    <a:pt x="25395" y="6657"/>
                    <a:pt x="25426" y="6687"/>
                  </a:cubicBezTo>
                  <a:cubicBezTo>
                    <a:pt x="25517" y="6748"/>
                    <a:pt x="25608" y="6779"/>
                    <a:pt x="25699" y="6809"/>
                  </a:cubicBezTo>
                  <a:cubicBezTo>
                    <a:pt x="25000" y="7356"/>
                    <a:pt x="24392" y="8055"/>
                    <a:pt x="23936" y="8906"/>
                  </a:cubicBezTo>
                  <a:cubicBezTo>
                    <a:pt x="23450" y="9696"/>
                    <a:pt x="23055" y="10578"/>
                    <a:pt x="22781" y="11459"/>
                  </a:cubicBezTo>
                  <a:cubicBezTo>
                    <a:pt x="22538" y="12219"/>
                    <a:pt x="22417" y="13010"/>
                    <a:pt x="22477" y="13800"/>
                  </a:cubicBezTo>
                  <a:cubicBezTo>
                    <a:pt x="22477" y="13861"/>
                    <a:pt x="22477" y="13921"/>
                    <a:pt x="22477" y="13982"/>
                  </a:cubicBezTo>
                  <a:cubicBezTo>
                    <a:pt x="22389" y="13970"/>
                    <a:pt x="22301" y="13962"/>
                    <a:pt x="22213" y="13962"/>
                  </a:cubicBezTo>
                  <a:cubicBezTo>
                    <a:pt x="22088" y="13962"/>
                    <a:pt x="21964" y="13977"/>
                    <a:pt x="21839" y="14013"/>
                  </a:cubicBezTo>
                  <a:cubicBezTo>
                    <a:pt x="21231" y="14286"/>
                    <a:pt x="20502" y="14955"/>
                    <a:pt x="20532" y="15654"/>
                  </a:cubicBezTo>
                  <a:cubicBezTo>
                    <a:pt x="20562" y="15988"/>
                    <a:pt x="20684" y="16292"/>
                    <a:pt x="20836" y="16566"/>
                  </a:cubicBezTo>
                  <a:cubicBezTo>
                    <a:pt x="20958" y="16809"/>
                    <a:pt x="21110" y="17052"/>
                    <a:pt x="21383" y="17143"/>
                  </a:cubicBezTo>
                  <a:cubicBezTo>
                    <a:pt x="21687" y="17295"/>
                    <a:pt x="22052" y="17417"/>
                    <a:pt x="22386" y="17447"/>
                  </a:cubicBezTo>
                  <a:lnTo>
                    <a:pt x="22417" y="17447"/>
                  </a:lnTo>
                  <a:cubicBezTo>
                    <a:pt x="22417" y="17630"/>
                    <a:pt x="22417" y="17782"/>
                    <a:pt x="22447" y="17934"/>
                  </a:cubicBezTo>
                  <a:cubicBezTo>
                    <a:pt x="21657" y="18450"/>
                    <a:pt x="20958" y="19058"/>
                    <a:pt x="20258" y="19727"/>
                  </a:cubicBezTo>
                  <a:cubicBezTo>
                    <a:pt x="19772" y="20153"/>
                    <a:pt x="19316" y="20639"/>
                    <a:pt x="18921" y="21186"/>
                  </a:cubicBezTo>
                  <a:cubicBezTo>
                    <a:pt x="18708" y="21520"/>
                    <a:pt x="18465" y="21855"/>
                    <a:pt x="18374" y="22250"/>
                  </a:cubicBezTo>
                  <a:cubicBezTo>
                    <a:pt x="18404" y="22767"/>
                    <a:pt x="18678" y="23223"/>
                    <a:pt x="18891" y="23678"/>
                  </a:cubicBezTo>
                  <a:cubicBezTo>
                    <a:pt x="19164" y="24286"/>
                    <a:pt x="19438" y="24864"/>
                    <a:pt x="19711" y="25472"/>
                  </a:cubicBezTo>
                  <a:cubicBezTo>
                    <a:pt x="19894" y="25897"/>
                    <a:pt x="20106" y="26292"/>
                    <a:pt x="20319" y="26688"/>
                  </a:cubicBezTo>
                  <a:cubicBezTo>
                    <a:pt x="20410" y="26840"/>
                    <a:pt x="20410" y="26870"/>
                    <a:pt x="20471" y="26961"/>
                  </a:cubicBezTo>
                  <a:cubicBezTo>
                    <a:pt x="20514" y="26983"/>
                    <a:pt x="20557" y="27004"/>
                    <a:pt x="20600" y="27004"/>
                  </a:cubicBezTo>
                  <a:cubicBezTo>
                    <a:pt x="20618" y="27004"/>
                    <a:pt x="20636" y="27000"/>
                    <a:pt x="20654" y="26992"/>
                  </a:cubicBezTo>
                  <a:cubicBezTo>
                    <a:pt x="20927" y="26840"/>
                    <a:pt x="20593" y="26536"/>
                    <a:pt x="20532" y="26353"/>
                  </a:cubicBezTo>
                  <a:cubicBezTo>
                    <a:pt x="20289" y="25928"/>
                    <a:pt x="20106" y="25472"/>
                    <a:pt x="19894" y="25016"/>
                  </a:cubicBezTo>
                  <a:cubicBezTo>
                    <a:pt x="19651" y="24530"/>
                    <a:pt x="19438" y="24013"/>
                    <a:pt x="19195" y="23526"/>
                  </a:cubicBezTo>
                  <a:cubicBezTo>
                    <a:pt x="19012" y="23131"/>
                    <a:pt x="18799" y="22797"/>
                    <a:pt x="18739" y="22432"/>
                  </a:cubicBezTo>
                  <a:cubicBezTo>
                    <a:pt x="18678" y="22219"/>
                    <a:pt x="18708" y="22280"/>
                    <a:pt x="18799" y="22037"/>
                  </a:cubicBezTo>
                  <a:cubicBezTo>
                    <a:pt x="18951" y="21703"/>
                    <a:pt x="19043" y="21551"/>
                    <a:pt x="19286" y="21216"/>
                  </a:cubicBezTo>
                  <a:cubicBezTo>
                    <a:pt x="19894" y="20365"/>
                    <a:pt x="20654" y="19757"/>
                    <a:pt x="21444" y="19028"/>
                  </a:cubicBezTo>
                  <a:cubicBezTo>
                    <a:pt x="21778" y="18724"/>
                    <a:pt x="22173" y="18481"/>
                    <a:pt x="22508" y="18238"/>
                  </a:cubicBezTo>
                  <a:cubicBezTo>
                    <a:pt x="22842" y="19514"/>
                    <a:pt x="23632" y="20639"/>
                    <a:pt x="24605" y="21520"/>
                  </a:cubicBezTo>
                  <a:cubicBezTo>
                    <a:pt x="25395" y="22311"/>
                    <a:pt x="26338" y="22949"/>
                    <a:pt x="27341" y="23405"/>
                  </a:cubicBezTo>
                  <a:cubicBezTo>
                    <a:pt x="27341" y="23405"/>
                    <a:pt x="27341" y="23435"/>
                    <a:pt x="27371" y="23435"/>
                  </a:cubicBezTo>
                  <a:cubicBezTo>
                    <a:pt x="27675" y="24165"/>
                    <a:pt x="28222" y="24833"/>
                    <a:pt x="29012" y="25077"/>
                  </a:cubicBezTo>
                  <a:cubicBezTo>
                    <a:pt x="29271" y="25153"/>
                    <a:pt x="29544" y="25198"/>
                    <a:pt x="29818" y="25198"/>
                  </a:cubicBezTo>
                  <a:cubicBezTo>
                    <a:pt x="30091" y="25198"/>
                    <a:pt x="30365" y="25153"/>
                    <a:pt x="30623" y="25046"/>
                  </a:cubicBezTo>
                  <a:cubicBezTo>
                    <a:pt x="30927" y="24894"/>
                    <a:pt x="31262" y="24773"/>
                    <a:pt x="31505" y="24499"/>
                  </a:cubicBezTo>
                  <a:cubicBezTo>
                    <a:pt x="31687" y="24256"/>
                    <a:pt x="31870" y="24043"/>
                    <a:pt x="32022" y="23800"/>
                  </a:cubicBezTo>
                  <a:lnTo>
                    <a:pt x="32052" y="23770"/>
                  </a:lnTo>
                  <a:cubicBezTo>
                    <a:pt x="32599" y="23648"/>
                    <a:pt x="33116" y="23435"/>
                    <a:pt x="33633" y="23223"/>
                  </a:cubicBezTo>
                  <a:cubicBezTo>
                    <a:pt x="34240" y="23010"/>
                    <a:pt x="34788" y="22675"/>
                    <a:pt x="35365" y="22371"/>
                  </a:cubicBezTo>
                  <a:cubicBezTo>
                    <a:pt x="35608" y="22250"/>
                    <a:pt x="35912" y="22037"/>
                    <a:pt x="36155" y="21855"/>
                  </a:cubicBezTo>
                  <a:lnTo>
                    <a:pt x="36155" y="21855"/>
                  </a:lnTo>
                  <a:cubicBezTo>
                    <a:pt x="36155" y="22128"/>
                    <a:pt x="36125" y="22371"/>
                    <a:pt x="36095" y="22645"/>
                  </a:cubicBezTo>
                  <a:cubicBezTo>
                    <a:pt x="36064" y="22736"/>
                    <a:pt x="36064" y="22827"/>
                    <a:pt x="36034" y="22919"/>
                  </a:cubicBezTo>
                  <a:cubicBezTo>
                    <a:pt x="36003" y="23253"/>
                    <a:pt x="35973" y="23587"/>
                    <a:pt x="35882" y="23922"/>
                  </a:cubicBezTo>
                  <a:cubicBezTo>
                    <a:pt x="35608" y="25350"/>
                    <a:pt x="35152" y="26718"/>
                    <a:pt x="34666" y="28147"/>
                  </a:cubicBezTo>
                  <a:cubicBezTo>
                    <a:pt x="34301" y="29119"/>
                    <a:pt x="33967" y="30153"/>
                    <a:pt x="33450" y="30943"/>
                  </a:cubicBezTo>
                  <a:cubicBezTo>
                    <a:pt x="33146" y="31551"/>
                    <a:pt x="32599" y="32402"/>
                    <a:pt x="32234" y="32645"/>
                  </a:cubicBezTo>
                  <a:cubicBezTo>
                    <a:pt x="32211" y="32658"/>
                    <a:pt x="32178" y="32664"/>
                    <a:pt x="32138" y="32664"/>
                  </a:cubicBezTo>
                  <a:cubicBezTo>
                    <a:pt x="31807" y="32664"/>
                    <a:pt x="30962" y="32257"/>
                    <a:pt x="30745" y="32068"/>
                  </a:cubicBezTo>
                  <a:cubicBezTo>
                    <a:pt x="30654" y="32007"/>
                    <a:pt x="30806" y="31581"/>
                    <a:pt x="30958" y="31247"/>
                  </a:cubicBezTo>
                  <a:cubicBezTo>
                    <a:pt x="31262" y="30426"/>
                    <a:pt x="31566" y="29606"/>
                    <a:pt x="31839" y="28785"/>
                  </a:cubicBezTo>
                  <a:cubicBezTo>
                    <a:pt x="31900" y="28663"/>
                    <a:pt x="31961" y="28511"/>
                    <a:pt x="32022" y="28390"/>
                  </a:cubicBezTo>
                  <a:cubicBezTo>
                    <a:pt x="32052" y="28359"/>
                    <a:pt x="32082" y="28359"/>
                    <a:pt x="32113" y="28329"/>
                  </a:cubicBezTo>
                  <a:cubicBezTo>
                    <a:pt x="32569" y="27812"/>
                    <a:pt x="32751" y="27083"/>
                    <a:pt x="33055" y="26475"/>
                  </a:cubicBezTo>
                  <a:cubicBezTo>
                    <a:pt x="33420" y="25745"/>
                    <a:pt x="33663" y="24955"/>
                    <a:pt x="33997" y="24226"/>
                  </a:cubicBezTo>
                  <a:cubicBezTo>
                    <a:pt x="34088" y="23982"/>
                    <a:pt x="34180" y="23739"/>
                    <a:pt x="34240" y="23496"/>
                  </a:cubicBezTo>
                  <a:cubicBezTo>
                    <a:pt x="34271" y="23405"/>
                    <a:pt x="34301" y="23283"/>
                    <a:pt x="34180" y="23223"/>
                  </a:cubicBezTo>
                  <a:cubicBezTo>
                    <a:pt x="34161" y="23213"/>
                    <a:pt x="34143" y="23209"/>
                    <a:pt x="34127" y="23209"/>
                  </a:cubicBezTo>
                  <a:cubicBezTo>
                    <a:pt x="34040" y="23209"/>
                    <a:pt x="33993" y="23333"/>
                    <a:pt x="33967" y="23435"/>
                  </a:cubicBezTo>
                  <a:cubicBezTo>
                    <a:pt x="33967" y="23526"/>
                    <a:pt x="33906" y="23587"/>
                    <a:pt x="33876" y="23739"/>
                  </a:cubicBezTo>
                  <a:cubicBezTo>
                    <a:pt x="33724" y="24165"/>
                    <a:pt x="33541" y="24590"/>
                    <a:pt x="33389" y="24985"/>
                  </a:cubicBezTo>
                  <a:cubicBezTo>
                    <a:pt x="33055" y="25897"/>
                    <a:pt x="32629" y="26748"/>
                    <a:pt x="32234" y="27630"/>
                  </a:cubicBezTo>
                  <a:cubicBezTo>
                    <a:pt x="32204" y="27751"/>
                    <a:pt x="32082" y="27934"/>
                    <a:pt x="31991" y="28025"/>
                  </a:cubicBezTo>
                  <a:cubicBezTo>
                    <a:pt x="31961" y="28025"/>
                    <a:pt x="31930" y="28055"/>
                    <a:pt x="31900" y="28086"/>
                  </a:cubicBezTo>
                  <a:cubicBezTo>
                    <a:pt x="31900" y="28116"/>
                    <a:pt x="31900" y="28116"/>
                    <a:pt x="31900" y="28116"/>
                  </a:cubicBezTo>
                  <a:cubicBezTo>
                    <a:pt x="31809" y="28177"/>
                    <a:pt x="31626" y="28177"/>
                    <a:pt x="31474" y="28177"/>
                  </a:cubicBezTo>
                  <a:cubicBezTo>
                    <a:pt x="31378" y="28188"/>
                    <a:pt x="31278" y="28193"/>
                    <a:pt x="31175" y="28193"/>
                  </a:cubicBezTo>
                  <a:cubicBezTo>
                    <a:pt x="30730" y="28193"/>
                    <a:pt x="30236" y="28099"/>
                    <a:pt x="29742" y="28025"/>
                  </a:cubicBezTo>
                  <a:cubicBezTo>
                    <a:pt x="29256" y="27964"/>
                    <a:pt x="28739" y="27903"/>
                    <a:pt x="28222" y="27812"/>
                  </a:cubicBezTo>
                  <a:cubicBezTo>
                    <a:pt x="27280" y="27660"/>
                    <a:pt x="26459" y="27417"/>
                    <a:pt x="25638" y="26809"/>
                  </a:cubicBezTo>
                  <a:cubicBezTo>
                    <a:pt x="25213" y="26536"/>
                    <a:pt x="25031" y="26414"/>
                    <a:pt x="24848" y="25989"/>
                  </a:cubicBezTo>
                  <a:cubicBezTo>
                    <a:pt x="24787" y="25837"/>
                    <a:pt x="24879" y="25472"/>
                    <a:pt x="24909" y="25289"/>
                  </a:cubicBezTo>
                  <a:cubicBezTo>
                    <a:pt x="25000" y="24773"/>
                    <a:pt x="25091" y="24256"/>
                    <a:pt x="25213" y="23830"/>
                  </a:cubicBezTo>
                  <a:cubicBezTo>
                    <a:pt x="25304" y="23375"/>
                    <a:pt x="25456" y="22919"/>
                    <a:pt x="25517" y="22432"/>
                  </a:cubicBezTo>
                  <a:cubicBezTo>
                    <a:pt x="25517" y="22405"/>
                    <a:pt x="25486" y="22390"/>
                    <a:pt x="25452" y="22390"/>
                  </a:cubicBezTo>
                  <a:cubicBezTo>
                    <a:pt x="25411" y="22390"/>
                    <a:pt x="25365" y="22412"/>
                    <a:pt x="25365" y="22463"/>
                  </a:cubicBezTo>
                  <a:cubicBezTo>
                    <a:pt x="25152" y="23375"/>
                    <a:pt x="24879" y="24226"/>
                    <a:pt x="24727" y="25168"/>
                  </a:cubicBezTo>
                  <a:cubicBezTo>
                    <a:pt x="24696" y="25411"/>
                    <a:pt x="24544" y="25897"/>
                    <a:pt x="24727" y="26232"/>
                  </a:cubicBezTo>
                  <a:cubicBezTo>
                    <a:pt x="24757" y="26262"/>
                    <a:pt x="24757" y="26292"/>
                    <a:pt x="24787" y="26353"/>
                  </a:cubicBezTo>
                  <a:cubicBezTo>
                    <a:pt x="24757" y="26353"/>
                    <a:pt x="24727" y="26353"/>
                    <a:pt x="24727" y="26384"/>
                  </a:cubicBezTo>
                  <a:cubicBezTo>
                    <a:pt x="24696" y="26444"/>
                    <a:pt x="24696" y="26505"/>
                    <a:pt x="24666" y="26566"/>
                  </a:cubicBezTo>
                  <a:cubicBezTo>
                    <a:pt x="24666" y="26688"/>
                    <a:pt x="24605" y="26809"/>
                    <a:pt x="24575" y="26992"/>
                  </a:cubicBezTo>
                  <a:cubicBezTo>
                    <a:pt x="24423" y="27417"/>
                    <a:pt x="24210" y="27812"/>
                    <a:pt x="24027" y="28238"/>
                  </a:cubicBezTo>
                  <a:cubicBezTo>
                    <a:pt x="23703" y="28917"/>
                    <a:pt x="23120" y="30369"/>
                    <a:pt x="22530" y="30369"/>
                  </a:cubicBezTo>
                  <a:cubicBezTo>
                    <a:pt x="22512" y="30369"/>
                    <a:pt x="22495" y="30368"/>
                    <a:pt x="22477" y="30365"/>
                  </a:cubicBezTo>
                  <a:cubicBezTo>
                    <a:pt x="22356" y="30335"/>
                    <a:pt x="22173" y="30244"/>
                    <a:pt x="21991" y="30122"/>
                  </a:cubicBezTo>
                  <a:cubicBezTo>
                    <a:pt x="21839" y="29970"/>
                    <a:pt x="21657" y="29849"/>
                    <a:pt x="21565" y="29727"/>
                  </a:cubicBezTo>
                  <a:cubicBezTo>
                    <a:pt x="21474" y="29666"/>
                    <a:pt x="21596" y="29302"/>
                    <a:pt x="21687" y="28998"/>
                  </a:cubicBezTo>
                  <a:cubicBezTo>
                    <a:pt x="22052" y="28025"/>
                    <a:pt x="22417" y="27083"/>
                    <a:pt x="22781" y="26110"/>
                  </a:cubicBezTo>
                  <a:cubicBezTo>
                    <a:pt x="23085" y="25229"/>
                    <a:pt x="23359" y="24317"/>
                    <a:pt x="23632" y="23405"/>
                  </a:cubicBezTo>
                  <a:cubicBezTo>
                    <a:pt x="23815" y="22827"/>
                    <a:pt x="23997" y="22250"/>
                    <a:pt x="24149" y="21642"/>
                  </a:cubicBezTo>
                  <a:cubicBezTo>
                    <a:pt x="24189" y="21582"/>
                    <a:pt x="24124" y="21523"/>
                    <a:pt x="24067" y="21523"/>
                  </a:cubicBezTo>
                  <a:cubicBezTo>
                    <a:pt x="24036" y="21523"/>
                    <a:pt x="24008" y="21539"/>
                    <a:pt x="23997" y="21581"/>
                  </a:cubicBezTo>
                  <a:cubicBezTo>
                    <a:pt x="23572" y="23131"/>
                    <a:pt x="23055" y="24651"/>
                    <a:pt x="22508" y="26171"/>
                  </a:cubicBezTo>
                  <a:cubicBezTo>
                    <a:pt x="22477" y="26171"/>
                    <a:pt x="22447" y="26171"/>
                    <a:pt x="22447" y="26201"/>
                  </a:cubicBezTo>
                  <a:cubicBezTo>
                    <a:pt x="22082" y="26444"/>
                    <a:pt x="21809" y="26688"/>
                    <a:pt x="21474" y="26840"/>
                  </a:cubicBezTo>
                  <a:cubicBezTo>
                    <a:pt x="21322" y="26931"/>
                    <a:pt x="21110" y="26931"/>
                    <a:pt x="20988" y="27083"/>
                  </a:cubicBezTo>
                  <a:cubicBezTo>
                    <a:pt x="20897" y="27387"/>
                    <a:pt x="20745" y="27843"/>
                    <a:pt x="20593" y="28238"/>
                  </a:cubicBezTo>
                  <a:cubicBezTo>
                    <a:pt x="20410" y="28724"/>
                    <a:pt x="20167" y="29119"/>
                    <a:pt x="19954" y="29514"/>
                  </a:cubicBezTo>
                  <a:cubicBezTo>
                    <a:pt x="18435" y="32463"/>
                    <a:pt x="16641" y="35107"/>
                    <a:pt x="14696" y="37904"/>
                  </a:cubicBezTo>
                  <a:cubicBezTo>
                    <a:pt x="13815" y="39211"/>
                    <a:pt x="12933" y="40548"/>
                    <a:pt x="11839" y="41733"/>
                  </a:cubicBezTo>
                  <a:cubicBezTo>
                    <a:pt x="11292" y="42341"/>
                    <a:pt x="10745" y="42919"/>
                    <a:pt x="10228" y="43557"/>
                  </a:cubicBezTo>
                  <a:cubicBezTo>
                    <a:pt x="9924" y="43922"/>
                    <a:pt x="9650" y="44165"/>
                    <a:pt x="9954" y="44651"/>
                  </a:cubicBezTo>
                  <a:cubicBezTo>
                    <a:pt x="10441" y="45502"/>
                    <a:pt x="11049" y="46080"/>
                    <a:pt x="11717" y="46658"/>
                  </a:cubicBezTo>
                  <a:cubicBezTo>
                    <a:pt x="11869" y="46809"/>
                    <a:pt x="12052" y="46961"/>
                    <a:pt x="12234" y="47113"/>
                  </a:cubicBezTo>
                  <a:cubicBezTo>
                    <a:pt x="12204" y="47113"/>
                    <a:pt x="12173" y="47144"/>
                    <a:pt x="12143" y="47174"/>
                  </a:cubicBezTo>
                  <a:cubicBezTo>
                    <a:pt x="11991" y="47326"/>
                    <a:pt x="11869" y="47448"/>
                    <a:pt x="11748" y="47600"/>
                  </a:cubicBezTo>
                  <a:cubicBezTo>
                    <a:pt x="11018" y="48360"/>
                    <a:pt x="10319" y="49211"/>
                    <a:pt x="9681" y="49849"/>
                  </a:cubicBezTo>
                  <a:cubicBezTo>
                    <a:pt x="9194" y="50366"/>
                    <a:pt x="8495" y="51004"/>
                    <a:pt x="7918" y="51582"/>
                  </a:cubicBezTo>
                  <a:cubicBezTo>
                    <a:pt x="7310" y="52220"/>
                    <a:pt x="6793" y="52645"/>
                    <a:pt x="6155" y="53284"/>
                  </a:cubicBezTo>
                  <a:cubicBezTo>
                    <a:pt x="5395" y="54013"/>
                    <a:pt x="4453" y="54834"/>
                    <a:pt x="3723" y="55381"/>
                  </a:cubicBezTo>
                  <a:cubicBezTo>
                    <a:pt x="3419" y="55594"/>
                    <a:pt x="3206" y="55746"/>
                    <a:pt x="3024" y="55837"/>
                  </a:cubicBezTo>
                  <a:cubicBezTo>
                    <a:pt x="3004" y="55837"/>
                    <a:pt x="2997" y="55850"/>
                    <a:pt x="2986" y="55850"/>
                  </a:cubicBezTo>
                  <a:cubicBezTo>
                    <a:pt x="2980" y="55850"/>
                    <a:pt x="2973" y="55847"/>
                    <a:pt x="2963" y="55837"/>
                  </a:cubicBezTo>
                  <a:cubicBezTo>
                    <a:pt x="2933" y="55852"/>
                    <a:pt x="2887" y="55860"/>
                    <a:pt x="2830" y="55860"/>
                  </a:cubicBezTo>
                  <a:cubicBezTo>
                    <a:pt x="2773" y="55860"/>
                    <a:pt x="2705" y="55852"/>
                    <a:pt x="2629" y="55837"/>
                  </a:cubicBezTo>
                  <a:cubicBezTo>
                    <a:pt x="2629" y="55807"/>
                    <a:pt x="2599" y="55776"/>
                    <a:pt x="2599" y="55746"/>
                  </a:cubicBezTo>
                  <a:cubicBezTo>
                    <a:pt x="2112" y="54986"/>
                    <a:pt x="1261" y="54652"/>
                    <a:pt x="440" y="54378"/>
                  </a:cubicBezTo>
                  <a:cubicBezTo>
                    <a:pt x="372" y="54352"/>
                    <a:pt x="314" y="54340"/>
                    <a:pt x="265" y="54340"/>
                  </a:cubicBezTo>
                  <a:cubicBezTo>
                    <a:pt x="29" y="54340"/>
                    <a:pt x="0" y="54613"/>
                    <a:pt x="76" y="54864"/>
                  </a:cubicBezTo>
                  <a:cubicBezTo>
                    <a:pt x="45" y="54895"/>
                    <a:pt x="15" y="54925"/>
                    <a:pt x="15" y="54956"/>
                  </a:cubicBezTo>
                  <a:cubicBezTo>
                    <a:pt x="15" y="55107"/>
                    <a:pt x="167" y="55229"/>
                    <a:pt x="258" y="55320"/>
                  </a:cubicBezTo>
                  <a:cubicBezTo>
                    <a:pt x="380" y="55472"/>
                    <a:pt x="440" y="55533"/>
                    <a:pt x="623" y="55685"/>
                  </a:cubicBezTo>
                  <a:cubicBezTo>
                    <a:pt x="1018" y="55989"/>
                    <a:pt x="1413" y="56323"/>
                    <a:pt x="1839" y="56566"/>
                  </a:cubicBezTo>
                  <a:cubicBezTo>
                    <a:pt x="1991" y="56658"/>
                    <a:pt x="2143" y="56749"/>
                    <a:pt x="2325" y="56810"/>
                  </a:cubicBezTo>
                  <a:cubicBezTo>
                    <a:pt x="2355" y="56810"/>
                    <a:pt x="2386" y="56840"/>
                    <a:pt x="2416" y="56840"/>
                  </a:cubicBezTo>
                  <a:cubicBezTo>
                    <a:pt x="2486" y="56887"/>
                    <a:pt x="2574" y="56951"/>
                    <a:pt x="2666" y="56951"/>
                  </a:cubicBezTo>
                  <a:cubicBezTo>
                    <a:pt x="2694" y="56951"/>
                    <a:pt x="2722" y="56945"/>
                    <a:pt x="2750" y="56931"/>
                  </a:cubicBezTo>
                  <a:cubicBezTo>
                    <a:pt x="2781" y="56931"/>
                    <a:pt x="2811" y="56901"/>
                    <a:pt x="2811" y="56901"/>
                  </a:cubicBezTo>
                  <a:cubicBezTo>
                    <a:pt x="2902" y="56870"/>
                    <a:pt x="2994" y="56840"/>
                    <a:pt x="3085" y="56810"/>
                  </a:cubicBezTo>
                  <a:cubicBezTo>
                    <a:pt x="3450" y="56597"/>
                    <a:pt x="3814" y="56354"/>
                    <a:pt x="4149" y="56080"/>
                  </a:cubicBezTo>
                  <a:cubicBezTo>
                    <a:pt x="4301" y="55989"/>
                    <a:pt x="4483" y="55867"/>
                    <a:pt x="4635" y="55715"/>
                  </a:cubicBezTo>
                  <a:cubicBezTo>
                    <a:pt x="4817" y="55563"/>
                    <a:pt x="5000" y="55411"/>
                    <a:pt x="5152" y="55229"/>
                  </a:cubicBezTo>
                  <a:cubicBezTo>
                    <a:pt x="5668" y="54834"/>
                    <a:pt x="6155" y="54439"/>
                    <a:pt x="6641" y="54013"/>
                  </a:cubicBezTo>
                  <a:cubicBezTo>
                    <a:pt x="8161" y="52615"/>
                    <a:pt x="9893" y="50943"/>
                    <a:pt x="11201" y="49575"/>
                  </a:cubicBezTo>
                  <a:cubicBezTo>
                    <a:pt x="11383" y="49393"/>
                    <a:pt x="11596" y="49241"/>
                    <a:pt x="11778" y="49059"/>
                  </a:cubicBezTo>
                  <a:cubicBezTo>
                    <a:pt x="12082" y="48846"/>
                    <a:pt x="12325" y="48603"/>
                    <a:pt x="12568" y="48299"/>
                  </a:cubicBezTo>
                  <a:cubicBezTo>
                    <a:pt x="12690" y="48147"/>
                    <a:pt x="12811" y="47995"/>
                    <a:pt x="12811" y="47782"/>
                  </a:cubicBezTo>
                  <a:cubicBezTo>
                    <a:pt x="12811" y="47661"/>
                    <a:pt x="12781" y="47569"/>
                    <a:pt x="12720" y="47448"/>
                  </a:cubicBezTo>
                  <a:lnTo>
                    <a:pt x="12720" y="47448"/>
                  </a:lnTo>
                  <a:cubicBezTo>
                    <a:pt x="12781" y="47509"/>
                    <a:pt x="12842" y="47539"/>
                    <a:pt x="12903" y="47600"/>
                  </a:cubicBezTo>
                  <a:cubicBezTo>
                    <a:pt x="13419" y="47965"/>
                    <a:pt x="13936" y="48329"/>
                    <a:pt x="14514" y="48664"/>
                  </a:cubicBezTo>
                  <a:cubicBezTo>
                    <a:pt x="14878" y="48846"/>
                    <a:pt x="15517" y="49241"/>
                    <a:pt x="16094" y="49272"/>
                  </a:cubicBezTo>
                  <a:cubicBezTo>
                    <a:pt x="16307" y="49211"/>
                    <a:pt x="16459" y="49028"/>
                    <a:pt x="16611" y="48876"/>
                  </a:cubicBezTo>
                  <a:cubicBezTo>
                    <a:pt x="16793" y="48694"/>
                    <a:pt x="17128" y="48360"/>
                    <a:pt x="17371" y="48086"/>
                  </a:cubicBezTo>
                  <a:cubicBezTo>
                    <a:pt x="18222" y="46992"/>
                    <a:pt x="19043" y="45898"/>
                    <a:pt x="19833" y="44773"/>
                  </a:cubicBezTo>
                  <a:cubicBezTo>
                    <a:pt x="20198" y="44287"/>
                    <a:pt x="20562" y="43740"/>
                    <a:pt x="20897" y="43223"/>
                  </a:cubicBezTo>
                  <a:cubicBezTo>
                    <a:pt x="21018" y="43040"/>
                    <a:pt x="21140" y="42858"/>
                    <a:pt x="21261" y="42676"/>
                  </a:cubicBezTo>
                  <a:cubicBezTo>
                    <a:pt x="21292" y="42645"/>
                    <a:pt x="21292" y="42585"/>
                    <a:pt x="21292" y="42554"/>
                  </a:cubicBezTo>
                  <a:cubicBezTo>
                    <a:pt x="21267" y="42453"/>
                    <a:pt x="21179" y="42394"/>
                    <a:pt x="21080" y="42394"/>
                  </a:cubicBezTo>
                  <a:cubicBezTo>
                    <a:pt x="21060" y="42394"/>
                    <a:pt x="21039" y="42397"/>
                    <a:pt x="21018" y="42402"/>
                  </a:cubicBezTo>
                  <a:cubicBezTo>
                    <a:pt x="20897" y="42493"/>
                    <a:pt x="20866" y="42645"/>
                    <a:pt x="20775" y="42767"/>
                  </a:cubicBezTo>
                  <a:cubicBezTo>
                    <a:pt x="20502" y="43162"/>
                    <a:pt x="20258" y="43588"/>
                    <a:pt x="19985" y="43983"/>
                  </a:cubicBezTo>
                  <a:cubicBezTo>
                    <a:pt x="19164" y="45107"/>
                    <a:pt x="18343" y="46262"/>
                    <a:pt x="17492" y="47387"/>
                  </a:cubicBezTo>
                  <a:cubicBezTo>
                    <a:pt x="17036" y="47995"/>
                    <a:pt x="16611" y="48451"/>
                    <a:pt x="16125" y="48907"/>
                  </a:cubicBezTo>
                  <a:cubicBezTo>
                    <a:pt x="16082" y="48939"/>
                    <a:pt x="16055" y="48952"/>
                    <a:pt x="16022" y="48952"/>
                  </a:cubicBezTo>
                  <a:cubicBezTo>
                    <a:pt x="15962" y="48952"/>
                    <a:pt x="15886" y="48905"/>
                    <a:pt x="15669" y="48846"/>
                  </a:cubicBezTo>
                  <a:cubicBezTo>
                    <a:pt x="14848" y="48542"/>
                    <a:pt x="14149" y="48056"/>
                    <a:pt x="13298" y="47448"/>
                  </a:cubicBezTo>
                  <a:cubicBezTo>
                    <a:pt x="12264" y="46749"/>
                    <a:pt x="11504" y="46110"/>
                    <a:pt x="10775" y="45290"/>
                  </a:cubicBezTo>
                  <a:cubicBezTo>
                    <a:pt x="10501" y="44955"/>
                    <a:pt x="10258" y="44621"/>
                    <a:pt x="10137" y="44317"/>
                  </a:cubicBezTo>
                  <a:cubicBezTo>
                    <a:pt x="10137" y="44287"/>
                    <a:pt x="10106" y="44287"/>
                    <a:pt x="10106" y="44256"/>
                  </a:cubicBezTo>
                  <a:cubicBezTo>
                    <a:pt x="10106" y="44256"/>
                    <a:pt x="10106" y="44226"/>
                    <a:pt x="10106" y="44226"/>
                  </a:cubicBezTo>
                  <a:cubicBezTo>
                    <a:pt x="10106" y="44226"/>
                    <a:pt x="10106" y="44195"/>
                    <a:pt x="10137" y="44135"/>
                  </a:cubicBezTo>
                  <a:cubicBezTo>
                    <a:pt x="10714" y="43375"/>
                    <a:pt x="11687" y="42402"/>
                    <a:pt x="12386" y="41551"/>
                  </a:cubicBezTo>
                  <a:cubicBezTo>
                    <a:pt x="13723" y="40031"/>
                    <a:pt x="14787" y="38268"/>
                    <a:pt x="15942" y="36597"/>
                  </a:cubicBezTo>
                  <a:cubicBezTo>
                    <a:pt x="16915" y="35229"/>
                    <a:pt x="17888" y="33739"/>
                    <a:pt x="18647" y="32402"/>
                  </a:cubicBezTo>
                  <a:cubicBezTo>
                    <a:pt x="19134" y="31642"/>
                    <a:pt x="19529" y="30852"/>
                    <a:pt x="19954" y="30092"/>
                  </a:cubicBezTo>
                  <a:cubicBezTo>
                    <a:pt x="20258" y="29454"/>
                    <a:pt x="20593" y="28937"/>
                    <a:pt x="20866" y="28238"/>
                  </a:cubicBezTo>
                  <a:cubicBezTo>
                    <a:pt x="20988" y="27903"/>
                    <a:pt x="21110" y="27569"/>
                    <a:pt x="21170" y="27204"/>
                  </a:cubicBezTo>
                  <a:cubicBezTo>
                    <a:pt x="21474" y="27083"/>
                    <a:pt x="22021" y="26779"/>
                    <a:pt x="22356" y="26505"/>
                  </a:cubicBezTo>
                  <a:cubicBezTo>
                    <a:pt x="22367" y="26505"/>
                    <a:pt x="22374" y="26501"/>
                    <a:pt x="22378" y="26496"/>
                  </a:cubicBezTo>
                  <a:lnTo>
                    <a:pt x="22378" y="26496"/>
                  </a:lnTo>
                  <a:cubicBezTo>
                    <a:pt x="22077" y="27310"/>
                    <a:pt x="21776" y="28123"/>
                    <a:pt x="21474" y="28937"/>
                  </a:cubicBezTo>
                  <a:cubicBezTo>
                    <a:pt x="21140" y="29849"/>
                    <a:pt x="21292" y="29879"/>
                    <a:pt x="21991" y="30396"/>
                  </a:cubicBezTo>
                  <a:cubicBezTo>
                    <a:pt x="22169" y="30529"/>
                    <a:pt x="22347" y="30605"/>
                    <a:pt x="22522" y="30605"/>
                  </a:cubicBezTo>
                  <a:cubicBezTo>
                    <a:pt x="22705" y="30605"/>
                    <a:pt x="22884" y="30522"/>
                    <a:pt x="23055" y="30335"/>
                  </a:cubicBezTo>
                  <a:cubicBezTo>
                    <a:pt x="23541" y="29879"/>
                    <a:pt x="23815" y="29210"/>
                    <a:pt x="24088" y="28603"/>
                  </a:cubicBezTo>
                  <a:cubicBezTo>
                    <a:pt x="24331" y="28086"/>
                    <a:pt x="24605" y="27569"/>
                    <a:pt x="24757" y="27022"/>
                  </a:cubicBezTo>
                  <a:cubicBezTo>
                    <a:pt x="24818" y="26840"/>
                    <a:pt x="24848" y="26688"/>
                    <a:pt x="24879" y="26536"/>
                  </a:cubicBezTo>
                  <a:cubicBezTo>
                    <a:pt x="24909" y="26566"/>
                    <a:pt x="24939" y="26596"/>
                    <a:pt x="24939" y="26627"/>
                  </a:cubicBezTo>
                  <a:cubicBezTo>
                    <a:pt x="25061" y="26748"/>
                    <a:pt x="25213" y="26840"/>
                    <a:pt x="25335" y="26931"/>
                  </a:cubicBezTo>
                  <a:cubicBezTo>
                    <a:pt x="25760" y="27265"/>
                    <a:pt x="26186" y="27539"/>
                    <a:pt x="26702" y="27721"/>
                  </a:cubicBezTo>
                  <a:cubicBezTo>
                    <a:pt x="27553" y="28055"/>
                    <a:pt x="28496" y="28177"/>
                    <a:pt x="29499" y="28299"/>
                  </a:cubicBezTo>
                  <a:cubicBezTo>
                    <a:pt x="30076" y="28359"/>
                    <a:pt x="30654" y="28511"/>
                    <a:pt x="31231" y="28511"/>
                  </a:cubicBezTo>
                  <a:cubicBezTo>
                    <a:pt x="31414" y="28481"/>
                    <a:pt x="31566" y="28481"/>
                    <a:pt x="31748" y="28481"/>
                  </a:cubicBezTo>
                  <a:cubicBezTo>
                    <a:pt x="31505" y="29119"/>
                    <a:pt x="31262" y="29758"/>
                    <a:pt x="30988" y="30426"/>
                  </a:cubicBezTo>
                  <a:cubicBezTo>
                    <a:pt x="30836" y="30761"/>
                    <a:pt x="30715" y="31125"/>
                    <a:pt x="30563" y="31490"/>
                  </a:cubicBezTo>
                  <a:cubicBezTo>
                    <a:pt x="30502" y="31612"/>
                    <a:pt x="30441" y="31764"/>
                    <a:pt x="30441" y="31916"/>
                  </a:cubicBezTo>
                  <a:cubicBezTo>
                    <a:pt x="30350" y="32220"/>
                    <a:pt x="30654" y="32372"/>
                    <a:pt x="30867" y="32493"/>
                  </a:cubicBezTo>
                  <a:cubicBezTo>
                    <a:pt x="31262" y="32706"/>
                    <a:pt x="31687" y="32919"/>
                    <a:pt x="32143" y="32949"/>
                  </a:cubicBezTo>
                  <a:cubicBezTo>
                    <a:pt x="32447" y="32949"/>
                    <a:pt x="32629" y="32676"/>
                    <a:pt x="32812" y="32463"/>
                  </a:cubicBezTo>
                  <a:cubicBezTo>
                    <a:pt x="33298" y="31855"/>
                    <a:pt x="33663" y="31125"/>
                    <a:pt x="34058" y="30457"/>
                  </a:cubicBezTo>
                  <a:cubicBezTo>
                    <a:pt x="34210" y="30092"/>
                    <a:pt x="34362" y="29727"/>
                    <a:pt x="34484" y="29362"/>
                  </a:cubicBezTo>
                  <a:cubicBezTo>
                    <a:pt x="34636" y="29849"/>
                    <a:pt x="34788" y="30335"/>
                    <a:pt x="35092" y="30761"/>
                  </a:cubicBezTo>
                  <a:cubicBezTo>
                    <a:pt x="35456" y="31217"/>
                    <a:pt x="36155" y="31764"/>
                    <a:pt x="36581" y="31885"/>
                  </a:cubicBezTo>
                  <a:cubicBezTo>
                    <a:pt x="36581" y="31946"/>
                    <a:pt x="36581" y="32068"/>
                    <a:pt x="36581" y="32068"/>
                  </a:cubicBezTo>
                  <a:cubicBezTo>
                    <a:pt x="36551" y="32341"/>
                    <a:pt x="36490" y="32584"/>
                    <a:pt x="36459" y="32858"/>
                  </a:cubicBezTo>
                  <a:cubicBezTo>
                    <a:pt x="36216" y="34043"/>
                    <a:pt x="35882" y="35259"/>
                    <a:pt x="35426" y="36505"/>
                  </a:cubicBezTo>
                  <a:cubicBezTo>
                    <a:pt x="35092" y="37600"/>
                    <a:pt x="34575" y="38633"/>
                    <a:pt x="34210" y="39727"/>
                  </a:cubicBezTo>
                  <a:cubicBezTo>
                    <a:pt x="33754" y="40639"/>
                    <a:pt x="33420" y="41612"/>
                    <a:pt x="33025" y="42554"/>
                  </a:cubicBezTo>
                  <a:cubicBezTo>
                    <a:pt x="32447" y="44074"/>
                    <a:pt x="31626" y="45381"/>
                    <a:pt x="30867" y="46901"/>
                  </a:cubicBezTo>
                  <a:cubicBezTo>
                    <a:pt x="30532" y="47509"/>
                    <a:pt x="29955" y="48329"/>
                    <a:pt x="29468" y="48998"/>
                  </a:cubicBezTo>
                  <a:cubicBezTo>
                    <a:pt x="29043" y="49575"/>
                    <a:pt x="28587" y="50244"/>
                    <a:pt x="28161" y="50639"/>
                  </a:cubicBezTo>
                  <a:cubicBezTo>
                    <a:pt x="27523" y="51278"/>
                    <a:pt x="26854" y="51886"/>
                    <a:pt x="26186" y="52524"/>
                  </a:cubicBezTo>
                  <a:cubicBezTo>
                    <a:pt x="26125" y="52585"/>
                    <a:pt x="26003" y="52645"/>
                    <a:pt x="26034" y="52767"/>
                  </a:cubicBezTo>
                  <a:cubicBezTo>
                    <a:pt x="26064" y="52838"/>
                    <a:pt x="26105" y="52865"/>
                    <a:pt x="26150" y="52865"/>
                  </a:cubicBezTo>
                  <a:cubicBezTo>
                    <a:pt x="26240" y="52865"/>
                    <a:pt x="26348" y="52757"/>
                    <a:pt x="26429" y="52676"/>
                  </a:cubicBezTo>
                  <a:cubicBezTo>
                    <a:pt x="26672" y="52493"/>
                    <a:pt x="26885" y="52281"/>
                    <a:pt x="27097" y="52068"/>
                  </a:cubicBezTo>
                  <a:cubicBezTo>
                    <a:pt x="27736" y="51460"/>
                    <a:pt x="28404" y="50913"/>
                    <a:pt x="28952" y="50183"/>
                  </a:cubicBezTo>
                  <a:cubicBezTo>
                    <a:pt x="29711" y="49211"/>
                    <a:pt x="30441" y="48238"/>
                    <a:pt x="31079" y="47144"/>
                  </a:cubicBezTo>
                  <a:cubicBezTo>
                    <a:pt x="31900" y="45533"/>
                    <a:pt x="32751" y="44165"/>
                    <a:pt x="33389" y="42493"/>
                  </a:cubicBezTo>
                  <a:cubicBezTo>
                    <a:pt x="34210" y="40396"/>
                    <a:pt x="35183" y="38360"/>
                    <a:pt x="35912" y="36232"/>
                  </a:cubicBezTo>
                  <a:cubicBezTo>
                    <a:pt x="36095" y="35624"/>
                    <a:pt x="37310" y="31824"/>
                    <a:pt x="36794" y="31612"/>
                  </a:cubicBezTo>
                  <a:cubicBezTo>
                    <a:pt x="36307" y="31551"/>
                    <a:pt x="35578" y="31034"/>
                    <a:pt x="35183" y="30457"/>
                  </a:cubicBezTo>
                  <a:cubicBezTo>
                    <a:pt x="35000" y="30183"/>
                    <a:pt x="34818" y="29606"/>
                    <a:pt x="34727" y="29271"/>
                  </a:cubicBezTo>
                  <a:cubicBezTo>
                    <a:pt x="34727" y="29227"/>
                    <a:pt x="34678" y="29199"/>
                    <a:pt x="34616" y="29199"/>
                  </a:cubicBezTo>
                  <a:cubicBezTo>
                    <a:pt x="34593" y="29199"/>
                    <a:pt x="34569" y="29202"/>
                    <a:pt x="34544" y="29210"/>
                  </a:cubicBezTo>
                  <a:cubicBezTo>
                    <a:pt x="34727" y="28694"/>
                    <a:pt x="34909" y="28177"/>
                    <a:pt x="35092" y="27660"/>
                  </a:cubicBezTo>
                  <a:cubicBezTo>
                    <a:pt x="35456" y="26596"/>
                    <a:pt x="35821" y="25533"/>
                    <a:pt x="36034" y="24438"/>
                  </a:cubicBezTo>
                  <a:cubicBezTo>
                    <a:pt x="36155" y="23891"/>
                    <a:pt x="36247" y="23344"/>
                    <a:pt x="36277" y="22797"/>
                  </a:cubicBezTo>
                  <a:cubicBezTo>
                    <a:pt x="36277" y="22736"/>
                    <a:pt x="36307" y="22675"/>
                    <a:pt x="36247" y="22615"/>
                  </a:cubicBezTo>
                  <a:cubicBezTo>
                    <a:pt x="36247" y="22615"/>
                    <a:pt x="36216" y="22584"/>
                    <a:pt x="36216" y="22584"/>
                  </a:cubicBezTo>
                  <a:cubicBezTo>
                    <a:pt x="36247" y="22311"/>
                    <a:pt x="36277" y="22007"/>
                    <a:pt x="36277" y="21733"/>
                  </a:cubicBezTo>
                  <a:cubicBezTo>
                    <a:pt x="36277" y="21733"/>
                    <a:pt x="36307" y="21703"/>
                    <a:pt x="36307" y="21703"/>
                  </a:cubicBezTo>
                  <a:cubicBezTo>
                    <a:pt x="36399" y="21642"/>
                    <a:pt x="36520" y="21520"/>
                    <a:pt x="36642" y="21429"/>
                  </a:cubicBezTo>
                  <a:cubicBezTo>
                    <a:pt x="36854" y="21216"/>
                    <a:pt x="37128" y="21034"/>
                    <a:pt x="37341" y="20791"/>
                  </a:cubicBezTo>
                  <a:cubicBezTo>
                    <a:pt x="37402" y="20730"/>
                    <a:pt x="37462" y="20639"/>
                    <a:pt x="37523" y="20578"/>
                  </a:cubicBezTo>
                  <a:cubicBezTo>
                    <a:pt x="37645" y="20669"/>
                    <a:pt x="37797" y="20760"/>
                    <a:pt x="37979" y="20791"/>
                  </a:cubicBezTo>
                  <a:cubicBezTo>
                    <a:pt x="38141" y="20872"/>
                    <a:pt x="38317" y="20899"/>
                    <a:pt x="38497" y="20899"/>
                  </a:cubicBezTo>
                  <a:cubicBezTo>
                    <a:pt x="38587" y="20899"/>
                    <a:pt x="38678" y="20892"/>
                    <a:pt x="38769" y="20882"/>
                  </a:cubicBezTo>
                  <a:cubicBezTo>
                    <a:pt x="39104" y="21308"/>
                    <a:pt x="39408" y="21703"/>
                    <a:pt x="39772" y="22098"/>
                  </a:cubicBezTo>
                  <a:cubicBezTo>
                    <a:pt x="39955" y="22341"/>
                    <a:pt x="40168" y="22645"/>
                    <a:pt x="40380" y="22888"/>
                  </a:cubicBezTo>
                  <a:cubicBezTo>
                    <a:pt x="40836" y="23405"/>
                    <a:pt x="41475" y="23982"/>
                    <a:pt x="41809" y="24499"/>
                  </a:cubicBezTo>
                  <a:cubicBezTo>
                    <a:pt x="41931" y="24712"/>
                    <a:pt x="41839" y="24894"/>
                    <a:pt x="41657" y="25320"/>
                  </a:cubicBezTo>
                  <a:cubicBezTo>
                    <a:pt x="41475" y="25776"/>
                    <a:pt x="41292" y="26110"/>
                    <a:pt x="41049" y="26475"/>
                  </a:cubicBezTo>
                  <a:cubicBezTo>
                    <a:pt x="40806" y="26900"/>
                    <a:pt x="40502" y="27296"/>
                    <a:pt x="40168" y="27660"/>
                  </a:cubicBezTo>
                  <a:cubicBezTo>
                    <a:pt x="39651" y="28390"/>
                    <a:pt x="38921" y="29119"/>
                    <a:pt x="38405" y="29697"/>
                  </a:cubicBezTo>
                  <a:cubicBezTo>
                    <a:pt x="38040" y="30031"/>
                    <a:pt x="37858" y="30274"/>
                    <a:pt x="37493" y="30609"/>
                  </a:cubicBezTo>
                  <a:cubicBezTo>
                    <a:pt x="37341" y="30761"/>
                    <a:pt x="37219" y="30913"/>
                    <a:pt x="37098" y="31065"/>
                  </a:cubicBezTo>
                  <a:cubicBezTo>
                    <a:pt x="37067" y="31095"/>
                    <a:pt x="37006" y="31156"/>
                    <a:pt x="37037" y="31217"/>
                  </a:cubicBezTo>
                  <a:cubicBezTo>
                    <a:pt x="37060" y="31296"/>
                    <a:pt x="37095" y="31324"/>
                    <a:pt x="37133" y="31324"/>
                  </a:cubicBezTo>
                  <a:cubicBezTo>
                    <a:pt x="37198" y="31324"/>
                    <a:pt x="37272" y="31243"/>
                    <a:pt x="37310" y="31186"/>
                  </a:cubicBezTo>
                  <a:cubicBezTo>
                    <a:pt x="37432" y="31065"/>
                    <a:pt x="37523" y="30943"/>
                    <a:pt x="37614" y="30882"/>
                  </a:cubicBezTo>
                  <a:cubicBezTo>
                    <a:pt x="38253" y="30274"/>
                    <a:pt x="38769" y="29697"/>
                    <a:pt x="39408" y="29028"/>
                  </a:cubicBezTo>
                  <a:cubicBezTo>
                    <a:pt x="39803" y="28603"/>
                    <a:pt x="40350" y="27873"/>
                    <a:pt x="40806" y="27326"/>
                  </a:cubicBezTo>
                  <a:cubicBezTo>
                    <a:pt x="41353" y="26596"/>
                    <a:pt x="41900" y="25654"/>
                    <a:pt x="42083" y="24864"/>
                  </a:cubicBezTo>
                  <a:cubicBezTo>
                    <a:pt x="42143" y="24621"/>
                    <a:pt x="42052" y="24408"/>
                    <a:pt x="41931" y="24256"/>
                  </a:cubicBezTo>
                  <a:cubicBezTo>
                    <a:pt x="41687" y="23891"/>
                    <a:pt x="41414" y="23618"/>
                    <a:pt x="41140" y="23314"/>
                  </a:cubicBezTo>
                  <a:cubicBezTo>
                    <a:pt x="40745" y="22949"/>
                    <a:pt x="40380" y="22584"/>
                    <a:pt x="40076" y="22159"/>
                  </a:cubicBezTo>
                  <a:cubicBezTo>
                    <a:pt x="39894" y="21916"/>
                    <a:pt x="39681" y="21703"/>
                    <a:pt x="39499" y="21460"/>
                  </a:cubicBezTo>
                  <a:cubicBezTo>
                    <a:pt x="39317" y="21277"/>
                    <a:pt x="39165" y="21034"/>
                    <a:pt x="38982" y="20852"/>
                  </a:cubicBezTo>
                  <a:cubicBezTo>
                    <a:pt x="39469" y="20700"/>
                    <a:pt x="39864" y="20396"/>
                    <a:pt x="40168" y="20031"/>
                  </a:cubicBezTo>
                  <a:cubicBezTo>
                    <a:pt x="40411" y="19636"/>
                    <a:pt x="40654" y="19180"/>
                    <a:pt x="40563" y="18724"/>
                  </a:cubicBezTo>
                  <a:cubicBezTo>
                    <a:pt x="40411" y="18268"/>
                    <a:pt x="40046" y="17934"/>
                    <a:pt x="39620" y="17751"/>
                  </a:cubicBezTo>
                  <a:cubicBezTo>
                    <a:pt x="39487" y="17701"/>
                    <a:pt x="39344" y="17679"/>
                    <a:pt x="39201" y="17679"/>
                  </a:cubicBezTo>
                  <a:cubicBezTo>
                    <a:pt x="39085" y="17679"/>
                    <a:pt x="38970" y="17694"/>
                    <a:pt x="38861" y="17721"/>
                  </a:cubicBezTo>
                  <a:cubicBezTo>
                    <a:pt x="38891" y="17660"/>
                    <a:pt x="38952" y="17599"/>
                    <a:pt x="38982" y="17569"/>
                  </a:cubicBezTo>
                  <a:cubicBezTo>
                    <a:pt x="39225" y="17295"/>
                    <a:pt x="39681" y="16718"/>
                    <a:pt x="39864" y="16171"/>
                  </a:cubicBezTo>
                  <a:cubicBezTo>
                    <a:pt x="40168" y="15289"/>
                    <a:pt x="40228" y="14317"/>
                    <a:pt x="40228" y="13374"/>
                  </a:cubicBezTo>
                  <a:cubicBezTo>
                    <a:pt x="40137" y="12341"/>
                    <a:pt x="39803" y="11307"/>
                    <a:pt x="39317" y="10396"/>
                  </a:cubicBezTo>
                  <a:cubicBezTo>
                    <a:pt x="39104" y="9909"/>
                    <a:pt x="38830" y="9453"/>
                    <a:pt x="38526" y="8997"/>
                  </a:cubicBezTo>
                  <a:lnTo>
                    <a:pt x="38526" y="8997"/>
                  </a:lnTo>
                  <a:cubicBezTo>
                    <a:pt x="38739" y="9180"/>
                    <a:pt x="38982" y="9332"/>
                    <a:pt x="39225" y="9393"/>
                  </a:cubicBezTo>
                  <a:cubicBezTo>
                    <a:pt x="39256" y="9423"/>
                    <a:pt x="39286" y="9423"/>
                    <a:pt x="39317" y="9423"/>
                  </a:cubicBezTo>
                  <a:cubicBezTo>
                    <a:pt x="39572" y="9628"/>
                    <a:pt x="39904" y="9709"/>
                    <a:pt x="40254" y="9709"/>
                  </a:cubicBezTo>
                  <a:cubicBezTo>
                    <a:pt x="40735" y="9709"/>
                    <a:pt x="41252" y="9556"/>
                    <a:pt x="41657" y="9362"/>
                  </a:cubicBezTo>
                  <a:cubicBezTo>
                    <a:pt x="42022" y="9180"/>
                    <a:pt x="42447" y="8997"/>
                    <a:pt x="42599" y="8602"/>
                  </a:cubicBezTo>
                  <a:cubicBezTo>
                    <a:pt x="42690" y="8420"/>
                    <a:pt x="42690" y="8177"/>
                    <a:pt x="42690" y="7964"/>
                  </a:cubicBezTo>
                  <a:cubicBezTo>
                    <a:pt x="42994" y="7690"/>
                    <a:pt x="43086" y="7326"/>
                    <a:pt x="42964" y="6748"/>
                  </a:cubicBezTo>
                  <a:cubicBezTo>
                    <a:pt x="42964" y="6718"/>
                    <a:pt x="42934" y="6718"/>
                    <a:pt x="42934" y="6687"/>
                  </a:cubicBezTo>
                  <a:cubicBezTo>
                    <a:pt x="43177" y="6414"/>
                    <a:pt x="43298" y="6019"/>
                    <a:pt x="43268" y="5654"/>
                  </a:cubicBezTo>
                  <a:cubicBezTo>
                    <a:pt x="43207" y="5289"/>
                    <a:pt x="43055" y="4894"/>
                    <a:pt x="42782" y="4590"/>
                  </a:cubicBezTo>
                  <a:cubicBezTo>
                    <a:pt x="42508" y="4347"/>
                    <a:pt x="42174" y="4164"/>
                    <a:pt x="41809" y="4073"/>
                  </a:cubicBezTo>
                  <a:lnTo>
                    <a:pt x="41687" y="4073"/>
                  </a:lnTo>
                  <a:cubicBezTo>
                    <a:pt x="41627" y="4013"/>
                    <a:pt x="41596" y="3982"/>
                    <a:pt x="41535" y="3952"/>
                  </a:cubicBezTo>
                  <a:cubicBezTo>
                    <a:pt x="41505" y="3800"/>
                    <a:pt x="41475" y="3678"/>
                    <a:pt x="41414" y="3557"/>
                  </a:cubicBezTo>
                  <a:cubicBezTo>
                    <a:pt x="41159" y="3242"/>
                    <a:pt x="40778" y="3104"/>
                    <a:pt x="40392" y="3104"/>
                  </a:cubicBezTo>
                  <a:cubicBezTo>
                    <a:pt x="39996" y="3104"/>
                    <a:pt x="39594" y="3249"/>
                    <a:pt x="39317" y="3496"/>
                  </a:cubicBezTo>
                  <a:cubicBezTo>
                    <a:pt x="39225" y="3587"/>
                    <a:pt x="39134" y="3648"/>
                    <a:pt x="39073" y="3739"/>
                  </a:cubicBezTo>
                  <a:cubicBezTo>
                    <a:pt x="38982" y="3800"/>
                    <a:pt x="38861" y="3861"/>
                    <a:pt x="38769" y="3952"/>
                  </a:cubicBezTo>
                  <a:cubicBezTo>
                    <a:pt x="38496" y="3952"/>
                    <a:pt x="38222" y="4013"/>
                    <a:pt x="37949" y="4225"/>
                  </a:cubicBezTo>
                  <a:cubicBezTo>
                    <a:pt x="37827" y="4286"/>
                    <a:pt x="37706" y="4347"/>
                    <a:pt x="37614" y="4438"/>
                  </a:cubicBezTo>
                  <a:cubicBezTo>
                    <a:pt x="36915" y="4894"/>
                    <a:pt x="36551" y="5867"/>
                    <a:pt x="36976" y="6627"/>
                  </a:cubicBezTo>
                  <a:cubicBezTo>
                    <a:pt x="36976" y="6657"/>
                    <a:pt x="36976" y="6657"/>
                    <a:pt x="36976" y="6657"/>
                  </a:cubicBezTo>
                  <a:lnTo>
                    <a:pt x="36976" y="6687"/>
                  </a:lnTo>
                  <a:cubicBezTo>
                    <a:pt x="36976" y="6900"/>
                    <a:pt x="37006" y="7113"/>
                    <a:pt x="37067" y="7326"/>
                  </a:cubicBezTo>
                  <a:cubicBezTo>
                    <a:pt x="37037" y="7295"/>
                    <a:pt x="37006" y="7265"/>
                    <a:pt x="36976" y="7234"/>
                  </a:cubicBezTo>
                  <a:cubicBezTo>
                    <a:pt x="35973" y="6383"/>
                    <a:pt x="34757" y="5836"/>
                    <a:pt x="33511" y="5502"/>
                  </a:cubicBezTo>
                  <a:cubicBezTo>
                    <a:pt x="32597" y="5219"/>
                    <a:pt x="31665" y="5073"/>
                    <a:pt x="30744" y="5073"/>
                  </a:cubicBezTo>
                  <a:cubicBezTo>
                    <a:pt x="29981" y="5073"/>
                    <a:pt x="29226" y="5174"/>
                    <a:pt x="28496" y="5380"/>
                  </a:cubicBezTo>
                  <a:cubicBezTo>
                    <a:pt x="28860" y="4985"/>
                    <a:pt x="29195" y="4347"/>
                    <a:pt x="28982" y="3769"/>
                  </a:cubicBezTo>
                  <a:cubicBezTo>
                    <a:pt x="28952" y="3617"/>
                    <a:pt x="28891" y="3465"/>
                    <a:pt x="28800" y="3313"/>
                  </a:cubicBezTo>
                  <a:cubicBezTo>
                    <a:pt x="28800" y="3283"/>
                    <a:pt x="28800" y="3283"/>
                    <a:pt x="28800" y="3253"/>
                  </a:cubicBezTo>
                  <a:cubicBezTo>
                    <a:pt x="28678" y="2766"/>
                    <a:pt x="28496" y="2219"/>
                    <a:pt x="28131" y="1824"/>
                  </a:cubicBezTo>
                  <a:cubicBezTo>
                    <a:pt x="28161" y="1399"/>
                    <a:pt x="28009" y="973"/>
                    <a:pt x="27766" y="639"/>
                  </a:cubicBezTo>
                  <a:cubicBezTo>
                    <a:pt x="27523" y="274"/>
                    <a:pt x="27128" y="0"/>
                    <a:pt x="26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45;p25">
              <a:extLst>
                <a:ext uri="{FF2B5EF4-FFF2-40B4-BE49-F238E27FC236}">
                  <a16:creationId xmlns:a16="http://schemas.microsoft.com/office/drawing/2014/main" id="{2696FAEC-5EB7-AAA3-94EA-9CBE76C25028}"/>
                </a:ext>
              </a:extLst>
            </p:cNvPr>
            <p:cNvSpPr/>
            <p:nvPr/>
          </p:nvSpPr>
          <p:spPr>
            <a:xfrm>
              <a:off x="7081356" y="3059529"/>
              <a:ext cx="63556" cy="66971"/>
            </a:xfrm>
            <a:custGeom>
              <a:avLst/>
              <a:gdLst/>
              <a:ahLst/>
              <a:cxnLst/>
              <a:rect l="l" t="t" r="r" b="b"/>
              <a:pathLst>
                <a:path w="1247" h="1314" extrusionOk="0">
                  <a:moveTo>
                    <a:pt x="682" y="0"/>
                  </a:moveTo>
                  <a:cubicBezTo>
                    <a:pt x="656" y="0"/>
                    <a:pt x="631" y="10"/>
                    <a:pt x="608" y="32"/>
                  </a:cubicBezTo>
                  <a:cubicBezTo>
                    <a:pt x="335" y="214"/>
                    <a:pt x="0" y="488"/>
                    <a:pt x="61" y="853"/>
                  </a:cubicBezTo>
                  <a:cubicBezTo>
                    <a:pt x="92" y="1065"/>
                    <a:pt x="213" y="1278"/>
                    <a:pt x="426" y="1309"/>
                  </a:cubicBezTo>
                  <a:cubicBezTo>
                    <a:pt x="442" y="1312"/>
                    <a:pt x="458" y="1313"/>
                    <a:pt x="475" y="1313"/>
                  </a:cubicBezTo>
                  <a:cubicBezTo>
                    <a:pt x="610" y="1313"/>
                    <a:pt x="740" y="1208"/>
                    <a:pt x="821" y="1126"/>
                  </a:cubicBezTo>
                  <a:cubicBezTo>
                    <a:pt x="1095" y="913"/>
                    <a:pt x="1247" y="488"/>
                    <a:pt x="1064" y="214"/>
                  </a:cubicBezTo>
                  <a:cubicBezTo>
                    <a:pt x="1039" y="176"/>
                    <a:pt x="1003" y="159"/>
                    <a:pt x="967" y="159"/>
                  </a:cubicBezTo>
                  <a:cubicBezTo>
                    <a:pt x="918" y="159"/>
                    <a:pt x="869" y="192"/>
                    <a:pt x="851" y="245"/>
                  </a:cubicBezTo>
                  <a:cubicBezTo>
                    <a:pt x="821" y="306"/>
                    <a:pt x="851" y="366"/>
                    <a:pt x="882" y="427"/>
                  </a:cubicBezTo>
                  <a:cubicBezTo>
                    <a:pt x="882" y="549"/>
                    <a:pt x="882" y="549"/>
                    <a:pt x="821" y="701"/>
                  </a:cubicBezTo>
                  <a:cubicBezTo>
                    <a:pt x="791" y="883"/>
                    <a:pt x="548" y="1065"/>
                    <a:pt x="487" y="1096"/>
                  </a:cubicBezTo>
                  <a:cubicBezTo>
                    <a:pt x="456" y="1096"/>
                    <a:pt x="456" y="1065"/>
                    <a:pt x="456" y="1065"/>
                  </a:cubicBezTo>
                  <a:cubicBezTo>
                    <a:pt x="426" y="1065"/>
                    <a:pt x="426" y="1065"/>
                    <a:pt x="426" y="1035"/>
                  </a:cubicBezTo>
                  <a:cubicBezTo>
                    <a:pt x="335" y="944"/>
                    <a:pt x="365" y="974"/>
                    <a:pt x="304" y="883"/>
                  </a:cubicBezTo>
                  <a:cubicBezTo>
                    <a:pt x="244" y="792"/>
                    <a:pt x="365" y="549"/>
                    <a:pt x="487" y="427"/>
                  </a:cubicBezTo>
                  <a:cubicBezTo>
                    <a:pt x="578" y="336"/>
                    <a:pt x="699" y="275"/>
                    <a:pt x="791" y="184"/>
                  </a:cubicBezTo>
                  <a:cubicBezTo>
                    <a:pt x="837" y="92"/>
                    <a:pt x="761" y="0"/>
                    <a:pt x="6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46;p25">
              <a:extLst>
                <a:ext uri="{FF2B5EF4-FFF2-40B4-BE49-F238E27FC236}">
                  <a16:creationId xmlns:a16="http://schemas.microsoft.com/office/drawing/2014/main" id="{4C50A868-E16D-8335-8746-DF25DF688C3C}"/>
                </a:ext>
              </a:extLst>
            </p:cNvPr>
            <p:cNvSpPr/>
            <p:nvPr/>
          </p:nvSpPr>
          <p:spPr>
            <a:xfrm>
              <a:off x="7581756" y="3114473"/>
              <a:ext cx="80580" cy="89244"/>
            </a:xfrm>
            <a:custGeom>
              <a:avLst/>
              <a:gdLst/>
              <a:ahLst/>
              <a:cxnLst/>
              <a:rect l="l" t="t" r="r" b="b"/>
              <a:pathLst>
                <a:path w="1581" h="1751" extrusionOk="0">
                  <a:moveTo>
                    <a:pt x="1004" y="258"/>
                  </a:moveTo>
                  <a:cubicBezTo>
                    <a:pt x="1024" y="258"/>
                    <a:pt x="1044" y="259"/>
                    <a:pt x="1064" y="261"/>
                  </a:cubicBezTo>
                  <a:lnTo>
                    <a:pt x="1094" y="261"/>
                  </a:lnTo>
                  <a:cubicBezTo>
                    <a:pt x="1094" y="261"/>
                    <a:pt x="1094" y="291"/>
                    <a:pt x="1094" y="291"/>
                  </a:cubicBezTo>
                  <a:cubicBezTo>
                    <a:pt x="1125" y="352"/>
                    <a:pt x="1125" y="383"/>
                    <a:pt x="1125" y="443"/>
                  </a:cubicBezTo>
                  <a:cubicBezTo>
                    <a:pt x="1155" y="565"/>
                    <a:pt x="1155" y="595"/>
                    <a:pt x="1155" y="626"/>
                  </a:cubicBezTo>
                  <a:cubicBezTo>
                    <a:pt x="1125" y="1051"/>
                    <a:pt x="1003" y="1325"/>
                    <a:pt x="699" y="1446"/>
                  </a:cubicBezTo>
                  <a:cubicBezTo>
                    <a:pt x="683" y="1455"/>
                    <a:pt x="656" y="1458"/>
                    <a:pt x="624" y="1458"/>
                  </a:cubicBezTo>
                  <a:cubicBezTo>
                    <a:pt x="538" y="1458"/>
                    <a:pt x="418" y="1430"/>
                    <a:pt x="395" y="1386"/>
                  </a:cubicBezTo>
                  <a:cubicBezTo>
                    <a:pt x="365" y="1325"/>
                    <a:pt x="335" y="1264"/>
                    <a:pt x="304" y="1142"/>
                  </a:cubicBezTo>
                  <a:cubicBezTo>
                    <a:pt x="304" y="1142"/>
                    <a:pt x="304" y="1051"/>
                    <a:pt x="335" y="960"/>
                  </a:cubicBezTo>
                  <a:cubicBezTo>
                    <a:pt x="365" y="838"/>
                    <a:pt x="365" y="747"/>
                    <a:pt x="395" y="686"/>
                  </a:cubicBezTo>
                  <a:cubicBezTo>
                    <a:pt x="508" y="433"/>
                    <a:pt x="751" y="258"/>
                    <a:pt x="1004" y="258"/>
                  </a:cubicBezTo>
                  <a:close/>
                  <a:moveTo>
                    <a:pt x="1029" y="0"/>
                  </a:moveTo>
                  <a:cubicBezTo>
                    <a:pt x="605" y="0"/>
                    <a:pt x="201" y="266"/>
                    <a:pt x="122" y="717"/>
                  </a:cubicBezTo>
                  <a:cubicBezTo>
                    <a:pt x="31" y="1021"/>
                    <a:pt x="0" y="1386"/>
                    <a:pt x="243" y="1629"/>
                  </a:cubicBezTo>
                  <a:cubicBezTo>
                    <a:pt x="395" y="1720"/>
                    <a:pt x="547" y="1750"/>
                    <a:pt x="730" y="1750"/>
                  </a:cubicBezTo>
                  <a:cubicBezTo>
                    <a:pt x="912" y="1720"/>
                    <a:pt x="942" y="1659"/>
                    <a:pt x="1064" y="1598"/>
                  </a:cubicBezTo>
                  <a:cubicBezTo>
                    <a:pt x="1459" y="1325"/>
                    <a:pt x="1581" y="504"/>
                    <a:pt x="1459" y="261"/>
                  </a:cubicBezTo>
                  <a:cubicBezTo>
                    <a:pt x="1429" y="231"/>
                    <a:pt x="1429" y="200"/>
                    <a:pt x="1429" y="170"/>
                  </a:cubicBezTo>
                  <a:cubicBezTo>
                    <a:pt x="1398" y="139"/>
                    <a:pt x="1398" y="109"/>
                    <a:pt x="1368" y="109"/>
                  </a:cubicBezTo>
                  <a:cubicBezTo>
                    <a:pt x="1338" y="79"/>
                    <a:pt x="1338" y="79"/>
                    <a:pt x="1307" y="79"/>
                  </a:cubicBezTo>
                  <a:cubicBezTo>
                    <a:pt x="1277" y="48"/>
                    <a:pt x="1246" y="18"/>
                    <a:pt x="1216" y="18"/>
                  </a:cubicBezTo>
                  <a:cubicBezTo>
                    <a:pt x="1154" y="6"/>
                    <a:pt x="1091" y="0"/>
                    <a:pt x="10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47;p25">
              <a:extLst>
                <a:ext uri="{FF2B5EF4-FFF2-40B4-BE49-F238E27FC236}">
                  <a16:creationId xmlns:a16="http://schemas.microsoft.com/office/drawing/2014/main" id="{23E4FEFB-F529-AD80-3CBF-2C05BCB60EAF}"/>
                </a:ext>
              </a:extLst>
            </p:cNvPr>
            <p:cNvSpPr/>
            <p:nvPr/>
          </p:nvSpPr>
          <p:spPr>
            <a:xfrm>
              <a:off x="6610415" y="3671041"/>
              <a:ext cx="681690" cy="1198603"/>
            </a:xfrm>
            <a:custGeom>
              <a:avLst/>
              <a:gdLst/>
              <a:ahLst/>
              <a:cxnLst/>
              <a:rect l="l" t="t" r="r" b="b"/>
              <a:pathLst>
                <a:path w="13375" h="23517" extrusionOk="0">
                  <a:moveTo>
                    <a:pt x="9058" y="13536"/>
                  </a:moveTo>
                  <a:cubicBezTo>
                    <a:pt x="8906" y="13779"/>
                    <a:pt x="8754" y="13992"/>
                    <a:pt x="8663" y="14174"/>
                  </a:cubicBezTo>
                  <a:cubicBezTo>
                    <a:pt x="8632" y="14215"/>
                    <a:pt x="8605" y="14255"/>
                    <a:pt x="8581" y="14296"/>
                  </a:cubicBezTo>
                  <a:lnTo>
                    <a:pt x="8581" y="14296"/>
                  </a:lnTo>
                  <a:cubicBezTo>
                    <a:pt x="8673" y="14134"/>
                    <a:pt x="8774" y="13971"/>
                    <a:pt x="8876" y="13809"/>
                  </a:cubicBezTo>
                  <a:cubicBezTo>
                    <a:pt x="8936" y="13718"/>
                    <a:pt x="8997" y="13627"/>
                    <a:pt x="9058" y="13536"/>
                  </a:cubicBezTo>
                  <a:close/>
                  <a:moveTo>
                    <a:pt x="4149" y="20816"/>
                  </a:moveTo>
                  <a:cubicBezTo>
                    <a:pt x="4072" y="20942"/>
                    <a:pt x="3992" y="21069"/>
                    <a:pt x="3891" y="21196"/>
                  </a:cubicBezTo>
                  <a:cubicBezTo>
                    <a:pt x="3800" y="21287"/>
                    <a:pt x="3708" y="21408"/>
                    <a:pt x="3617" y="21530"/>
                  </a:cubicBezTo>
                  <a:cubicBezTo>
                    <a:pt x="3800" y="21287"/>
                    <a:pt x="3952" y="21074"/>
                    <a:pt x="4134" y="20831"/>
                  </a:cubicBezTo>
                  <a:cubicBezTo>
                    <a:pt x="4139" y="20826"/>
                    <a:pt x="4144" y="20821"/>
                    <a:pt x="4149" y="20816"/>
                  </a:cubicBezTo>
                  <a:close/>
                  <a:moveTo>
                    <a:pt x="1368" y="22016"/>
                  </a:moveTo>
                  <a:cubicBezTo>
                    <a:pt x="1429" y="22016"/>
                    <a:pt x="1459" y="22047"/>
                    <a:pt x="1459" y="22047"/>
                  </a:cubicBezTo>
                  <a:lnTo>
                    <a:pt x="1489" y="22047"/>
                  </a:lnTo>
                  <a:cubicBezTo>
                    <a:pt x="1662" y="22161"/>
                    <a:pt x="1861" y="22303"/>
                    <a:pt x="1985" y="22472"/>
                  </a:cubicBezTo>
                  <a:lnTo>
                    <a:pt x="1985" y="22472"/>
                  </a:lnTo>
                  <a:cubicBezTo>
                    <a:pt x="1982" y="22472"/>
                    <a:pt x="1979" y="22472"/>
                    <a:pt x="1976" y="22472"/>
                  </a:cubicBezTo>
                  <a:cubicBezTo>
                    <a:pt x="1763" y="22259"/>
                    <a:pt x="1489" y="22047"/>
                    <a:pt x="1368" y="22047"/>
                  </a:cubicBezTo>
                  <a:cubicBezTo>
                    <a:pt x="1368" y="22016"/>
                    <a:pt x="1368" y="22016"/>
                    <a:pt x="1368" y="22016"/>
                  </a:cubicBezTo>
                  <a:close/>
                  <a:moveTo>
                    <a:pt x="3411" y="21811"/>
                  </a:moveTo>
                  <a:cubicBezTo>
                    <a:pt x="3203" y="22063"/>
                    <a:pt x="3018" y="22345"/>
                    <a:pt x="2857" y="22533"/>
                  </a:cubicBezTo>
                  <a:lnTo>
                    <a:pt x="2857" y="22533"/>
                  </a:lnTo>
                  <a:cubicBezTo>
                    <a:pt x="2888" y="22472"/>
                    <a:pt x="2918" y="22411"/>
                    <a:pt x="2979" y="22351"/>
                  </a:cubicBezTo>
                  <a:cubicBezTo>
                    <a:pt x="3107" y="22171"/>
                    <a:pt x="3257" y="21991"/>
                    <a:pt x="3411" y="21811"/>
                  </a:cubicBezTo>
                  <a:close/>
                  <a:moveTo>
                    <a:pt x="1307" y="22351"/>
                  </a:moveTo>
                  <a:cubicBezTo>
                    <a:pt x="1368" y="22411"/>
                    <a:pt x="1429" y="22503"/>
                    <a:pt x="1520" y="22563"/>
                  </a:cubicBezTo>
                  <a:cubicBezTo>
                    <a:pt x="1459" y="22533"/>
                    <a:pt x="1429" y="22503"/>
                    <a:pt x="1398" y="22472"/>
                  </a:cubicBezTo>
                  <a:cubicBezTo>
                    <a:pt x="1368" y="22472"/>
                    <a:pt x="1338" y="22442"/>
                    <a:pt x="1307" y="22411"/>
                  </a:cubicBezTo>
                  <a:cubicBezTo>
                    <a:pt x="1277" y="22381"/>
                    <a:pt x="1277" y="22381"/>
                    <a:pt x="1277" y="22351"/>
                  </a:cubicBezTo>
                  <a:close/>
                  <a:moveTo>
                    <a:pt x="6852" y="0"/>
                  </a:moveTo>
                  <a:cubicBezTo>
                    <a:pt x="6725" y="0"/>
                    <a:pt x="6643" y="205"/>
                    <a:pt x="6778" y="314"/>
                  </a:cubicBezTo>
                  <a:cubicBezTo>
                    <a:pt x="7356" y="800"/>
                    <a:pt x="8025" y="1226"/>
                    <a:pt x="8663" y="1651"/>
                  </a:cubicBezTo>
                  <a:cubicBezTo>
                    <a:pt x="9028" y="1925"/>
                    <a:pt x="9392" y="2198"/>
                    <a:pt x="9788" y="2411"/>
                  </a:cubicBezTo>
                  <a:cubicBezTo>
                    <a:pt x="10000" y="2533"/>
                    <a:pt x="10395" y="2685"/>
                    <a:pt x="10669" y="2776"/>
                  </a:cubicBezTo>
                  <a:cubicBezTo>
                    <a:pt x="10213" y="4022"/>
                    <a:pt x="9788" y="5268"/>
                    <a:pt x="9301" y="6514"/>
                  </a:cubicBezTo>
                  <a:cubicBezTo>
                    <a:pt x="8815" y="7791"/>
                    <a:pt x="8268" y="9037"/>
                    <a:pt x="7781" y="10344"/>
                  </a:cubicBezTo>
                  <a:cubicBezTo>
                    <a:pt x="7721" y="10496"/>
                    <a:pt x="7690" y="10709"/>
                    <a:pt x="7842" y="10831"/>
                  </a:cubicBezTo>
                  <a:cubicBezTo>
                    <a:pt x="8055" y="10983"/>
                    <a:pt x="8298" y="11074"/>
                    <a:pt x="8541" y="11226"/>
                  </a:cubicBezTo>
                  <a:cubicBezTo>
                    <a:pt x="8876" y="11378"/>
                    <a:pt x="9392" y="11651"/>
                    <a:pt x="9879" y="11864"/>
                  </a:cubicBezTo>
                  <a:cubicBezTo>
                    <a:pt x="9453" y="12472"/>
                    <a:pt x="9058" y="13049"/>
                    <a:pt x="8663" y="13657"/>
                  </a:cubicBezTo>
                  <a:cubicBezTo>
                    <a:pt x="8177" y="14448"/>
                    <a:pt x="7721" y="15268"/>
                    <a:pt x="7204" y="16059"/>
                  </a:cubicBezTo>
                  <a:cubicBezTo>
                    <a:pt x="6110" y="17639"/>
                    <a:pt x="5015" y="19220"/>
                    <a:pt x="3860" y="20770"/>
                  </a:cubicBezTo>
                  <a:cubicBezTo>
                    <a:pt x="3830" y="20800"/>
                    <a:pt x="3800" y="20831"/>
                    <a:pt x="3769" y="20892"/>
                  </a:cubicBezTo>
                  <a:cubicBezTo>
                    <a:pt x="3435" y="21317"/>
                    <a:pt x="3070" y="21743"/>
                    <a:pt x="2766" y="22199"/>
                  </a:cubicBezTo>
                  <a:cubicBezTo>
                    <a:pt x="2705" y="22290"/>
                    <a:pt x="2614" y="22411"/>
                    <a:pt x="2523" y="22503"/>
                  </a:cubicBezTo>
                  <a:cubicBezTo>
                    <a:pt x="2310" y="22138"/>
                    <a:pt x="1976" y="21834"/>
                    <a:pt x="1611" y="21621"/>
                  </a:cubicBezTo>
                  <a:cubicBezTo>
                    <a:pt x="1427" y="21542"/>
                    <a:pt x="1197" y="21463"/>
                    <a:pt x="981" y="21463"/>
                  </a:cubicBezTo>
                  <a:cubicBezTo>
                    <a:pt x="947" y="21463"/>
                    <a:pt x="914" y="21465"/>
                    <a:pt x="882" y="21469"/>
                  </a:cubicBezTo>
                  <a:cubicBezTo>
                    <a:pt x="0" y="21682"/>
                    <a:pt x="821" y="22655"/>
                    <a:pt x="1246" y="22989"/>
                  </a:cubicBezTo>
                  <a:cubicBezTo>
                    <a:pt x="1398" y="23171"/>
                    <a:pt x="1611" y="23293"/>
                    <a:pt x="1793" y="23384"/>
                  </a:cubicBezTo>
                  <a:cubicBezTo>
                    <a:pt x="1956" y="23477"/>
                    <a:pt x="2119" y="23517"/>
                    <a:pt x="2268" y="23517"/>
                  </a:cubicBezTo>
                  <a:cubicBezTo>
                    <a:pt x="2314" y="23517"/>
                    <a:pt x="2358" y="23513"/>
                    <a:pt x="2401" y="23506"/>
                  </a:cubicBezTo>
                  <a:lnTo>
                    <a:pt x="2462" y="23506"/>
                  </a:lnTo>
                  <a:cubicBezTo>
                    <a:pt x="2479" y="23511"/>
                    <a:pt x="2497" y="23514"/>
                    <a:pt x="2515" y="23514"/>
                  </a:cubicBezTo>
                  <a:cubicBezTo>
                    <a:pt x="2597" y="23514"/>
                    <a:pt x="2692" y="23464"/>
                    <a:pt x="2766" y="23414"/>
                  </a:cubicBezTo>
                  <a:cubicBezTo>
                    <a:pt x="2857" y="23323"/>
                    <a:pt x="2979" y="23232"/>
                    <a:pt x="3040" y="23110"/>
                  </a:cubicBezTo>
                  <a:cubicBezTo>
                    <a:pt x="3070" y="23080"/>
                    <a:pt x="3100" y="23019"/>
                    <a:pt x="3100" y="22989"/>
                  </a:cubicBezTo>
                  <a:cubicBezTo>
                    <a:pt x="3222" y="22928"/>
                    <a:pt x="3283" y="22806"/>
                    <a:pt x="3404" y="22685"/>
                  </a:cubicBezTo>
                  <a:cubicBezTo>
                    <a:pt x="3830" y="22199"/>
                    <a:pt x="4195" y="21682"/>
                    <a:pt x="4559" y="21135"/>
                  </a:cubicBezTo>
                  <a:cubicBezTo>
                    <a:pt x="5319" y="20101"/>
                    <a:pt x="6018" y="19007"/>
                    <a:pt x="6718" y="17943"/>
                  </a:cubicBezTo>
                  <a:cubicBezTo>
                    <a:pt x="7022" y="17426"/>
                    <a:pt x="7325" y="16879"/>
                    <a:pt x="7629" y="16363"/>
                  </a:cubicBezTo>
                  <a:cubicBezTo>
                    <a:pt x="7842" y="16119"/>
                    <a:pt x="8025" y="15846"/>
                    <a:pt x="8207" y="15603"/>
                  </a:cubicBezTo>
                  <a:cubicBezTo>
                    <a:pt x="9028" y="14508"/>
                    <a:pt x="9788" y="13353"/>
                    <a:pt x="10395" y="12138"/>
                  </a:cubicBezTo>
                  <a:cubicBezTo>
                    <a:pt x="10395" y="12107"/>
                    <a:pt x="10395" y="12077"/>
                    <a:pt x="10395" y="12077"/>
                  </a:cubicBezTo>
                  <a:cubicBezTo>
                    <a:pt x="10791" y="12198"/>
                    <a:pt x="11186" y="12229"/>
                    <a:pt x="11581" y="12290"/>
                  </a:cubicBezTo>
                  <a:cubicBezTo>
                    <a:pt x="11854" y="12320"/>
                    <a:pt x="12128" y="12411"/>
                    <a:pt x="12432" y="12442"/>
                  </a:cubicBezTo>
                  <a:cubicBezTo>
                    <a:pt x="12645" y="12442"/>
                    <a:pt x="12857" y="12381"/>
                    <a:pt x="13070" y="12320"/>
                  </a:cubicBezTo>
                  <a:cubicBezTo>
                    <a:pt x="13222" y="12259"/>
                    <a:pt x="13374" y="12198"/>
                    <a:pt x="13313" y="12016"/>
                  </a:cubicBezTo>
                  <a:cubicBezTo>
                    <a:pt x="13276" y="11942"/>
                    <a:pt x="13224" y="11918"/>
                    <a:pt x="13166" y="11918"/>
                  </a:cubicBezTo>
                  <a:cubicBezTo>
                    <a:pt x="13083" y="11918"/>
                    <a:pt x="12990" y="11968"/>
                    <a:pt x="12918" y="11986"/>
                  </a:cubicBezTo>
                  <a:cubicBezTo>
                    <a:pt x="12827" y="12016"/>
                    <a:pt x="12736" y="12016"/>
                    <a:pt x="12645" y="12046"/>
                  </a:cubicBezTo>
                  <a:cubicBezTo>
                    <a:pt x="12584" y="12062"/>
                    <a:pt x="12561" y="12062"/>
                    <a:pt x="12550" y="12062"/>
                  </a:cubicBezTo>
                  <a:cubicBezTo>
                    <a:pt x="12538" y="12062"/>
                    <a:pt x="12538" y="12062"/>
                    <a:pt x="12523" y="12077"/>
                  </a:cubicBezTo>
                  <a:cubicBezTo>
                    <a:pt x="12250" y="12046"/>
                    <a:pt x="11976" y="11986"/>
                    <a:pt x="11702" y="11925"/>
                  </a:cubicBezTo>
                  <a:cubicBezTo>
                    <a:pt x="11338" y="11864"/>
                    <a:pt x="10851" y="11834"/>
                    <a:pt x="10639" y="11742"/>
                  </a:cubicBezTo>
                  <a:cubicBezTo>
                    <a:pt x="10061" y="11591"/>
                    <a:pt x="9514" y="11287"/>
                    <a:pt x="8936" y="11013"/>
                  </a:cubicBezTo>
                  <a:cubicBezTo>
                    <a:pt x="8724" y="10861"/>
                    <a:pt x="8420" y="10770"/>
                    <a:pt x="8116" y="10527"/>
                  </a:cubicBezTo>
                  <a:cubicBezTo>
                    <a:pt x="8298" y="10010"/>
                    <a:pt x="8906" y="8490"/>
                    <a:pt x="9271" y="7639"/>
                  </a:cubicBezTo>
                  <a:cubicBezTo>
                    <a:pt x="9727" y="6423"/>
                    <a:pt x="10183" y="5238"/>
                    <a:pt x="10608" y="4022"/>
                  </a:cubicBezTo>
                  <a:cubicBezTo>
                    <a:pt x="10730" y="3627"/>
                    <a:pt x="10882" y="3232"/>
                    <a:pt x="11034" y="2867"/>
                  </a:cubicBezTo>
                  <a:cubicBezTo>
                    <a:pt x="11095" y="2837"/>
                    <a:pt x="11155" y="2745"/>
                    <a:pt x="11095" y="2654"/>
                  </a:cubicBezTo>
                  <a:cubicBezTo>
                    <a:pt x="11064" y="2563"/>
                    <a:pt x="11003" y="2563"/>
                    <a:pt x="10943" y="2533"/>
                  </a:cubicBezTo>
                  <a:cubicBezTo>
                    <a:pt x="10669" y="2381"/>
                    <a:pt x="10061" y="2168"/>
                    <a:pt x="9939" y="2107"/>
                  </a:cubicBezTo>
                  <a:cubicBezTo>
                    <a:pt x="9362" y="1773"/>
                    <a:pt x="8845" y="1347"/>
                    <a:pt x="8298" y="982"/>
                  </a:cubicBezTo>
                  <a:cubicBezTo>
                    <a:pt x="7812" y="709"/>
                    <a:pt x="7356" y="344"/>
                    <a:pt x="6900" y="10"/>
                  </a:cubicBezTo>
                  <a:cubicBezTo>
                    <a:pt x="6883" y="3"/>
                    <a:pt x="6867" y="0"/>
                    <a:pt x="68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48;p25">
              <a:extLst>
                <a:ext uri="{FF2B5EF4-FFF2-40B4-BE49-F238E27FC236}">
                  <a16:creationId xmlns:a16="http://schemas.microsoft.com/office/drawing/2014/main" id="{1D63F711-3997-21F1-A2B8-0E52E3C96428}"/>
                </a:ext>
              </a:extLst>
            </p:cNvPr>
            <p:cNvSpPr/>
            <p:nvPr/>
          </p:nvSpPr>
          <p:spPr>
            <a:xfrm>
              <a:off x="7123200" y="3101425"/>
              <a:ext cx="351676" cy="382205"/>
            </a:xfrm>
            <a:custGeom>
              <a:avLst/>
              <a:gdLst/>
              <a:ahLst/>
              <a:cxnLst/>
              <a:rect l="l" t="t" r="r" b="b"/>
              <a:pathLst>
                <a:path w="6900" h="7499" extrusionOk="0">
                  <a:moveTo>
                    <a:pt x="1945" y="0"/>
                  </a:moveTo>
                  <a:cubicBezTo>
                    <a:pt x="1672" y="122"/>
                    <a:pt x="1581" y="426"/>
                    <a:pt x="1429" y="669"/>
                  </a:cubicBezTo>
                  <a:cubicBezTo>
                    <a:pt x="1125" y="1186"/>
                    <a:pt x="882" y="1733"/>
                    <a:pt x="638" y="2310"/>
                  </a:cubicBezTo>
                  <a:cubicBezTo>
                    <a:pt x="334" y="3161"/>
                    <a:pt x="0" y="4073"/>
                    <a:pt x="61" y="4985"/>
                  </a:cubicBezTo>
                  <a:cubicBezTo>
                    <a:pt x="152" y="5502"/>
                    <a:pt x="334" y="5988"/>
                    <a:pt x="669" y="6383"/>
                  </a:cubicBezTo>
                  <a:cubicBezTo>
                    <a:pt x="1003" y="6778"/>
                    <a:pt x="1429" y="7022"/>
                    <a:pt x="1915" y="7204"/>
                  </a:cubicBezTo>
                  <a:cubicBezTo>
                    <a:pt x="2334" y="7400"/>
                    <a:pt x="2798" y="7499"/>
                    <a:pt x="3260" y="7499"/>
                  </a:cubicBezTo>
                  <a:cubicBezTo>
                    <a:pt x="3803" y="7499"/>
                    <a:pt x="4343" y="7362"/>
                    <a:pt x="4803" y="7082"/>
                  </a:cubicBezTo>
                  <a:cubicBezTo>
                    <a:pt x="5319" y="6718"/>
                    <a:pt x="5562" y="6140"/>
                    <a:pt x="5775" y="5593"/>
                  </a:cubicBezTo>
                  <a:cubicBezTo>
                    <a:pt x="5988" y="5076"/>
                    <a:pt x="6201" y="4560"/>
                    <a:pt x="6383" y="4043"/>
                  </a:cubicBezTo>
                  <a:cubicBezTo>
                    <a:pt x="6535" y="3465"/>
                    <a:pt x="6687" y="2857"/>
                    <a:pt x="6809" y="2462"/>
                  </a:cubicBezTo>
                  <a:cubicBezTo>
                    <a:pt x="6839" y="2310"/>
                    <a:pt x="6870" y="2128"/>
                    <a:pt x="6870" y="1976"/>
                  </a:cubicBezTo>
                  <a:cubicBezTo>
                    <a:pt x="6900" y="1915"/>
                    <a:pt x="6900" y="1824"/>
                    <a:pt x="6839" y="1794"/>
                  </a:cubicBezTo>
                  <a:cubicBezTo>
                    <a:pt x="6815" y="1784"/>
                    <a:pt x="6794" y="1780"/>
                    <a:pt x="6776" y="1780"/>
                  </a:cubicBezTo>
                  <a:cubicBezTo>
                    <a:pt x="6678" y="1780"/>
                    <a:pt x="6652" y="1904"/>
                    <a:pt x="6626" y="2006"/>
                  </a:cubicBezTo>
                  <a:cubicBezTo>
                    <a:pt x="6626" y="2098"/>
                    <a:pt x="6626" y="2219"/>
                    <a:pt x="6596" y="2341"/>
                  </a:cubicBezTo>
                  <a:cubicBezTo>
                    <a:pt x="6535" y="2645"/>
                    <a:pt x="6414" y="3009"/>
                    <a:pt x="6292" y="3405"/>
                  </a:cubicBezTo>
                  <a:cubicBezTo>
                    <a:pt x="6140" y="4073"/>
                    <a:pt x="5836" y="4681"/>
                    <a:pt x="5623" y="5319"/>
                  </a:cubicBezTo>
                  <a:cubicBezTo>
                    <a:pt x="5380" y="5958"/>
                    <a:pt x="5167" y="6535"/>
                    <a:pt x="4651" y="6900"/>
                  </a:cubicBezTo>
                  <a:cubicBezTo>
                    <a:pt x="4260" y="7138"/>
                    <a:pt x="3747" y="7269"/>
                    <a:pt x="3208" y="7269"/>
                  </a:cubicBezTo>
                  <a:cubicBezTo>
                    <a:pt x="2992" y="7269"/>
                    <a:pt x="2771" y="7248"/>
                    <a:pt x="2553" y="7204"/>
                  </a:cubicBezTo>
                  <a:cubicBezTo>
                    <a:pt x="2280" y="7113"/>
                    <a:pt x="1733" y="6900"/>
                    <a:pt x="1398" y="6718"/>
                  </a:cubicBezTo>
                  <a:cubicBezTo>
                    <a:pt x="1337" y="6718"/>
                    <a:pt x="942" y="6353"/>
                    <a:pt x="912" y="6323"/>
                  </a:cubicBezTo>
                  <a:cubicBezTo>
                    <a:pt x="547" y="5927"/>
                    <a:pt x="365" y="5471"/>
                    <a:pt x="304" y="4924"/>
                  </a:cubicBezTo>
                  <a:cubicBezTo>
                    <a:pt x="274" y="4043"/>
                    <a:pt x="638" y="3040"/>
                    <a:pt x="1003" y="2128"/>
                  </a:cubicBezTo>
                  <a:cubicBezTo>
                    <a:pt x="1277" y="1459"/>
                    <a:pt x="1672" y="578"/>
                    <a:pt x="2006" y="274"/>
                  </a:cubicBezTo>
                  <a:lnTo>
                    <a:pt x="2037" y="274"/>
                  </a:lnTo>
                  <a:cubicBezTo>
                    <a:pt x="3040" y="517"/>
                    <a:pt x="3982" y="882"/>
                    <a:pt x="4924" y="1246"/>
                  </a:cubicBezTo>
                  <a:cubicBezTo>
                    <a:pt x="5380" y="1429"/>
                    <a:pt x="5806" y="1672"/>
                    <a:pt x="6262" y="1854"/>
                  </a:cubicBezTo>
                  <a:cubicBezTo>
                    <a:pt x="6383" y="1854"/>
                    <a:pt x="6444" y="1672"/>
                    <a:pt x="6322" y="1611"/>
                  </a:cubicBezTo>
                  <a:cubicBezTo>
                    <a:pt x="4924" y="973"/>
                    <a:pt x="3465" y="365"/>
                    <a:pt x="19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49;p25">
              <a:extLst>
                <a:ext uri="{FF2B5EF4-FFF2-40B4-BE49-F238E27FC236}">
                  <a16:creationId xmlns:a16="http://schemas.microsoft.com/office/drawing/2014/main" id="{7903B8B0-0F64-70D2-04FD-21BEAD5F39E5}"/>
                </a:ext>
              </a:extLst>
            </p:cNvPr>
            <p:cNvSpPr/>
            <p:nvPr/>
          </p:nvSpPr>
          <p:spPr>
            <a:xfrm>
              <a:off x="6714185" y="1910461"/>
              <a:ext cx="286641" cy="665126"/>
            </a:xfrm>
            <a:custGeom>
              <a:avLst/>
              <a:gdLst/>
              <a:ahLst/>
              <a:cxnLst/>
              <a:rect l="l" t="t" r="r" b="b"/>
              <a:pathLst>
                <a:path w="5624" h="13050" extrusionOk="0">
                  <a:moveTo>
                    <a:pt x="1551" y="966"/>
                  </a:moveTo>
                  <a:lnTo>
                    <a:pt x="1551" y="966"/>
                  </a:lnTo>
                  <a:cubicBezTo>
                    <a:pt x="1551" y="1026"/>
                    <a:pt x="1581" y="1057"/>
                    <a:pt x="1581" y="1118"/>
                  </a:cubicBezTo>
                  <a:cubicBezTo>
                    <a:pt x="1642" y="1422"/>
                    <a:pt x="1703" y="1756"/>
                    <a:pt x="1733" y="2060"/>
                  </a:cubicBezTo>
                  <a:cubicBezTo>
                    <a:pt x="1733" y="2090"/>
                    <a:pt x="1733" y="2121"/>
                    <a:pt x="1733" y="2121"/>
                  </a:cubicBezTo>
                  <a:cubicBezTo>
                    <a:pt x="1733" y="2151"/>
                    <a:pt x="1733" y="2151"/>
                    <a:pt x="1733" y="2151"/>
                  </a:cubicBezTo>
                  <a:cubicBezTo>
                    <a:pt x="1672" y="1999"/>
                    <a:pt x="1642" y="1878"/>
                    <a:pt x="1581" y="1726"/>
                  </a:cubicBezTo>
                  <a:cubicBezTo>
                    <a:pt x="1581" y="1665"/>
                    <a:pt x="1581" y="1604"/>
                    <a:pt x="1581" y="1543"/>
                  </a:cubicBezTo>
                  <a:cubicBezTo>
                    <a:pt x="1551" y="1391"/>
                    <a:pt x="1551" y="1178"/>
                    <a:pt x="1551" y="966"/>
                  </a:cubicBezTo>
                  <a:close/>
                  <a:moveTo>
                    <a:pt x="517" y="1969"/>
                  </a:moveTo>
                  <a:lnTo>
                    <a:pt x="517" y="1969"/>
                  </a:lnTo>
                  <a:cubicBezTo>
                    <a:pt x="669" y="2030"/>
                    <a:pt x="791" y="2060"/>
                    <a:pt x="821" y="2090"/>
                  </a:cubicBezTo>
                  <a:cubicBezTo>
                    <a:pt x="973" y="2182"/>
                    <a:pt x="1125" y="2303"/>
                    <a:pt x="1277" y="2394"/>
                  </a:cubicBezTo>
                  <a:cubicBezTo>
                    <a:pt x="1095" y="2333"/>
                    <a:pt x="943" y="2242"/>
                    <a:pt x="791" y="2151"/>
                  </a:cubicBezTo>
                  <a:cubicBezTo>
                    <a:pt x="700" y="2090"/>
                    <a:pt x="609" y="2030"/>
                    <a:pt x="517" y="1969"/>
                  </a:cubicBezTo>
                  <a:close/>
                  <a:moveTo>
                    <a:pt x="3466" y="6893"/>
                  </a:moveTo>
                  <a:lnTo>
                    <a:pt x="3466" y="6893"/>
                  </a:lnTo>
                  <a:cubicBezTo>
                    <a:pt x="3587" y="7227"/>
                    <a:pt x="3678" y="7562"/>
                    <a:pt x="3800" y="7896"/>
                  </a:cubicBezTo>
                  <a:cubicBezTo>
                    <a:pt x="3952" y="8352"/>
                    <a:pt x="4104" y="8960"/>
                    <a:pt x="4286" y="9507"/>
                  </a:cubicBezTo>
                  <a:cubicBezTo>
                    <a:pt x="4347" y="9659"/>
                    <a:pt x="4408" y="9841"/>
                    <a:pt x="4438" y="9993"/>
                  </a:cubicBezTo>
                  <a:cubicBezTo>
                    <a:pt x="4195" y="9385"/>
                    <a:pt x="3982" y="8808"/>
                    <a:pt x="3800" y="8169"/>
                  </a:cubicBezTo>
                  <a:cubicBezTo>
                    <a:pt x="3709" y="7744"/>
                    <a:pt x="3587" y="7318"/>
                    <a:pt x="3466" y="6893"/>
                  </a:cubicBezTo>
                  <a:close/>
                  <a:moveTo>
                    <a:pt x="1425" y="1"/>
                  </a:moveTo>
                  <a:cubicBezTo>
                    <a:pt x="1200" y="1"/>
                    <a:pt x="1166" y="874"/>
                    <a:pt x="1216" y="1026"/>
                  </a:cubicBezTo>
                  <a:cubicBezTo>
                    <a:pt x="1216" y="1080"/>
                    <a:pt x="1216" y="1134"/>
                    <a:pt x="1237" y="1167"/>
                  </a:cubicBezTo>
                  <a:lnTo>
                    <a:pt x="1237" y="1167"/>
                  </a:lnTo>
                  <a:cubicBezTo>
                    <a:pt x="1120" y="1020"/>
                    <a:pt x="1031" y="901"/>
                    <a:pt x="912" y="753"/>
                  </a:cubicBezTo>
                  <a:cubicBezTo>
                    <a:pt x="791" y="631"/>
                    <a:pt x="669" y="479"/>
                    <a:pt x="517" y="388"/>
                  </a:cubicBezTo>
                  <a:cubicBezTo>
                    <a:pt x="508" y="388"/>
                    <a:pt x="499" y="387"/>
                    <a:pt x="490" y="387"/>
                  </a:cubicBezTo>
                  <a:cubicBezTo>
                    <a:pt x="16" y="387"/>
                    <a:pt x="429" y="1182"/>
                    <a:pt x="609" y="1361"/>
                  </a:cubicBezTo>
                  <a:cubicBezTo>
                    <a:pt x="730" y="1543"/>
                    <a:pt x="821" y="1695"/>
                    <a:pt x="943" y="1847"/>
                  </a:cubicBezTo>
                  <a:cubicBezTo>
                    <a:pt x="852" y="1786"/>
                    <a:pt x="761" y="1756"/>
                    <a:pt x="639" y="1726"/>
                  </a:cubicBezTo>
                  <a:cubicBezTo>
                    <a:pt x="531" y="1683"/>
                    <a:pt x="424" y="1640"/>
                    <a:pt x="306" y="1640"/>
                  </a:cubicBezTo>
                  <a:cubicBezTo>
                    <a:pt x="257" y="1640"/>
                    <a:pt x="206" y="1647"/>
                    <a:pt x="153" y="1665"/>
                  </a:cubicBezTo>
                  <a:cubicBezTo>
                    <a:pt x="1" y="1726"/>
                    <a:pt x="92" y="1938"/>
                    <a:pt x="183" y="2030"/>
                  </a:cubicBezTo>
                  <a:cubicBezTo>
                    <a:pt x="335" y="2182"/>
                    <a:pt x="517" y="2273"/>
                    <a:pt x="700" y="2394"/>
                  </a:cubicBezTo>
                  <a:cubicBezTo>
                    <a:pt x="1004" y="2546"/>
                    <a:pt x="1277" y="2698"/>
                    <a:pt x="1612" y="2789"/>
                  </a:cubicBezTo>
                  <a:cubicBezTo>
                    <a:pt x="1672" y="2820"/>
                    <a:pt x="1764" y="2850"/>
                    <a:pt x="1824" y="2850"/>
                  </a:cubicBezTo>
                  <a:lnTo>
                    <a:pt x="1855" y="2850"/>
                  </a:lnTo>
                  <a:cubicBezTo>
                    <a:pt x="1855" y="3033"/>
                    <a:pt x="1916" y="3245"/>
                    <a:pt x="2007" y="3489"/>
                  </a:cubicBezTo>
                  <a:cubicBezTo>
                    <a:pt x="2220" y="4127"/>
                    <a:pt x="2402" y="4765"/>
                    <a:pt x="2615" y="5403"/>
                  </a:cubicBezTo>
                  <a:cubicBezTo>
                    <a:pt x="2797" y="6011"/>
                    <a:pt x="2979" y="6741"/>
                    <a:pt x="3162" y="7470"/>
                  </a:cubicBezTo>
                  <a:cubicBezTo>
                    <a:pt x="3527" y="8625"/>
                    <a:pt x="3922" y="9811"/>
                    <a:pt x="4378" y="10935"/>
                  </a:cubicBezTo>
                  <a:cubicBezTo>
                    <a:pt x="4590" y="11422"/>
                    <a:pt x="4742" y="11938"/>
                    <a:pt x="5016" y="12425"/>
                  </a:cubicBezTo>
                  <a:cubicBezTo>
                    <a:pt x="5077" y="12607"/>
                    <a:pt x="5137" y="12759"/>
                    <a:pt x="5289" y="12881"/>
                  </a:cubicBezTo>
                  <a:cubicBezTo>
                    <a:pt x="5289" y="12881"/>
                    <a:pt x="5320" y="12911"/>
                    <a:pt x="5320" y="12911"/>
                  </a:cubicBezTo>
                  <a:cubicBezTo>
                    <a:pt x="5350" y="12942"/>
                    <a:pt x="5381" y="12972"/>
                    <a:pt x="5411" y="12972"/>
                  </a:cubicBezTo>
                  <a:cubicBezTo>
                    <a:pt x="5411" y="13002"/>
                    <a:pt x="5472" y="13033"/>
                    <a:pt x="5502" y="13033"/>
                  </a:cubicBezTo>
                  <a:cubicBezTo>
                    <a:pt x="5523" y="13043"/>
                    <a:pt x="5539" y="13050"/>
                    <a:pt x="5553" y="13050"/>
                  </a:cubicBezTo>
                  <a:cubicBezTo>
                    <a:pt x="5580" y="13050"/>
                    <a:pt x="5593" y="13023"/>
                    <a:pt x="5593" y="12942"/>
                  </a:cubicBezTo>
                  <a:cubicBezTo>
                    <a:pt x="5593" y="12942"/>
                    <a:pt x="5593" y="12942"/>
                    <a:pt x="5593" y="12911"/>
                  </a:cubicBezTo>
                  <a:cubicBezTo>
                    <a:pt x="5624" y="12790"/>
                    <a:pt x="5563" y="12607"/>
                    <a:pt x="5533" y="12486"/>
                  </a:cubicBezTo>
                  <a:cubicBezTo>
                    <a:pt x="5411" y="12212"/>
                    <a:pt x="5320" y="11969"/>
                    <a:pt x="5198" y="11695"/>
                  </a:cubicBezTo>
                  <a:cubicBezTo>
                    <a:pt x="5077" y="11270"/>
                    <a:pt x="4955" y="10753"/>
                    <a:pt x="4803" y="10328"/>
                  </a:cubicBezTo>
                  <a:cubicBezTo>
                    <a:pt x="4469" y="9446"/>
                    <a:pt x="4256" y="8686"/>
                    <a:pt x="3982" y="7805"/>
                  </a:cubicBezTo>
                  <a:cubicBezTo>
                    <a:pt x="3709" y="6893"/>
                    <a:pt x="3314" y="5890"/>
                    <a:pt x="3040" y="5069"/>
                  </a:cubicBezTo>
                  <a:cubicBezTo>
                    <a:pt x="2919" y="4613"/>
                    <a:pt x="2615" y="3853"/>
                    <a:pt x="2493" y="3367"/>
                  </a:cubicBezTo>
                  <a:cubicBezTo>
                    <a:pt x="2402" y="3063"/>
                    <a:pt x="2250" y="2577"/>
                    <a:pt x="2189" y="2394"/>
                  </a:cubicBezTo>
                  <a:cubicBezTo>
                    <a:pt x="2189" y="2364"/>
                    <a:pt x="2159" y="2364"/>
                    <a:pt x="2159" y="2333"/>
                  </a:cubicBezTo>
                  <a:lnTo>
                    <a:pt x="2189" y="2333"/>
                  </a:lnTo>
                  <a:cubicBezTo>
                    <a:pt x="2493" y="1878"/>
                    <a:pt x="2675" y="1361"/>
                    <a:pt x="2797" y="814"/>
                  </a:cubicBezTo>
                  <a:cubicBezTo>
                    <a:pt x="2797" y="753"/>
                    <a:pt x="2736" y="692"/>
                    <a:pt x="2675" y="692"/>
                  </a:cubicBezTo>
                  <a:cubicBezTo>
                    <a:pt x="2675" y="621"/>
                    <a:pt x="2621" y="551"/>
                    <a:pt x="2554" y="551"/>
                  </a:cubicBezTo>
                  <a:cubicBezTo>
                    <a:pt x="2534" y="551"/>
                    <a:pt x="2514" y="557"/>
                    <a:pt x="2493" y="571"/>
                  </a:cubicBezTo>
                  <a:cubicBezTo>
                    <a:pt x="2371" y="692"/>
                    <a:pt x="2371" y="783"/>
                    <a:pt x="2311" y="905"/>
                  </a:cubicBezTo>
                  <a:cubicBezTo>
                    <a:pt x="2189" y="1087"/>
                    <a:pt x="2068" y="1270"/>
                    <a:pt x="1976" y="1482"/>
                  </a:cubicBezTo>
                  <a:cubicBezTo>
                    <a:pt x="1916" y="966"/>
                    <a:pt x="1764" y="540"/>
                    <a:pt x="1581" y="115"/>
                  </a:cubicBezTo>
                  <a:cubicBezTo>
                    <a:pt x="1521" y="35"/>
                    <a:pt x="1469" y="1"/>
                    <a:pt x="14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p25">
              <a:extLst>
                <a:ext uri="{FF2B5EF4-FFF2-40B4-BE49-F238E27FC236}">
                  <a16:creationId xmlns:a16="http://schemas.microsoft.com/office/drawing/2014/main" id="{4FEF4DA4-A509-45BA-72B6-32696F337550}"/>
                </a:ext>
              </a:extLst>
            </p:cNvPr>
            <p:cNvSpPr/>
            <p:nvPr/>
          </p:nvSpPr>
          <p:spPr>
            <a:xfrm>
              <a:off x="6985282" y="2568506"/>
              <a:ext cx="51" cy="1580"/>
            </a:xfrm>
            <a:custGeom>
              <a:avLst/>
              <a:gdLst/>
              <a:ahLst/>
              <a:cxnLst/>
              <a:rect l="l" t="t" r="r" b="b"/>
              <a:pathLst>
                <a:path w="1" h="31" extrusionOk="0">
                  <a:moveTo>
                    <a:pt x="1" y="0"/>
                  </a:move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1;p25">
              <a:extLst>
                <a:ext uri="{FF2B5EF4-FFF2-40B4-BE49-F238E27FC236}">
                  <a16:creationId xmlns:a16="http://schemas.microsoft.com/office/drawing/2014/main" id="{243A6CC6-587B-DCD0-82CD-4604DF4A5632}"/>
                </a:ext>
              </a:extLst>
            </p:cNvPr>
            <p:cNvSpPr/>
            <p:nvPr/>
          </p:nvSpPr>
          <p:spPr>
            <a:xfrm>
              <a:off x="8040312" y="1997616"/>
              <a:ext cx="390462" cy="758957"/>
            </a:xfrm>
            <a:custGeom>
              <a:avLst/>
              <a:gdLst/>
              <a:ahLst/>
              <a:cxnLst/>
              <a:rect l="l" t="t" r="r" b="b"/>
              <a:pathLst>
                <a:path w="7661" h="14891" extrusionOk="0">
                  <a:moveTo>
                    <a:pt x="5684" y="2873"/>
                  </a:moveTo>
                  <a:cubicBezTo>
                    <a:pt x="5502" y="3450"/>
                    <a:pt x="5289" y="3967"/>
                    <a:pt x="5076" y="4514"/>
                  </a:cubicBezTo>
                  <a:cubicBezTo>
                    <a:pt x="5107" y="4362"/>
                    <a:pt x="5168" y="4210"/>
                    <a:pt x="5198" y="4028"/>
                  </a:cubicBezTo>
                  <a:cubicBezTo>
                    <a:pt x="5350" y="3663"/>
                    <a:pt x="5502" y="3238"/>
                    <a:pt x="5684" y="2873"/>
                  </a:cubicBezTo>
                  <a:close/>
                  <a:moveTo>
                    <a:pt x="3648" y="8283"/>
                  </a:moveTo>
                  <a:cubicBezTo>
                    <a:pt x="3526" y="8587"/>
                    <a:pt x="3435" y="8891"/>
                    <a:pt x="3283" y="9165"/>
                  </a:cubicBezTo>
                  <a:cubicBezTo>
                    <a:pt x="3131" y="9529"/>
                    <a:pt x="2949" y="9894"/>
                    <a:pt x="2766" y="10289"/>
                  </a:cubicBezTo>
                  <a:cubicBezTo>
                    <a:pt x="2858" y="10046"/>
                    <a:pt x="2949" y="9833"/>
                    <a:pt x="3010" y="9621"/>
                  </a:cubicBezTo>
                  <a:cubicBezTo>
                    <a:pt x="3253" y="9165"/>
                    <a:pt x="3435" y="8739"/>
                    <a:pt x="3648" y="8283"/>
                  </a:cubicBezTo>
                  <a:close/>
                  <a:moveTo>
                    <a:pt x="3465" y="7766"/>
                  </a:moveTo>
                  <a:lnTo>
                    <a:pt x="3465" y="7766"/>
                  </a:lnTo>
                  <a:cubicBezTo>
                    <a:pt x="3222" y="8435"/>
                    <a:pt x="2918" y="9104"/>
                    <a:pt x="2675" y="9773"/>
                  </a:cubicBezTo>
                  <a:cubicBezTo>
                    <a:pt x="2645" y="9833"/>
                    <a:pt x="2645" y="9894"/>
                    <a:pt x="2614" y="9925"/>
                  </a:cubicBezTo>
                  <a:cubicBezTo>
                    <a:pt x="2219" y="10715"/>
                    <a:pt x="1824" y="11475"/>
                    <a:pt x="1459" y="12204"/>
                  </a:cubicBezTo>
                  <a:cubicBezTo>
                    <a:pt x="1206" y="12660"/>
                    <a:pt x="911" y="13157"/>
                    <a:pt x="644" y="13679"/>
                  </a:cubicBezTo>
                  <a:lnTo>
                    <a:pt x="644" y="13679"/>
                  </a:lnTo>
                  <a:cubicBezTo>
                    <a:pt x="912" y="13106"/>
                    <a:pt x="1211" y="12553"/>
                    <a:pt x="1490" y="12022"/>
                  </a:cubicBezTo>
                  <a:cubicBezTo>
                    <a:pt x="2067" y="11019"/>
                    <a:pt x="2462" y="9925"/>
                    <a:pt x="2949" y="8861"/>
                  </a:cubicBezTo>
                  <a:cubicBezTo>
                    <a:pt x="3101" y="8496"/>
                    <a:pt x="3283" y="8131"/>
                    <a:pt x="3465" y="7766"/>
                  </a:cubicBezTo>
                  <a:close/>
                  <a:moveTo>
                    <a:pt x="6063" y="0"/>
                  </a:moveTo>
                  <a:cubicBezTo>
                    <a:pt x="6024" y="0"/>
                    <a:pt x="5979" y="14"/>
                    <a:pt x="5927" y="46"/>
                  </a:cubicBezTo>
                  <a:cubicBezTo>
                    <a:pt x="5715" y="441"/>
                    <a:pt x="5684" y="897"/>
                    <a:pt x="5593" y="1292"/>
                  </a:cubicBezTo>
                  <a:lnTo>
                    <a:pt x="5593" y="1262"/>
                  </a:lnTo>
                  <a:cubicBezTo>
                    <a:pt x="5563" y="1140"/>
                    <a:pt x="5532" y="1019"/>
                    <a:pt x="5472" y="867"/>
                  </a:cubicBezTo>
                  <a:cubicBezTo>
                    <a:pt x="5380" y="715"/>
                    <a:pt x="5259" y="502"/>
                    <a:pt x="5046" y="502"/>
                  </a:cubicBezTo>
                  <a:cubicBezTo>
                    <a:pt x="4772" y="563"/>
                    <a:pt x="4924" y="836"/>
                    <a:pt x="4924" y="1049"/>
                  </a:cubicBezTo>
                  <a:cubicBezTo>
                    <a:pt x="5016" y="1535"/>
                    <a:pt x="5198" y="1961"/>
                    <a:pt x="5411" y="2417"/>
                  </a:cubicBezTo>
                  <a:cubicBezTo>
                    <a:pt x="5411" y="2417"/>
                    <a:pt x="5411" y="2447"/>
                    <a:pt x="5441" y="2447"/>
                  </a:cubicBezTo>
                  <a:cubicBezTo>
                    <a:pt x="5441" y="2447"/>
                    <a:pt x="5411" y="2478"/>
                    <a:pt x="5411" y="2478"/>
                  </a:cubicBezTo>
                  <a:cubicBezTo>
                    <a:pt x="5380" y="2569"/>
                    <a:pt x="5289" y="2842"/>
                    <a:pt x="5259" y="2964"/>
                  </a:cubicBezTo>
                  <a:cubicBezTo>
                    <a:pt x="5137" y="3359"/>
                    <a:pt x="5046" y="3754"/>
                    <a:pt x="4924" y="4149"/>
                  </a:cubicBezTo>
                  <a:cubicBezTo>
                    <a:pt x="4894" y="4241"/>
                    <a:pt x="4833" y="4362"/>
                    <a:pt x="4803" y="4484"/>
                  </a:cubicBezTo>
                  <a:cubicBezTo>
                    <a:pt x="4195" y="5760"/>
                    <a:pt x="3587" y="7067"/>
                    <a:pt x="2888" y="8344"/>
                  </a:cubicBezTo>
                  <a:cubicBezTo>
                    <a:pt x="2371" y="9408"/>
                    <a:pt x="1946" y="10502"/>
                    <a:pt x="1429" y="11566"/>
                  </a:cubicBezTo>
                  <a:cubicBezTo>
                    <a:pt x="1155" y="12022"/>
                    <a:pt x="639" y="12903"/>
                    <a:pt x="304" y="13633"/>
                  </a:cubicBezTo>
                  <a:cubicBezTo>
                    <a:pt x="183" y="13937"/>
                    <a:pt x="31" y="14180"/>
                    <a:pt x="0" y="14453"/>
                  </a:cubicBezTo>
                  <a:cubicBezTo>
                    <a:pt x="0" y="14605"/>
                    <a:pt x="92" y="14666"/>
                    <a:pt x="213" y="14666"/>
                  </a:cubicBezTo>
                  <a:cubicBezTo>
                    <a:pt x="183" y="14757"/>
                    <a:pt x="183" y="14849"/>
                    <a:pt x="274" y="14879"/>
                  </a:cubicBezTo>
                  <a:cubicBezTo>
                    <a:pt x="298" y="14887"/>
                    <a:pt x="323" y="14891"/>
                    <a:pt x="347" y="14891"/>
                  </a:cubicBezTo>
                  <a:cubicBezTo>
                    <a:pt x="414" y="14891"/>
                    <a:pt x="481" y="14863"/>
                    <a:pt x="547" y="14818"/>
                  </a:cubicBezTo>
                  <a:cubicBezTo>
                    <a:pt x="699" y="14727"/>
                    <a:pt x="821" y="14545"/>
                    <a:pt x="943" y="14393"/>
                  </a:cubicBezTo>
                  <a:cubicBezTo>
                    <a:pt x="1186" y="14058"/>
                    <a:pt x="1459" y="13481"/>
                    <a:pt x="1581" y="13238"/>
                  </a:cubicBezTo>
                  <a:cubicBezTo>
                    <a:pt x="1946" y="12569"/>
                    <a:pt x="2310" y="11779"/>
                    <a:pt x="2675" y="11049"/>
                  </a:cubicBezTo>
                  <a:cubicBezTo>
                    <a:pt x="3101" y="10137"/>
                    <a:pt x="3557" y="9225"/>
                    <a:pt x="3921" y="8283"/>
                  </a:cubicBezTo>
                  <a:cubicBezTo>
                    <a:pt x="4560" y="6824"/>
                    <a:pt x="5168" y="5396"/>
                    <a:pt x="5715" y="3937"/>
                  </a:cubicBezTo>
                  <a:cubicBezTo>
                    <a:pt x="5927" y="3511"/>
                    <a:pt x="6049" y="3055"/>
                    <a:pt x="6110" y="2599"/>
                  </a:cubicBezTo>
                  <a:lnTo>
                    <a:pt x="6140" y="2599"/>
                  </a:lnTo>
                  <a:cubicBezTo>
                    <a:pt x="6292" y="2538"/>
                    <a:pt x="6414" y="2417"/>
                    <a:pt x="6566" y="2326"/>
                  </a:cubicBezTo>
                  <a:cubicBezTo>
                    <a:pt x="6809" y="2143"/>
                    <a:pt x="6961" y="2113"/>
                    <a:pt x="7235" y="1870"/>
                  </a:cubicBezTo>
                  <a:cubicBezTo>
                    <a:pt x="7326" y="1779"/>
                    <a:pt x="7447" y="1687"/>
                    <a:pt x="7538" y="1566"/>
                  </a:cubicBezTo>
                  <a:cubicBezTo>
                    <a:pt x="7599" y="1505"/>
                    <a:pt x="7660" y="1414"/>
                    <a:pt x="7599" y="1292"/>
                  </a:cubicBezTo>
                  <a:cubicBezTo>
                    <a:pt x="7565" y="1223"/>
                    <a:pt x="7500" y="1198"/>
                    <a:pt x="7424" y="1198"/>
                  </a:cubicBezTo>
                  <a:cubicBezTo>
                    <a:pt x="7300" y="1198"/>
                    <a:pt x="7147" y="1266"/>
                    <a:pt x="7052" y="1323"/>
                  </a:cubicBezTo>
                  <a:cubicBezTo>
                    <a:pt x="6931" y="1383"/>
                    <a:pt x="6839" y="1444"/>
                    <a:pt x="6748" y="1505"/>
                  </a:cubicBezTo>
                  <a:cubicBezTo>
                    <a:pt x="6809" y="1414"/>
                    <a:pt x="6839" y="1323"/>
                    <a:pt x="6900" y="1231"/>
                  </a:cubicBezTo>
                  <a:cubicBezTo>
                    <a:pt x="6991" y="988"/>
                    <a:pt x="7386" y="380"/>
                    <a:pt x="7022" y="289"/>
                  </a:cubicBezTo>
                  <a:cubicBezTo>
                    <a:pt x="6839" y="289"/>
                    <a:pt x="6718" y="411"/>
                    <a:pt x="6627" y="502"/>
                  </a:cubicBezTo>
                  <a:cubicBezTo>
                    <a:pt x="6475" y="684"/>
                    <a:pt x="6353" y="897"/>
                    <a:pt x="6231" y="1079"/>
                  </a:cubicBezTo>
                  <a:cubicBezTo>
                    <a:pt x="6231" y="988"/>
                    <a:pt x="6231" y="927"/>
                    <a:pt x="6262" y="836"/>
                  </a:cubicBezTo>
                  <a:cubicBezTo>
                    <a:pt x="6315" y="625"/>
                    <a:pt x="6322" y="0"/>
                    <a:pt x="6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501" name="Picture 500">
            <a:extLst>
              <a:ext uri="{FF2B5EF4-FFF2-40B4-BE49-F238E27FC236}">
                <a16:creationId xmlns:a16="http://schemas.microsoft.com/office/drawing/2014/main" id="{CDADD845-0018-48B4-D4BE-F2D286BB1C8B}"/>
              </a:ext>
            </a:extLst>
          </p:cNvPr>
          <p:cNvPicPr>
            <a:picLocks noChangeAspect="1"/>
          </p:cNvPicPr>
          <p:nvPr/>
        </p:nvPicPr>
        <p:blipFill>
          <a:blip r:embed="rId3"/>
          <a:stretch>
            <a:fillRect/>
          </a:stretch>
        </p:blipFill>
        <p:spPr>
          <a:xfrm>
            <a:off x="-1" y="0"/>
            <a:ext cx="3243599" cy="2571750"/>
          </a:xfrm>
          <a:prstGeom prst="rect">
            <a:avLst/>
          </a:prstGeom>
        </p:spPr>
      </p:pic>
      <p:pic>
        <p:nvPicPr>
          <p:cNvPr id="503" name="Picture 502">
            <a:extLst>
              <a:ext uri="{FF2B5EF4-FFF2-40B4-BE49-F238E27FC236}">
                <a16:creationId xmlns:a16="http://schemas.microsoft.com/office/drawing/2014/main" id="{BB29F500-838B-C15C-7A9C-4FCF13A6C60B}"/>
              </a:ext>
            </a:extLst>
          </p:cNvPr>
          <p:cNvPicPr>
            <a:picLocks noChangeAspect="1"/>
          </p:cNvPicPr>
          <p:nvPr/>
        </p:nvPicPr>
        <p:blipFill>
          <a:blip r:embed="rId4"/>
          <a:stretch>
            <a:fillRect/>
          </a:stretch>
        </p:blipFill>
        <p:spPr>
          <a:xfrm>
            <a:off x="91333" y="2816026"/>
            <a:ext cx="3232299" cy="2327474"/>
          </a:xfrm>
          <a:prstGeom prst="rect">
            <a:avLst/>
          </a:prstGeom>
        </p:spPr>
      </p:pic>
      <p:pic>
        <p:nvPicPr>
          <p:cNvPr id="505" name="Picture 504">
            <a:extLst>
              <a:ext uri="{FF2B5EF4-FFF2-40B4-BE49-F238E27FC236}">
                <a16:creationId xmlns:a16="http://schemas.microsoft.com/office/drawing/2014/main" id="{AC690903-0CC3-72A0-C45B-FA484CB84E59}"/>
              </a:ext>
            </a:extLst>
          </p:cNvPr>
          <p:cNvPicPr>
            <a:picLocks noChangeAspect="1"/>
          </p:cNvPicPr>
          <p:nvPr/>
        </p:nvPicPr>
        <p:blipFill>
          <a:blip r:embed="rId5"/>
          <a:stretch>
            <a:fillRect/>
          </a:stretch>
        </p:blipFill>
        <p:spPr>
          <a:xfrm>
            <a:off x="3782937" y="0"/>
            <a:ext cx="5361064" cy="2435720"/>
          </a:xfrm>
          <a:prstGeom prst="rect">
            <a:avLst/>
          </a:prstGeom>
        </p:spPr>
      </p:pic>
      <p:pic>
        <p:nvPicPr>
          <p:cNvPr id="507" name="Picture 506">
            <a:extLst>
              <a:ext uri="{FF2B5EF4-FFF2-40B4-BE49-F238E27FC236}">
                <a16:creationId xmlns:a16="http://schemas.microsoft.com/office/drawing/2014/main" id="{9A7535C5-8E92-2D94-CA5B-E79A304D6AF2}"/>
              </a:ext>
            </a:extLst>
          </p:cNvPr>
          <p:cNvPicPr>
            <a:picLocks noChangeAspect="1"/>
          </p:cNvPicPr>
          <p:nvPr/>
        </p:nvPicPr>
        <p:blipFill>
          <a:blip r:embed="rId6"/>
          <a:stretch>
            <a:fillRect/>
          </a:stretch>
        </p:blipFill>
        <p:spPr>
          <a:xfrm>
            <a:off x="3794959" y="2694691"/>
            <a:ext cx="5349041" cy="2448809"/>
          </a:xfrm>
          <a:prstGeom prst="rect">
            <a:avLst/>
          </a:prstGeom>
        </p:spPr>
      </p:pic>
      <p:sp>
        <p:nvSpPr>
          <p:cNvPr id="499" name="TextBox 498">
            <a:extLst>
              <a:ext uri="{FF2B5EF4-FFF2-40B4-BE49-F238E27FC236}">
                <a16:creationId xmlns:a16="http://schemas.microsoft.com/office/drawing/2014/main" id="{FE8C8697-7AA5-0CF7-71AB-012D9C91AABF}"/>
              </a:ext>
            </a:extLst>
          </p:cNvPr>
          <p:cNvSpPr txBox="1"/>
          <p:nvPr/>
        </p:nvSpPr>
        <p:spPr>
          <a:xfrm>
            <a:off x="2227520" y="2470782"/>
            <a:ext cx="4688959" cy="523220"/>
          </a:xfrm>
          <a:prstGeom prst="rect">
            <a:avLst/>
          </a:prstGeom>
          <a:solidFill>
            <a:schemeClr val="bg1"/>
          </a:solidFill>
          <a:ln w="28575">
            <a:solidFill>
              <a:schemeClr val="accent1">
                <a:lumMod val="25000"/>
              </a:schemeClr>
            </a:solidFill>
            <a:prstDash val="lgDash"/>
          </a:ln>
        </p:spPr>
        <p:txBody>
          <a:bodyPr wrap="square">
            <a:spAutoFit/>
          </a:bodyPr>
          <a:lstStyle/>
          <a:p>
            <a:r>
              <a:rPr lang="vi-VN" sz="2800" dirty="0">
                <a:solidFill>
                  <a:schemeClr val="accent2">
                    <a:lumMod val="50000"/>
                  </a:schemeClr>
                </a:solidFill>
                <a:latin typeface="Segoe UI Black" panose="020B0A02040204020203" pitchFamily="34" charset="0"/>
                <a:ea typeface="Segoe UI Black" panose="020B0A02040204020203" pitchFamily="34" charset="0"/>
              </a:rPr>
              <a:t>1. Đặc điểm múa rối nước</a:t>
            </a:r>
            <a:endParaRPr lang="en-US" sz="2800" dirty="0">
              <a:solidFill>
                <a:schemeClr val="accent2">
                  <a:lumMod val="50000"/>
                </a:schemeClr>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55095885"/>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98" name="Picture 497">
            <a:extLst>
              <a:ext uri="{FF2B5EF4-FFF2-40B4-BE49-F238E27FC236}">
                <a16:creationId xmlns:a16="http://schemas.microsoft.com/office/drawing/2014/main" id="{E0DCDD58-BB42-AE8A-0F9E-7F4B486944A7}"/>
              </a:ext>
            </a:extLst>
          </p:cNvPr>
          <p:cNvPicPr>
            <a:picLocks noChangeAspect="1"/>
          </p:cNvPicPr>
          <p:nvPr/>
        </p:nvPicPr>
        <p:blipFill>
          <a:blip r:embed="rId3"/>
          <a:stretch>
            <a:fillRect/>
          </a:stretch>
        </p:blipFill>
        <p:spPr>
          <a:xfrm>
            <a:off x="3716399" y="279254"/>
            <a:ext cx="5427601" cy="4303378"/>
          </a:xfrm>
          <a:prstGeom prst="rect">
            <a:avLst/>
          </a:prstGeom>
        </p:spPr>
      </p:pic>
      <p:sp>
        <p:nvSpPr>
          <p:cNvPr id="504" name="TextBox 503">
            <a:extLst>
              <a:ext uri="{FF2B5EF4-FFF2-40B4-BE49-F238E27FC236}">
                <a16:creationId xmlns:a16="http://schemas.microsoft.com/office/drawing/2014/main" id="{2B073466-6EDE-B413-FB38-F4BAC964F501}"/>
              </a:ext>
            </a:extLst>
          </p:cNvPr>
          <p:cNvSpPr txBox="1"/>
          <p:nvPr/>
        </p:nvSpPr>
        <p:spPr>
          <a:xfrm>
            <a:off x="-47844" y="800249"/>
            <a:ext cx="3716399" cy="1323439"/>
          </a:xfrm>
          <a:prstGeom prst="rect">
            <a:avLst/>
          </a:prstGeom>
          <a:solidFill>
            <a:schemeClr val="accent3">
              <a:lumMod val="60000"/>
              <a:lumOff val="40000"/>
            </a:schemeClr>
          </a:solidFill>
        </p:spPr>
        <p:txBody>
          <a:bodyPr wrap="square">
            <a:spAutoFit/>
          </a:bodyPr>
          <a:lstStyle/>
          <a:p>
            <a:pPr algn="just"/>
            <a:r>
              <a:rPr lang="vi-VN" sz="2000" b="1" dirty="0">
                <a:solidFill>
                  <a:schemeClr val="bg1">
                    <a:lumMod val="25000"/>
                  </a:schemeClr>
                </a:solidFill>
                <a:latin typeface="Cambria" panose="02040503050406030204" pitchFamily="18" charset="0"/>
                <a:ea typeface="Cambria" panose="02040503050406030204" pitchFamily="18" charset="0"/>
              </a:rPr>
              <a:t>Sân khấu múa rối nước có đặc điểm gì? Hãy kể tên các chi tiết mà em</a:t>
            </a:r>
            <a:r>
              <a:rPr lang="en-US" sz="2000" b="1" dirty="0">
                <a:solidFill>
                  <a:schemeClr val="bg1">
                    <a:lumMod val="25000"/>
                  </a:schemeClr>
                </a:solidFill>
                <a:latin typeface="Cambria" panose="02040503050406030204" pitchFamily="18" charset="0"/>
                <a:ea typeface="Cambria" panose="02040503050406030204" pitchFamily="18" charset="0"/>
              </a:rPr>
              <a:t> </a:t>
            </a:r>
            <a:r>
              <a:rPr lang="vi-VN" sz="2000" b="1" dirty="0">
                <a:solidFill>
                  <a:schemeClr val="bg1">
                    <a:lumMod val="25000"/>
                  </a:schemeClr>
                </a:solidFill>
                <a:latin typeface="Cambria" panose="02040503050406030204" pitchFamily="18" charset="0"/>
                <a:ea typeface="Cambria" panose="02040503050406030204" pitchFamily="18" charset="0"/>
              </a:rPr>
              <a:t>thấy ở sân khấu múa rối nước.</a:t>
            </a:r>
            <a:endParaRPr lang="en-US" sz="2000" b="1" dirty="0">
              <a:solidFill>
                <a:schemeClr val="bg1">
                  <a:lumMod val="25000"/>
                </a:schemeClr>
              </a:solidFill>
              <a:latin typeface="Cambria" panose="02040503050406030204" pitchFamily="18" charset="0"/>
              <a:ea typeface="Cambria" panose="02040503050406030204" pitchFamily="18" charset="0"/>
            </a:endParaRPr>
          </a:p>
        </p:txBody>
      </p:sp>
      <p:sp>
        <p:nvSpPr>
          <p:cNvPr id="506" name="TextBox 505">
            <a:extLst>
              <a:ext uri="{FF2B5EF4-FFF2-40B4-BE49-F238E27FC236}">
                <a16:creationId xmlns:a16="http://schemas.microsoft.com/office/drawing/2014/main" id="{121640A0-B55D-93FC-FE57-F608FBF82F6A}"/>
              </a:ext>
            </a:extLst>
          </p:cNvPr>
          <p:cNvSpPr txBox="1"/>
          <p:nvPr/>
        </p:nvSpPr>
        <p:spPr>
          <a:xfrm>
            <a:off x="0" y="2280642"/>
            <a:ext cx="3620713" cy="2554545"/>
          </a:xfrm>
          <a:prstGeom prst="rect">
            <a:avLst/>
          </a:prstGeom>
          <a:solidFill>
            <a:schemeClr val="accent3">
              <a:lumMod val="75000"/>
            </a:schemeClr>
          </a:solidFill>
          <a:ln w="38100">
            <a:solidFill>
              <a:schemeClr val="tx1"/>
            </a:solidFill>
            <a:prstDash val="lgDash"/>
          </a:ln>
        </p:spPr>
        <p:txBody>
          <a:bodyPr wrap="square">
            <a:spAutoFit/>
          </a:bodyPr>
          <a:lstStyle/>
          <a:p>
            <a:pPr algn="just"/>
            <a:r>
              <a:rPr lang="vi-VN" sz="2000" dirty="0">
                <a:latin typeface="Cambria" panose="02040503050406030204" pitchFamily="18" charset="0"/>
                <a:ea typeface="Cambria" panose="02040503050406030204" pitchFamily="18" charset="0"/>
              </a:rPr>
              <a:t>Sân khấu trong nghệ thuật</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múa rối nước được gọi là</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buồng trò, nhà rối hay thuỷ</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đình. Sân khấu là khoảng mặt</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nước dùng để trình diễn những</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con rối, phía sau có màn che,</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xung quanh thường trang trí</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cờ, quạt, voi, lọng,…</a:t>
            </a:r>
            <a:endParaRPr lang="en-US" sz="2000" dirty="0">
              <a:latin typeface="Cambria" panose="02040503050406030204" pitchFamily="18" charset="0"/>
              <a:ea typeface="Cambria" panose="02040503050406030204" pitchFamily="18" charset="0"/>
            </a:endParaRPr>
          </a:p>
        </p:txBody>
      </p:sp>
      <p:sp>
        <p:nvSpPr>
          <p:cNvPr id="508" name="TextBox 507">
            <a:extLst>
              <a:ext uri="{FF2B5EF4-FFF2-40B4-BE49-F238E27FC236}">
                <a16:creationId xmlns:a16="http://schemas.microsoft.com/office/drawing/2014/main" id="{BB2226B1-5B96-DB72-84AF-722B64F02334}"/>
              </a:ext>
            </a:extLst>
          </p:cNvPr>
          <p:cNvSpPr txBox="1"/>
          <p:nvPr/>
        </p:nvSpPr>
        <p:spPr>
          <a:xfrm>
            <a:off x="0" y="0"/>
            <a:ext cx="3399760" cy="461665"/>
          </a:xfrm>
          <a:prstGeom prst="rect">
            <a:avLst/>
          </a:prstGeom>
          <a:solidFill>
            <a:schemeClr val="accent5">
              <a:lumMod val="85000"/>
            </a:schemeClr>
          </a:solidFill>
        </p:spPr>
        <p:txBody>
          <a:bodyPr wrap="square">
            <a:spAutoFit/>
          </a:bodyPr>
          <a:lstStyle/>
          <a:p>
            <a:r>
              <a:rPr lang="en-US" sz="2400" b="1" dirty="0">
                <a:latin typeface="Cambria" panose="02040503050406030204" pitchFamily="18" charset="0"/>
                <a:ea typeface="Cambria" panose="02040503050406030204" pitchFamily="18" charset="0"/>
              </a:rPr>
              <a:t>a) </a:t>
            </a:r>
            <a:r>
              <a:rPr lang="en-US" sz="2400" b="1" dirty="0" err="1">
                <a:latin typeface="Cambria" panose="02040503050406030204" pitchFamily="18" charset="0"/>
                <a:ea typeface="Cambria" panose="02040503050406030204" pitchFamily="18" charset="0"/>
              </a:rPr>
              <a:t>Sân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biểu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6957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5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98" name="Picture 497">
            <a:extLst>
              <a:ext uri="{FF2B5EF4-FFF2-40B4-BE49-F238E27FC236}">
                <a16:creationId xmlns:a16="http://schemas.microsoft.com/office/drawing/2014/main" id="{F4EDCA39-DF28-E306-9E8D-D90B74398DCB}"/>
              </a:ext>
            </a:extLst>
          </p:cNvPr>
          <p:cNvPicPr>
            <a:picLocks noChangeAspect="1"/>
          </p:cNvPicPr>
          <p:nvPr/>
        </p:nvPicPr>
        <p:blipFill>
          <a:blip r:embed="rId3"/>
          <a:stretch>
            <a:fillRect/>
          </a:stretch>
        </p:blipFill>
        <p:spPr>
          <a:xfrm>
            <a:off x="10889" y="1069752"/>
            <a:ext cx="5111279" cy="3680467"/>
          </a:xfrm>
          <a:prstGeom prst="rect">
            <a:avLst/>
          </a:prstGeom>
        </p:spPr>
      </p:pic>
      <p:sp>
        <p:nvSpPr>
          <p:cNvPr id="500" name="TextBox 499">
            <a:extLst>
              <a:ext uri="{FF2B5EF4-FFF2-40B4-BE49-F238E27FC236}">
                <a16:creationId xmlns:a16="http://schemas.microsoft.com/office/drawing/2014/main" id="{4058360D-C146-3E14-7B1C-607592FC6758}"/>
              </a:ext>
            </a:extLst>
          </p:cNvPr>
          <p:cNvSpPr txBox="1"/>
          <p:nvPr/>
        </p:nvSpPr>
        <p:spPr>
          <a:xfrm>
            <a:off x="382835" y="448366"/>
            <a:ext cx="6568809" cy="400110"/>
          </a:xfrm>
          <a:prstGeom prst="rect">
            <a:avLst/>
          </a:prstGeom>
          <a:noFill/>
          <a:ln w="28575">
            <a:solidFill>
              <a:schemeClr val="tx1">
                <a:lumMod val="95000"/>
                <a:lumOff val="5000"/>
              </a:schemeClr>
            </a:solidFill>
            <a:prstDash val="lgDash"/>
          </a:ln>
        </p:spPr>
        <p:txBody>
          <a:bodyPr wrap="square">
            <a:spAutoFit/>
          </a:bodyPr>
          <a:lstStyle/>
          <a:p>
            <a:r>
              <a:rPr lang="vi-VN" sz="2000" b="1" dirty="0">
                <a:latin typeface="Cambria" panose="02040503050406030204" pitchFamily="18" charset="0"/>
                <a:ea typeface="Cambria" panose="02040503050406030204" pitchFamily="18" charset="0"/>
              </a:rPr>
              <a:t>Con rối trong nghệ thuật múa</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rối nước có đặc điểm gì?</a:t>
            </a:r>
            <a:endParaRPr lang="en-US" sz="2000" b="1" dirty="0">
              <a:latin typeface="Cambria" panose="02040503050406030204" pitchFamily="18" charset="0"/>
              <a:ea typeface="Cambria" panose="02040503050406030204" pitchFamily="18" charset="0"/>
            </a:endParaRPr>
          </a:p>
        </p:txBody>
      </p:sp>
      <p:sp>
        <p:nvSpPr>
          <p:cNvPr id="502" name="TextBox 501">
            <a:extLst>
              <a:ext uri="{FF2B5EF4-FFF2-40B4-BE49-F238E27FC236}">
                <a16:creationId xmlns:a16="http://schemas.microsoft.com/office/drawing/2014/main" id="{7B6DDC9D-8013-D7CF-3BCB-0D0CF7804BED}"/>
              </a:ext>
            </a:extLst>
          </p:cNvPr>
          <p:cNvSpPr txBox="1"/>
          <p:nvPr/>
        </p:nvSpPr>
        <p:spPr>
          <a:xfrm>
            <a:off x="5276406" y="1050072"/>
            <a:ext cx="3977763" cy="347787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Trong nghệ thuật múa rối</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nước, con rối được làm bằng</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gỗ và có 2 phần: </a:t>
            </a:r>
            <a:r>
              <a:rPr lang="vi-VN" sz="2000" b="1" dirty="0">
                <a:solidFill>
                  <a:schemeClr val="bg1">
                    <a:lumMod val="50000"/>
                  </a:schemeClr>
                </a:solidFill>
                <a:latin typeface="Cambria" panose="02040503050406030204" pitchFamily="18" charset="0"/>
                <a:ea typeface="Cambria" panose="02040503050406030204" pitchFamily="18" charset="0"/>
              </a:rPr>
              <a:t>phần thân và</a:t>
            </a:r>
            <a:r>
              <a:rPr lang="en-US" sz="2000" b="1" dirty="0">
                <a:solidFill>
                  <a:schemeClr val="bg1">
                    <a:lumMod val="50000"/>
                  </a:schemeClr>
                </a:solidFill>
                <a:latin typeface="Cambria" panose="02040503050406030204" pitchFamily="18" charset="0"/>
                <a:ea typeface="Cambria" panose="02040503050406030204" pitchFamily="18" charset="0"/>
              </a:rPr>
              <a:t> </a:t>
            </a:r>
            <a:r>
              <a:rPr lang="vi-VN" sz="2000" b="1" dirty="0">
                <a:solidFill>
                  <a:schemeClr val="bg1">
                    <a:lumMod val="50000"/>
                  </a:schemeClr>
                </a:solidFill>
                <a:latin typeface="Cambria" panose="02040503050406030204" pitchFamily="18" charset="0"/>
                <a:ea typeface="Cambria" panose="02040503050406030204" pitchFamily="18" charset="0"/>
              </a:rPr>
              <a:t>phần đế. </a:t>
            </a:r>
            <a:endParaRPr lang="en-US" sz="2000" b="1" dirty="0">
              <a:solidFill>
                <a:schemeClr val="bg1">
                  <a:lumMod val="50000"/>
                </a:schemeClr>
              </a:solidFill>
              <a:latin typeface="Cambria" panose="02040503050406030204" pitchFamily="18" charset="0"/>
              <a:ea typeface="Cambria" panose="02040503050406030204" pitchFamily="18" charset="0"/>
            </a:endParaRPr>
          </a:p>
          <a:p>
            <a:r>
              <a:rPr lang="vi-VN" sz="2000" b="1" dirty="0">
                <a:solidFill>
                  <a:schemeClr val="accent2">
                    <a:lumMod val="75000"/>
                  </a:schemeClr>
                </a:solidFill>
                <a:latin typeface="Cambria" panose="02040503050406030204" pitchFamily="18" charset="0"/>
                <a:ea typeface="Cambria" panose="02040503050406030204" pitchFamily="18" charset="0"/>
              </a:rPr>
              <a:t>Phần thân </a:t>
            </a:r>
            <a:r>
              <a:rPr lang="vi-VN" sz="2000" dirty="0">
                <a:latin typeface="Cambria" panose="02040503050406030204" pitchFamily="18" charset="0"/>
                <a:ea typeface="Cambria" panose="02040503050406030204" pitchFamily="18" charset="0"/>
              </a:rPr>
              <a:t>nổi lên mặt</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nước thể hiện nhân vật. </a:t>
            </a:r>
            <a:endParaRPr lang="en-US" sz="2000" dirty="0">
              <a:latin typeface="Cambria" panose="02040503050406030204" pitchFamily="18" charset="0"/>
              <a:ea typeface="Cambria" panose="02040503050406030204" pitchFamily="18" charset="0"/>
            </a:endParaRPr>
          </a:p>
          <a:p>
            <a:r>
              <a:rPr lang="vi-VN" sz="2000" b="1" dirty="0">
                <a:solidFill>
                  <a:schemeClr val="accent2">
                    <a:lumMod val="75000"/>
                  </a:schemeClr>
                </a:solidFill>
                <a:latin typeface="Cambria" panose="02040503050406030204" pitchFamily="18" charset="0"/>
                <a:ea typeface="Cambria" panose="02040503050406030204" pitchFamily="18" charset="0"/>
              </a:rPr>
              <a:t>Phần</a:t>
            </a:r>
            <a:r>
              <a:rPr lang="en-US" sz="2000" b="1" dirty="0">
                <a:solidFill>
                  <a:schemeClr val="accent2">
                    <a:lumMod val="75000"/>
                  </a:schemeClr>
                </a:solidFill>
                <a:latin typeface="Cambria" panose="02040503050406030204" pitchFamily="18" charset="0"/>
                <a:ea typeface="Cambria" panose="02040503050406030204" pitchFamily="18" charset="0"/>
              </a:rPr>
              <a:t> </a:t>
            </a:r>
            <a:r>
              <a:rPr lang="vi-VN" sz="2000" b="1" dirty="0">
                <a:solidFill>
                  <a:schemeClr val="accent2">
                    <a:lumMod val="75000"/>
                  </a:schemeClr>
                </a:solidFill>
                <a:latin typeface="Cambria" panose="02040503050406030204" pitchFamily="18" charset="0"/>
                <a:ea typeface="Cambria" panose="02040503050406030204" pitchFamily="18" charset="0"/>
              </a:rPr>
              <a:t>đế </a:t>
            </a:r>
            <a:r>
              <a:rPr lang="vi-VN" sz="2000" dirty="0">
                <a:latin typeface="Cambria" panose="02040503050406030204" pitchFamily="18" charset="0"/>
                <a:ea typeface="Cambria" panose="02040503050406030204" pitchFamily="18" charset="0"/>
              </a:rPr>
              <a:t>chìm dưới mặt nước giữ cho</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con rối nổi và là nơi lắp bộ điều</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khiển cho con rối cử động. </a:t>
            </a:r>
            <a:endParaRPr lang="en-US" sz="2000" dirty="0">
              <a:latin typeface="Cambria" panose="02040503050406030204" pitchFamily="18" charset="0"/>
              <a:ea typeface="Cambria" panose="02040503050406030204" pitchFamily="18" charset="0"/>
            </a:endParaRPr>
          </a:p>
          <a:p>
            <a:r>
              <a:rPr lang="vi-VN" sz="2000" dirty="0">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thù của con rối thường tươi tắn,</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ngộ nghĩnh và mang tính tượng</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trưng cao.</a:t>
            </a:r>
            <a:endParaRPr lang="en-US" sz="2000" dirty="0">
              <a:latin typeface="Cambria" panose="02040503050406030204" pitchFamily="18" charset="0"/>
              <a:ea typeface="Cambria" panose="02040503050406030204" pitchFamily="18" charset="0"/>
            </a:endParaRPr>
          </a:p>
        </p:txBody>
      </p:sp>
      <p:sp>
        <p:nvSpPr>
          <p:cNvPr id="507" name="TextBox 506">
            <a:extLst>
              <a:ext uri="{FF2B5EF4-FFF2-40B4-BE49-F238E27FC236}">
                <a16:creationId xmlns:a16="http://schemas.microsoft.com/office/drawing/2014/main" id="{ABC93F09-0D60-CA1C-78AE-C3568CEE6A8E}"/>
              </a:ext>
            </a:extLst>
          </p:cNvPr>
          <p:cNvSpPr txBox="1"/>
          <p:nvPr/>
        </p:nvSpPr>
        <p:spPr>
          <a:xfrm>
            <a:off x="-93644" y="-6829"/>
            <a:ext cx="1591937" cy="400110"/>
          </a:xfrm>
          <a:prstGeom prst="rect">
            <a:avLst/>
          </a:prstGeom>
          <a:solidFill>
            <a:schemeClr val="accent6">
              <a:lumMod val="95000"/>
            </a:schemeClr>
          </a:solidFill>
        </p:spPr>
        <p:txBody>
          <a:bodyPr wrap="square">
            <a:spAutoFit/>
          </a:bodyPr>
          <a:lstStyle/>
          <a:p>
            <a:r>
              <a:rPr lang="en-US" sz="2000" b="1" dirty="0">
                <a:latin typeface="Cambria" panose="02040503050406030204" pitchFamily="18" charset="0"/>
                <a:ea typeface="Cambria" panose="02040503050406030204" pitchFamily="18" charset="0"/>
              </a:rPr>
              <a:t>b) Con </a:t>
            </a:r>
            <a:r>
              <a:rPr lang="en-US" sz="2000" b="1" dirty="0" err="1">
                <a:latin typeface="Cambria" panose="02040503050406030204" pitchFamily="18" charset="0"/>
                <a:ea typeface="Cambria" panose="02040503050406030204" pitchFamily="18" charset="0"/>
              </a:rPr>
              <a:t>rối</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51577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2" name="Picture 1">
            <a:extLst>
              <a:ext uri="{FF2B5EF4-FFF2-40B4-BE49-F238E27FC236}">
                <a16:creationId xmlns:a16="http://schemas.microsoft.com/office/drawing/2014/main" id="{D6D103AA-8AE2-5704-DF93-F46996B670B3}"/>
              </a:ext>
            </a:extLst>
          </p:cNvPr>
          <p:cNvPicPr>
            <a:picLocks noChangeAspect="1"/>
          </p:cNvPicPr>
          <p:nvPr/>
        </p:nvPicPr>
        <p:blipFill>
          <a:blip r:embed="rId3"/>
          <a:stretch>
            <a:fillRect/>
          </a:stretch>
        </p:blipFill>
        <p:spPr>
          <a:xfrm>
            <a:off x="863465" y="1849456"/>
            <a:ext cx="7250251" cy="3294044"/>
          </a:xfrm>
          <a:prstGeom prst="rect">
            <a:avLst/>
          </a:prstGeom>
        </p:spPr>
      </p:pic>
      <p:sp>
        <p:nvSpPr>
          <p:cNvPr id="4" name="TextBox 3">
            <a:extLst>
              <a:ext uri="{FF2B5EF4-FFF2-40B4-BE49-F238E27FC236}">
                <a16:creationId xmlns:a16="http://schemas.microsoft.com/office/drawing/2014/main" id="{FEF8B858-45B9-5EE6-0157-111F8D1ECF2F}"/>
              </a:ext>
            </a:extLst>
          </p:cNvPr>
          <p:cNvSpPr txBox="1"/>
          <p:nvPr/>
        </p:nvSpPr>
        <p:spPr>
          <a:xfrm>
            <a:off x="191069" y="558098"/>
            <a:ext cx="8890351" cy="1323439"/>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Để điều khiển con rối, các nghệ sĩ sử dụng bộ điều khiển bằng sào, dây và những kĩ xảo tạo nên hành động của con rối trên sân khấu mặt nước. Bộ điều khiển</a:t>
            </a: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được giấu trong lòng nước và người nghệ sĩ đứng sau màn che để điều khiển con rối.</a:t>
            </a:r>
            <a:endParaRPr lang="en-US" sz="20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AB183E4-E594-AB5C-504E-7C703DA7282E}"/>
              </a:ext>
            </a:extLst>
          </p:cNvPr>
          <p:cNvSpPr txBox="1"/>
          <p:nvPr/>
        </p:nvSpPr>
        <p:spPr>
          <a:xfrm>
            <a:off x="2857500" y="16477"/>
            <a:ext cx="6286500" cy="430887"/>
          </a:xfrm>
          <a:prstGeom prst="rect">
            <a:avLst/>
          </a:prstGeom>
          <a:solidFill>
            <a:schemeClr val="accent5">
              <a:lumMod val="95000"/>
            </a:schemeClr>
          </a:solidFill>
          <a:ln w="38100">
            <a:solidFill>
              <a:schemeClr val="tx1"/>
            </a:solidFill>
            <a:prstDash val="dash"/>
          </a:ln>
        </p:spPr>
        <p:txBody>
          <a:bodyPr wrap="square">
            <a:spAutoFit/>
          </a:bodyPr>
          <a:lstStyle/>
          <a:p>
            <a:r>
              <a:rPr lang="vi-VN" sz="2200" b="1" dirty="0">
                <a:latin typeface="Cambria" panose="02040503050406030204" pitchFamily="18" charset="0"/>
                <a:ea typeface="Cambria" panose="02040503050406030204" pitchFamily="18" charset="0"/>
              </a:rPr>
              <a:t>Các nghệ sĩ điều khiển con rối bằng dụng cụ gì? </a:t>
            </a:r>
            <a:endParaRPr lang="en-US" sz="2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1685CD0-3F82-14DB-99D1-3E0351E08CE9}"/>
              </a:ext>
            </a:extLst>
          </p:cNvPr>
          <p:cNvSpPr txBox="1"/>
          <p:nvPr/>
        </p:nvSpPr>
        <p:spPr>
          <a:xfrm>
            <a:off x="0" y="12525"/>
            <a:ext cx="2857500" cy="400110"/>
          </a:xfrm>
          <a:prstGeom prst="rect">
            <a:avLst/>
          </a:prstGeom>
          <a:solidFill>
            <a:schemeClr val="accent2">
              <a:lumMod val="60000"/>
              <a:lumOff val="40000"/>
            </a:schemeClr>
          </a:solidFill>
        </p:spPr>
        <p:txBody>
          <a:bodyPr wrap="square">
            <a:spAutoFit/>
          </a:bodyPr>
          <a:lstStyle/>
          <a:p>
            <a:r>
              <a:rPr lang="it-IT" sz="2000" b="1" dirty="0">
                <a:latin typeface="Cambria" panose="02040503050406030204" pitchFamily="18" charset="0"/>
                <a:ea typeface="Cambria" panose="02040503050406030204" pitchFamily="18" charset="0"/>
              </a:rPr>
              <a:t>c) Điều khiển con rối</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64113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Pre-K Class Rules Infographics by Slidesgo">
  <a:themeElements>
    <a:clrScheme name="Simple Light">
      <a:dk1>
        <a:srgbClr val="000000"/>
      </a:dk1>
      <a:lt1>
        <a:srgbClr val="FFFDFD"/>
      </a:lt1>
      <a:dk2>
        <a:srgbClr val="00DFE8"/>
      </a:dk2>
      <a:lt2>
        <a:srgbClr val="FF7A7A"/>
      </a:lt2>
      <a:accent1>
        <a:srgbClr val="FFA6B0"/>
      </a:accent1>
      <a:accent2>
        <a:srgbClr val="FFC138"/>
      </a:accent2>
      <a:accent3>
        <a:srgbClr val="FFED72"/>
      </a:accent3>
      <a:accent4>
        <a:srgbClr val="A9E8EB"/>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569</Words>
  <Application>Microsoft Office PowerPoint</Application>
  <PresentationFormat>On-screen Show (16:9)</PresentationFormat>
  <Paragraphs>37</Paragraphs>
  <Slides>19</Slides>
  <Notes>16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Didact Gothic</vt:lpstr>
      <vt:lpstr>Calibri</vt:lpstr>
      <vt:lpstr>#9Slide07 HoneyCream</vt:lpstr>
      <vt:lpstr>Segoe UI Black</vt:lpstr>
      <vt:lpstr>Cambria</vt:lpstr>
      <vt:lpstr>Dosis Light</vt:lpstr>
      <vt:lpstr>Lilita One</vt:lpstr>
      <vt:lpstr>Calibri Light</vt:lpstr>
      <vt:lpstr>Arial</vt:lpstr>
      <vt:lpstr>Pre-K Class Rules Infographics by Slidesgo</vt:lpstr>
      <vt:lpstr>Office Theme</vt:lpstr>
      <vt:lpstr> Nghệ thuật múa rối nước  ở thành phố Hà Nội </vt:lpstr>
      <vt:lpstr>KHỞI ĐỘNG</vt:lpstr>
      <vt:lpstr>PowerPoint Presentation</vt:lpstr>
      <vt:lpstr>YÊU CẦU CẦN ĐẠT</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Nghệ thuật múa rối nước  ở thành phố Hà Nội </dc:title>
  <cp:lastModifiedBy>Admin</cp:lastModifiedBy>
  <cp:revision>1</cp:revision>
  <dcterms:modified xsi:type="dcterms:W3CDTF">2023-05-21T07:43:43Z</dcterms:modified>
</cp:coreProperties>
</file>