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2"/>
  </p:notesMasterIdLst>
  <p:sldIdLst>
    <p:sldId id="256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007577161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CF"/>
    <a:srgbClr val="F8A513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BA9CA-0E01-4F2B-9E68-14A0AE13436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1F7F1-77C0-43F8-ADCD-CD2BCC06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9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9BAA6-30B6-4FF4-B55C-79D62B66F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88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607362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620451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059327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987320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850693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200921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468375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320469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50894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64780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21784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331492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034545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9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5" y="1600469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5" y="1600469"/>
            <a:ext cx="5432124" cy="2207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5" y="3917877"/>
            <a:ext cx="5432124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99057233"/>
      </p:ext>
    </p:extLst>
  </p:cSld>
  <p:clrMapOvr>
    <a:masterClrMapping/>
  </p:clrMapOvr>
  <p:transition spd="slow" advTm="1000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446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12032" y="2077762"/>
            <a:ext cx="876819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12032" y="4092429"/>
            <a:ext cx="876819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419659" y="5583755"/>
            <a:ext cx="1734931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1" name="Google Shape;3671;p11"/>
          <p:cNvSpPr/>
          <p:nvPr/>
        </p:nvSpPr>
        <p:spPr>
          <a:xfrm>
            <a:off x="7756404" y="3762273"/>
            <a:ext cx="257952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2" name="Google Shape;3672;p11"/>
          <p:cNvSpPr/>
          <p:nvPr/>
        </p:nvSpPr>
        <p:spPr>
          <a:xfrm>
            <a:off x="9105983" y="2108325"/>
            <a:ext cx="431222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3" name="Google Shape;3673;p11"/>
          <p:cNvSpPr/>
          <p:nvPr/>
        </p:nvSpPr>
        <p:spPr>
          <a:xfrm>
            <a:off x="1784107" y="2061670"/>
            <a:ext cx="967836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32155" y="5609131"/>
            <a:ext cx="38805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91307" y="5729030"/>
            <a:ext cx="260646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74650" y="942395"/>
            <a:ext cx="336683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9614" y="2235821"/>
            <a:ext cx="260642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90987" y="1591620"/>
            <a:ext cx="154363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8999" y="3607971"/>
            <a:ext cx="15887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40596" y="761385"/>
            <a:ext cx="1554965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37192" y="4067095"/>
            <a:ext cx="15887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38314" y="1120491"/>
            <a:ext cx="154363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9" y="-11449"/>
            <a:ext cx="12192214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516354" y="917431"/>
            <a:ext cx="1643764" cy="1837165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8474" y="3406755"/>
            <a:ext cx="1825300" cy="2579460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9660" y="5654952"/>
            <a:ext cx="1479138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75520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4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65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337066" y="5738634"/>
            <a:ext cx="11728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</a:t>
            </a:r>
            <a:r>
              <a:rPr lang="en-US" sz="60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TRONG NĂM ( tiết 1 )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bốn mùa _ Chun Chin _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31" y="20013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28262" y="2480303"/>
            <a:ext cx="299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Muôn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đua</a:t>
            </a:r>
            <a:r>
              <a:rPr lang="en-US" sz="2400" dirty="0"/>
              <a:t> </a:t>
            </a:r>
            <a:r>
              <a:rPr lang="en-US" sz="2400" dirty="0" err="1"/>
              <a:t>nở</a:t>
            </a:r>
            <a:endParaRPr lang="en-US" sz="2400" dirty="0"/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28262" y="4350612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Ong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rộn</a:t>
            </a:r>
            <a:r>
              <a:rPr lang="en-US" sz="2400" dirty="0"/>
              <a:t> </a:t>
            </a:r>
            <a:r>
              <a:rPr lang="en-US" sz="2400" dirty="0" err="1"/>
              <a:t>ràng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519431" y="5695244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trời</a:t>
            </a:r>
            <a:r>
              <a:rPr lang="en-US" sz="2400" dirty="0"/>
              <a:t> </a:t>
            </a:r>
            <a:r>
              <a:rPr lang="en-US" sz="2400" dirty="0" err="1"/>
              <a:t>ấm</a:t>
            </a:r>
            <a:r>
              <a:rPr lang="en-US" sz="2400" dirty="0"/>
              <a:t> </a:t>
            </a:r>
            <a:r>
              <a:rPr lang="en-US" sz="2400" dirty="0" err="1"/>
              <a:t>áp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5D5D"/>
                </a:solidFill>
              </a:rPr>
              <a:t>MÙA XUÂN</a:t>
            </a:r>
          </a:p>
        </p:txBody>
      </p:sp>
    </p:spTree>
    <p:extLst>
      <p:ext uri="{BB962C8B-B14F-4D97-AF65-F5344CB8AC3E}">
        <p14:creationId xmlns:p14="http://schemas.microsoft.com/office/powerpoint/2010/main" val="23992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MÙA HÈ</a:t>
            </a: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Bãi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Lá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rơi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se </a:t>
            </a:r>
            <a:r>
              <a:rPr lang="en-US" sz="2800" dirty="0" err="1"/>
              <a:t>se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        </a:t>
            </a:r>
            <a:r>
              <a:rPr lang="en-US" sz="2800" dirty="0" err="1"/>
              <a:t>Gió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Núi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băng</a:t>
            </a:r>
            <a:r>
              <a:rPr lang="en-US" sz="2800" dirty="0"/>
              <a:t> </a:t>
            </a:r>
            <a:r>
              <a:rPr lang="en-US" sz="2800" dirty="0" err="1"/>
              <a:t>tuyết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gợi</a:t>
            </a:r>
            <a:r>
              <a:rPr lang="en-US" sz="2800" dirty="0"/>
              <a:t> ý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609003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Hạ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Thu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Đông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7" y="157600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Mát</a:t>
            </a:r>
            <a:r>
              <a:rPr lang="en-US" sz="2800" dirty="0"/>
              <a:t> </a:t>
            </a:r>
            <a:r>
              <a:rPr lang="en-US" sz="2800" dirty="0" err="1"/>
              <a:t>mẻ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tiết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nhiên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 </a:t>
            </a:r>
            <a:r>
              <a:rPr lang="en-US" sz="2800" dirty="0" err="1"/>
              <a:t>nở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rụng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329853" cy="106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3.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/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/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</a:rPr>
              <a:t>MÙA MƯA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</a:rPr>
              <a:t>MÙA KHÔ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Mưa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, </a:t>
            </a:r>
            <a:r>
              <a:rPr lang="en-US" sz="2400" dirty="0" err="1"/>
              <a:t>mau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Đất</a:t>
            </a:r>
            <a:r>
              <a:rPr lang="en-US" sz="2400" dirty="0"/>
              <a:t> 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nứt</a:t>
            </a:r>
            <a:r>
              <a:rPr lang="en-US" sz="2400" dirty="0"/>
              <a:t> </a:t>
            </a:r>
            <a:r>
              <a:rPr lang="en-US" sz="2400" dirty="0" err="1"/>
              <a:t>nẻ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dirty="0" err="1"/>
              <a:t>úa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36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172525"/>
            <a:ext cx="10039650" cy="1934281"/>
          </a:xfrm>
          <a:prstGeom prst="rect">
            <a:avLst/>
          </a:prstGeom>
          <a:noFill/>
        </p:spPr>
        <p:txBody>
          <a:bodyPr wrap="square" lIns="91348" tIns="45673" rIns="91348" bIns="4567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Tạm biệt và hẹn gặp lại các con!</a:t>
            </a:r>
            <a:endParaRPr kumimoji="0" lang="en-US" sz="598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85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259</Words>
  <Application>Microsoft Office PowerPoint</Application>
  <PresentationFormat>Widescreen</PresentationFormat>
  <Paragraphs>68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等线</vt:lpstr>
      <vt:lpstr>等线 Light</vt:lpstr>
      <vt:lpstr>Arial</vt:lpstr>
      <vt:lpstr>Arial-Rounded</vt:lpstr>
      <vt:lpstr>Calibri</vt:lpstr>
      <vt:lpstr>UTM Avo</vt:lpstr>
      <vt:lpstr>UTM Cookies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Vip855</cp:lastModifiedBy>
  <cp:revision>60</cp:revision>
  <dcterms:created xsi:type="dcterms:W3CDTF">2021-06-02T02:35:09Z</dcterms:created>
  <dcterms:modified xsi:type="dcterms:W3CDTF">2022-02-09T04:58:31Z</dcterms:modified>
</cp:coreProperties>
</file>