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3"/>
  </p:notesMasterIdLst>
  <p:sldIdLst>
    <p:sldId id="327" r:id="rId2"/>
    <p:sldId id="347" r:id="rId3"/>
    <p:sldId id="257" r:id="rId4"/>
    <p:sldId id="296" r:id="rId5"/>
    <p:sldId id="265" r:id="rId6"/>
    <p:sldId id="276" r:id="rId7"/>
    <p:sldId id="277" r:id="rId8"/>
    <p:sldId id="272" r:id="rId9"/>
    <p:sldId id="273" r:id="rId10"/>
    <p:sldId id="282" r:id="rId11"/>
    <p:sldId id="297" r:id="rId12"/>
    <p:sldId id="279" r:id="rId13"/>
    <p:sldId id="298" r:id="rId14"/>
    <p:sldId id="302" r:id="rId15"/>
    <p:sldId id="321" r:id="rId16"/>
    <p:sldId id="303" r:id="rId17"/>
    <p:sldId id="278" r:id="rId18"/>
    <p:sldId id="268" r:id="rId19"/>
    <p:sldId id="266" r:id="rId20"/>
    <p:sldId id="311" r:id="rId21"/>
    <p:sldId id="313" r:id="rId22"/>
    <p:sldId id="316" r:id="rId23"/>
    <p:sldId id="315" r:id="rId24"/>
    <p:sldId id="275" r:id="rId25"/>
    <p:sldId id="318" r:id="rId26"/>
    <p:sldId id="300" r:id="rId27"/>
    <p:sldId id="281" r:id="rId28"/>
    <p:sldId id="319" r:id="rId29"/>
    <p:sldId id="320" r:id="rId30"/>
    <p:sldId id="280" r:id="rId31"/>
    <p:sldId id="30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66"/>
    <a:srgbClr val="FF6600"/>
    <a:srgbClr val="CC66FF"/>
    <a:srgbClr val="FF66FF"/>
    <a:srgbClr val="FF3399"/>
    <a:srgbClr val="0099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65" autoAdjust="0"/>
  </p:normalViewPr>
  <p:slideViewPr>
    <p:cSldViewPr>
      <p:cViewPr varScale="1">
        <p:scale>
          <a:sx n="53" d="100"/>
          <a:sy n="53" d="100"/>
        </p:scale>
        <p:origin x="1176"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835D1E-5F99-41F9-8C45-2B938548D5A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B8588FBA-DDC3-41A2-A8A5-EA8010938304}">
      <dgm:prSet phldrT="[Text]" phldr="1"/>
      <dgm:spPr/>
      <dgm:t>
        <a:bodyPr/>
        <a:lstStyle/>
        <a:p>
          <a:endParaRPr lang="en-US"/>
        </a:p>
      </dgm:t>
    </dgm:pt>
    <dgm:pt modelId="{8870F6AD-CC09-4FB9-9A3E-7E50931AF2A7}" type="parTrans" cxnId="{A17082C8-1403-4F2D-880E-624CD92824D4}">
      <dgm:prSet/>
      <dgm:spPr/>
      <dgm:t>
        <a:bodyPr/>
        <a:lstStyle/>
        <a:p>
          <a:endParaRPr lang="en-US"/>
        </a:p>
      </dgm:t>
    </dgm:pt>
    <dgm:pt modelId="{0CD5E093-CCF0-4136-9907-CBA38F920208}" type="sibTrans" cxnId="{A17082C8-1403-4F2D-880E-624CD92824D4}">
      <dgm:prSet/>
      <dgm:spPr/>
      <dgm:t>
        <a:bodyPr/>
        <a:lstStyle/>
        <a:p>
          <a:endParaRPr lang="en-US"/>
        </a:p>
      </dgm:t>
    </dgm:pt>
    <dgm:pt modelId="{9B42ACBB-F32B-4935-BA34-B2FFE3808730}">
      <dgm:prSet phldrT="[Text]" phldr="1"/>
      <dgm:spPr/>
      <dgm:t>
        <a:bodyPr/>
        <a:lstStyle/>
        <a:p>
          <a:endParaRPr lang="en-US"/>
        </a:p>
      </dgm:t>
    </dgm:pt>
    <dgm:pt modelId="{35A97037-3160-4ED7-98CF-A82FFB9CC982}" type="parTrans" cxnId="{3A25E8A2-EF7E-419A-BA6A-2FE64A6DEBC7}">
      <dgm:prSet/>
      <dgm:spPr/>
      <dgm:t>
        <a:bodyPr/>
        <a:lstStyle/>
        <a:p>
          <a:endParaRPr lang="en-US"/>
        </a:p>
      </dgm:t>
    </dgm:pt>
    <dgm:pt modelId="{5F854F1D-36E7-462A-8C73-2CAAEFEE6CB5}" type="sibTrans" cxnId="{3A25E8A2-EF7E-419A-BA6A-2FE64A6DEBC7}">
      <dgm:prSet/>
      <dgm:spPr/>
      <dgm:t>
        <a:bodyPr/>
        <a:lstStyle/>
        <a:p>
          <a:endParaRPr lang="en-US"/>
        </a:p>
      </dgm:t>
    </dgm:pt>
    <dgm:pt modelId="{DE45115C-ED7A-4D4B-A1E0-DA9E06554225}">
      <dgm:prSet phldrT="[Text]" phldr="1" custT="1"/>
      <dgm:spPr/>
      <dgm:t>
        <a:bodyPr/>
        <a:lstStyle/>
        <a:p>
          <a:endParaRPr lang="en-US" sz="4400">
            <a:latin typeface="Times New Roman" panose="02020603050405020304" pitchFamily="18" charset="0"/>
            <a:cs typeface="Times New Roman" panose="02020603050405020304" pitchFamily="18" charset="0"/>
          </a:endParaRPr>
        </a:p>
      </dgm:t>
    </dgm:pt>
    <dgm:pt modelId="{8E97CB63-A3E8-4151-8280-E08898A787DD}" type="sibTrans" cxnId="{227A8F52-3E4A-4CE7-AF77-06B06BA6DC2B}">
      <dgm:prSet/>
      <dgm:spPr/>
      <dgm:t>
        <a:bodyPr/>
        <a:lstStyle/>
        <a:p>
          <a:endParaRPr lang="en-US"/>
        </a:p>
      </dgm:t>
    </dgm:pt>
    <dgm:pt modelId="{572A842C-55C0-4195-94DA-55E800FA8357}" type="parTrans" cxnId="{227A8F52-3E4A-4CE7-AF77-06B06BA6DC2B}">
      <dgm:prSet/>
      <dgm:spPr/>
      <dgm:t>
        <a:bodyPr/>
        <a:lstStyle/>
        <a:p>
          <a:endParaRPr lang="en-US"/>
        </a:p>
      </dgm:t>
    </dgm:pt>
    <dgm:pt modelId="{31B1E33C-00F7-4BF0-BFD1-0B84901EA9C7}" type="pres">
      <dgm:prSet presAssocID="{BA835D1E-5F99-41F9-8C45-2B938548D5A6}" presName="linear" presStyleCnt="0">
        <dgm:presLayoutVars>
          <dgm:dir/>
          <dgm:animLvl val="lvl"/>
          <dgm:resizeHandles val="exact"/>
        </dgm:presLayoutVars>
      </dgm:prSet>
      <dgm:spPr/>
    </dgm:pt>
    <dgm:pt modelId="{F9C79052-FC11-4AC5-BC90-80F130235624}" type="pres">
      <dgm:prSet presAssocID="{DE45115C-ED7A-4D4B-A1E0-DA9E06554225}" presName="parentLin" presStyleCnt="0"/>
      <dgm:spPr/>
    </dgm:pt>
    <dgm:pt modelId="{8AE5BBF6-61DA-45C6-8742-2F806D1443C5}" type="pres">
      <dgm:prSet presAssocID="{DE45115C-ED7A-4D4B-A1E0-DA9E06554225}" presName="parentLeftMargin" presStyleLbl="node1" presStyleIdx="0" presStyleCnt="3"/>
      <dgm:spPr/>
    </dgm:pt>
    <dgm:pt modelId="{65E79A7C-423B-4FBE-86C6-4E766421EDFF}" type="pres">
      <dgm:prSet presAssocID="{DE45115C-ED7A-4D4B-A1E0-DA9E06554225}" presName="parentText" presStyleLbl="node1" presStyleIdx="0" presStyleCnt="3" custScaleX="142857">
        <dgm:presLayoutVars>
          <dgm:chMax val="0"/>
          <dgm:bulletEnabled val="1"/>
        </dgm:presLayoutVars>
      </dgm:prSet>
      <dgm:spPr/>
    </dgm:pt>
    <dgm:pt modelId="{E47B2E90-5916-4C33-B932-DFA9E7F76E84}" type="pres">
      <dgm:prSet presAssocID="{DE45115C-ED7A-4D4B-A1E0-DA9E06554225}" presName="negativeSpace" presStyleCnt="0"/>
      <dgm:spPr/>
    </dgm:pt>
    <dgm:pt modelId="{B2F13BA1-2F73-4675-8114-C5530AB88A43}" type="pres">
      <dgm:prSet presAssocID="{DE45115C-ED7A-4D4B-A1E0-DA9E06554225}" presName="childText" presStyleLbl="conFgAcc1" presStyleIdx="0" presStyleCnt="3">
        <dgm:presLayoutVars>
          <dgm:bulletEnabled val="1"/>
        </dgm:presLayoutVars>
      </dgm:prSet>
      <dgm:spPr/>
    </dgm:pt>
    <dgm:pt modelId="{BDA66ACA-F386-4736-AFB7-0A9EB317E46B}" type="pres">
      <dgm:prSet presAssocID="{8E97CB63-A3E8-4151-8280-E08898A787DD}" presName="spaceBetweenRectangles" presStyleCnt="0"/>
      <dgm:spPr/>
    </dgm:pt>
    <dgm:pt modelId="{2840960E-AC32-4824-AE5F-21D9AFFA5E66}" type="pres">
      <dgm:prSet presAssocID="{B8588FBA-DDC3-41A2-A8A5-EA8010938304}" presName="parentLin" presStyleCnt="0"/>
      <dgm:spPr/>
    </dgm:pt>
    <dgm:pt modelId="{F1F374C7-FBB4-452D-92DF-2A702233FEA6}" type="pres">
      <dgm:prSet presAssocID="{B8588FBA-DDC3-41A2-A8A5-EA8010938304}" presName="parentLeftMargin" presStyleLbl="node1" presStyleIdx="0" presStyleCnt="3"/>
      <dgm:spPr/>
    </dgm:pt>
    <dgm:pt modelId="{B4AED4E0-4780-4E22-8596-72A4CF3B01DD}" type="pres">
      <dgm:prSet presAssocID="{B8588FBA-DDC3-41A2-A8A5-EA8010938304}" presName="parentText" presStyleLbl="node1" presStyleIdx="1" presStyleCnt="3" custScaleX="142857">
        <dgm:presLayoutVars>
          <dgm:chMax val="0"/>
          <dgm:bulletEnabled val="1"/>
        </dgm:presLayoutVars>
      </dgm:prSet>
      <dgm:spPr/>
    </dgm:pt>
    <dgm:pt modelId="{6F7FB9EE-001B-4828-9444-567627F2DEA7}" type="pres">
      <dgm:prSet presAssocID="{B8588FBA-DDC3-41A2-A8A5-EA8010938304}" presName="negativeSpace" presStyleCnt="0"/>
      <dgm:spPr/>
    </dgm:pt>
    <dgm:pt modelId="{50766908-784D-4C91-96AD-0259FD6706F0}" type="pres">
      <dgm:prSet presAssocID="{B8588FBA-DDC3-41A2-A8A5-EA8010938304}" presName="childText" presStyleLbl="conFgAcc1" presStyleIdx="1" presStyleCnt="3" custLinFactY="-7857" custLinFactNeighborX="-2970" custLinFactNeighborY="-100000">
        <dgm:presLayoutVars>
          <dgm:bulletEnabled val="1"/>
        </dgm:presLayoutVars>
      </dgm:prSet>
      <dgm:spPr/>
    </dgm:pt>
    <dgm:pt modelId="{5044A5BF-7DEC-4DEC-AC63-B82B1402B161}" type="pres">
      <dgm:prSet presAssocID="{0CD5E093-CCF0-4136-9907-CBA38F920208}" presName="spaceBetweenRectangles" presStyleCnt="0"/>
      <dgm:spPr/>
    </dgm:pt>
    <dgm:pt modelId="{AE1D8030-7C73-4BEE-A036-894FC48D09E6}" type="pres">
      <dgm:prSet presAssocID="{9B42ACBB-F32B-4935-BA34-B2FFE3808730}" presName="parentLin" presStyleCnt="0"/>
      <dgm:spPr/>
    </dgm:pt>
    <dgm:pt modelId="{671BE6B2-0CE9-4D21-8230-3CDC43AB0BEC}" type="pres">
      <dgm:prSet presAssocID="{9B42ACBB-F32B-4935-BA34-B2FFE3808730}" presName="parentLeftMargin" presStyleLbl="node1" presStyleIdx="1" presStyleCnt="3"/>
      <dgm:spPr/>
    </dgm:pt>
    <dgm:pt modelId="{3619AF58-1845-4D12-9D75-BB3180E1AA39}" type="pres">
      <dgm:prSet presAssocID="{9B42ACBB-F32B-4935-BA34-B2FFE3808730}" presName="parentText" presStyleLbl="node1" presStyleIdx="2" presStyleCnt="3" custScaleX="142857">
        <dgm:presLayoutVars>
          <dgm:chMax val="0"/>
          <dgm:bulletEnabled val="1"/>
        </dgm:presLayoutVars>
      </dgm:prSet>
      <dgm:spPr/>
    </dgm:pt>
    <dgm:pt modelId="{4B18C868-B53A-435B-B444-20D98E4B2453}" type="pres">
      <dgm:prSet presAssocID="{9B42ACBB-F32B-4935-BA34-B2FFE3808730}" presName="negativeSpace" presStyleCnt="0"/>
      <dgm:spPr/>
    </dgm:pt>
    <dgm:pt modelId="{9A54FB21-12D4-4413-83C5-BD340475C354}" type="pres">
      <dgm:prSet presAssocID="{9B42ACBB-F32B-4935-BA34-B2FFE3808730}" presName="childText" presStyleLbl="conFgAcc1" presStyleIdx="2" presStyleCnt="3" custLinFactNeighborY="10619">
        <dgm:presLayoutVars>
          <dgm:bulletEnabled val="1"/>
        </dgm:presLayoutVars>
      </dgm:prSet>
      <dgm:spPr/>
    </dgm:pt>
  </dgm:ptLst>
  <dgm:cxnLst>
    <dgm:cxn modelId="{59113707-148F-4CC9-8995-CCBECF9EE41E}" type="presOf" srcId="{9B42ACBB-F32B-4935-BA34-B2FFE3808730}" destId="{3619AF58-1845-4D12-9D75-BB3180E1AA39}" srcOrd="1" destOrd="0" presId="urn:microsoft.com/office/officeart/2005/8/layout/list1"/>
    <dgm:cxn modelId="{322CC46E-A950-4DBB-AEE8-F4A147C16886}" type="presOf" srcId="{9B42ACBB-F32B-4935-BA34-B2FFE3808730}" destId="{671BE6B2-0CE9-4D21-8230-3CDC43AB0BEC}" srcOrd="0" destOrd="0" presId="urn:microsoft.com/office/officeart/2005/8/layout/list1"/>
    <dgm:cxn modelId="{227A8F52-3E4A-4CE7-AF77-06B06BA6DC2B}" srcId="{BA835D1E-5F99-41F9-8C45-2B938548D5A6}" destId="{DE45115C-ED7A-4D4B-A1E0-DA9E06554225}" srcOrd="0" destOrd="0" parTransId="{572A842C-55C0-4195-94DA-55E800FA8357}" sibTransId="{8E97CB63-A3E8-4151-8280-E08898A787DD}"/>
    <dgm:cxn modelId="{17D09079-CAC0-4B68-A431-335E2705E8EE}" type="presOf" srcId="{B8588FBA-DDC3-41A2-A8A5-EA8010938304}" destId="{F1F374C7-FBB4-452D-92DF-2A702233FEA6}" srcOrd="0" destOrd="0" presId="urn:microsoft.com/office/officeart/2005/8/layout/list1"/>
    <dgm:cxn modelId="{1F70687D-85E5-4900-B5BD-E9B7705B4B0C}" type="presOf" srcId="{DE45115C-ED7A-4D4B-A1E0-DA9E06554225}" destId="{8AE5BBF6-61DA-45C6-8742-2F806D1443C5}" srcOrd="0" destOrd="0" presId="urn:microsoft.com/office/officeart/2005/8/layout/list1"/>
    <dgm:cxn modelId="{3A25E8A2-EF7E-419A-BA6A-2FE64A6DEBC7}" srcId="{BA835D1E-5F99-41F9-8C45-2B938548D5A6}" destId="{9B42ACBB-F32B-4935-BA34-B2FFE3808730}" srcOrd="2" destOrd="0" parTransId="{35A97037-3160-4ED7-98CF-A82FFB9CC982}" sibTransId="{5F854F1D-36E7-462A-8C73-2CAAEFEE6CB5}"/>
    <dgm:cxn modelId="{3D60B0AF-44DA-468A-8AF8-43F25367A5C4}" type="presOf" srcId="{BA835D1E-5F99-41F9-8C45-2B938548D5A6}" destId="{31B1E33C-00F7-4BF0-BFD1-0B84901EA9C7}" srcOrd="0" destOrd="0" presId="urn:microsoft.com/office/officeart/2005/8/layout/list1"/>
    <dgm:cxn modelId="{F52551BF-EFA5-459A-8E61-E8EEE7B76190}" type="presOf" srcId="{DE45115C-ED7A-4D4B-A1E0-DA9E06554225}" destId="{65E79A7C-423B-4FBE-86C6-4E766421EDFF}" srcOrd="1" destOrd="0" presId="urn:microsoft.com/office/officeart/2005/8/layout/list1"/>
    <dgm:cxn modelId="{A17082C8-1403-4F2D-880E-624CD92824D4}" srcId="{BA835D1E-5F99-41F9-8C45-2B938548D5A6}" destId="{B8588FBA-DDC3-41A2-A8A5-EA8010938304}" srcOrd="1" destOrd="0" parTransId="{8870F6AD-CC09-4FB9-9A3E-7E50931AF2A7}" sibTransId="{0CD5E093-CCF0-4136-9907-CBA38F920208}"/>
    <dgm:cxn modelId="{BC48A1D0-D02E-4199-9C02-7100695267B0}" type="presOf" srcId="{B8588FBA-DDC3-41A2-A8A5-EA8010938304}" destId="{B4AED4E0-4780-4E22-8596-72A4CF3B01DD}" srcOrd="1" destOrd="0" presId="urn:microsoft.com/office/officeart/2005/8/layout/list1"/>
    <dgm:cxn modelId="{A3F5C71C-FA92-4116-81B9-02287098FB5F}" type="presParOf" srcId="{31B1E33C-00F7-4BF0-BFD1-0B84901EA9C7}" destId="{F9C79052-FC11-4AC5-BC90-80F130235624}" srcOrd="0" destOrd="0" presId="urn:microsoft.com/office/officeart/2005/8/layout/list1"/>
    <dgm:cxn modelId="{495C61A8-6A8C-4265-878A-FC1852C4B301}" type="presParOf" srcId="{F9C79052-FC11-4AC5-BC90-80F130235624}" destId="{8AE5BBF6-61DA-45C6-8742-2F806D1443C5}" srcOrd="0" destOrd="0" presId="urn:microsoft.com/office/officeart/2005/8/layout/list1"/>
    <dgm:cxn modelId="{FD501CEB-BB22-4080-80FB-BD55F0BAC150}" type="presParOf" srcId="{F9C79052-FC11-4AC5-BC90-80F130235624}" destId="{65E79A7C-423B-4FBE-86C6-4E766421EDFF}" srcOrd="1" destOrd="0" presId="urn:microsoft.com/office/officeart/2005/8/layout/list1"/>
    <dgm:cxn modelId="{F288A2F6-65D6-40D2-BDD1-2D86667A2BC0}" type="presParOf" srcId="{31B1E33C-00F7-4BF0-BFD1-0B84901EA9C7}" destId="{E47B2E90-5916-4C33-B932-DFA9E7F76E84}" srcOrd="1" destOrd="0" presId="urn:microsoft.com/office/officeart/2005/8/layout/list1"/>
    <dgm:cxn modelId="{2BF2B44D-912D-413D-8D83-465FE2487DB7}" type="presParOf" srcId="{31B1E33C-00F7-4BF0-BFD1-0B84901EA9C7}" destId="{B2F13BA1-2F73-4675-8114-C5530AB88A43}" srcOrd="2" destOrd="0" presId="urn:microsoft.com/office/officeart/2005/8/layout/list1"/>
    <dgm:cxn modelId="{00BA9483-566B-4B08-B8AD-ACB16624DDF3}" type="presParOf" srcId="{31B1E33C-00F7-4BF0-BFD1-0B84901EA9C7}" destId="{BDA66ACA-F386-4736-AFB7-0A9EB317E46B}" srcOrd="3" destOrd="0" presId="urn:microsoft.com/office/officeart/2005/8/layout/list1"/>
    <dgm:cxn modelId="{B166776C-3F6D-48D6-A671-4543B85147C2}" type="presParOf" srcId="{31B1E33C-00F7-4BF0-BFD1-0B84901EA9C7}" destId="{2840960E-AC32-4824-AE5F-21D9AFFA5E66}" srcOrd="4" destOrd="0" presId="urn:microsoft.com/office/officeart/2005/8/layout/list1"/>
    <dgm:cxn modelId="{40D54377-C1B5-491B-BE29-D151B67D6BBE}" type="presParOf" srcId="{2840960E-AC32-4824-AE5F-21D9AFFA5E66}" destId="{F1F374C7-FBB4-452D-92DF-2A702233FEA6}" srcOrd="0" destOrd="0" presId="urn:microsoft.com/office/officeart/2005/8/layout/list1"/>
    <dgm:cxn modelId="{429DF6F6-9003-4D85-A9FD-6D989ADF91C8}" type="presParOf" srcId="{2840960E-AC32-4824-AE5F-21D9AFFA5E66}" destId="{B4AED4E0-4780-4E22-8596-72A4CF3B01DD}" srcOrd="1" destOrd="0" presId="urn:microsoft.com/office/officeart/2005/8/layout/list1"/>
    <dgm:cxn modelId="{DD5C90D9-ED96-48EE-8CD0-2531A3E20336}" type="presParOf" srcId="{31B1E33C-00F7-4BF0-BFD1-0B84901EA9C7}" destId="{6F7FB9EE-001B-4828-9444-567627F2DEA7}" srcOrd="5" destOrd="0" presId="urn:microsoft.com/office/officeart/2005/8/layout/list1"/>
    <dgm:cxn modelId="{DD8A5D03-878C-4393-B337-AD564E713B12}" type="presParOf" srcId="{31B1E33C-00F7-4BF0-BFD1-0B84901EA9C7}" destId="{50766908-784D-4C91-96AD-0259FD6706F0}" srcOrd="6" destOrd="0" presId="urn:microsoft.com/office/officeart/2005/8/layout/list1"/>
    <dgm:cxn modelId="{B29005D8-55EB-4464-9F4C-EBBFB958DA58}" type="presParOf" srcId="{31B1E33C-00F7-4BF0-BFD1-0B84901EA9C7}" destId="{5044A5BF-7DEC-4DEC-AC63-B82B1402B161}" srcOrd="7" destOrd="0" presId="urn:microsoft.com/office/officeart/2005/8/layout/list1"/>
    <dgm:cxn modelId="{49B83AD8-042C-4A69-AB37-97F83E7A97F7}" type="presParOf" srcId="{31B1E33C-00F7-4BF0-BFD1-0B84901EA9C7}" destId="{AE1D8030-7C73-4BEE-A036-894FC48D09E6}" srcOrd="8" destOrd="0" presId="urn:microsoft.com/office/officeart/2005/8/layout/list1"/>
    <dgm:cxn modelId="{37838D6E-16BF-4AC3-9FDB-B90C4E32C69F}" type="presParOf" srcId="{AE1D8030-7C73-4BEE-A036-894FC48D09E6}" destId="{671BE6B2-0CE9-4D21-8230-3CDC43AB0BEC}" srcOrd="0" destOrd="0" presId="urn:microsoft.com/office/officeart/2005/8/layout/list1"/>
    <dgm:cxn modelId="{20795710-9924-496B-87DB-56D0469E0F87}" type="presParOf" srcId="{AE1D8030-7C73-4BEE-A036-894FC48D09E6}" destId="{3619AF58-1845-4D12-9D75-BB3180E1AA39}" srcOrd="1" destOrd="0" presId="urn:microsoft.com/office/officeart/2005/8/layout/list1"/>
    <dgm:cxn modelId="{488B1A42-AB29-4491-B295-56CF80265659}" type="presParOf" srcId="{31B1E33C-00F7-4BF0-BFD1-0B84901EA9C7}" destId="{4B18C868-B53A-435B-B444-20D98E4B2453}" srcOrd="9" destOrd="0" presId="urn:microsoft.com/office/officeart/2005/8/layout/list1"/>
    <dgm:cxn modelId="{BAB07BC1-5C48-4EAA-9D4E-A4EE8C82EA1C}" type="presParOf" srcId="{31B1E33C-00F7-4BF0-BFD1-0B84901EA9C7}" destId="{9A54FB21-12D4-4413-83C5-BD340475C35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13BA1-2F73-4675-8114-C5530AB88A43}">
      <dsp:nvSpPr>
        <dsp:cNvPr id="0" name=""/>
        <dsp:cNvSpPr/>
      </dsp:nvSpPr>
      <dsp:spPr>
        <a:xfrm>
          <a:off x="0" y="669420"/>
          <a:ext cx="9296400" cy="10332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E79A7C-423B-4FBE-86C6-4E766421EDFF}">
      <dsp:nvSpPr>
        <dsp:cNvPr id="0" name=""/>
        <dsp:cNvSpPr/>
      </dsp:nvSpPr>
      <dsp:spPr>
        <a:xfrm>
          <a:off x="442577" y="64260"/>
          <a:ext cx="8851543" cy="121032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967" tIns="0" rIns="245967" bIns="0" numCol="1" spcCol="1270" anchor="ctr" anchorCtr="0">
          <a:noAutofit/>
        </a:bodyPr>
        <a:lstStyle/>
        <a:p>
          <a:pPr marL="0" lvl="0" indent="0" algn="l" defTabSz="1955800">
            <a:lnSpc>
              <a:spcPct val="90000"/>
            </a:lnSpc>
            <a:spcBef>
              <a:spcPct val="0"/>
            </a:spcBef>
            <a:spcAft>
              <a:spcPct val="35000"/>
            </a:spcAft>
            <a:buNone/>
          </a:pPr>
          <a:endParaRPr lang="en-US" sz="4400" kern="1200">
            <a:latin typeface="Times New Roman" panose="02020603050405020304" pitchFamily="18" charset="0"/>
            <a:cs typeface="Times New Roman" panose="02020603050405020304" pitchFamily="18" charset="0"/>
          </a:endParaRPr>
        </a:p>
      </dsp:txBody>
      <dsp:txXfrm>
        <a:off x="501660" y="123343"/>
        <a:ext cx="8733377" cy="1092154"/>
      </dsp:txXfrm>
    </dsp:sp>
    <dsp:sp modelId="{50766908-784D-4C91-96AD-0259FD6706F0}">
      <dsp:nvSpPr>
        <dsp:cNvPr id="0" name=""/>
        <dsp:cNvSpPr/>
      </dsp:nvSpPr>
      <dsp:spPr>
        <a:xfrm>
          <a:off x="0" y="2226601"/>
          <a:ext cx="9296400" cy="1033200"/>
        </a:xfrm>
        <a:prstGeom prst="rect">
          <a:avLst/>
        </a:prstGeom>
        <a:solidFill>
          <a:schemeClr val="lt1">
            <a:alpha val="90000"/>
            <a:hueOff val="0"/>
            <a:satOff val="0"/>
            <a:lumOff val="0"/>
            <a:alphaOff val="0"/>
          </a:schemeClr>
        </a:solidFill>
        <a:ln w="19050" cap="rnd" cmpd="sng" algn="ctr">
          <a:solidFill>
            <a:schemeClr val="accent5">
              <a:hueOff val="1247628"/>
              <a:satOff val="-25244"/>
              <a:lumOff val="784"/>
              <a:alphaOff val="0"/>
            </a:schemeClr>
          </a:solidFill>
          <a:prstDash val="solid"/>
        </a:ln>
        <a:effectLst/>
      </dsp:spPr>
      <dsp:style>
        <a:lnRef idx="2">
          <a:scrgbClr r="0" g="0" b="0"/>
        </a:lnRef>
        <a:fillRef idx="1">
          <a:scrgbClr r="0" g="0" b="0"/>
        </a:fillRef>
        <a:effectRef idx="0">
          <a:scrgbClr r="0" g="0" b="0"/>
        </a:effectRef>
        <a:fontRef idx="minor"/>
      </dsp:style>
    </dsp:sp>
    <dsp:sp modelId="{B4AED4E0-4780-4E22-8596-72A4CF3B01DD}">
      <dsp:nvSpPr>
        <dsp:cNvPr id="0" name=""/>
        <dsp:cNvSpPr/>
      </dsp:nvSpPr>
      <dsp:spPr>
        <a:xfrm>
          <a:off x="442577" y="1924020"/>
          <a:ext cx="8851543" cy="1210320"/>
        </a:xfrm>
        <a:prstGeom prst="roundRect">
          <a:avLst/>
        </a:prstGeom>
        <a:solidFill>
          <a:schemeClr val="accent5">
            <a:hueOff val="1247628"/>
            <a:satOff val="-25244"/>
            <a:lumOff val="78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967" tIns="0" rIns="245967" bIns="0" numCol="1" spcCol="1270" anchor="ctr" anchorCtr="0">
          <a:noAutofit/>
        </a:bodyPr>
        <a:lstStyle/>
        <a:p>
          <a:pPr marL="0" lvl="0" indent="0" algn="l" defTabSz="1822450">
            <a:lnSpc>
              <a:spcPct val="90000"/>
            </a:lnSpc>
            <a:spcBef>
              <a:spcPct val="0"/>
            </a:spcBef>
            <a:spcAft>
              <a:spcPct val="35000"/>
            </a:spcAft>
            <a:buNone/>
          </a:pPr>
          <a:endParaRPr lang="en-US" sz="4100" kern="1200"/>
        </a:p>
      </dsp:txBody>
      <dsp:txXfrm>
        <a:off x="501660" y="1983103"/>
        <a:ext cx="8733377" cy="1092154"/>
      </dsp:txXfrm>
    </dsp:sp>
    <dsp:sp modelId="{9A54FB21-12D4-4413-83C5-BD340475C354}">
      <dsp:nvSpPr>
        <dsp:cNvPr id="0" name=""/>
        <dsp:cNvSpPr/>
      </dsp:nvSpPr>
      <dsp:spPr>
        <a:xfrm>
          <a:off x="0" y="4453200"/>
          <a:ext cx="9296400" cy="1033200"/>
        </a:xfrm>
        <a:prstGeom prst="rect">
          <a:avLst/>
        </a:prstGeom>
        <a:solidFill>
          <a:schemeClr val="lt1">
            <a:alpha val="90000"/>
            <a:hueOff val="0"/>
            <a:satOff val="0"/>
            <a:lumOff val="0"/>
            <a:alphaOff val="0"/>
          </a:schemeClr>
        </a:solidFill>
        <a:ln w="19050" cap="rnd" cmpd="sng" algn="ctr">
          <a:solidFill>
            <a:schemeClr val="accent5">
              <a:hueOff val="2495256"/>
              <a:satOff val="-50489"/>
              <a:lumOff val="1569"/>
              <a:alphaOff val="0"/>
            </a:schemeClr>
          </a:solidFill>
          <a:prstDash val="solid"/>
        </a:ln>
        <a:effectLst/>
      </dsp:spPr>
      <dsp:style>
        <a:lnRef idx="2">
          <a:scrgbClr r="0" g="0" b="0"/>
        </a:lnRef>
        <a:fillRef idx="1">
          <a:scrgbClr r="0" g="0" b="0"/>
        </a:fillRef>
        <a:effectRef idx="0">
          <a:scrgbClr r="0" g="0" b="0"/>
        </a:effectRef>
        <a:fontRef idx="minor"/>
      </dsp:style>
    </dsp:sp>
    <dsp:sp modelId="{3619AF58-1845-4D12-9D75-BB3180E1AA39}">
      <dsp:nvSpPr>
        <dsp:cNvPr id="0" name=""/>
        <dsp:cNvSpPr/>
      </dsp:nvSpPr>
      <dsp:spPr>
        <a:xfrm>
          <a:off x="442577" y="3783780"/>
          <a:ext cx="8851543" cy="1210320"/>
        </a:xfrm>
        <a:prstGeom prst="roundRect">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967" tIns="0" rIns="245967" bIns="0" numCol="1" spcCol="1270" anchor="ctr" anchorCtr="0">
          <a:noAutofit/>
        </a:bodyPr>
        <a:lstStyle/>
        <a:p>
          <a:pPr marL="0" lvl="0" indent="0" algn="l" defTabSz="1822450">
            <a:lnSpc>
              <a:spcPct val="90000"/>
            </a:lnSpc>
            <a:spcBef>
              <a:spcPct val="0"/>
            </a:spcBef>
            <a:spcAft>
              <a:spcPct val="35000"/>
            </a:spcAft>
            <a:buNone/>
          </a:pPr>
          <a:endParaRPr lang="en-US" sz="4100" kern="1200"/>
        </a:p>
      </dsp:txBody>
      <dsp:txXfrm>
        <a:off x="501660" y="3842863"/>
        <a:ext cx="8733377" cy="10921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1AD914-3CF4-4E5B-B5E0-104483AE6C2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213B763F-A803-4358-B194-6D5ED562431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7BE9DA5-33FE-49CE-843A-1FAB1AE18C49}" type="datetimeFigureOut">
              <a:rPr lang="en-US"/>
              <a:pPr>
                <a:defRPr/>
              </a:pPr>
              <a:t>3/19/2022</a:t>
            </a:fld>
            <a:endParaRPr lang="en-US"/>
          </a:p>
        </p:txBody>
      </p:sp>
      <p:sp>
        <p:nvSpPr>
          <p:cNvPr id="4" name="Slide Image Placeholder 3">
            <a:extLst>
              <a:ext uri="{FF2B5EF4-FFF2-40B4-BE49-F238E27FC236}">
                <a16:creationId xmlns:a16="http://schemas.microsoft.com/office/drawing/2014/main" id="{6D142849-7C29-4397-9A9B-FC32148B4B10}"/>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382D3DD-FECB-460E-AB34-D7B35FCEDFE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E861890-8565-48C9-AE75-8D64DAC8C8B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B1D4544C-5423-497E-8239-DF0F7B65CF0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593C73C-0C6C-4886-A2CF-934B46C89F6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AFE5CC7-5378-4109-8B4A-5D13819E44B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a:extLst>
              <a:ext uri="{FF2B5EF4-FFF2-40B4-BE49-F238E27FC236}">
                <a16:creationId xmlns:a16="http://schemas.microsoft.com/office/drawing/2014/main" id="{93D5BC7E-052B-4080-9137-BE537A0037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D5F8368B-8ABE-4B54-B815-0EF843528BF2}" type="datetimeFigureOut">
              <a:rPr lang="en-US" smtClean="0"/>
              <a:pPr>
                <a:defRPr/>
              </a:pPr>
              <a:t>3/19/2022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BD2B0F9-83BE-4741-BF7E-D34F40000D2D}" type="slidenum">
              <a:rPr lang="en-US" altLang="en-US" smtClean="0"/>
              <a:pPr/>
              <a:t>‹#›</a:t>
            </a:fld>
            <a:endParaRPr lang="en-US" altLang="en-US"/>
          </a:p>
        </p:txBody>
      </p:sp>
    </p:spTree>
    <p:extLst>
      <p:ext uri="{BB962C8B-B14F-4D97-AF65-F5344CB8AC3E}">
        <p14:creationId xmlns:p14="http://schemas.microsoft.com/office/powerpoint/2010/main" val="150525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5F8368B-8ABE-4B54-B815-0EF843528BF2}" type="datetimeFigureOut">
              <a:rPr lang="en-US" smtClean="0"/>
              <a:pPr>
                <a:defRPr/>
              </a:pPr>
              <a:t>3/19/2022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BD2B0F9-83BE-4741-BF7E-D34F40000D2D}" type="slidenum">
              <a:rPr lang="en-US" altLang="en-US" smtClean="0"/>
              <a:pPr/>
              <a:t>‹#›</a:t>
            </a:fld>
            <a:endParaRPr lang="en-US" altLang="en-US"/>
          </a:p>
        </p:txBody>
      </p:sp>
    </p:spTree>
    <p:extLst>
      <p:ext uri="{BB962C8B-B14F-4D97-AF65-F5344CB8AC3E}">
        <p14:creationId xmlns:p14="http://schemas.microsoft.com/office/powerpoint/2010/main" val="3791920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5F8368B-8ABE-4B54-B815-0EF843528BF2}" type="datetimeFigureOut">
              <a:rPr lang="en-US" smtClean="0"/>
              <a:pPr>
                <a:defRPr/>
              </a:pPr>
              <a:t>3/19/2022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BD2B0F9-83BE-4741-BF7E-D34F40000D2D}" type="slidenum">
              <a:rPr lang="en-US" altLang="en-US" smtClean="0"/>
              <a:pPr/>
              <a:t>‹#›</a:t>
            </a:fld>
            <a:endParaRPr lang="en-US"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944159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5F8368B-8ABE-4B54-B815-0EF843528BF2}" type="datetimeFigureOut">
              <a:rPr lang="en-US" smtClean="0"/>
              <a:pPr>
                <a:defRPr/>
              </a:pPr>
              <a:t>3/19/2022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BD2B0F9-83BE-4741-BF7E-D34F40000D2D}" type="slidenum">
              <a:rPr lang="en-US" altLang="en-US" smtClean="0"/>
              <a:pPr/>
              <a:t>‹#›</a:t>
            </a:fld>
            <a:endParaRPr lang="en-US" altLang="en-US"/>
          </a:p>
        </p:txBody>
      </p:sp>
    </p:spTree>
    <p:extLst>
      <p:ext uri="{BB962C8B-B14F-4D97-AF65-F5344CB8AC3E}">
        <p14:creationId xmlns:p14="http://schemas.microsoft.com/office/powerpoint/2010/main" val="3085665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5F8368B-8ABE-4B54-B815-0EF843528BF2}" type="datetimeFigureOut">
              <a:rPr lang="en-US" smtClean="0"/>
              <a:pPr>
                <a:defRPr/>
              </a:pPr>
              <a:t>3/19/2022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BD2B0F9-83BE-4741-BF7E-D34F40000D2D}" type="slidenum">
              <a:rPr lang="en-US" altLang="en-US" smtClean="0"/>
              <a:pPr/>
              <a:t>‹#›</a:t>
            </a:fld>
            <a:endParaRPr lang="en-US"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3856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5F8368B-8ABE-4B54-B815-0EF843528BF2}" type="datetimeFigureOut">
              <a:rPr lang="en-US" smtClean="0"/>
              <a:pPr>
                <a:defRPr/>
              </a:pPr>
              <a:t>3/19/2022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BD2B0F9-83BE-4741-BF7E-D34F40000D2D}" type="slidenum">
              <a:rPr lang="en-US" altLang="en-US" smtClean="0"/>
              <a:pPr/>
              <a:t>‹#›</a:t>
            </a:fld>
            <a:endParaRPr lang="en-US" altLang="en-US"/>
          </a:p>
        </p:txBody>
      </p:sp>
    </p:spTree>
    <p:extLst>
      <p:ext uri="{BB962C8B-B14F-4D97-AF65-F5344CB8AC3E}">
        <p14:creationId xmlns:p14="http://schemas.microsoft.com/office/powerpoint/2010/main" val="2242261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5F8368B-8ABE-4B54-B815-0EF843528BF2}" type="datetimeFigureOut">
              <a:rPr lang="en-US" smtClean="0"/>
              <a:pPr>
                <a:defRPr/>
              </a:pPr>
              <a:t>3/19/2022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BD2B0F9-83BE-4741-BF7E-D34F40000D2D}" type="slidenum">
              <a:rPr lang="en-US" altLang="en-US" smtClean="0"/>
              <a:pPr/>
              <a:t>‹#›</a:t>
            </a:fld>
            <a:endParaRPr lang="en-US" altLang="en-US"/>
          </a:p>
        </p:txBody>
      </p:sp>
    </p:spTree>
    <p:extLst>
      <p:ext uri="{BB962C8B-B14F-4D97-AF65-F5344CB8AC3E}">
        <p14:creationId xmlns:p14="http://schemas.microsoft.com/office/powerpoint/2010/main" val="2312489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5F8368B-8ABE-4B54-B815-0EF843528BF2}" type="datetimeFigureOut">
              <a:rPr lang="en-US" smtClean="0"/>
              <a:pPr>
                <a:defRPr/>
              </a:pPr>
              <a:t>3/19/2022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BD2B0F9-83BE-4741-BF7E-D34F40000D2D}" type="slidenum">
              <a:rPr lang="en-US" altLang="en-US" smtClean="0"/>
              <a:pPr/>
              <a:t>‹#›</a:t>
            </a:fld>
            <a:endParaRPr lang="en-US" altLang="en-US"/>
          </a:p>
        </p:txBody>
      </p:sp>
    </p:spTree>
    <p:extLst>
      <p:ext uri="{BB962C8B-B14F-4D97-AF65-F5344CB8AC3E}">
        <p14:creationId xmlns:p14="http://schemas.microsoft.com/office/powerpoint/2010/main" val="3164685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5F8368B-8ABE-4B54-B815-0EF843528BF2}" type="datetimeFigureOut">
              <a:rPr lang="en-US" smtClean="0"/>
              <a:pPr>
                <a:defRPr/>
              </a:pPr>
              <a:t>3/19/2022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BD2B0F9-83BE-4741-BF7E-D34F40000D2D}" type="slidenum">
              <a:rPr lang="en-US" altLang="en-US" smtClean="0"/>
              <a:pPr/>
              <a:t>‹#›</a:t>
            </a:fld>
            <a:endParaRPr lang="en-US" altLang="en-US"/>
          </a:p>
        </p:txBody>
      </p:sp>
    </p:spTree>
    <p:extLst>
      <p:ext uri="{BB962C8B-B14F-4D97-AF65-F5344CB8AC3E}">
        <p14:creationId xmlns:p14="http://schemas.microsoft.com/office/powerpoint/2010/main" val="192384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5F8368B-8ABE-4B54-B815-0EF843528BF2}" type="datetimeFigureOut">
              <a:rPr lang="en-US" smtClean="0"/>
              <a:pPr>
                <a:defRPr/>
              </a:pPr>
              <a:t>3/19/2022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BD2B0F9-83BE-4741-BF7E-D34F40000D2D}" type="slidenum">
              <a:rPr lang="en-US" altLang="en-US" smtClean="0"/>
              <a:pPr/>
              <a:t>‹#›</a:t>
            </a:fld>
            <a:endParaRPr lang="en-US" altLang="en-US"/>
          </a:p>
        </p:txBody>
      </p:sp>
    </p:spTree>
    <p:extLst>
      <p:ext uri="{BB962C8B-B14F-4D97-AF65-F5344CB8AC3E}">
        <p14:creationId xmlns:p14="http://schemas.microsoft.com/office/powerpoint/2010/main" val="1939379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D5F8368B-8ABE-4B54-B815-0EF843528BF2}" type="datetimeFigureOut">
              <a:rPr lang="en-US" smtClean="0"/>
              <a:pPr>
                <a:defRPr/>
              </a:pPr>
              <a:t>3/19/2022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BD2B0F9-83BE-4741-BF7E-D34F40000D2D}" type="slidenum">
              <a:rPr lang="en-US" altLang="en-US" smtClean="0"/>
              <a:pPr/>
              <a:t>‹#›</a:t>
            </a:fld>
            <a:endParaRPr lang="en-US" altLang="en-US"/>
          </a:p>
        </p:txBody>
      </p:sp>
    </p:spTree>
    <p:extLst>
      <p:ext uri="{BB962C8B-B14F-4D97-AF65-F5344CB8AC3E}">
        <p14:creationId xmlns:p14="http://schemas.microsoft.com/office/powerpoint/2010/main" val="2915774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5F8368B-8ABE-4B54-B815-0EF843528BF2}" type="datetimeFigureOut">
              <a:rPr lang="en-US" smtClean="0"/>
              <a:pPr>
                <a:defRPr/>
              </a:pPr>
              <a:t>3/19/2022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DBD2B0F9-83BE-4741-BF7E-D34F40000D2D}" type="slidenum">
              <a:rPr lang="en-US" altLang="en-US" smtClean="0"/>
              <a:pPr/>
              <a:t>‹#›</a:t>
            </a:fld>
            <a:endParaRPr lang="en-US" altLang="en-US"/>
          </a:p>
        </p:txBody>
      </p:sp>
    </p:spTree>
    <p:extLst>
      <p:ext uri="{BB962C8B-B14F-4D97-AF65-F5344CB8AC3E}">
        <p14:creationId xmlns:p14="http://schemas.microsoft.com/office/powerpoint/2010/main" val="171747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D5F8368B-8ABE-4B54-B815-0EF843528BF2}" type="datetimeFigureOut">
              <a:rPr lang="en-US" smtClean="0"/>
              <a:pPr>
                <a:defRPr/>
              </a:pPr>
              <a:t>3/19/2022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BD2B0F9-83BE-4741-BF7E-D34F40000D2D}" type="slidenum">
              <a:rPr lang="en-US" altLang="en-US" smtClean="0"/>
              <a:pPr/>
              <a:t>‹#›</a:t>
            </a:fld>
            <a:endParaRPr lang="en-US" altLang="en-US"/>
          </a:p>
        </p:txBody>
      </p:sp>
    </p:spTree>
    <p:extLst>
      <p:ext uri="{BB962C8B-B14F-4D97-AF65-F5344CB8AC3E}">
        <p14:creationId xmlns:p14="http://schemas.microsoft.com/office/powerpoint/2010/main" val="1625556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F8368B-8ABE-4B54-B815-0EF843528BF2}" type="datetimeFigureOut">
              <a:rPr lang="en-US" smtClean="0"/>
              <a:pPr>
                <a:defRPr/>
              </a:pPr>
              <a:t>3/19/2022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DBD2B0F9-83BE-4741-BF7E-D34F40000D2D}" type="slidenum">
              <a:rPr lang="en-US" altLang="en-US" smtClean="0"/>
              <a:pPr/>
              <a:t>‹#›</a:t>
            </a:fld>
            <a:endParaRPr lang="en-US" altLang="en-US"/>
          </a:p>
        </p:txBody>
      </p:sp>
    </p:spTree>
    <p:extLst>
      <p:ext uri="{BB962C8B-B14F-4D97-AF65-F5344CB8AC3E}">
        <p14:creationId xmlns:p14="http://schemas.microsoft.com/office/powerpoint/2010/main" val="165777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5F8368B-8ABE-4B54-B815-0EF843528BF2}" type="datetimeFigureOut">
              <a:rPr lang="en-US" smtClean="0"/>
              <a:pPr>
                <a:defRPr/>
              </a:pPr>
              <a:t>3/19/2022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BD2B0F9-83BE-4741-BF7E-D34F40000D2D}" type="slidenum">
              <a:rPr lang="en-US" altLang="en-US" smtClean="0"/>
              <a:pPr/>
              <a:t>‹#›</a:t>
            </a:fld>
            <a:endParaRPr lang="en-US" altLang="en-US"/>
          </a:p>
        </p:txBody>
      </p:sp>
    </p:spTree>
    <p:extLst>
      <p:ext uri="{BB962C8B-B14F-4D97-AF65-F5344CB8AC3E}">
        <p14:creationId xmlns:p14="http://schemas.microsoft.com/office/powerpoint/2010/main" val="3763424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5F8368B-8ABE-4B54-B815-0EF843528BF2}" type="datetimeFigureOut">
              <a:rPr lang="en-US" smtClean="0"/>
              <a:pPr>
                <a:defRPr/>
              </a:pPr>
              <a:t>3/19/2022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BD2B0F9-83BE-4741-BF7E-D34F40000D2D}" type="slidenum">
              <a:rPr lang="en-US" altLang="en-US" smtClean="0"/>
              <a:pPr/>
              <a:t>‹#›</a:t>
            </a:fld>
            <a:endParaRPr lang="en-US" altLang="en-US"/>
          </a:p>
        </p:txBody>
      </p:sp>
    </p:spTree>
    <p:extLst>
      <p:ext uri="{BB962C8B-B14F-4D97-AF65-F5344CB8AC3E}">
        <p14:creationId xmlns:p14="http://schemas.microsoft.com/office/powerpoint/2010/main" val="3555149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5F8368B-8ABE-4B54-B815-0EF843528BF2}" type="datetimeFigureOut">
              <a:rPr lang="en-US" smtClean="0"/>
              <a:pPr>
                <a:defRPr/>
              </a:pPr>
              <a:t>3/19/2022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BD2B0F9-83BE-4741-BF7E-D34F40000D2D}" type="slidenum">
              <a:rPr lang="en-US" altLang="en-US" smtClean="0"/>
              <a:pPr/>
              <a:t>‹#›</a:t>
            </a:fld>
            <a:endParaRPr lang="en-US" altLang="en-US"/>
          </a:p>
        </p:txBody>
      </p:sp>
    </p:spTree>
    <p:extLst>
      <p:ext uri="{BB962C8B-B14F-4D97-AF65-F5344CB8AC3E}">
        <p14:creationId xmlns:p14="http://schemas.microsoft.com/office/powerpoint/2010/main" val="187727402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ransition spd="slow">
    <p:dissolve/>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audio" Target="file:///C:\Documents%20and%20Settings\Baophongpc\My%20Documents\My%20Music\SECRET_GARDEN\children.mp3"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hbinh.wmv" TargetMode="Externa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video" Target="bo%20t&#225;t%20thich%20qu&#7843;ng%20&#273;&#432;c.wmv" TargetMode="Externa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5.wmf"/><Relationship Id="rId5" Type="http://schemas.openxmlformats.org/officeDocument/2006/relationships/image" Target="../media/image44.gif"/><Relationship Id="rId4" Type="http://schemas.openxmlformats.org/officeDocument/2006/relationships/image" Target="../media/image43.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a:extLst>
              <a:ext uri="{FF2B5EF4-FFF2-40B4-BE49-F238E27FC236}">
                <a16:creationId xmlns:a16="http://schemas.microsoft.com/office/drawing/2014/main" id="{7324A9D0-D6F2-48F5-B3A6-124E5C5146FA}"/>
              </a:ext>
            </a:extLst>
          </p:cNvPr>
          <p:cNvSpPr>
            <a:spLocks noChangeArrowheads="1" noChangeShapeType="1" noTextEdit="1"/>
          </p:cNvSpPr>
          <p:nvPr/>
        </p:nvSpPr>
        <p:spPr bwMode="auto">
          <a:xfrm>
            <a:off x="1905000" y="381000"/>
            <a:ext cx="8382000" cy="1219200"/>
          </a:xfrm>
          <a:prstGeom prst="rect">
            <a:avLst/>
          </a:prstGeom>
        </p:spPr>
        <p:txBody>
          <a:bodyPr wrap="none" fromWordArt="1">
            <a:prstTxWarp prst="textPlain">
              <a:avLst>
                <a:gd name="adj" fmla="val 50000"/>
              </a:avLst>
            </a:prstTxWarp>
          </a:bodyPr>
          <a:lstStyle/>
          <a:p>
            <a:r>
              <a:rPr lang="vi-VN"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 HƯNG DŨNG 1</a:t>
            </a:r>
            <a:endParaRPr lang="en-US" b="1" kern="1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075" name="WordArt 20">
            <a:extLst>
              <a:ext uri="{FF2B5EF4-FFF2-40B4-BE49-F238E27FC236}">
                <a16:creationId xmlns:a16="http://schemas.microsoft.com/office/drawing/2014/main" id="{1D78CD79-452A-4B5D-BD3B-E884786D7129}"/>
              </a:ext>
            </a:extLst>
          </p:cNvPr>
          <p:cNvSpPr>
            <a:spLocks noChangeArrowheads="1" noChangeShapeType="1" noTextEdit="1"/>
          </p:cNvSpPr>
          <p:nvPr/>
        </p:nvSpPr>
        <p:spPr bwMode="auto">
          <a:xfrm>
            <a:off x="4227513" y="1893888"/>
            <a:ext cx="4868862" cy="1192212"/>
          </a:xfrm>
          <a:prstGeom prst="rect">
            <a:avLst/>
          </a:prstGeom>
        </p:spPr>
        <p:txBody>
          <a:bodyPr wrap="none" fromWordArt="1">
            <a:prstTxWarp prst="textPlain">
              <a:avLst>
                <a:gd name="adj" fmla="val 50000"/>
              </a:avLst>
            </a:prstTxWarp>
          </a:bodyPr>
          <a:lstStyle/>
          <a:p>
            <a:r>
              <a:rPr lang="en-US" b="1" kern="1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Đạo đức – Lớp 5A</a:t>
            </a:r>
          </a:p>
        </p:txBody>
      </p:sp>
      <p:sp>
        <p:nvSpPr>
          <p:cNvPr id="3076" name="WordArt 21">
            <a:extLst>
              <a:ext uri="{FF2B5EF4-FFF2-40B4-BE49-F238E27FC236}">
                <a16:creationId xmlns:a16="http://schemas.microsoft.com/office/drawing/2014/main" id="{D435679D-8B44-4807-9CF1-E58BFCF86C99}"/>
              </a:ext>
            </a:extLst>
          </p:cNvPr>
          <p:cNvSpPr>
            <a:spLocks noChangeArrowheads="1" noChangeShapeType="1" noTextEdit="1"/>
          </p:cNvSpPr>
          <p:nvPr/>
        </p:nvSpPr>
        <p:spPr bwMode="auto">
          <a:xfrm>
            <a:off x="1965325" y="3467100"/>
            <a:ext cx="8382000" cy="4343400"/>
          </a:xfrm>
          <a:prstGeom prst="rect">
            <a:avLst/>
          </a:prstGeom>
        </p:spPr>
        <p:txBody>
          <a:bodyPr wrap="none" fromWordArt="1">
            <a:prstTxWarp prst="textPlain">
              <a:avLst>
                <a:gd name="adj" fmla="val 50000"/>
              </a:avLst>
            </a:prstTxWarp>
          </a:bodyPr>
          <a:lstStyle/>
          <a:p>
            <a:r>
              <a:rPr lang="en-US"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Em yêu hòa bình</a:t>
            </a:r>
          </a:p>
          <a:p>
            <a:r>
              <a:rPr lang="en-US"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 Tiết 2).</a:t>
            </a:r>
          </a:p>
          <a:p>
            <a:endParaRPr lang="en-US"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3078" name="Picture 10" descr="cartoon1%20(1)">
            <a:hlinkClick r:id="rId2" action="ppaction://hlinksldjump"/>
            <a:extLst>
              <a:ext uri="{FF2B5EF4-FFF2-40B4-BE49-F238E27FC236}">
                <a16:creationId xmlns:a16="http://schemas.microsoft.com/office/drawing/2014/main" id="{7BAFA0A8-B178-4ACF-BA77-733ED6684CC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79638" y="1743076"/>
            <a:ext cx="16002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B3C6EA44-4E33-432F-BC6D-DC7D81A86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45720"/>
            <a:ext cx="12192000" cy="6766560"/>
          </a:xfrm>
          <a:prstGeom prst="rect">
            <a:avLst/>
          </a:prstGeom>
        </p:spPr>
      </p:pic>
      <p:sp>
        <p:nvSpPr>
          <p:cNvPr id="4" name="TextBox 3">
            <a:extLst>
              <a:ext uri="{FF2B5EF4-FFF2-40B4-BE49-F238E27FC236}">
                <a16:creationId xmlns:a16="http://schemas.microsoft.com/office/drawing/2014/main" id="{06370272-60B1-4796-A601-82D765EC3658}"/>
              </a:ext>
            </a:extLst>
          </p:cNvPr>
          <p:cNvSpPr txBox="1"/>
          <p:nvPr/>
        </p:nvSpPr>
        <p:spPr>
          <a:xfrm>
            <a:off x="1644650" y="3467100"/>
            <a:ext cx="8382000" cy="1446550"/>
          </a:xfrm>
          <a:prstGeom prst="rect">
            <a:avLst/>
          </a:prstGeom>
          <a:noFill/>
        </p:spPr>
        <p:txBody>
          <a:bodyPr wrap="square" rtlCol="0">
            <a:spAutoFit/>
          </a:bodyPr>
          <a:lstStyle/>
          <a:p>
            <a:pPr algn="ctr"/>
            <a:r>
              <a:rPr lang="en-US" sz="4400" b="1">
                <a:solidFill>
                  <a:schemeClr val="bg1"/>
                </a:solidFill>
              </a:rPr>
              <a:t>EM YÊU HÒA BÌNH </a:t>
            </a:r>
          </a:p>
          <a:p>
            <a:pPr algn="ctr"/>
            <a:r>
              <a:rPr lang="en-US" sz="4400" b="1">
                <a:solidFill>
                  <a:schemeClr val="bg1"/>
                </a:solidFill>
              </a:rPr>
              <a:t>(Tiết 2)</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Content Placeholder 3">
            <a:extLst>
              <a:ext uri="{FF2B5EF4-FFF2-40B4-BE49-F238E27FC236}">
                <a16:creationId xmlns:a16="http://schemas.microsoft.com/office/drawing/2014/main" id="{E3E47878-714C-499A-B409-2B9C6CB878AE}"/>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828800"/>
            <a:ext cx="8458200" cy="4857750"/>
          </a:xfrm>
        </p:spPr>
      </p:pic>
      <p:sp>
        <p:nvSpPr>
          <p:cNvPr id="23555" name="Title 1">
            <a:extLst>
              <a:ext uri="{FF2B5EF4-FFF2-40B4-BE49-F238E27FC236}">
                <a16:creationId xmlns:a16="http://schemas.microsoft.com/office/drawing/2014/main" id="{D01890FC-42C2-4FCF-81A5-44FA6C47E21B}"/>
              </a:ext>
            </a:extLst>
          </p:cNvPr>
          <p:cNvSpPr>
            <a:spLocks noGrp="1" noChangeArrowheads="1"/>
          </p:cNvSpPr>
          <p:nvPr>
            <p:ph type="title" idx="4294967295"/>
          </p:nvPr>
        </p:nvSpPr>
        <p:spPr>
          <a:xfrm>
            <a:off x="0" y="0"/>
            <a:ext cx="8229600" cy="2636838"/>
          </a:xfrm>
        </p:spPr>
        <p:txBody>
          <a:bodyPr/>
          <a:lstStyle/>
          <a:p>
            <a:pPr eaLnBrk="1" hangingPunct="1"/>
            <a:r>
              <a:rPr lang="en-US" altLang="en-US" sz="3200" b="1"/>
              <a:t> </a:t>
            </a:r>
            <a:r>
              <a:rPr lang="en-US" altLang="en-US" sz="4000" b="1">
                <a:solidFill>
                  <a:srgbClr val="008000"/>
                </a:solidFill>
              </a:rPr>
              <a:t>Vẽ  tranh với chủ đề Hòa bình bằng gạch lớn nhất Việt Nam</a:t>
            </a:r>
            <a:r>
              <a:rPr lang="en-US" altLang="en-US" sz="4000">
                <a:solidFill>
                  <a:srgbClr val="008000"/>
                </a:solidFill>
              </a:rPr>
              <a:t>.</a:t>
            </a:r>
            <a:br>
              <a:rPr lang="en-US" altLang="en-US" sz="4000">
                <a:solidFill>
                  <a:srgbClr val="008000"/>
                </a:solidFill>
              </a:rPr>
            </a:br>
            <a:endParaRPr lang="en-US" altLang="en-US" sz="4000">
              <a:solidFill>
                <a:srgbClr val="008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1000" fill="hold"/>
                                        <p:tgtEl>
                                          <p:spTgt spid="23555"/>
                                        </p:tgtEl>
                                        <p:attrNameLst>
                                          <p:attrName>ppt_w</p:attrName>
                                        </p:attrNameLst>
                                      </p:cBhvr>
                                      <p:tavLst>
                                        <p:tav tm="0">
                                          <p:val>
                                            <p:fltVal val="0"/>
                                          </p:val>
                                        </p:tav>
                                        <p:tav tm="100000">
                                          <p:val>
                                            <p:strVal val="#ppt_w"/>
                                          </p:val>
                                        </p:tav>
                                      </p:tavLst>
                                    </p:anim>
                                    <p:anim calcmode="lin" valueType="num">
                                      <p:cBhvr>
                                        <p:cTn id="8" dur="1000" fill="hold"/>
                                        <p:tgtEl>
                                          <p:spTgt spid="23555"/>
                                        </p:tgtEl>
                                        <p:attrNameLst>
                                          <p:attrName>ppt_h</p:attrName>
                                        </p:attrNameLst>
                                      </p:cBhvr>
                                      <p:tavLst>
                                        <p:tav tm="0">
                                          <p:val>
                                            <p:fltVal val="0"/>
                                          </p:val>
                                        </p:tav>
                                        <p:tav tm="100000">
                                          <p:val>
                                            <p:strVal val="#ppt_h"/>
                                          </p:val>
                                        </p:tav>
                                      </p:tavLst>
                                    </p:anim>
                                    <p:anim calcmode="lin" valueType="num">
                                      <p:cBhvr>
                                        <p:cTn id="9" dur="1000" fill="hold"/>
                                        <p:tgtEl>
                                          <p:spTgt spid="23555"/>
                                        </p:tgtEl>
                                        <p:attrNameLst>
                                          <p:attrName>style.rotation</p:attrName>
                                        </p:attrNameLst>
                                      </p:cBhvr>
                                      <p:tavLst>
                                        <p:tav tm="0">
                                          <p:val>
                                            <p:fltVal val="90"/>
                                          </p:val>
                                        </p:tav>
                                        <p:tav tm="100000">
                                          <p:val>
                                            <p:fltVal val="0"/>
                                          </p:val>
                                        </p:tav>
                                      </p:tavLst>
                                    </p:anim>
                                    <p:animEffect transition="in" filter="fade">
                                      <p:cBhvr>
                                        <p:cTn id="10"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005">
            <a:extLst>
              <a:ext uri="{FF2B5EF4-FFF2-40B4-BE49-F238E27FC236}">
                <a16:creationId xmlns:a16="http://schemas.microsoft.com/office/drawing/2014/main" id="{0F3AFF29-A862-4D92-872F-36BA4FFE2C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981200"/>
            <a:ext cx="6248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a:extLst>
              <a:ext uri="{FF2B5EF4-FFF2-40B4-BE49-F238E27FC236}">
                <a16:creationId xmlns:a16="http://schemas.microsoft.com/office/drawing/2014/main" id="{AEE07541-AA8E-4D39-B264-5EB2AFEC6625}"/>
              </a:ext>
            </a:extLst>
          </p:cNvPr>
          <p:cNvSpPr>
            <a:spLocks noChangeArrowheads="1"/>
          </p:cNvSpPr>
          <p:nvPr/>
        </p:nvSpPr>
        <p:spPr bwMode="auto">
          <a:xfrm>
            <a:off x="457200" y="235933"/>
            <a:ext cx="930024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008000"/>
                </a:solidFill>
              </a:rPr>
              <a:t>Những nạn nhân chất độc da cam</a:t>
            </a:r>
          </a:p>
          <a:p>
            <a:pPr algn="ctr">
              <a:spcBef>
                <a:spcPct val="0"/>
              </a:spcBef>
              <a:buFontTx/>
              <a:buNone/>
            </a:pPr>
            <a:r>
              <a:rPr lang="en-US" altLang="en-US" b="1">
                <a:solidFill>
                  <a:srgbClr val="008000"/>
                </a:solidFill>
              </a:rPr>
              <a:t> của Đà Nẵng đến Singapore tham dự</a:t>
            </a:r>
          </a:p>
          <a:p>
            <a:pPr algn="ctr">
              <a:spcBef>
                <a:spcPct val="0"/>
              </a:spcBef>
              <a:buFontTx/>
              <a:buNone/>
            </a:pPr>
            <a:r>
              <a:rPr lang="en-US" altLang="en-US" b="1">
                <a:solidFill>
                  <a:srgbClr val="008000"/>
                </a:solidFill>
              </a:rPr>
              <a:t> các hoạt động kêu gọi vì hòa bình.</a:t>
            </a:r>
          </a:p>
        </p:txBody>
      </p:sp>
    </p:spTree>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9DDC-A3B1-4567-B9BF-60AD39C811D8}"/>
              </a:ext>
            </a:extLst>
          </p:cNvPr>
          <p:cNvSpPr>
            <a:spLocks noGrp="1"/>
          </p:cNvSpPr>
          <p:nvPr>
            <p:ph type="title" idx="4294967295"/>
          </p:nvPr>
        </p:nvSpPr>
        <p:spPr>
          <a:xfrm>
            <a:off x="2209800" y="152400"/>
            <a:ext cx="6248400" cy="1143000"/>
          </a:xfrm>
        </p:spPr>
        <p:txBody>
          <a:bodyPr>
            <a:normAutofit/>
          </a:bodyPr>
          <a:lstStyle/>
          <a:p>
            <a:pPr algn="ctr" eaLnBrk="1" hangingPunct="1">
              <a:defRPr/>
            </a:pPr>
            <a:r>
              <a:rPr lang="en-US" sz="3200" b="1">
                <a:latin typeface="Times New Roman" panose="02020603050405020304" pitchFamily="18" charset="0"/>
                <a:cs typeface="Times New Roman" panose="02020603050405020304" pitchFamily="18" charset="0"/>
              </a:rPr>
              <a:t>Trại hè giao lưu thiếu nhi quốc tế </a:t>
            </a:r>
            <a:br>
              <a:rPr lang="en-US" sz="3200" b="1">
                <a:latin typeface="Times New Roman" panose="02020603050405020304" pitchFamily="18" charset="0"/>
                <a:cs typeface="Times New Roman" panose="02020603050405020304" pitchFamily="18" charset="0"/>
              </a:rPr>
            </a:br>
            <a:r>
              <a:rPr lang="en-US" sz="3200" b="1">
                <a:latin typeface="Times New Roman" panose="02020603050405020304" pitchFamily="18" charset="0"/>
                <a:cs typeface="Times New Roman" panose="02020603050405020304" pitchFamily="18" charset="0"/>
              </a:rPr>
              <a:t>Việt – Lào – Campuchia </a:t>
            </a:r>
          </a:p>
        </p:txBody>
      </p:sp>
      <p:pic>
        <p:nvPicPr>
          <p:cNvPr id="13315" name="Content Placeholder 3">
            <a:extLst>
              <a:ext uri="{FF2B5EF4-FFF2-40B4-BE49-F238E27FC236}">
                <a16:creationId xmlns:a16="http://schemas.microsoft.com/office/drawing/2014/main" id="{3A1AEDA2-6AAA-450B-BA07-F1E470163B7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00200" y="1295400"/>
            <a:ext cx="6858000" cy="5329238"/>
          </a:xfr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C4%83ng%20c%C6%B0%E1%BB%9Dng%20t%C3%ACnh%20%C4%91o%C3%A0n%20k%E1%BA%BFt">
            <a:extLst>
              <a:ext uri="{FF2B5EF4-FFF2-40B4-BE49-F238E27FC236}">
                <a16:creationId xmlns:a16="http://schemas.microsoft.com/office/drawing/2014/main" id="{BE64BA73-8AF4-440C-97D4-11BA255D7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28800"/>
            <a:ext cx="7156174"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a:extLst>
              <a:ext uri="{FF2B5EF4-FFF2-40B4-BE49-F238E27FC236}">
                <a16:creationId xmlns:a16="http://schemas.microsoft.com/office/drawing/2014/main" id="{9585DF6B-A9A0-412E-8808-37F529D1502B}"/>
              </a:ext>
            </a:extLst>
          </p:cNvPr>
          <p:cNvSpPr txBox="1">
            <a:spLocks noChangeArrowheads="1"/>
          </p:cNvSpPr>
          <p:nvPr/>
        </p:nvSpPr>
        <p:spPr bwMode="auto">
          <a:xfrm>
            <a:off x="2143907" y="423333"/>
            <a:ext cx="6705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008000"/>
                </a:solidFill>
              </a:rPr>
              <a:t>Liên hoan “ Giai điệu Hòa bình” tại Nhà hát Lớn Hà Nội  </a:t>
            </a:r>
          </a:p>
        </p:txBody>
      </p:sp>
    </p:spTree>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tha chim">
            <a:extLst>
              <a:ext uri="{FF2B5EF4-FFF2-40B4-BE49-F238E27FC236}">
                <a16:creationId xmlns:a16="http://schemas.microsoft.com/office/drawing/2014/main" id="{DE5986F3-AD92-47F8-9492-A1B929BDFE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295400" y="1524000"/>
            <a:ext cx="6905662" cy="4857548"/>
          </a:xfrm>
          <a:noFill/>
        </p:spPr>
      </p:pic>
      <p:pic>
        <p:nvPicPr>
          <p:cNvPr id="16387" name="Picture 3" descr="peace_dove_olive_branch_lg_clr.gif">
            <a:extLst>
              <a:ext uri="{FF2B5EF4-FFF2-40B4-BE49-F238E27FC236}">
                <a16:creationId xmlns:a16="http://schemas.microsoft.com/office/drawing/2014/main" id="{75CEAF28-2A5B-4516-999A-D32B4A3B83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4625" y="638868"/>
            <a:ext cx="17335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4">
            <a:extLst>
              <a:ext uri="{FF2B5EF4-FFF2-40B4-BE49-F238E27FC236}">
                <a16:creationId xmlns:a16="http://schemas.microsoft.com/office/drawing/2014/main" id="{74C04244-8041-4F50-851A-76247965CB96}"/>
              </a:ext>
            </a:extLst>
          </p:cNvPr>
          <p:cNvSpPr txBox="1">
            <a:spLocks noChangeArrowheads="1"/>
          </p:cNvSpPr>
          <p:nvPr/>
        </p:nvSpPr>
        <p:spPr bwMode="auto">
          <a:xfrm>
            <a:off x="2147358" y="346481"/>
            <a:ext cx="5638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t>Thả chim hòa bình</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16387"/>
                                        </p:tgtEl>
                                        <p:attrNameLst>
                                          <p:attrName>style.visibility</p:attrName>
                                        </p:attrNameLst>
                                      </p:cBhvr>
                                      <p:to>
                                        <p:strVal val="visible"/>
                                      </p:to>
                                    </p:set>
                                    <p:anim calcmode="lin" valueType="num">
                                      <p:cBhvr additive="base">
                                        <p:cTn id="10" dur="3000" fill="hold"/>
                                        <p:tgtEl>
                                          <p:spTgt spid="16387"/>
                                        </p:tgtEl>
                                        <p:attrNameLst>
                                          <p:attrName>ppt_x</p:attrName>
                                        </p:attrNameLst>
                                      </p:cBhvr>
                                      <p:tavLst>
                                        <p:tav tm="0">
                                          <p:val>
                                            <p:strVal val="#ppt_x"/>
                                          </p:val>
                                        </p:tav>
                                        <p:tav tm="100000">
                                          <p:val>
                                            <p:strVal val="#ppt_x"/>
                                          </p:val>
                                        </p:tav>
                                      </p:tavLst>
                                    </p:anim>
                                    <p:anim calcmode="lin" valueType="num">
                                      <p:cBhvr additive="base">
                                        <p:cTn id="11" dur="3000" fill="hold"/>
                                        <p:tgtEl>
                                          <p:spTgt spid="16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s">
            <a:extLst>
              <a:ext uri="{FF2B5EF4-FFF2-40B4-BE49-F238E27FC236}">
                <a16:creationId xmlns:a16="http://schemas.microsoft.com/office/drawing/2014/main" id="{86EE2022-36BE-4BE2-B38E-E2E0F8E6D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229" y="1981200"/>
            <a:ext cx="7184571"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a:extLst>
              <a:ext uri="{FF2B5EF4-FFF2-40B4-BE49-F238E27FC236}">
                <a16:creationId xmlns:a16="http://schemas.microsoft.com/office/drawing/2014/main" id="{4E36AD5D-BFCD-42F5-871F-23789C8DACC7}"/>
              </a:ext>
            </a:extLst>
          </p:cNvPr>
          <p:cNvSpPr txBox="1">
            <a:spLocks noChangeArrowheads="1"/>
          </p:cNvSpPr>
          <p:nvPr/>
        </p:nvSpPr>
        <p:spPr bwMode="auto">
          <a:xfrm>
            <a:off x="1524000" y="685800"/>
            <a:ext cx="7162800" cy="90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55000"/>
              </a:lnSpc>
              <a:spcBef>
                <a:spcPct val="50000"/>
              </a:spcBef>
              <a:buFontTx/>
              <a:buNone/>
            </a:pPr>
            <a:r>
              <a:rPr lang="en-US" altLang="en-US" b="1">
                <a:solidFill>
                  <a:srgbClr val="008000"/>
                </a:solidFill>
              </a:rPr>
              <a:t>Xếp thành chim bồ câu </a:t>
            </a:r>
          </a:p>
          <a:p>
            <a:pPr algn="ctr" eaLnBrk="1" hangingPunct="1">
              <a:lnSpc>
                <a:spcPct val="55000"/>
              </a:lnSpc>
              <a:spcBef>
                <a:spcPct val="50000"/>
              </a:spcBef>
              <a:buFontTx/>
              <a:buNone/>
            </a:pPr>
            <a:r>
              <a:rPr lang="en-US" altLang="en-US" b="1">
                <a:solidFill>
                  <a:srgbClr val="008000"/>
                </a:solidFill>
              </a:rPr>
              <a:t>biểu tượng cho hòa bình</a:t>
            </a:r>
          </a:p>
        </p:txBody>
      </p:sp>
    </p:spTree>
  </p:cSld>
  <p:clrMapOvr>
    <a:masterClrMapping/>
  </p:clrMapOvr>
  <p:transition spd="slow">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60B294D-B4DD-4502-A3B2-8E16946B04CD}"/>
              </a:ext>
            </a:extLst>
          </p:cNvPr>
          <p:cNvSpPr>
            <a:spLocks noGrp="1" noChangeArrowheads="1"/>
          </p:cNvSpPr>
          <p:nvPr>
            <p:ph type="title"/>
          </p:nvPr>
        </p:nvSpPr>
        <p:spPr>
          <a:xfrm>
            <a:off x="1090936" y="473738"/>
            <a:ext cx="7848600" cy="685800"/>
          </a:xfrm>
        </p:spPr>
        <p:txBody>
          <a:bodyPr>
            <a:normAutofit/>
          </a:bodyPr>
          <a:lstStyle/>
          <a:p>
            <a:pPr algn="ctr" eaLnBrk="1" hangingPunct="1">
              <a:defRPr/>
            </a:pPr>
            <a:r>
              <a:rPr lang="en-US" sz="3200" b="1">
                <a:solidFill>
                  <a:srgbClr val="CC3300"/>
                </a:solidFill>
                <a:effectLst>
                  <a:outerShdw blurRad="38100" dist="38100" dir="2700000" algn="tl">
                    <a:srgbClr val="C0C0C0"/>
                  </a:outerShdw>
                </a:effectLst>
                <a:latin typeface="Times New Roman" pitchFamily="18" charset="0"/>
              </a:rPr>
              <a:t>Sinh vi</a:t>
            </a:r>
            <a:r>
              <a:rPr lang="en-US" sz="3200" b="1">
                <a:solidFill>
                  <a:srgbClr val="FF3300"/>
                </a:solidFill>
                <a:effectLst>
                  <a:outerShdw blurRad="38100" dist="38100" dir="2700000" algn="tl">
                    <a:srgbClr val="C0C0C0"/>
                  </a:outerShdw>
                </a:effectLst>
                <a:latin typeface="Times New Roman" pitchFamily="18" charset="0"/>
              </a:rPr>
              <a:t>ên</a:t>
            </a:r>
            <a:r>
              <a:rPr lang="en-US" sz="3200" b="1">
                <a:effectLst>
                  <a:outerShdw blurRad="38100" dist="38100" dir="2700000" algn="tl">
                    <a:srgbClr val="C0C0C0"/>
                  </a:outerShdw>
                </a:effectLst>
              </a:rPr>
              <a:t> </a:t>
            </a:r>
            <a:r>
              <a:rPr lang="en-US" sz="3200" b="1">
                <a:solidFill>
                  <a:srgbClr val="CC3300"/>
                </a:solidFill>
                <a:effectLst>
                  <a:outerShdw blurRad="38100" dist="38100" dir="2700000" algn="tl">
                    <a:srgbClr val="C0C0C0"/>
                  </a:outerShdw>
                </a:effectLst>
                <a:latin typeface="Times New Roman" pitchFamily="18" charset="0"/>
              </a:rPr>
              <a:t>I-rắc biểu tình chống chiến tranh</a:t>
            </a:r>
          </a:p>
        </p:txBody>
      </p:sp>
      <p:sp>
        <p:nvSpPr>
          <p:cNvPr id="17411" name="Rectangle 3">
            <a:extLst>
              <a:ext uri="{FF2B5EF4-FFF2-40B4-BE49-F238E27FC236}">
                <a16:creationId xmlns:a16="http://schemas.microsoft.com/office/drawing/2014/main" id="{E0C3E8C4-63F6-4A42-8052-F23C2684029E}"/>
              </a:ext>
            </a:extLst>
          </p:cNvPr>
          <p:cNvSpPr>
            <a:spLocks noGrp="1" noChangeArrowheads="1"/>
          </p:cNvSpPr>
          <p:nvPr>
            <p:ph idx="1"/>
          </p:nvPr>
        </p:nvSpPr>
        <p:spPr/>
        <p:txBody>
          <a:bodyPr/>
          <a:lstStyle/>
          <a:p>
            <a:pPr eaLnBrk="1" hangingPunct="1"/>
            <a:endParaRPr lang="en-US" altLang="en-US"/>
          </a:p>
        </p:txBody>
      </p:sp>
      <p:pic>
        <p:nvPicPr>
          <p:cNvPr id="17412" name="Picture 4" descr="Copy of anti-war">
            <a:extLst>
              <a:ext uri="{FF2B5EF4-FFF2-40B4-BE49-F238E27FC236}">
                <a16:creationId xmlns:a16="http://schemas.microsoft.com/office/drawing/2014/main" id="{EE6992D8-1F14-4A94-9B9E-E9FD587EC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67" y="1273174"/>
            <a:ext cx="8270669" cy="505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7B23-D4FB-4BA8-A6BF-179C2F4C6231}"/>
              </a:ext>
            </a:extLst>
          </p:cNvPr>
          <p:cNvSpPr>
            <a:spLocks noGrp="1"/>
          </p:cNvSpPr>
          <p:nvPr>
            <p:ph type="title" idx="4294967295"/>
          </p:nvPr>
        </p:nvSpPr>
        <p:spPr>
          <a:xfrm>
            <a:off x="0" y="304800"/>
            <a:ext cx="9144000" cy="1143000"/>
          </a:xfrm>
        </p:spPr>
        <p:txBody>
          <a:bodyPr>
            <a:normAutofit/>
          </a:bodyPr>
          <a:lstStyle/>
          <a:p>
            <a:pPr algn="ctr" eaLnBrk="1" hangingPunct="1">
              <a:defRPr/>
            </a:pPr>
            <a:r>
              <a:rPr lang="en-US" sz="3200" b="1">
                <a:solidFill>
                  <a:schemeClr val="tx1"/>
                </a:solidFill>
                <a:latin typeface="Times New Roman" panose="02020603050405020304" pitchFamily="18" charset="0"/>
                <a:cs typeface="Times New Roman" panose="02020603050405020304" pitchFamily="18" charset="0"/>
              </a:rPr>
              <a:t>Biểu tình, xếp chữ để ủng hộ một thế giới hoà bình, không có chiến tranh</a:t>
            </a:r>
          </a:p>
        </p:txBody>
      </p:sp>
      <p:pic>
        <p:nvPicPr>
          <p:cNvPr id="18435" name="Content Placeholder 5">
            <a:extLst>
              <a:ext uri="{FF2B5EF4-FFF2-40B4-BE49-F238E27FC236}">
                <a16:creationId xmlns:a16="http://schemas.microsoft.com/office/drawing/2014/main" id="{1824C945-F14C-49C2-8458-261C607866D2}"/>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76400" y="1447800"/>
            <a:ext cx="6858000" cy="5143500"/>
          </a:xfr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4810712-1B61-4BCB-A2D1-39789EE1892B}"/>
              </a:ext>
            </a:extLst>
          </p:cNvPr>
          <p:cNvSpPr>
            <a:spLocks noChangeArrowheads="1"/>
          </p:cNvSpPr>
          <p:nvPr/>
        </p:nvSpPr>
        <p:spPr bwMode="auto">
          <a:xfrm>
            <a:off x="457200" y="1800073"/>
            <a:ext cx="891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b="1"/>
              <a:t>  </a:t>
            </a:r>
            <a:r>
              <a:rPr lang="en-US" altLang="en-US" b="1">
                <a:solidFill>
                  <a:srgbClr val="008000"/>
                </a:solidFill>
              </a:rPr>
              <a:t>Thiếu nhi và nhân dân ta cũng như các nước đã tiến hành nhiều hoạt động để bảo vệ hòa bình, chống chiến tranh.</a:t>
            </a:r>
          </a:p>
        </p:txBody>
      </p:sp>
    </p:spTree>
  </p:cSld>
  <p:clrMapOvr>
    <a:masterClrMapping/>
  </p:clrMapOvr>
  <p:transition spd="slow">
    <p:dissolv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Content Placeholder 3">
            <a:extLst>
              <a:ext uri="{FF2B5EF4-FFF2-40B4-BE49-F238E27FC236}">
                <a16:creationId xmlns:a16="http://schemas.microsoft.com/office/drawing/2014/main" id="{3A2A073B-809A-4F38-84CD-DAA757868D15}"/>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781300" y="2354263"/>
            <a:ext cx="5029200" cy="3767137"/>
          </a:xfrm>
        </p:spPr>
      </p:pic>
      <p:pic>
        <p:nvPicPr>
          <p:cNvPr id="2" name="children.mp3">
            <a:hlinkClick r:id="" action="ppaction://media"/>
            <a:extLst>
              <a:ext uri="{FF2B5EF4-FFF2-40B4-BE49-F238E27FC236}">
                <a16:creationId xmlns:a16="http://schemas.microsoft.com/office/drawing/2014/main" id="{FAC72F6E-65D5-4108-8FE8-F51CC61D15A3}"/>
              </a:ext>
            </a:extLst>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6629400" y="6121400"/>
            <a:ext cx="1143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a:extLst>
              <a:ext uri="{FF2B5EF4-FFF2-40B4-BE49-F238E27FC236}">
                <a16:creationId xmlns:a16="http://schemas.microsoft.com/office/drawing/2014/main" id="{2A22A330-6643-420B-ADE8-3E4FCF4EEAA4}"/>
              </a:ext>
            </a:extLst>
          </p:cNvPr>
          <p:cNvSpPr txBox="1">
            <a:spLocks noChangeArrowheads="1"/>
          </p:cNvSpPr>
          <p:nvPr/>
        </p:nvSpPr>
        <p:spPr bwMode="auto">
          <a:xfrm>
            <a:off x="2286000" y="1707932"/>
            <a:ext cx="601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a:solidFill>
                  <a:srgbClr val="FF0066"/>
                </a:solidFill>
              </a:rPr>
              <a:t>SỨ GIẢ HÒA BÌNH</a:t>
            </a:r>
          </a:p>
        </p:txBody>
      </p:sp>
    </p:spTree>
  </p:cSld>
  <p:clrMapOvr>
    <a:masterClrMapping/>
  </p:clrMapOvr>
  <p:transition spd="slow">
    <p:dissolv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3339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76B95BB-B36E-46DF-B93B-C31AEC736DE9}"/>
              </a:ext>
            </a:extLst>
          </p:cNvPr>
          <p:cNvSpPr/>
          <p:nvPr/>
        </p:nvSpPr>
        <p:spPr>
          <a:xfrm>
            <a:off x="228600" y="228600"/>
            <a:ext cx="11658600" cy="6629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a:p>
        </p:txBody>
      </p:sp>
      <p:graphicFrame>
        <p:nvGraphicFramePr>
          <p:cNvPr id="4" name="Diagram 3">
            <a:extLst>
              <a:ext uri="{FF2B5EF4-FFF2-40B4-BE49-F238E27FC236}">
                <a16:creationId xmlns:a16="http://schemas.microsoft.com/office/drawing/2014/main" id="{2A659274-2FFC-451C-A387-6F32BF93322B}"/>
              </a:ext>
            </a:extLst>
          </p:cNvPr>
          <p:cNvGraphicFramePr/>
          <p:nvPr>
            <p:extLst>
              <p:ext uri="{D42A27DB-BD31-4B8C-83A1-F6EECF244321}">
                <p14:modId xmlns:p14="http://schemas.microsoft.com/office/powerpoint/2010/main" val="1615068326"/>
              </p:ext>
            </p:extLst>
          </p:nvPr>
        </p:nvGraphicFramePr>
        <p:xfrm>
          <a:off x="1676400" y="838200"/>
          <a:ext cx="9296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6" name="TextBox 4">
            <a:extLst>
              <a:ext uri="{FF2B5EF4-FFF2-40B4-BE49-F238E27FC236}">
                <a16:creationId xmlns:a16="http://schemas.microsoft.com/office/drawing/2014/main" id="{7AC835D4-E7E8-4810-A0F8-103FE7E2C684}"/>
              </a:ext>
            </a:extLst>
          </p:cNvPr>
          <p:cNvSpPr txBox="1">
            <a:spLocks noChangeArrowheads="1"/>
          </p:cNvSpPr>
          <p:nvPr/>
        </p:nvSpPr>
        <p:spPr bwMode="auto">
          <a:xfrm>
            <a:off x="381000" y="2198433"/>
            <a:ext cx="14859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000" b="1"/>
              <a:t>YÊU</a:t>
            </a:r>
          </a:p>
          <a:p>
            <a:pPr eaLnBrk="1" hangingPunct="1"/>
            <a:r>
              <a:rPr lang="en-US" altLang="en-US" sz="4000" b="1"/>
              <a:t>CẦU </a:t>
            </a:r>
          </a:p>
          <a:p>
            <a:pPr eaLnBrk="1" hangingPunct="1"/>
            <a:r>
              <a:rPr lang="en-US" altLang="en-US" sz="4000" b="1"/>
              <a:t>CẦN</a:t>
            </a:r>
          </a:p>
          <a:p>
            <a:pPr eaLnBrk="1" hangingPunct="1"/>
            <a:r>
              <a:rPr lang="en-US" altLang="en-US" sz="4000" b="1"/>
              <a:t>ĐẠT</a:t>
            </a:r>
          </a:p>
        </p:txBody>
      </p:sp>
      <p:sp>
        <p:nvSpPr>
          <p:cNvPr id="6" name="TextBox 5">
            <a:extLst>
              <a:ext uri="{FF2B5EF4-FFF2-40B4-BE49-F238E27FC236}">
                <a16:creationId xmlns:a16="http://schemas.microsoft.com/office/drawing/2014/main" id="{5EFEB09F-AE4D-425A-AFDB-E82C439E9BD2}"/>
              </a:ext>
            </a:extLst>
          </p:cNvPr>
          <p:cNvSpPr txBox="1"/>
          <p:nvPr/>
        </p:nvSpPr>
        <p:spPr>
          <a:xfrm>
            <a:off x="2133600" y="1095198"/>
            <a:ext cx="8382000" cy="830997"/>
          </a:xfrm>
          <a:prstGeom prst="rect">
            <a:avLst/>
          </a:prstGeom>
          <a:noFill/>
        </p:spPr>
        <p:txBody>
          <a:bodyPr wrap="square">
            <a:spAutoFit/>
          </a:bodyPr>
          <a:lstStyle>
            <a:lvl1pPr marL="285750" indent="-28575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FontTx/>
              <a:buChar char="-"/>
            </a:pPr>
            <a:r>
              <a:rPr lang="nl-NL" altLang="en-US">
                <a:solidFill>
                  <a:schemeClr val="bg1"/>
                </a:solidFill>
                <a:cs typeface="Times New Roman" panose="02020603050405020304" pitchFamily="18" charset="0"/>
              </a:rPr>
              <a:t>Nêu được những điều tốt đẹp mà hòa bình mang lại cho trẻ em.</a:t>
            </a:r>
          </a:p>
          <a:p>
            <a:pPr algn="just" eaLnBrk="1" hangingPunct="1"/>
            <a:r>
              <a:rPr lang="nl-NL" altLang="en-US">
                <a:solidFill>
                  <a:schemeClr val="bg1"/>
                </a:solidFill>
                <a:cs typeface="Times New Roman" panose="02020603050405020304" pitchFamily="18" charset="0"/>
              </a:rPr>
              <a:t>- Nêu được các biểu hiện của hòa bình trong cuộc sống hàng ngày.</a:t>
            </a:r>
            <a:endParaRPr lang="en-US" altLang="en-US" sz="3200">
              <a:solidFill>
                <a:schemeClr val="bg1"/>
              </a:solidFill>
            </a:endParaRPr>
          </a:p>
        </p:txBody>
      </p:sp>
      <p:sp>
        <p:nvSpPr>
          <p:cNvPr id="13318" name="TextBox 6">
            <a:extLst>
              <a:ext uri="{FF2B5EF4-FFF2-40B4-BE49-F238E27FC236}">
                <a16:creationId xmlns:a16="http://schemas.microsoft.com/office/drawing/2014/main" id="{202CE86C-A014-4704-9DAB-345B3EF8B6F5}"/>
              </a:ext>
            </a:extLst>
          </p:cNvPr>
          <p:cNvSpPr txBox="1">
            <a:spLocks noChangeArrowheads="1"/>
          </p:cNvSpPr>
          <p:nvPr/>
        </p:nvSpPr>
        <p:spPr bwMode="auto">
          <a:xfrm>
            <a:off x="2286000" y="2937097"/>
            <a:ext cx="838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nl-NL" altLang="en-US" b="1">
                <a:solidFill>
                  <a:schemeClr val="bg1"/>
                </a:solidFill>
                <a:cs typeface="Times New Roman" panose="02020603050405020304" pitchFamily="18" charset="0"/>
              </a:rPr>
              <a:t>-</a:t>
            </a:r>
            <a:r>
              <a:rPr lang="nl-NL" altLang="en-US">
                <a:solidFill>
                  <a:schemeClr val="bg1"/>
                </a:solidFill>
                <a:cs typeface="Times New Roman" panose="02020603050405020304" pitchFamily="18" charset="0"/>
              </a:rPr>
              <a:t> Yêu hòa bình, tích cực tham gia các hoạt động bảo vệ hòa bình phù hợp với khả năng do nhà trường, địa phương tổ chức.</a:t>
            </a:r>
            <a:endParaRPr lang="en-US" altLang="en-US">
              <a:solidFill>
                <a:schemeClr val="bg1"/>
              </a:solidFill>
            </a:endParaRPr>
          </a:p>
        </p:txBody>
      </p:sp>
      <p:sp>
        <p:nvSpPr>
          <p:cNvPr id="13319" name="TextBox 7">
            <a:extLst>
              <a:ext uri="{FF2B5EF4-FFF2-40B4-BE49-F238E27FC236}">
                <a16:creationId xmlns:a16="http://schemas.microsoft.com/office/drawing/2014/main" id="{71A811EC-E4AB-4919-BE95-6EA78881A09C}"/>
              </a:ext>
            </a:extLst>
          </p:cNvPr>
          <p:cNvSpPr txBox="1">
            <a:spLocks noChangeArrowheads="1"/>
          </p:cNvSpPr>
          <p:nvPr/>
        </p:nvSpPr>
        <p:spPr bwMode="auto">
          <a:xfrm>
            <a:off x="2294466" y="4895761"/>
            <a:ext cx="83819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solidFill>
                  <a:schemeClr val="bg1"/>
                </a:solidFill>
                <a:cs typeface="Times New Roman" panose="02020603050405020304" pitchFamily="18" charset="0"/>
              </a:rPr>
              <a:t>- </a:t>
            </a:r>
            <a:r>
              <a:rPr lang="en-US" altLang="en-US">
                <a:solidFill>
                  <a:schemeClr val="bg1"/>
                </a:solidFill>
                <a:cs typeface="Times New Roman" panose="02020603050405020304" pitchFamily="18" charset="0"/>
              </a:rPr>
              <a:t>Năng lực tự học, năng lực giải quyết vấn đề và sáng tạo, năng lực thẩm mĩ, năng lực giao tiếp, năng lực hợp tác.</a:t>
            </a:r>
            <a:endParaRPr lang="en-US" altLang="en-US">
              <a:solidFill>
                <a:schemeClr val="bg1"/>
              </a:solidFill>
              <a:latin typeface=".VnTime" pitchFamily="34" charset="0"/>
              <a:cs typeface="Times New Roman" panose="02020603050405020304" pitchFamily="18" charset="0"/>
            </a:endParaRPr>
          </a:p>
        </p:txBody>
      </p:sp>
    </p:spTree>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3554" name="hbinh.wmv">
            <a:hlinkClick r:id="" action="ppaction://media"/>
            <a:extLst>
              <a:ext uri="{FF2B5EF4-FFF2-40B4-BE49-F238E27FC236}">
                <a16:creationId xmlns:a16="http://schemas.microsoft.com/office/drawing/2014/main" id="{822275C0-EA4B-40F9-B1F4-0F69EEF7989A}"/>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905000" y="838200"/>
            <a:ext cx="674914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restart="whenNotActive" fill="hold" evtFilter="cancelBubble" nodeType="interactiveSeq">
                <p:stCondLst>
                  <p:cond evt="onClick" delay="0">
                    <p:tgtEl>
                      <p:spTgt spid="2355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3554"/>
                                        </p:tgtEl>
                                      </p:cBhvr>
                                    </p:cmd>
                                  </p:childTnLst>
                                </p:cTn>
                              </p:par>
                            </p:childTnLst>
                          </p:cTn>
                        </p:par>
                      </p:childTnLst>
                    </p:cTn>
                  </p:par>
                </p:childTnLst>
              </p:cTn>
              <p:nextCondLst>
                <p:cond evt="onClick" delay="0">
                  <p:tgtEl>
                    <p:spTgt spid="23554"/>
                  </p:tgtEl>
                </p:cond>
              </p:nextCondLst>
            </p:seq>
            <p:video>
              <p:cMediaNode>
                <p:cTn id="7" fill="hold" display="0">
                  <p:stCondLst>
                    <p:cond delay="indefinite"/>
                  </p:stCondLst>
                  <p:endCondLst>
                    <p:cond evt="onNext" delay="0">
                      <p:tgtEl>
                        <p:sldTgt/>
                      </p:tgtEl>
                    </p:cond>
                    <p:cond evt="onPrev" delay="0">
                      <p:tgtEl>
                        <p:sldTgt/>
                      </p:tgtEl>
                    </p:cond>
                  </p:endCondLst>
                </p:cTn>
                <p:tgtEl>
                  <p:spTgt spid="2355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5A19C51C-D752-42B2-A394-CDDEB92161E6}"/>
              </a:ext>
            </a:extLst>
          </p:cNvPr>
          <p:cNvSpPr txBox="1">
            <a:spLocks noChangeArrowheads="1"/>
          </p:cNvSpPr>
          <p:nvPr/>
        </p:nvSpPr>
        <p:spPr bwMode="auto">
          <a:xfrm>
            <a:off x="1371600" y="685800"/>
            <a:ext cx="84690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008000"/>
                </a:solidFill>
              </a:rPr>
              <a:t>Người dân Mỹ phản đối cuộc chiến tranh Việt Nam</a:t>
            </a:r>
          </a:p>
        </p:txBody>
      </p:sp>
      <p:pic>
        <p:nvPicPr>
          <p:cNvPr id="23555" name="Picture 3" descr="Ngay21thang10nam1967">
            <a:extLst>
              <a:ext uri="{FF2B5EF4-FFF2-40B4-BE49-F238E27FC236}">
                <a16:creationId xmlns:a16="http://schemas.microsoft.com/office/drawing/2014/main" id="{44B3CA1E-D1E7-475C-AE04-9393BF556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00"/>
            <a:ext cx="770708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6FDF9A9-A4A5-4556-A28F-195211083E0F}"/>
              </a:ext>
            </a:extLst>
          </p:cNvPr>
          <p:cNvSpPr>
            <a:spLocks noChangeArrowheads="1"/>
          </p:cNvSpPr>
          <p:nvPr/>
        </p:nvSpPr>
        <p:spPr bwMode="auto">
          <a:xfrm>
            <a:off x="762002" y="650107"/>
            <a:ext cx="868679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solidFill>
                  <a:srgbClr val="008000"/>
                </a:solidFill>
              </a:rPr>
              <a:t>Nữ diễn viên xinh đẹp người Anh Vanessa Redgrave đang phát biểu trước 20.000 người biểu tình tại Quảng trường Trafalgar (London) phản đối cuộc chiến tranh Việt Namcủa đế quốc.</a:t>
            </a:r>
            <a:br>
              <a:rPr lang="en-US" altLang="en-US" sz="2800"/>
            </a:br>
            <a:endParaRPr lang="en-US" altLang="en-US" sz="2800"/>
          </a:p>
        </p:txBody>
      </p:sp>
      <p:pic>
        <p:nvPicPr>
          <p:cNvPr id="24579" name="Picture 3" descr="DienVienNGuoiANh">
            <a:extLst>
              <a:ext uri="{FF2B5EF4-FFF2-40B4-BE49-F238E27FC236}">
                <a16:creationId xmlns:a16="http://schemas.microsoft.com/office/drawing/2014/main" id="{AD5224AA-6CB5-495A-854F-2E76411A0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79943"/>
            <a:ext cx="6477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ran-2">
            <a:extLst>
              <a:ext uri="{FF2B5EF4-FFF2-40B4-BE49-F238E27FC236}">
                <a16:creationId xmlns:a16="http://schemas.microsoft.com/office/drawing/2014/main" id="{A953B731-0ABF-47E6-8C87-22E858919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7467600" cy="448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a:extLst>
              <a:ext uri="{FF2B5EF4-FFF2-40B4-BE49-F238E27FC236}">
                <a16:creationId xmlns:a16="http://schemas.microsoft.com/office/drawing/2014/main" id="{81DC44C3-4A64-46BF-8BEE-53613419B39C}"/>
              </a:ext>
            </a:extLst>
          </p:cNvPr>
          <p:cNvSpPr txBox="1">
            <a:spLocks noChangeArrowheads="1"/>
          </p:cNvSpPr>
          <p:nvPr/>
        </p:nvSpPr>
        <p:spPr bwMode="auto">
          <a:xfrm>
            <a:off x="457200" y="4572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008000"/>
                </a:solidFill>
              </a:rPr>
              <a:t>Người dân Mỹ phản đối cuộc chiến tranh Iran</a:t>
            </a:r>
          </a:p>
        </p:txBody>
      </p:sp>
    </p:spTree>
  </p:cSld>
  <p:clrMapOvr>
    <a:masterClrMapping/>
  </p:clrMapOvr>
  <p:transition spd="slow">
    <p:dissolv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7650" name="bo tát thich quảng đưc.wmv">
            <a:hlinkClick r:id="" action="ppaction://media"/>
            <a:extLst>
              <a:ext uri="{FF2B5EF4-FFF2-40B4-BE49-F238E27FC236}">
                <a16:creationId xmlns:a16="http://schemas.microsoft.com/office/drawing/2014/main" id="{7D226511-9614-40D9-86EC-93A320249043}"/>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133600" y="1371600"/>
            <a:ext cx="639962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a:extLst>
              <a:ext uri="{FF2B5EF4-FFF2-40B4-BE49-F238E27FC236}">
                <a16:creationId xmlns:a16="http://schemas.microsoft.com/office/drawing/2014/main" id="{629E5F5E-2D36-449A-8D73-5FD4BC5ECE29}"/>
              </a:ext>
            </a:extLst>
          </p:cNvPr>
          <p:cNvSpPr txBox="1">
            <a:spLocks noChangeArrowheads="1"/>
          </p:cNvSpPr>
          <p:nvPr/>
        </p:nvSpPr>
        <p:spPr bwMode="auto">
          <a:xfrm>
            <a:off x="2133600" y="533401"/>
            <a:ext cx="685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b="1">
                <a:solidFill>
                  <a:srgbClr val="008000"/>
                </a:solidFill>
              </a:rPr>
              <a:t>11 - 6 - 1963</a:t>
            </a:r>
          </a:p>
        </p:txBody>
      </p:sp>
    </p:spTree>
  </p:cSld>
  <p:clrMapOvr>
    <a:masterClrMapping/>
  </p:clrMapOvr>
  <p:transition spd="slow">
    <p:dissolve/>
  </p:transition>
  <p:timing>
    <p:tnLst>
      <p:par>
        <p:cTn id="1" dur="indefinite" restart="never" nodeType="tmRoot">
          <p:childTnLst>
            <p:seq concurrent="1" nextAc="seek">
              <p:cTn id="2" restart="whenNotActive" fill="hold" evtFilter="cancelBubble" nodeType="interactiveSeq">
                <p:stCondLst>
                  <p:cond evt="onClick" delay="0">
                    <p:tgtEl>
                      <p:spTgt spid="2765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7650"/>
                                        </p:tgtEl>
                                      </p:cBhvr>
                                    </p:cmd>
                                  </p:childTnLst>
                                </p:cTn>
                              </p:par>
                            </p:childTnLst>
                          </p:cTn>
                        </p:par>
                      </p:childTnLst>
                    </p:cTn>
                  </p:par>
                </p:childTnLst>
              </p:cTn>
              <p:nextCondLst>
                <p:cond evt="onClick" delay="0">
                  <p:tgtEl>
                    <p:spTgt spid="27650"/>
                  </p:tgtEl>
                </p:cond>
              </p:nextCondLst>
            </p:seq>
            <p:video>
              <p:cMediaNode>
                <p:cTn id="7" fill="hold" display="0">
                  <p:stCondLst>
                    <p:cond delay="indefinite"/>
                  </p:stCondLst>
                  <p:endCondLst>
                    <p:cond evt="onNext" delay="0">
                      <p:tgtEl>
                        <p:sldTgt/>
                      </p:tgtEl>
                    </p:cond>
                    <p:cond evt="onPrev" delay="0">
                      <p:tgtEl>
                        <p:sldTgt/>
                      </p:tgtEl>
                    </p:cond>
                  </p:endCondLst>
                </p:cTn>
                <p:tgtEl>
                  <p:spTgt spid="27650"/>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42EE495-0EA8-4760-8BDA-F9974A3D688B}"/>
              </a:ext>
            </a:extLst>
          </p:cNvPr>
          <p:cNvSpPr>
            <a:spLocks noChangeArrowheads="1"/>
          </p:cNvSpPr>
          <p:nvPr/>
        </p:nvSpPr>
        <p:spPr bwMode="auto">
          <a:xfrm>
            <a:off x="2133600" y="114300"/>
            <a:ext cx="6477000" cy="11502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142830" rIns="0" bIns="14283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Một bé gái Việt Nam 12 tuổi đoạt giải</a:t>
            </a:r>
          </a:p>
          <a:p>
            <a:pPr>
              <a:spcBef>
                <a:spcPct val="0"/>
              </a:spcBef>
              <a:buFontTx/>
              <a:buNone/>
            </a:pPr>
            <a:r>
              <a:rPr lang="en-US" altLang="en-US" sz="2800" b="1"/>
              <a:t> “Thơ vì hòa bình” quốc tế 2004</a:t>
            </a:r>
            <a:endParaRPr lang="en-US" altLang="en-US" sz="2800">
              <a:latin typeface="Calibri" panose="020F0502020204030204" pitchFamily="34" charset="0"/>
            </a:endParaRPr>
          </a:p>
        </p:txBody>
      </p:sp>
      <p:sp>
        <p:nvSpPr>
          <p:cNvPr id="28675" name="Rectangle 3">
            <a:extLst>
              <a:ext uri="{FF2B5EF4-FFF2-40B4-BE49-F238E27FC236}">
                <a16:creationId xmlns:a16="http://schemas.microsoft.com/office/drawing/2014/main" id="{E8A29077-0395-4C4A-A97D-C0F130173F25}"/>
              </a:ext>
            </a:extLst>
          </p:cNvPr>
          <p:cNvSpPr>
            <a:spLocks noChangeArrowheads="1"/>
          </p:cNvSpPr>
          <p:nvPr/>
        </p:nvSpPr>
        <p:spPr bwMode="auto">
          <a:xfrm>
            <a:off x="2566988" y="6096000"/>
            <a:ext cx="5662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a:solidFill>
                  <a:srgbClr val="008000"/>
                </a:solidFill>
              </a:rPr>
              <a:t>Hoàng Lê Quỳnh Như(sinh 20-1-1992) </a:t>
            </a:r>
          </a:p>
        </p:txBody>
      </p:sp>
      <p:pic>
        <p:nvPicPr>
          <p:cNvPr id="27652" name="Picture 4" descr="40069214_62438sm">
            <a:extLst>
              <a:ext uri="{FF2B5EF4-FFF2-40B4-BE49-F238E27FC236}">
                <a16:creationId xmlns:a16="http://schemas.microsoft.com/office/drawing/2014/main" id="{FD62760A-3427-4C0E-B85D-8BC21F57E6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1264524"/>
            <a:ext cx="5181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blinds(horizontal)">
                                      <p:cBhvr>
                                        <p:cTn id="7" dur="500"/>
                                        <p:tgtEl>
                                          <p:spTgt spid="2867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8674">
                                            <p:txEl>
                                              <p:pRg st="1" end="1"/>
                                            </p:txEl>
                                          </p:spTgt>
                                        </p:tgtEl>
                                        <p:attrNameLst>
                                          <p:attrName>style.visibility</p:attrName>
                                        </p:attrNameLst>
                                      </p:cBhvr>
                                      <p:to>
                                        <p:strVal val="visible"/>
                                      </p:to>
                                    </p:set>
                                    <p:animEffect transition="in" filter="blinds(horizontal)">
                                      <p:cBhvr>
                                        <p:cTn id="10" dur="500"/>
                                        <p:tgtEl>
                                          <p:spTgt spid="2867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8675"/>
                                        </p:tgtEl>
                                        <p:attrNameLst>
                                          <p:attrName>style.visibility</p:attrName>
                                        </p:attrNameLst>
                                      </p:cBhvr>
                                      <p:to>
                                        <p:strVal val="visible"/>
                                      </p:to>
                                    </p:set>
                                    <p:anim calcmode="lin" valueType="num">
                                      <p:cBhvr>
                                        <p:cTn id="15" dur="500" fill="hold"/>
                                        <p:tgtEl>
                                          <p:spTgt spid="28675"/>
                                        </p:tgtEl>
                                        <p:attrNameLst>
                                          <p:attrName>ppt_w</p:attrName>
                                        </p:attrNameLst>
                                      </p:cBhvr>
                                      <p:tavLst>
                                        <p:tav tm="0">
                                          <p:val>
                                            <p:fltVal val="0"/>
                                          </p:val>
                                        </p:tav>
                                        <p:tav tm="100000">
                                          <p:val>
                                            <p:strVal val="#ppt_w"/>
                                          </p:val>
                                        </p:tav>
                                      </p:tavLst>
                                    </p:anim>
                                    <p:anim calcmode="lin" valueType="num">
                                      <p:cBhvr>
                                        <p:cTn id="16" dur="500" fill="hold"/>
                                        <p:tgtEl>
                                          <p:spTgt spid="286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671691">
            <a:extLst>
              <a:ext uri="{FF2B5EF4-FFF2-40B4-BE49-F238E27FC236}">
                <a16:creationId xmlns:a16="http://schemas.microsoft.com/office/drawing/2014/main" id="{7F107CCC-0AFD-4ABC-8BE8-70BE3CC2095D}"/>
              </a:ext>
            </a:extLst>
          </p:cNvPr>
          <p:cNvPicPr>
            <a:picLocks noChangeAspect="1" noChangeArrowheads="1" noCrop="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0" y="4267200"/>
            <a:ext cx="2209800" cy="2590800"/>
          </a:xfrm>
          <a:noFill/>
        </p:spPr>
      </p:pic>
      <p:pic>
        <p:nvPicPr>
          <p:cNvPr id="28675" name="Picture 12" descr="clip207">
            <a:extLst>
              <a:ext uri="{FF2B5EF4-FFF2-40B4-BE49-F238E27FC236}">
                <a16:creationId xmlns:a16="http://schemas.microsoft.com/office/drawing/2014/main" id="{0EB05D20-AED9-4318-8DCD-4709448578E2}"/>
              </a:ext>
            </a:extLst>
          </p:cNvPr>
          <p:cNvPicPr>
            <a:picLocks noChangeAspect="1" noChangeArrowheads="1" noCrop="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0744200" y="4648200"/>
            <a:ext cx="1447800" cy="2209800"/>
          </a:xfrm>
          <a:noFill/>
        </p:spPr>
      </p:pic>
      <p:sp>
        <p:nvSpPr>
          <p:cNvPr id="28676" name="Rectangle 4">
            <a:extLst>
              <a:ext uri="{FF2B5EF4-FFF2-40B4-BE49-F238E27FC236}">
                <a16:creationId xmlns:a16="http://schemas.microsoft.com/office/drawing/2014/main" id="{5BD15AE3-0E02-4C4D-95EC-C9DA99877CAF}"/>
              </a:ext>
            </a:extLst>
          </p:cNvPr>
          <p:cNvSpPr>
            <a:spLocks noChangeArrowheads="1"/>
          </p:cNvSpPr>
          <p:nvPr/>
        </p:nvSpPr>
        <p:spPr bwMode="auto">
          <a:xfrm>
            <a:off x="601850" y="1466433"/>
            <a:ext cx="930415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sz="4400" b="1">
                <a:solidFill>
                  <a:srgbClr val="008000"/>
                </a:solidFill>
              </a:rPr>
              <a:t>Chúng ta tích cực tham gia </a:t>
            </a:r>
          </a:p>
          <a:p>
            <a:pPr algn="ctr">
              <a:spcBef>
                <a:spcPct val="0"/>
              </a:spcBef>
              <a:buFontTx/>
              <a:buNone/>
            </a:pPr>
            <a:r>
              <a:rPr lang="en-US" altLang="en-US" sz="4400" b="1">
                <a:solidFill>
                  <a:srgbClr val="008000"/>
                </a:solidFill>
              </a:rPr>
              <a:t>các hoạt động bảo vệ hòa bình,</a:t>
            </a:r>
          </a:p>
          <a:p>
            <a:pPr algn="ctr">
              <a:spcBef>
                <a:spcPct val="0"/>
              </a:spcBef>
              <a:buFontTx/>
              <a:buNone/>
            </a:pPr>
            <a:r>
              <a:rPr lang="en-US" altLang="en-US" sz="4400" b="1">
                <a:solidFill>
                  <a:srgbClr val="008000"/>
                </a:solidFill>
              </a:rPr>
              <a:t>chống chiến tranh do nhà trường,</a:t>
            </a:r>
          </a:p>
          <a:p>
            <a:pPr algn="ctr">
              <a:spcBef>
                <a:spcPct val="0"/>
              </a:spcBef>
              <a:buFontTx/>
              <a:buNone/>
            </a:pPr>
            <a:r>
              <a:rPr lang="en-US" altLang="en-US" sz="4400" b="1">
                <a:solidFill>
                  <a:srgbClr val="008000"/>
                </a:solidFill>
              </a:rPr>
              <a:t>địa phương tổ chức.</a:t>
            </a:r>
            <a:r>
              <a:rPr lang="en-US" altLang="en-US" sz="2000" b="1">
                <a:solidFill>
                  <a:srgbClr val="008000"/>
                </a:solidFill>
              </a:rPr>
              <a:t> </a:t>
            </a:r>
          </a:p>
        </p:txBody>
      </p:sp>
    </p:spTree>
  </p:cSld>
  <p:clrMapOvr>
    <a:masterClrMapping/>
  </p:clrMapOvr>
  <p:transition spd="slow">
    <p:dissolv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17F7AA7D-A131-4B2D-B4AE-353A614B26CB}"/>
              </a:ext>
            </a:extLst>
          </p:cNvPr>
          <p:cNvSpPr txBox="1">
            <a:spLocks noChangeArrowheads="1"/>
          </p:cNvSpPr>
          <p:nvPr/>
        </p:nvSpPr>
        <p:spPr bwMode="auto">
          <a:xfrm>
            <a:off x="838200" y="2895600"/>
            <a:ext cx="85344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800" b="1">
                <a:solidFill>
                  <a:srgbClr val="008000"/>
                </a:solidFill>
              </a:rPr>
              <a:t>Những hành động, việc làm thể hiện lòng yêu hòa bình trong cuộc sống hằng ngày</a:t>
            </a:r>
          </a:p>
        </p:txBody>
      </p:sp>
    </p:spTree>
  </p:cSld>
  <p:clrMapOvr>
    <a:masterClrMapping/>
  </p:clrMapOvr>
  <p:transition spd="slow">
    <p:dissolv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F3FF390E-F4BA-4779-B2DA-911C622ED105}"/>
              </a:ext>
            </a:extLst>
          </p:cNvPr>
          <p:cNvSpPr txBox="1">
            <a:spLocks noChangeArrowheads="1"/>
          </p:cNvSpPr>
          <p:nvPr/>
        </p:nvSpPr>
        <p:spPr bwMode="auto">
          <a:xfrm>
            <a:off x="381000" y="1905000"/>
            <a:ext cx="9906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Char char="-"/>
            </a:pPr>
            <a:r>
              <a:rPr lang="en-US" altLang="en-US" b="1">
                <a:solidFill>
                  <a:srgbClr val="008000"/>
                </a:solidFill>
              </a:rPr>
              <a:t> Biết thương lượng, đối thoại để giải quyết mâu thuẫn.</a:t>
            </a:r>
          </a:p>
          <a:p>
            <a:pPr eaLnBrk="1" hangingPunct="1">
              <a:spcBef>
                <a:spcPct val="50000"/>
              </a:spcBef>
              <a:buFontTx/>
              <a:buChar char="-"/>
            </a:pPr>
            <a:r>
              <a:rPr lang="en-US" altLang="en-US" b="1">
                <a:solidFill>
                  <a:srgbClr val="008000"/>
                </a:solidFill>
              </a:rPr>
              <a:t> Đoàn kết, hữu nghị với mọi người.</a:t>
            </a:r>
          </a:p>
          <a:p>
            <a:pPr eaLnBrk="1" hangingPunct="1">
              <a:spcBef>
                <a:spcPct val="50000"/>
              </a:spcBef>
              <a:buFontTx/>
              <a:buChar char="-"/>
            </a:pPr>
            <a:r>
              <a:rPr lang="en-US" altLang="en-US" b="1">
                <a:solidFill>
                  <a:srgbClr val="008000"/>
                </a:solidFill>
              </a:rPr>
              <a:t> Biết quan tâm, chia sẻ nỗi đau của người khác.</a:t>
            </a:r>
          </a:p>
        </p:txBody>
      </p:sp>
    </p:spTree>
  </p:cSld>
  <p:clrMapOvr>
    <a:masterClrMapping/>
  </p:clrMapOvr>
  <p:transition spd="slow">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F72AA8CE-29ED-4188-85FA-0D9E597F6D64}"/>
              </a:ext>
            </a:extLst>
          </p:cNvPr>
          <p:cNvSpPr txBox="1">
            <a:spLocks noChangeArrowheads="1"/>
          </p:cNvSpPr>
          <p:nvPr/>
        </p:nvSpPr>
        <p:spPr bwMode="auto">
          <a:xfrm>
            <a:off x="3048000" y="228600"/>
            <a:ext cx="518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solidFill>
                  <a:srgbClr val="008000"/>
                </a:solidFill>
              </a:rPr>
              <a:t>Điều kì diệu của hòa bình</a:t>
            </a:r>
          </a:p>
        </p:txBody>
      </p:sp>
      <p:pic>
        <p:nvPicPr>
          <p:cNvPr id="38915" name="Picture 3" descr="4705f0a3_3">
            <a:extLst>
              <a:ext uri="{FF2B5EF4-FFF2-40B4-BE49-F238E27FC236}">
                <a16:creationId xmlns:a16="http://schemas.microsoft.com/office/drawing/2014/main" id="{73135A11-693D-43D6-9A45-02D116519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0668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78dfhgfhfgh556">
            <a:extLst>
              <a:ext uri="{FF2B5EF4-FFF2-40B4-BE49-F238E27FC236}">
                <a16:creationId xmlns:a16="http://schemas.microsoft.com/office/drawing/2014/main" id="{666C31E2-8591-4111-8E2B-8538D8002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8915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1HoaBinhMuongvillage">
            <a:extLst>
              <a:ext uri="{FF2B5EF4-FFF2-40B4-BE49-F238E27FC236}">
                <a16:creationId xmlns:a16="http://schemas.microsoft.com/office/drawing/2014/main" id="{06EF172A-3436-4DB2-99EC-CDF8259C4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066800"/>
            <a:ext cx="8915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cdlck_1809481106">
            <a:extLst>
              <a:ext uri="{FF2B5EF4-FFF2-40B4-BE49-F238E27FC236}">
                <a16:creationId xmlns:a16="http://schemas.microsoft.com/office/drawing/2014/main" id="{881789EA-0C80-47AC-A783-30BB26F20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066800"/>
            <a:ext cx="8915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tru-so-xa-nghi-lien">
            <a:extLst>
              <a:ext uri="{FF2B5EF4-FFF2-40B4-BE49-F238E27FC236}">
                <a16:creationId xmlns:a16="http://schemas.microsoft.com/office/drawing/2014/main" id="{F9625A58-8639-4C2F-9594-7D4A00B7B1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066800"/>
            <a:ext cx="8915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8" descr="26">
            <a:extLst>
              <a:ext uri="{FF2B5EF4-FFF2-40B4-BE49-F238E27FC236}">
                <a16:creationId xmlns:a16="http://schemas.microsoft.com/office/drawing/2014/main" id="{92EB32A4-0010-412F-95D2-58750DEF5C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066800"/>
            <a:ext cx="89154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9" descr="8-tre">
            <a:extLst>
              <a:ext uri="{FF2B5EF4-FFF2-40B4-BE49-F238E27FC236}">
                <a16:creationId xmlns:a16="http://schemas.microsoft.com/office/drawing/2014/main" id="{54B76621-A542-4B10-9E38-54C64F6642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1066800"/>
            <a:ext cx="8915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10" descr="3-DSC_9517">
            <a:extLst>
              <a:ext uri="{FF2B5EF4-FFF2-40B4-BE49-F238E27FC236}">
                <a16:creationId xmlns:a16="http://schemas.microsoft.com/office/drawing/2014/main" id="{47B2C683-CBAA-43B7-9E25-33E03C4BED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0" y="1066800"/>
            <a:ext cx="9144000" cy="5392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ox(in)">
                                      <p:cBhvr>
                                        <p:cTn id="7" dur="500"/>
                                        <p:tgtEl>
                                          <p:spTgt spid="389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38916"/>
                                        </p:tgtEl>
                                        <p:attrNameLst>
                                          <p:attrName>style.visibility</p:attrName>
                                        </p:attrNameLst>
                                      </p:cBhvr>
                                      <p:to>
                                        <p:strVal val="visible"/>
                                      </p:to>
                                    </p:set>
                                    <p:anim calcmode="lin" valueType="num">
                                      <p:cBhvr>
                                        <p:cTn id="12" dur="500" fill="hold"/>
                                        <p:tgtEl>
                                          <p:spTgt spid="38916"/>
                                        </p:tgtEl>
                                        <p:attrNameLst>
                                          <p:attrName>ppt_w</p:attrName>
                                        </p:attrNameLst>
                                      </p:cBhvr>
                                      <p:tavLst>
                                        <p:tav tm="0">
                                          <p:val>
                                            <p:fltVal val="0"/>
                                          </p:val>
                                        </p:tav>
                                        <p:tav tm="100000">
                                          <p:val>
                                            <p:strVal val="#ppt_w"/>
                                          </p:val>
                                        </p:tav>
                                      </p:tavLst>
                                    </p:anim>
                                    <p:anim calcmode="lin" valueType="num">
                                      <p:cBhvr>
                                        <p:cTn id="13" dur="500" fill="hold"/>
                                        <p:tgtEl>
                                          <p:spTgt spid="38916"/>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38917"/>
                                        </p:tgtEl>
                                        <p:attrNameLst>
                                          <p:attrName>style.visibility</p:attrName>
                                        </p:attrNameLst>
                                      </p:cBhvr>
                                      <p:to>
                                        <p:strVal val="visible"/>
                                      </p:to>
                                    </p:set>
                                    <p:anim calcmode="lin" valueType="num">
                                      <p:cBhvr>
                                        <p:cTn id="18" dur="1000" fill="hold"/>
                                        <p:tgtEl>
                                          <p:spTgt spid="38917"/>
                                        </p:tgtEl>
                                        <p:attrNameLst>
                                          <p:attrName>ppt_w</p:attrName>
                                        </p:attrNameLst>
                                      </p:cBhvr>
                                      <p:tavLst>
                                        <p:tav tm="0">
                                          <p:val>
                                            <p:strVal val="#ppt_w*0.70"/>
                                          </p:val>
                                        </p:tav>
                                        <p:tav tm="100000">
                                          <p:val>
                                            <p:strVal val="#ppt_w"/>
                                          </p:val>
                                        </p:tav>
                                      </p:tavLst>
                                    </p:anim>
                                    <p:anim calcmode="lin" valueType="num">
                                      <p:cBhvr>
                                        <p:cTn id="19" dur="1000" fill="hold"/>
                                        <p:tgtEl>
                                          <p:spTgt spid="38917"/>
                                        </p:tgtEl>
                                        <p:attrNameLst>
                                          <p:attrName>ppt_h</p:attrName>
                                        </p:attrNameLst>
                                      </p:cBhvr>
                                      <p:tavLst>
                                        <p:tav tm="0">
                                          <p:val>
                                            <p:strVal val="#ppt_h"/>
                                          </p:val>
                                        </p:tav>
                                        <p:tav tm="100000">
                                          <p:val>
                                            <p:strVal val="#ppt_h"/>
                                          </p:val>
                                        </p:tav>
                                      </p:tavLst>
                                    </p:anim>
                                    <p:animEffect transition="in" filter="fade">
                                      <p:cBhvr>
                                        <p:cTn id="20" dur="1000"/>
                                        <p:tgtEl>
                                          <p:spTgt spid="389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8918"/>
                                        </p:tgtEl>
                                        <p:attrNameLst>
                                          <p:attrName>style.visibility</p:attrName>
                                        </p:attrNameLst>
                                      </p:cBhvr>
                                      <p:to>
                                        <p:strVal val="visible"/>
                                      </p:to>
                                    </p:set>
                                    <p:anim calcmode="lin" valueType="num">
                                      <p:cBhvr>
                                        <p:cTn id="25" dur="500" fill="hold"/>
                                        <p:tgtEl>
                                          <p:spTgt spid="38918"/>
                                        </p:tgtEl>
                                        <p:attrNameLst>
                                          <p:attrName>ppt_w</p:attrName>
                                        </p:attrNameLst>
                                      </p:cBhvr>
                                      <p:tavLst>
                                        <p:tav tm="0">
                                          <p:val>
                                            <p:fltVal val="0"/>
                                          </p:val>
                                        </p:tav>
                                        <p:tav tm="100000">
                                          <p:val>
                                            <p:strVal val="#ppt_w"/>
                                          </p:val>
                                        </p:tav>
                                      </p:tavLst>
                                    </p:anim>
                                    <p:anim calcmode="lin" valueType="num">
                                      <p:cBhvr>
                                        <p:cTn id="26" dur="500" fill="hold"/>
                                        <p:tgtEl>
                                          <p:spTgt spid="38918"/>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38919"/>
                                        </p:tgtEl>
                                        <p:attrNameLst>
                                          <p:attrName>style.visibility</p:attrName>
                                        </p:attrNameLst>
                                      </p:cBhvr>
                                      <p:to>
                                        <p:strVal val="visible"/>
                                      </p:to>
                                    </p:set>
                                    <p:animEffect transition="in" filter="diamond(in)">
                                      <p:cBhvr>
                                        <p:cTn id="31" dur="1000"/>
                                        <p:tgtEl>
                                          <p:spTgt spid="3891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38920"/>
                                        </p:tgtEl>
                                        <p:attrNameLst>
                                          <p:attrName>style.visibility</p:attrName>
                                        </p:attrNameLst>
                                      </p:cBhvr>
                                      <p:to>
                                        <p:strVal val="visible"/>
                                      </p:to>
                                    </p:set>
                                    <p:animEffect transition="in" filter="blinds(horizontal)">
                                      <p:cBhvr>
                                        <p:cTn id="36" dur="500"/>
                                        <p:tgtEl>
                                          <p:spTgt spid="389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nodeType="clickEffect">
                                  <p:stCondLst>
                                    <p:cond delay="0"/>
                                  </p:stCondLst>
                                  <p:childTnLst>
                                    <p:set>
                                      <p:cBhvr>
                                        <p:cTn id="40" dur="1" fill="hold">
                                          <p:stCondLst>
                                            <p:cond delay="0"/>
                                          </p:stCondLst>
                                        </p:cTn>
                                        <p:tgtEl>
                                          <p:spTgt spid="38921"/>
                                        </p:tgtEl>
                                        <p:attrNameLst>
                                          <p:attrName>style.visibility</p:attrName>
                                        </p:attrNameLst>
                                      </p:cBhvr>
                                      <p:to>
                                        <p:strVal val="visible"/>
                                      </p:to>
                                    </p:set>
                                    <p:anim calcmode="lin" valueType="num">
                                      <p:cBhvr>
                                        <p:cTn id="41" dur="1000" fill="hold"/>
                                        <p:tgtEl>
                                          <p:spTgt spid="38921"/>
                                        </p:tgtEl>
                                        <p:attrNameLst>
                                          <p:attrName>ppt_w</p:attrName>
                                        </p:attrNameLst>
                                      </p:cBhvr>
                                      <p:tavLst>
                                        <p:tav tm="0">
                                          <p:val>
                                            <p:strVal val="#ppt_w*0.70"/>
                                          </p:val>
                                        </p:tav>
                                        <p:tav tm="100000">
                                          <p:val>
                                            <p:strVal val="#ppt_w"/>
                                          </p:val>
                                        </p:tav>
                                      </p:tavLst>
                                    </p:anim>
                                    <p:anim calcmode="lin" valueType="num">
                                      <p:cBhvr>
                                        <p:cTn id="42" dur="1000" fill="hold"/>
                                        <p:tgtEl>
                                          <p:spTgt spid="38921"/>
                                        </p:tgtEl>
                                        <p:attrNameLst>
                                          <p:attrName>ppt_h</p:attrName>
                                        </p:attrNameLst>
                                      </p:cBhvr>
                                      <p:tavLst>
                                        <p:tav tm="0">
                                          <p:val>
                                            <p:strVal val="#ppt_h"/>
                                          </p:val>
                                        </p:tav>
                                        <p:tav tm="100000">
                                          <p:val>
                                            <p:strVal val="#ppt_h"/>
                                          </p:val>
                                        </p:tav>
                                      </p:tavLst>
                                    </p:anim>
                                    <p:animEffect transition="in" filter="fade">
                                      <p:cBhvr>
                                        <p:cTn id="43" dur="1000"/>
                                        <p:tgtEl>
                                          <p:spTgt spid="3892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5" presetClass="entr" presetSubtype="0" fill="hold" nodeType="clickEffect">
                                  <p:stCondLst>
                                    <p:cond delay="0"/>
                                  </p:stCondLst>
                                  <p:childTnLst>
                                    <p:set>
                                      <p:cBhvr>
                                        <p:cTn id="47" dur="1" fill="hold">
                                          <p:stCondLst>
                                            <p:cond delay="0"/>
                                          </p:stCondLst>
                                        </p:cTn>
                                        <p:tgtEl>
                                          <p:spTgt spid="38922"/>
                                        </p:tgtEl>
                                        <p:attrNameLst>
                                          <p:attrName>style.visibility</p:attrName>
                                        </p:attrNameLst>
                                      </p:cBhvr>
                                      <p:to>
                                        <p:strVal val="visible"/>
                                      </p:to>
                                    </p:set>
                                    <p:anim calcmode="lin" valueType="num">
                                      <p:cBhvr>
                                        <p:cTn id="48" dur="1000" fill="hold"/>
                                        <p:tgtEl>
                                          <p:spTgt spid="38922"/>
                                        </p:tgtEl>
                                        <p:attrNameLst>
                                          <p:attrName>ppt_w</p:attrName>
                                        </p:attrNameLst>
                                      </p:cBhvr>
                                      <p:tavLst>
                                        <p:tav tm="0">
                                          <p:val>
                                            <p:strVal val="#ppt_w*0.70"/>
                                          </p:val>
                                        </p:tav>
                                        <p:tav tm="100000">
                                          <p:val>
                                            <p:strVal val="#ppt_w"/>
                                          </p:val>
                                        </p:tav>
                                      </p:tavLst>
                                    </p:anim>
                                    <p:anim calcmode="lin" valueType="num">
                                      <p:cBhvr>
                                        <p:cTn id="49" dur="1000" fill="hold"/>
                                        <p:tgtEl>
                                          <p:spTgt spid="38922"/>
                                        </p:tgtEl>
                                        <p:attrNameLst>
                                          <p:attrName>ppt_h</p:attrName>
                                        </p:attrNameLst>
                                      </p:cBhvr>
                                      <p:tavLst>
                                        <p:tav tm="0">
                                          <p:val>
                                            <p:strVal val="#ppt_h"/>
                                          </p:val>
                                        </p:tav>
                                        <p:tav tm="100000">
                                          <p:val>
                                            <p:strVal val="#ppt_h"/>
                                          </p:val>
                                        </p:tav>
                                      </p:tavLst>
                                    </p:anim>
                                    <p:animEffect transition="in" filter="fade">
                                      <p:cBhvr>
                                        <p:cTn id="50" dur="1000"/>
                                        <p:tgtEl>
                                          <p:spTgt spid="3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239BA0C8-C1CD-4BB9-A0FE-8F4BEDDE926C}"/>
              </a:ext>
            </a:extLst>
          </p:cNvPr>
          <p:cNvSpPr>
            <a:spLocks noGrp="1" noChangeArrowheads="1"/>
          </p:cNvSpPr>
          <p:nvPr>
            <p:ph type="title" idx="4294967295"/>
          </p:nvPr>
        </p:nvSpPr>
        <p:spPr>
          <a:xfrm>
            <a:off x="0" y="854075"/>
            <a:ext cx="4648200" cy="1143000"/>
          </a:xfrm>
        </p:spPr>
        <p:txBody>
          <a:bodyPr>
            <a:normAutofit/>
          </a:bodyPr>
          <a:lstStyle/>
          <a:p>
            <a:pPr eaLnBrk="1" hangingPunct="1"/>
            <a:r>
              <a:rPr lang="en-US" altLang="en-US" sz="5400" b="1">
                <a:solidFill>
                  <a:srgbClr val="FF0000"/>
                </a:solidFill>
                <a:latin typeface="Times New Roman" panose="02020603050405020304" pitchFamily="18" charset="0"/>
                <a:cs typeface="Times New Roman" panose="02020603050405020304" pitchFamily="18" charset="0"/>
              </a:rPr>
              <a:t>KHỞI ĐỘNG</a:t>
            </a:r>
          </a:p>
        </p:txBody>
      </p:sp>
      <p:sp>
        <p:nvSpPr>
          <p:cNvPr id="5123" name="Text Box 3">
            <a:extLst>
              <a:ext uri="{FF2B5EF4-FFF2-40B4-BE49-F238E27FC236}">
                <a16:creationId xmlns:a16="http://schemas.microsoft.com/office/drawing/2014/main" id="{E9510595-3AF0-43CA-98D6-8AFE34083888}"/>
              </a:ext>
            </a:extLst>
          </p:cNvPr>
          <p:cNvSpPr txBox="1">
            <a:spLocks noChangeArrowheads="1"/>
          </p:cNvSpPr>
          <p:nvPr/>
        </p:nvSpPr>
        <p:spPr bwMode="auto">
          <a:xfrm>
            <a:off x="0" y="3124200"/>
            <a:ext cx="8001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b="1">
                <a:solidFill>
                  <a:srgbClr val="008000"/>
                </a:solidFill>
                <a:latin typeface="Times New Roman" panose="02020603050405020304" pitchFamily="18" charset="0"/>
                <a:cs typeface="Times New Roman" panose="02020603050405020304" pitchFamily="18" charset="0"/>
              </a:rPr>
              <a:t>Nối mỗi ý ở cột A với ý ở cột B để thành câu hoàn chỉnh.</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500"/>
                                        <p:tgtEl>
                                          <p:spTgt spid="2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ox(in)">
                                      <p:cBhvr>
                                        <p:cTn id="1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51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F46DC2D-85BB-4DC0-8A26-0D64BF26C135}"/>
              </a:ext>
            </a:extLst>
          </p:cNvPr>
          <p:cNvSpPr>
            <a:spLocks noChangeArrowheads="1"/>
          </p:cNvSpPr>
          <p:nvPr/>
        </p:nvSpPr>
        <p:spPr bwMode="auto">
          <a:xfrm>
            <a:off x="990600" y="2047308"/>
            <a:ext cx="8915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800"/>
              <a:t>Hòa bình mang lại cuộc sống ấm no, hạnh phúc cho trẻ em và mọi người. Song để có hòa bình, mỗi người chúng ta cần phải thể hiện tinh thần hòa bình trong cách sống và ứng xử hằng ngày; đồng thời cần tích cực tham gia các hoạt động để bảo vệ hòa bình, chống chiến tranh. </a:t>
            </a:r>
          </a:p>
        </p:txBody>
      </p:sp>
    </p:spTree>
  </p:cSld>
  <p:clrMapOvr>
    <a:masterClrMapping/>
  </p:clrMapOvr>
  <p:transition spd="slow">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37503047cb74e5a61b5">
            <a:extLst>
              <a:ext uri="{FF2B5EF4-FFF2-40B4-BE49-F238E27FC236}">
                <a16:creationId xmlns:a16="http://schemas.microsoft.com/office/drawing/2014/main" id="{01C888B4-216A-42D7-BA6F-E4CD3030A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a:extLst>
              <a:ext uri="{FF2B5EF4-FFF2-40B4-BE49-F238E27FC236}">
                <a16:creationId xmlns:a16="http://schemas.microsoft.com/office/drawing/2014/main" id="{08447F43-7C49-4C06-828D-7787E4D2250C}"/>
              </a:ext>
            </a:extLst>
          </p:cNvPr>
          <p:cNvGrpSpPr>
            <a:grpSpLocks/>
          </p:cNvGrpSpPr>
          <p:nvPr/>
        </p:nvGrpSpPr>
        <p:grpSpPr bwMode="auto">
          <a:xfrm>
            <a:off x="7086601" y="152400"/>
            <a:ext cx="2524125" cy="1493838"/>
            <a:chOff x="5760" y="1536"/>
            <a:chExt cx="1590" cy="941"/>
          </a:xfrm>
        </p:grpSpPr>
        <p:pic>
          <p:nvPicPr>
            <p:cNvPr id="39944" name="Picture 4" descr="BIRDTRAN">
              <a:extLst>
                <a:ext uri="{FF2B5EF4-FFF2-40B4-BE49-F238E27FC236}">
                  <a16:creationId xmlns:a16="http://schemas.microsoft.com/office/drawing/2014/main" id="{B2A70838-8376-478A-A5FD-4C7AF889C83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98632" flipH="1">
              <a:off x="5760" y="1584"/>
              <a:ext cx="820"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5" descr="BIRDTRAN">
              <a:extLst>
                <a:ext uri="{FF2B5EF4-FFF2-40B4-BE49-F238E27FC236}">
                  <a16:creationId xmlns:a16="http://schemas.microsoft.com/office/drawing/2014/main" id="{4A1F8436-FE81-4E6A-99CB-EE29185473A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98632" flipH="1">
              <a:off x="6048" y="2064"/>
              <a:ext cx="625"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6" descr="BIRDTRAN">
              <a:extLst>
                <a:ext uri="{FF2B5EF4-FFF2-40B4-BE49-F238E27FC236}">
                  <a16:creationId xmlns:a16="http://schemas.microsoft.com/office/drawing/2014/main" id="{CAAACFBD-9BAE-4257-9CC2-18ADE1CC7F1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98632" flipH="1">
              <a:off x="6432" y="1536"/>
              <a:ext cx="449"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7" descr="BIRDTRAN">
              <a:extLst>
                <a:ext uri="{FF2B5EF4-FFF2-40B4-BE49-F238E27FC236}">
                  <a16:creationId xmlns:a16="http://schemas.microsoft.com/office/drawing/2014/main" id="{CD1FAAC0-6463-4C4E-9878-BBDC8AAC11F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98632" flipH="1">
              <a:off x="6528" y="1968"/>
              <a:ext cx="475"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8" descr="BIRDTRAN">
              <a:extLst>
                <a:ext uri="{FF2B5EF4-FFF2-40B4-BE49-F238E27FC236}">
                  <a16:creationId xmlns:a16="http://schemas.microsoft.com/office/drawing/2014/main" id="{F7784B77-189B-42BE-AA04-239A4D2A09A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98632" flipH="1">
              <a:off x="6918" y="2103"/>
              <a:ext cx="432"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993" name="Picture 9" descr="Bouque_of_pink_rosses">
            <a:extLst>
              <a:ext uri="{FF2B5EF4-FFF2-40B4-BE49-F238E27FC236}">
                <a16:creationId xmlns:a16="http://schemas.microsoft.com/office/drawing/2014/main" id="{5843896E-6054-4032-987E-5C017B95D26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216919">
            <a:off x="1516062" y="4106863"/>
            <a:ext cx="2232026"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0" descr="FLOWRBOX">
            <a:extLst>
              <a:ext uri="{FF2B5EF4-FFF2-40B4-BE49-F238E27FC236}">
                <a16:creationId xmlns:a16="http://schemas.microsoft.com/office/drawing/2014/main" id="{B88017C1-6505-4B8F-8823-DCD65C7364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686426"/>
            <a:ext cx="2057400" cy="1171575"/>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WordArt 11">
            <a:extLst>
              <a:ext uri="{FF2B5EF4-FFF2-40B4-BE49-F238E27FC236}">
                <a16:creationId xmlns:a16="http://schemas.microsoft.com/office/drawing/2014/main" id="{D8BF296A-5696-4B92-8DBB-E76AE03D5F9B}"/>
              </a:ext>
            </a:extLst>
          </p:cNvPr>
          <p:cNvSpPr>
            <a:spLocks noChangeArrowheads="1" noChangeShapeType="1" noTextEdit="1"/>
          </p:cNvSpPr>
          <p:nvPr/>
        </p:nvSpPr>
        <p:spPr bwMode="auto">
          <a:xfrm>
            <a:off x="2133600" y="1219200"/>
            <a:ext cx="8229600" cy="4343400"/>
          </a:xfrm>
          <a:prstGeom prst="rect">
            <a:avLst/>
          </a:prstGeom>
        </p:spPr>
        <p:txBody>
          <a:bodyPr wrap="none" fromWordArt="1">
            <a:prstTxWarp prst="textPlain">
              <a:avLst>
                <a:gd name="adj" fmla="val 50000"/>
              </a:avLst>
            </a:prstTxWarp>
          </a:bodyPr>
          <a:lstStyle/>
          <a:p>
            <a:pPr algn="ctr" eaLnBrk="1" hangingPunct="1">
              <a:defRPr/>
            </a:pPr>
            <a:r>
              <a:rPr lang="vi-VN" sz="3600" kern="10" dirty="0" err="1">
                <a:ln w="19050" cap="sq">
                  <a:solidFill>
                    <a:srgbClr val="99CCFF"/>
                  </a:solidFill>
                  <a:round/>
                  <a:headEnd type="none" w="sm" len="sm"/>
                  <a:tailEnd type="none" w="sm" len="sm"/>
                </a:ln>
                <a:solidFill>
                  <a:srgbClr val="FF0000"/>
                </a:solidFill>
                <a:effectLst>
                  <a:outerShdw dist="35921" dir="2700000" algn="ctr" rotWithShape="0">
                    <a:srgbClr val="990000"/>
                  </a:outerShdw>
                </a:effectLst>
                <a:latin typeface="Times New Roman"/>
                <a:cs typeface="Times New Roman"/>
              </a:rPr>
              <a:t>Chúc</a:t>
            </a:r>
            <a:r>
              <a:rPr lang="vi-VN" sz="3600" kern="10" dirty="0">
                <a:ln w="19050" cap="sq">
                  <a:solidFill>
                    <a:srgbClr val="99CCFF"/>
                  </a:solidFill>
                  <a:round/>
                  <a:headEnd type="none" w="sm" len="sm"/>
                  <a:tailEnd type="none" w="sm" len="sm"/>
                </a:ln>
                <a:solidFill>
                  <a:srgbClr val="FF0000"/>
                </a:solidFill>
                <a:effectLst>
                  <a:outerShdw dist="35921" dir="2700000" algn="ctr" rotWithShape="0">
                    <a:srgbClr val="990000"/>
                  </a:outerShdw>
                </a:effectLst>
                <a:latin typeface="Times New Roman"/>
                <a:cs typeface="Times New Roman"/>
              </a:rPr>
              <a:t> </a:t>
            </a:r>
            <a:r>
              <a:rPr lang="vi-VN" sz="3600" kern="10" dirty="0" err="1">
                <a:ln w="19050" cap="sq">
                  <a:solidFill>
                    <a:srgbClr val="99CCFF"/>
                  </a:solidFill>
                  <a:round/>
                  <a:headEnd type="none" w="sm" len="sm"/>
                  <a:tailEnd type="none" w="sm" len="sm"/>
                </a:ln>
                <a:solidFill>
                  <a:srgbClr val="FF0000"/>
                </a:solidFill>
                <a:effectLst>
                  <a:outerShdw dist="35921" dir="2700000" algn="ctr" rotWithShape="0">
                    <a:srgbClr val="990000"/>
                  </a:outerShdw>
                </a:effectLst>
                <a:latin typeface="Times New Roman"/>
                <a:cs typeface="Times New Roman"/>
              </a:rPr>
              <a:t>các</a:t>
            </a:r>
            <a:r>
              <a:rPr lang="vi-VN" sz="3600" kern="10" dirty="0">
                <a:ln w="19050" cap="sq">
                  <a:solidFill>
                    <a:srgbClr val="99CCFF"/>
                  </a:solidFill>
                  <a:round/>
                  <a:headEnd type="none" w="sm" len="sm"/>
                  <a:tailEnd type="none" w="sm" len="sm"/>
                </a:ln>
                <a:solidFill>
                  <a:srgbClr val="FF0000"/>
                </a:solidFill>
                <a:effectLst>
                  <a:outerShdw dist="35921" dir="2700000" algn="ctr" rotWithShape="0">
                    <a:srgbClr val="990000"/>
                  </a:outerShdw>
                </a:effectLst>
                <a:latin typeface="Times New Roman"/>
                <a:cs typeface="Times New Roman"/>
              </a:rPr>
              <a:t> em chăm ngoan </a:t>
            </a:r>
            <a:endParaRPr lang="en-US" sz="3600" kern="10" dirty="0">
              <a:ln w="19050" cap="sq">
                <a:solidFill>
                  <a:srgbClr val="99CCFF"/>
                </a:solidFill>
                <a:round/>
                <a:headEnd type="none" w="sm" len="sm"/>
                <a:tailEnd type="none" w="sm" len="sm"/>
              </a:ln>
              <a:solidFill>
                <a:srgbClr val="FF0000"/>
              </a:solidFill>
              <a:effectLst>
                <a:outerShdw dist="35921" dir="2700000" algn="ctr" rotWithShape="0">
                  <a:srgbClr val="990000"/>
                </a:outerShdw>
              </a:effectLst>
              <a:latin typeface="Times New Roman"/>
              <a:cs typeface="Times New Roman"/>
            </a:endParaRPr>
          </a:p>
          <a:p>
            <a:pPr algn="ctr" eaLnBrk="1" hangingPunct="1">
              <a:defRPr/>
            </a:pPr>
            <a:r>
              <a:rPr lang="vi-VN" sz="3600" kern="10" dirty="0" err="1">
                <a:ln w="19050" cap="sq">
                  <a:solidFill>
                    <a:srgbClr val="99CCFF"/>
                  </a:solidFill>
                  <a:round/>
                  <a:headEnd type="none" w="sm" len="sm"/>
                  <a:tailEnd type="none" w="sm" len="sm"/>
                </a:ln>
                <a:solidFill>
                  <a:srgbClr val="FF0000"/>
                </a:solidFill>
                <a:effectLst>
                  <a:outerShdw dist="35921" dir="2700000" algn="ctr" rotWithShape="0">
                    <a:srgbClr val="990000"/>
                  </a:outerShdw>
                </a:effectLst>
                <a:latin typeface="Times New Roman"/>
                <a:cs typeface="Times New Roman"/>
              </a:rPr>
              <a:t>học</a:t>
            </a:r>
            <a:r>
              <a:rPr lang="vi-VN" sz="3600" kern="10" dirty="0">
                <a:ln w="19050" cap="sq">
                  <a:solidFill>
                    <a:srgbClr val="99CCFF"/>
                  </a:solidFill>
                  <a:round/>
                  <a:headEnd type="none" w="sm" len="sm"/>
                  <a:tailEnd type="none" w="sm" len="sm"/>
                </a:ln>
                <a:solidFill>
                  <a:srgbClr val="FF0000"/>
                </a:solidFill>
                <a:effectLst>
                  <a:outerShdw dist="35921" dir="2700000" algn="ctr" rotWithShape="0">
                    <a:srgbClr val="990000"/>
                  </a:outerShdw>
                </a:effectLst>
                <a:latin typeface="Times New Roman"/>
                <a:cs typeface="Times New Roman"/>
              </a:rPr>
              <a:t> </a:t>
            </a:r>
            <a:r>
              <a:rPr lang="en-US" sz="3600" kern="10" dirty="0" err="1">
                <a:ln w="19050" cap="sq">
                  <a:solidFill>
                    <a:srgbClr val="99CCFF"/>
                  </a:solidFill>
                  <a:round/>
                  <a:headEnd type="none" w="sm" len="sm"/>
                  <a:tailEnd type="none" w="sm" len="sm"/>
                </a:ln>
                <a:solidFill>
                  <a:srgbClr val="FF0000"/>
                </a:solidFill>
                <a:effectLst>
                  <a:outerShdw dist="35921" dir="2700000" algn="ctr" rotWithShape="0">
                    <a:srgbClr val="990000"/>
                  </a:outerShdw>
                </a:effectLst>
                <a:latin typeface="Times New Roman"/>
                <a:cs typeface="Times New Roman"/>
              </a:rPr>
              <a:t>tốt</a:t>
            </a:r>
            <a:r>
              <a:rPr lang="en-US" sz="3600" kern="10" dirty="0">
                <a:ln w="19050" cap="sq">
                  <a:solidFill>
                    <a:srgbClr val="99CCFF"/>
                  </a:solidFill>
                  <a:round/>
                  <a:headEnd type="none" w="sm" len="sm"/>
                  <a:tailEnd type="none" w="sm" len="sm"/>
                </a:ln>
                <a:solidFill>
                  <a:srgbClr val="FF0000"/>
                </a:solidFill>
                <a:effectLst>
                  <a:outerShdw dist="35921" dir="2700000" algn="ctr" rotWithShape="0">
                    <a:srgbClr val="990000"/>
                  </a:outerShdw>
                </a:effectLst>
                <a:latin typeface="Times New Roman"/>
                <a:cs typeface="Times New Roman"/>
              </a:rPr>
              <a:t>!</a:t>
            </a:r>
            <a:endParaRPr lang="vi-VN" sz="3600" kern="10" dirty="0">
              <a:ln w="19050" cap="sq">
                <a:solidFill>
                  <a:srgbClr val="99CCFF"/>
                </a:solidFill>
                <a:round/>
                <a:headEnd type="none" w="sm" len="sm"/>
                <a:tailEnd type="none" w="sm" len="sm"/>
              </a:ln>
              <a:solidFill>
                <a:srgbClr val="FF0000"/>
              </a:solidFill>
              <a:effectLst>
                <a:outerShdw dist="35921" dir="2700000" algn="ctr" rotWithShape="0">
                  <a:srgbClr val="990000"/>
                </a:outerShdw>
              </a:effectLst>
              <a:latin typeface="Times New Roman"/>
              <a:cs typeface="Times New Roman"/>
            </a:endParaRPr>
          </a:p>
          <a:p>
            <a:pPr algn="ctr" eaLnBrk="1" hangingPunct="1">
              <a:defRPr/>
            </a:pPr>
            <a:r>
              <a:rPr lang="vi-VN" sz="3600" kern="10" dirty="0">
                <a:ln w="19050" cap="sq">
                  <a:solidFill>
                    <a:srgbClr val="99CCFF"/>
                  </a:solidFill>
                  <a:round/>
                  <a:headEnd type="none" w="sm" len="sm"/>
                  <a:tailEnd type="none" w="sm" len="sm"/>
                </a:ln>
                <a:solidFill>
                  <a:srgbClr val="FF00FF"/>
                </a:solidFill>
                <a:effectLst>
                  <a:outerShdw dist="35921" dir="2700000" algn="ctr" rotWithShape="0">
                    <a:srgbClr val="990000"/>
                  </a:outerShdw>
                </a:effectLst>
                <a:latin typeface="Times New Roman"/>
                <a:cs typeface="Times New Roman"/>
              </a:rPr>
              <a:t> </a:t>
            </a:r>
            <a:endParaRPr lang="en-US" sz="3600" kern="10" dirty="0">
              <a:ln w="19050" cap="sq">
                <a:solidFill>
                  <a:srgbClr val="99CCFF"/>
                </a:solidFill>
                <a:round/>
                <a:headEnd type="none" w="sm" len="sm"/>
                <a:tailEnd type="none" w="sm" len="sm"/>
              </a:ln>
              <a:solidFill>
                <a:srgbClr val="FF00FF"/>
              </a:solidFill>
              <a:effectLst>
                <a:outerShdw dist="35921" dir="2700000" algn="ctr" rotWithShape="0">
                  <a:srgbClr val="990000"/>
                </a:outerShdw>
              </a:effectLst>
              <a:latin typeface="Times New Roman"/>
              <a:cs typeface="Times New Roman"/>
            </a:endParaRPr>
          </a:p>
        </p:txBody>
      </p:sp>
      <p:pic>
        <p:nvPicPr>
          <p:cNvPr id="41996" name="Picture 12" descr="3d butterfly">
            <a:extLst>
              <a:ext uri="{FF2B5EF4-FFF2-40B4-BE49-F238E27FC236}">
                <a16:creationId xmlns:a16="http://schemas.microsoft.com/office/drawing/2014/main" id="{28E0C0F0-DD06-4D94-A178-FCD515A73C68}"/>
              </a:ext>
            </a:extLst>
          </p:cNvPr>
          <p:cNvPicPr>
            <a:picLocks noGrp="1" noChangeAspect="1" noChangeArrowheads="1" noCrop="1"/>
          </p:cNvPicPr>
          <p:nvPr>
            <p:ph type="ctrTitle"/>
          </p:nvPr>
        </p:nvPicPr>
        <p:blipFill>
          <a:blip r:embed="rId7">
            <a:extLst>
              <a:ext uri="{28A0092B-C50C-407E-A947-70E740481C1C}">
                <a14:useLocalDpi xmlns:a14="http://schemas.microsoft.com/office/drawing/2010/main" val="0"/>
              </a:ext>
            </a:extLst>
          </a:blip>
          <a:srcRect/>
          <a:stretch>
            <a:fillRect/>
          </a:stretch>
        </p:blipFill>
        <p:spPr>
          <a:xfrm rot="21003953">
            <a:off x="1371600" y="5638801"/>
            <a:ext cx="800100" cy="466725"/>
          </a:xfrm>
          <a:noFill/>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1995"/>
                                        </p:tgtEl>
                                        <p:attrNameLst>
                                          <p:attrName>style.visibility</p:attrName>
                                        </p:attrNameLst>
                                      </p:cBhvr>
                                      <p:to>
                                        <p:strVal val="visible"/>
                                      </p:to>
                                    </p:set>
                                    <p:anim calcmode="lin" valueType="num">
                                      <p:cBhvr>
                                        <p:cTn id="7" dur="500" fill="hold"/>
                                        <p:tgtEl>
                                          <p:spTgt spid="41995"/>
                                        </p:tgtEl>
                                        <p:attrNameLst>
                                          <p:attrName>ppt_w</p:attrName>
                                        </p:attrNameLst>
                                      </p:cBhvr>
                                      <p:tavLst>
                                        <p:tav tm="0">
                                          <p:val>
                                            <p:fltVal val="0"/>
                                          </p:val>
                                        </p:tav>
                                        <p:tav tm="100000">
                                          <p:val>
                                            <p:strVal val="#ppt_w"/>
                                          </p:val>
                                        </p:tav>
                                      </p:tavLst>
                                    </p:anim>
                                    <p:anim calcmode="lin" valueType="num">
                                      <p:cBhvr>
                                        <p:cTn id="8" dur="500" fill="hold"/>
                                        <p:tgtEl>
                                          <p:spTgt spid="41995"/>
                                        </p:tgtEl>
                                        <p:attrNameLst>
                                          <p:attrName>ppt_h</p:attrName>
                                        </p:attrNameLst>
                                      </p:cBhvr>
                                      <p:tavLst>
                                        <p:tav tm="0">
                                          <p:val>
                                            <p:fltVal val="0"/>
                                          </p:val>
                                        </p:tav>
                                        <p:tav tm="100000">
                                          <p:val>
                                            <p:strVal val="#ppt_h"/>
                                          </p:val>
                                        </p:tav>
                                      </p:tavLst>
                                    </p:anim>
                                    <p:animEffect transition="in" filter="fade">
                                      <p:cBhvr>
                                        <p:cTn id="9" dur="500"/>
                                        <p:tgtEl>
                                          <p:spTgt spid="41995"/>
                                        </p:tgtEl>
                                      </p:cBhvr>
                                    </p:animEffect>
                                  </p:childTnLst>
                                </p:cTn>
                              </p:par>
                              <p:par>
                                <p:cTn id="10" presetID="1" presetClass="entr" presetSubtype="0" fill="hold" nodeType="withEffect">
                                  <p:stCondLst>
                                    <p:cond delay="0"/>
                                  </p:stCondLst>
                                  <p:childTnLst>
                                    <p:set>
                                      <p:cBhvr>
                                        <p:cTn id="11" dur="1" fill="hold">
                                          <p:stCondLst>
                                            <p:cond delay="0"/>
                                          </p:stCondLst>
                                        </p:cTn>
                                        <p:tgtEl>
                                          <p:spTgt spid="41994"/>
                                        </p:tgtEl>
                                        <p:attrNameLst>
                                          <p:attrName>style.visibility</p:attrName>
                                        </p:attrNameLst>
                                      </p:cBhvr>
                                      <p:to>
                                        <p:strVal val="visible"/>
                                      </p:to>
                                    </p:set>
                                  </p:childTnLst>
                                </p:cTn>
                              </p:par>
                            </p:childTnLst>
                          </p:cTn>
                        </p:par>
                        <p:par>
                          <p:cTn id="12" fill="hold" nodeType="afterGroup">
                            <p:stCondLst>
                              <p:cond delay="500"/>
                            </p:stCondLst>
                            <p:childTnLst>
                              <p:par>
                                <p:cTn id="13" presetID="7" presetClass="entr" presetSubtype="4" fill="hold" nodeType="afterEffect">
                                  <p:stCondLst>
                                    <p:cond delay="0"/>
                                  </p:stCondLst>
                                  <p:childTnLst>
                                    <p:set>
                                      <p:cBhvr>
                                        <p:cTn id="14" dur="1" fill="hold">
                                          <p:stCondLst>
                                            <p:cond delay="0"/>
                                          </p:stCondLst>
                                        </p:cTn>
                                        <p:tgtEl>
                                          <p:spTgt spid="41993"/>
                                        </p:tgtEl>
                                        <p:attrNameLst>
                                          <p:attrName>style.visibility</p:attrName>
                                        </p:attrNameLst>
                                      </p:cBhvr>
                                      <p:to>
                                        <p:strVal val="visible"/>
                                      </p:to>
                                    </p:set>
                                    <p:anim calcmode="lin" valueType="num">
                                      <p:cBhvr additive="base">
                                        <p:cTn id="15" dur="5000" fill="hold"/>
                                        <p:tgtEl>
                                          <p:spTgt spid="41993"/>
                                        </p:tgtEl>
                                        <p:attrNameLst>
                                          <p:attrName>ppt_x</p:attrName>
                                        </p:attrNameLst>
                                      </p:cBhvr>
                                      <p:tavLst>
                                        <p:tav tm="0">
                                          <p:val>
                                            <p:strVal val="#ppt_x"/>
                                          </p:val>
                                        </p:tav>
                                        <p:tav tm="100000">
                                          <p:val>
                                            <p:strVal val="#ppt_x"/>
                                          </p:val>
                                        </p:tav>
                                      </p:tavLst>
                                    </p:anim>
                                    <p:anim calcmode="lin" valueType="num">
                                      <p:cBhvr additive="base">
                                        <p:cTn id="16" dur="5000" fill="hold"/>
                                        <p:tgtEl>
                                          <p:spTgt spid="41993"/>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500"/>
                            </p:stCondLst>
                            <p:childTnLst>
                              <p:par>
                                <p:cTn id="18" presetID="0" presetClass="path" presetSubtype="0" repeatCount="indefinite" accel="50000" decel="50000" fill="hold" nodeType="afterEffect">
                                  <p:stCondLst>
                                    <p:cond delay="0"/>
                                  </p:stCondLst>
                                  <p:childTnLst>
                                    <p:animMotion origin="layout" path="M 0.02865 -0.05324 C -0.09444 -0.08518 -0.21753 -0.1169 -0.32934 -0.12477 C -0.44114 -0.13217 -0.55625 -0.10393 -0.64167 -0.09907 C -0.72708 -0.09421 -0.76771 -0.07685 -0.84201 -0.09606 C -0.91632 -0.11504 -1.0026 -0.17824 -1.08767 -0.2125 C -1.17257 -0.24745 -1.30087 -0.2868 -1.3526 -0.30347 C -1.40469 -0.31991 -1.38038 -0.30879 -1.39792 -0.31227 " pathEditMode="relative" rAng="0" ptsTypes="aaaaaaA">
                                      <p:cBhvr>
                                        <p:cTn id="19" dur="15000" fill="hold"/>
                                        <p:tgtEl>
                                          <p:spTgt spid="2"/>
                                        </p:tgtEl>
                                        <p:attrNameLst>
                                          <p:attrName>ppt_x</p:attrName>
                                          <p:attrName>ppt_y</p:attrName>
                                        </p:attrNameLst>
                                      </p:cBhvr>
                                      <p:rCtr x="-71667" y="-13333"/>
                                    </p:animMotion>
                                  </p:childTnLst>
                                </p:cTn>
                              </p:par>
                              <p:par>
                                <p:cTn id="20" presetID="0" presetClass="path" presetSubtype="0" repeatCount="indefinite" accel="50000" decel="50000" fill="hold" nodeType="withEffect">
                                  <p:stCondLst>
                                    <p:cond delay="0"/>
                                  </p:stCondLst>
                                  <p:childTnLst>
                                    <p:animMotion origin="layout" path="M 5.55556E-7 1.85185E-6 C -0.00521 -0.09815 -0.01041 -0.1963 -0.0026 -0.23426 C 0.00521 -0.27222 0.02309 -0.22871 0.04723 -0.22847 C 0.0717 -0.22824 0.11563 -0.23496 0.14288 -0.23241 C 0.17032 -0.22986 0.19861 -0.22477 0.21163 -0.21343 C 0.22466 -0.20209 0.19479 -0.1794 0.22153 -0.16389 C 0.24827 -0.14838 0.32969 -0.13982 0.37153 -0.11991 C 0.4132 -0.1 0.45782 -0.0581 0.47309 -0.04375 C 0.4882 -0.0294 0.47709 -0.03496 0.46302 -0.03426 C 0.44879 -0.03357 0.42882 -0.05394 0.38716 -0.04005 C 0.34584 -0.02616 0.24844 0.03148 0.21441 0.04954 C 0.18004 0.06759 0.21493 0.07199 0.1816 0.06852 C 0.14827 0.06504 0.04375 0.03518 0.01424 0.02847 C -0.0151 0.02176 -0.00538 0.025 0.00452 0.02847 " pathEditMode="relative" ptsTypes="aaaaaaaaaaaaaA">
                                      <p:cBhvr>
                                        <p:cTn id="21" dur="15000" fill="hold"/>
                                        <p:tgtEl>
                                          <p:spTgt spid="4199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Group 2">
            <a:extLst>
              <a:ext uri="{FF2B5EF4-FFF2-40B4-BE49-F238E27FC236}">
                <a16:creationId xmlns:a16="http://schemas.microsoft.com/office/drawing/2014/main" id="{190EF46A-1E00-4589-9293-B9143AD0C439}"/>
              </a:ext>
            </a:extLst>
          </p:cNvPr>
          <p:cNvGraphicFramePr>
            <a:graphicFrameLocks noGrp="1"/>
          </p:cNvGraphicFramePr>
          <p:nvPr>
            <p:extLst>
              <p:ext uri="{D42A27DB-BD31-4B8C-83A1-F6EECF244321}">
                <p14:modId xmlns:p14="http://schemas.microsoft.com/office/powerpoint/2010/main" val="621507605"/>
              </p:ext>
            </p:extLst>
          </p:nvPr>
        </p:nvGraphicFramePr>
        <p:xfrm>
          <a:off x="609600" y="304800"/>
          <a:ext cx="4800600" cy="6382281"/>
        </p:xfrm>
        <a:graphic>
          <a:graphicData uri="http://schemas.openxmlformats.org/drawingml/2006/table">
            <a:tbl>
              <a:tblPr/>
              <a:tblGrid>
                <a:gridCol w="4800600">
                  <a:extLst>
                    <a:ext uri="{9D8B030D-6E8A-4147-A177-3AD203B41FA5}">
                      <a16:colId xmlns:a16="http://schemas.microsoft.com/office/drawing/2014/main" val="20000"/>
                    </a:ext>
                  </a:extLst>
                </a:gridCol>
              </a:tblGrid>
              <a:tr h="719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rgbClr val="008000"/>
                          </a:solidFill>
                          <a:effectLst/>
                          <a:latin typeface="Arial" pitchFamily="34" charset="0"/>
                        </a:rPr>
                        <a:t>A</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958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008000"/>
                          </a:solidFill>
                          <a:effectLst/>
                          <a:latin typeface="Arial" pitchFamily="34" charset="0"/>
                        </a:rPr>
                        <a:t>1. Hòa bình mang lại</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383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008000"/>
                          </a:solidFill>
                          <a:effectLst/>
                          <a:latin typeface="Arial" pitchFamily="34" charset="0"/>
                        </a:rPr>
                        <a:t>2. Mọi trẻ em đều có quyền</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383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008000"/>
                          </a:solidFill>
                          <a:effectLst/>
                          <a:latin typeface="Arial" pitchFamily="34" charset="0"/>
                        </a:rPr>
                        <a:t>3. Bảo vệ hòa bình là</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897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rgbClr val="008000"/>
                          </a:solidFill>
                          <a:effectLst/>
                          <a:latin typeface="Arial" pitchFamily="34" charset="0"/>
                        </a:rPr>
                        <a:t>4. Trẻ em cũng có trách nhiệm tham gia</a:t>
                      </a:r>
                    </a:p>
                  </a:txBody>
                  <a:tcPr marT="45717" marB="4571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6160" name="Group 16">
            <a:extLst>
              <a:ext uri="{FF2B5EF4-FFF2-40B4-BE49-F238E27FC236}">
                <a16:creationId xmlns:a16="http://schemas.microsoft.com/office/drawing/2014/main" id="{A1ADD0A0-B7D0-4B09-8189-0D72FF9A67A1}"/>
              </a:ext>
            </a:extLst>
          </p:cNvPr>
          <p:cNvGraphicFramePr>
            <a:graphicFrameLocks noGrp="1"/>
          </p:cNvGraphicFramePr>
          <p:nvPr>
            <p:extLst>
              <p:ext uri="{D42A27DB-BD31-4B8C-83A1-F6EECF244321}">
                <p14:modId xmlns:p14="http://schemas.microsoft.com/office/powerpoint/2010/main" val="997288473"/>
              </p:ext>
            </p:extLst>
          </p:nvPr>
        </p:nvGraphicFramePr>
        <p:xfrm>
          <a:off x="6248400" y="304799"/>
          <a:ext cx="5334000" cy="6382280"/>
        </p:xfrm>
        <a:graphic>
          <a:graphicData uri="http://schemas.openxmlformats.org/drawingml/2006/table">
            <a:tbl>
              <a:tblPr/>
              <a:tblGrid>
                <a:gridCol w="5334000">
                  <a:extLst>
                    <a:ext uri="{9D8B030D-6E8A-4147-A177-3AD203B41FA5}">
                      <a16:colId xmlns:a16="http://schemas.microsoft.com/office/drawing/2014/main" val="20000"/>
                    </a:ext>
                  </a:extLst>
                </a:gridCol>
              </a:tblGrid>
              <a:tr h="7166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accent2"/>
                          </a:solidFill>
                          <a:effectLst/>
                          <a:latin typeface="Arial" pitchFamily="34" charset="0"/>
                        </a:rPr>
                        <a:t>B</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988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accent2"/>
                          </a:solidFill>
                          <a:effectLst/>
                          <a:latin typeface="Arial" pitchFamily="34" charset="0"/>
                        </a:rPr>
                        <a:t>a. trách nhiệm của toàn nhân loại.</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33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accent2"/>
                          </a:solidFill>
                          <a:effectLst/>
                          <a:latin typeface="Arial" pitchFamily="34" charset="0"/>
                        </a:rPr>
                        <a:t>b. các hoạt động vì hòa bình phù hợp với khả năng.</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33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accent2"/>
                          </a:solidFill>
                          <a:effectLst/>
                          <a:latin typeface="Arial" pitchFamily="34" charset="0"/>
                        </a:rPr>
                        <a:t>c. cuộc sống ấm no, hạnh phúc cho con người.</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988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accent2"/>
                          </a:solidFill>
                          <a:effectLst/>
                          <a:latin typeface="Arial" pitchFamily="34" charset="0"/>
                        </a:rPr>
                        <a:t>d. được sống trong hòa bình.</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6174" name="Line 30">
            <a:extLst>
              <a:ext uri="{FF2B5EF4-FFF2-40B4-BE49-F238E27FC236}">
                <a16:creationId xmlns:a16="http://schemas.microsoft.com/office/drawing/2014/main" id="{DEB0D2DE-9311-4CA0-9E25-FEA96DD300E1}"/>
              </a:ext>
            </a:extLst>
          </p:cNvPr>
          <p:cNvSpPr>
            <a:spLocks noChangeShapeType="1"/>
          </p:cNvSpPr>
          <p:nvPr/>
        </p:nvSpPr>
        <p:spPr bwMode="auto">
          <a:xfrm>
            <a:off x="5486400" y="1447800"/>
            <a:ext cx="838200" cy="3200400"/>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75" name="Line 31">
            <a:extLst>
              <a:ext uri="{FF2B5EF4-FFF2-40B4-BE49-F238E27FC236}">
                <a16:creationId xmlns:a16="http://schemas.microsoft.com/office/drawing/2014/main" id="{3A27CB8D-4B02-4F88-BCA7-44A60C0E01FC}"/>
              </a:ext>
            </a:extLst>
          </p:cNvPr>
          <p:cNvSpPr>
            <a:spLocks noChangeShapeType="1"/>
          </p:cNvSpPr>
          <p:nvPr/>
        </p:nvSpPr>
        <p:spPr bwMode="auto">
          <a:xfrm flipV="1">
            <a:off x="5486400" y="2743200"/>
            <a:ext cx="838200" cy="2743200"/>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76" name="Line 32">
            <a:extLst>
              <a:ext uri="{FF2B5EF4-FFF2-40B4-BE49-F238E27FC236}">
                <a16:creationId xmlns:a16="http://schemas.microsoft.com/office/drawing/2014/main" id="{52631664-3ADB-4568-A16B-488CE1B6B37F}"/>
              </a:ext>
            </a:extLst>
          </p:cNvPr>
          <p:cNvSpPr>
            <a:spLocks noChangeShapeType="1"/>
          </p:cNvSpPr>
          <p:nvPr/>
        </p:nvSpPr>
        <p:spPr bwMode="auto">
          <a:xfrm>
            <a:off x="5410200" y="2743200"/>
            <a:ext cx="914400" cy="3429000"/>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77" name="Line 33">
            <a:extLst>
              <a:ext uri="{FF2B5EF4-FFF2-40B4-BE49-F238E27FC236}">
                <a16:creationId xmlns:a16="http://schemas.microsoft.com/office/drawing/2014/main" id="{DDE528DD-F3BA-4EF8-83C2-89B40F381C8C}"/>
              </a:ext>
            </a:extLst>
          </p:cNvPr>
          <p:cNvSpPr>
            <a:spLocks noChangeShapeType="1"/>
          </p:cNvSpPr>
          <p:nvPr/>
        </p:nvSpPr>
        <p:spPr bwMode="auto">
          <a:xfrm flipV="1">
            <a:off x="5410200" y="1143000"/>
            <a:ext cx="838200" cy="2743200"/>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6160"/>
                                        </p:tgtEl>
                                        <p:attrNameLst>
                                          <p:attrName>style.visibility</p:attrName>
                                        </p:attrNameLst>
                                      </p:cBhvr>
                                      <p:to>
                                        <p:strVal val="visible"/>
                                      </p:to>
                                    </p:set>
                                    <p:anim calcmode="lin" valueType="num">
                                      <p:cBhvr additive="base">
                                        <p:cTn id="12" dur="500" fill="hold"/>
                                        <p:tgtEl>
                                          <p:spTgt spid="6160"/>
                                        </p:tgtEl>
                                        <p:attrNameLst>
                                          <p:attrName>ppt_x</p:attrName>
                                        </p:attrNameLst>
                                      </p:cBhvr>
                                      <p:tavLst>
                                        <p:tav tm="0">
                                          <p:val>
                                            <p:strVal val="#ppt_x"/>
                                          </p:val>
                                        </p:tav>
                                        <p:tav tm="100000">
                                          <p:val>
                                            <p:strVal val="#ppt_x"/>
                                          </p:val>
                                        </p:tav>
                                      </p:tavLst>
                                    </p:anim>
                                    <p:anim calcmode="lin" valueType="num">
                                      <p:cBhvr additive="base">
                                        <p:cTn id="13" dur="500" fill="hold"/>
                                        <p:tgtEl>
                                          <p:spTgt spid="616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6174"/>
                                        </p:tgtEl>
                                        <p:attrNameLst>
                                          <p:attrName>style.visibility</p:attrName>
                                        </p:attrNameLst>
                                      </p:cBhvr>
                                      <p:to>
                                        <p:strVal val="visible"/>
                                      </p:to>
                                    </p:set>
                                    <p:animEffect transition="in" filter="blinds(horizontal)">
                                      <p:cBhvr>
                                        <p:cTn id="18" dur="500"/>
                                        <p:tgtEl>
                                          <p:spTgt spid="617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6176"/>
                                        </p:tgtEl>
                                        <p:attrNameLst>
                                          <p:attrName>style.visibility</p:attrName>
                                        </p:attrNameLst>
                                      </p:cBhvr>
                                      <p:to>
                                        <p:strVal val="visible"/>
                                      </p:to>
                                    </p:set>
                                    <p:animEffect transition="in" filter="blinds(horizontal)">
                                      <p:cBhvr>
                                        <p:cTn id="23" dur="500"/>
                                        <p:tgtEl>
                                          <p:spTgt spid="617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6177"/>
                                        </p:tgtEl>
                                        <p:attrNameLst>
                                          <p:attrName>style.visibility</p:attrName>
                                        </p:attrNameLst>
                                      </p:cBhvr>
                                      <p:to>
                                        <p:strVal val="visible"/>
                                      </p:to>
                                    </p:set>
                                    <p:animEffect transition="in" filter="box(in)">
                                      <p:cBhvr>
                                        <p:cTn id="28" dur="500"/>
                                        <p:tgtEl>
                                          <p:spTgt spid="617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6175"/>
                                        </p:tgtEl>
                                        <p:attrNameLst>
                                          <p:attrName>style.visibility</p:attrName>
                                        </p:attrNameLst>
                                      </p:cBhvr>
                                      <p:to>
                                        <p:strVal val="visible"/>
                                      </p:to>
                                    </p:set>
                                    <p:animEffect transition="in" filter="box(in)">
                                      <p:cBhvr>
                                        <p:cTn id="33" dur="500"/>
                                        <p:tgtEl>
                                          <p:spTgt spid="6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C913C4A9-1D41-4FF4-B06B-5186A6D80186}"/>
              </a:ext>
            </a:extLst>
          </p:cNvPr>
          <p:cNvSpPr>
            <a:spLocks/>
          </p:cNvSpPr>
          <p:nvPr/>
        </p:nvSpPr>
        <p:spPr bwMode="auto">
          <a:xfrm>
            <a:off x="1066800" y="2400300"/>
            <a:ext cx="8229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4800" b="1">
                <a:solidFill>
                  <a:srgbClr val="FF0000"/>
                </a:solidFill>
              </a:rPr>
              <a:t>Kể tên những hoạt động vì hoà bình mà em biết.</a:t>
            </a:r>
          </a:p>
          <a:p>
            <a:pPr eaLnBrk="1" hangingPunct="1">
              <a:buFontTx/>
              <a:buNone/>
            </a:pPr>
            <a:endParaRPr lang="en-US" altLang="en-US" sz="4800" b="1">
              <a:solidFill>
                <a:srgbClr val="FF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wipe(down)">
                                      <p:cBhvr>
                                        <p:cTn id="7" dur="580">
                                          <p:stCondLst>
                                            <p:cond delay="0"/>
                                          </p:stCondLst>
                                        </p:cTn>
                                        <p:tgtEl>
                                          <p:spTgt spid="18434">
                                            <p:txEl>
                                              <p:pRg st="0" end="0"/>
                                            </p:txEl>
                                          </p:spTgt>
                                        </p:tgtEl>
                                      </p:cBhvr>
                                    </p:animEffect>
                                    <p:anim calcmode="lin" valueType="num">
                                      <p:cBhvr>
                                        <p:cTn id="8" dur="1822" tmFilter="0,0; 0.14,0.36; 0.43,0.73; 0.71,0.91; 1.0,1.0">
                                          <p:stCondLst>
                                            <p:cond delay="0"/>
                                          </p:stCondLst>
                                        </p:cTn>
                                        <p:tgtEl>
                                          <p:spTgt spid="1843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43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43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43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43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8434">
                                            <p:txEl>
                                              <p:pRg st="0" end="0"/>
                                            </p:txEl>
                                          </p:spTgt>
                                        </p:tgtEl>
                                      </p:cBhvr>
                                      <p:to x="100000" y="60000"/>
                                    </p:animScale>
                                    <p:animScale>
                                      <p:cBhvr>
                                        <p:cTn id="14" dur="166" decel="50000">
                                          <p:stCondLst>
                                            <p:cond delay="676"/>
                                          </p:stCondLst>
                                        </p:cTn>
                                        <p:tgtEl>
                                          <p:spTgt spid="18434">
                                            <p:txEl>
                                              <p:pRg st="0" end="0"/>
                                            </p:txEl>
                                          </p:spTgt>
                                        </p:tgtEl>
                                      </p:cBhvr>
                                      <p:to x="100000" y="100000"/>
                                    </p:animScale>
                                    <p:animScale>
                                      <p:cBhvr>
                                        <p:cTn id="15" dur="26">
                                          <p:stCondLst>
                                            <p:cond delay="1312"/>
                                          </p:stCondLst>
                                        </p:cTn>
                                        <p:tgtEl>
                                          <p:spTgt spid="18434">
                                            <p:txEl>
                                              <p:pRg st="0" end="0"/>
                                            </p:txEl>
                                          </p:spTgt>
                                        </p:tgtEl>
                                      </p:cBhvr>
                                      <p:to x="100000" y="80000"/>
                                    </p:animScale>
                                    <p:animScale>
                                      <p:cBhvr>
                                        <p:cTn id="16" dur="166" decel="50000">
                                          <p:stCondLst>
                                            <p:cond delay="1338"/>
                                          </p:stCondLst>
                                        </p:cTn>
                                        <p:tgtEl>
                                          <p:spTgt spid="18434">
                                            <p:txEl>
                                              <p:pRg st="0" end="0"/>
                                            </p:txEl>
                                          </p:spTgt>
                                        </p:tgtEl>
                                      </p:cBhvr>
                                      <p:to x="100000" y="100000"/>
                                    </p:animScale>
                                    <p:animScale>
                                      <p:cBhvr>
                                        <p:cTn id="17" dur="26">
                                          <p:stCondLst>
                                            <p:cond delay="1642"/>
                                          </p:stCondLst>
                                        </p:cTn>
                                        <p:tgtEl>
                                          <p:spTgt spid="18434">
                                            <p:txEl>
                                              <p:pRg st="0" end="0"/>
                                            </p:txEl>
                                          </p:spTgt>
                                        </p:tgtEl>
                                      </p:cBhvr>
                                      <p:to x="100000" y="90000"/>
                                    </p:animScale>
                                    <p:animScale>
                                      <p:cBhvr>
                                        <p:cTn id="18" dur="166" decel="50000">
                                          <p:stCondLst>
                                            <p:cond delay="1668"/>
                                          </p:stCondLst>
                                        </p:cTn>
                                        <p:tgtEl>
                                          <p:spTgt spid="18434">
                                            <p:txEl>
                                              <p:pRg st="0" end="0"/>
                                            </p:txEl>
                                          </p:spTgt>
                                        </p:tgtEl>
                                      </p:cBhvr>
                                      <p:to x="100000" y="100000"/>
                                    </p:animScale>
                                    <p:animScale>
                                      <p:cBhvr>
                                        <p:cTn id="19" dur="26">
                                          <p:stCondLst>
                                            <p:cond delay="1808"/>
                                          </p:stCondLst>
                                        </p:cTn>
                                        <p:tgtEl>
                                          <p:spTgt spid="18434">
                                            <p:txEl>
                                              <p:pRg st="0" end="0"/>
                                            </p:txEl>
                                          </p:spTgt>
                                        </p:tgtEl>
                                      </p:cBhvr>
                                      <p:to x="100000" y="95000"/>
                                    </p:animScale>
                                    <p:animScale>
                                      <p:cBhvr>
                                        <p:cTn id="20" dur="166" decel="50000">
                                          <p:stCondLst>
                                            <p:cond delay="1834"/>
                                          </p:stCondLst>
                                        </p:cTn>
                                        <p:tgtEl>
                                          <p:spTgt spid="1843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257CF9E-B352-4323-B288-C6B413CC1692}"/>
              </a:ext>
            </a:extLst>
          </p:cNvPr>
          <p:cNvSpPr>
            <a:spLocks noGrp="1" noChangeArrowheads="1"/>
          </p:cNvSpPr>
          <p:nvPr>
            <p:ph type="title" idx="4294967295"/>
          </p:nvPr>
        </p:nvSpPr>
        <p:spPr>
          <a:xfrm>
            <a:off x="2667000" y="347133"/>
            <a:ext cx="5334000" cy="1143000"/>
          </a:xfrm>
        </p:spPr>
        <p:txBody>
          <a:bodyPr/>
          <a:lstStyle/>
          <a:p>
            <a:pPr eaLnBrk="1" hangingPunct="1"/>
            <a:r>
              <a:rPr lang="en-US" altLang="en-US" sz="5400" b="1">
                <a:solidFill>
                  <a:srgbClr val="008000"/>
                </a:solidFill>
                <a:latin typeface="Times New Roman" panose="02020603050405020304" pitchFamily="18" charset="0"/>
                <a:cs typeface="Times New Roman" panose="02020603050405020304" pitchFamily="18" charset="0"/>
              </a:rPr>
              <a:t>Đi bộ vì hoà bình</a:t>
            </a:r>
          </a:p>
        </p:txBody>
      </p:sp>
      <p:pic>
        <p:nvPicPr>
          <p:cNvPr id="7171" name="Content Placeholder 3">
            <a:extLst>
              <a:ext uri="{FF2B5EF4-FFF2-40B4-BE49-F238E27FC236}">
                <a16:creationId xmlns:a16="http://schemas.microsoft.com/office/drawing/2014/main" id="{9CA3D01F-9510-4230-8F81-001AFD5F7DA7}"/>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76400" y="1524000"/>
            <a:ext cx="7315200" cy="4876800"/>
          </a:xfr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9840F-4309-40CD-8D3B-76EC11C9C360}"/>
              </a:ext>
            </a:extLst>
          </p:cNvPr>
          <p:cNvSpPr>
            <a:spLocks noGrp="1"/>
          </p:cNvSpPr>
          <p:nvPr>
            <p:ph type="title" idx="4294967295"/>
          </p:nvPr>
        </p:nvSpPr>
        <p:spPr>
          <a:xfrm>
            <a:off x="152400" y="533400"/>
            <a:ext cx="10744200" cy="1143000"/>
          </a:xfrm>
        </p:spPr>
        <p:txBody>
          <a:bodyPr>
            <a:normAutofit fontScale="90000"/>
          </a:bodyPr>
          <a:lstStyle/>
          <a:p>
            <a:pPr eaLnBrk="1" hangingPunct="1">
              <a:defRPr/>
            </a:pPr>
            <a:r>
              <a:rPr lang="en-US" sz="4000" b="1">
                <a:solidFill>
                  <a:srgbClr val="008000"/>
                </a:solidFill>
              </a:rPr>
              <a:t>Đi bộ đồng hành vì nạn nhân chất độc da cam</a:t>
            </a:r>
          </a:p>
        </p:txBody>
      </p:sp>
      <p:pic>
        <p:nvPicPr>
          <p:cNvPr id="8195" name="Content Placeholder 3">
            <a:extLst>
              <a:ext uri="{FF2B5EF4-FFF2-40B4-BE49-F238E27FC236}">
                <a16:creationId xmlns:a16="http://schemas.microsoft.com/office/drawing/2014/main" id="{04302F19-AA2C-4A5F-B69B-CD19528B07A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00200" y="1600200"/>
            <a:ext cx="6934200" cy="4649334"/>
          </a:xfr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A29BB46-CA8B-4158-9E85-AE338878CA40}"/>
              </a:ext>
            </a:extLst>
          </p:cNvPr>
          <p:cNvSpPr>
            <a:spLocks noGrp="1" noChangeArrowheads="1"/>
          </p:cNvSpPr>
          <p:nvPr>
            <p:ph type="title" idx="4294967295"/>
          </p:nvPr>
        </p:nvSpPr>
        <p:spPr>
          <a:xfrm>
            <a:off x="533400" y="457200"/>
            <a:ext cx="10363200" cy="685800"/>
          </a:xfrm>
        </p:spPr>
        <p:txBody>
          <a:bodyPr/>
          <a:lstStyle/>
          <a:p>
            <a:pPr eaLnBrk="1" hangingPunct="1"/>
            <a:r>
              <a:rPr lang="en-US" altLang="en-US" b="1">
                <a:solidFill>
                  <a:srgbClr val="008000"/>
                </a:solidFill>
              </a:rPr>
              <a:t>Thả bồ câu xây dựng vườn chim Hòa Bình</a:t>
            </a:r>
          </a:p>
        </p:txBody>
      </p:sp>
      <p:pic>
        <p:nvPicPr>
          <p:cNvPr id="9219" name="Content Placeholder 3">
            <a:extLst>
              <a:ext uri="{FF2B5EF4-FFF2-40B4-BE49-F238E27FC236}">
                <a16:creationId xmlns:a16="http://schemas.microsoft.com/office/drawing/2014/main" id="{D34AC339-A294-4B5F-A873-980126D284E2}"/>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143000" y="1447800"/>
            <a:ext cx="7391400" cy="5132388"/>
          </a:xfr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heel(1)">
                                      <p:cBhvr>
                                        <p:cTn id="7"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8D42B-899D-40A5-BFCF-00CEE2379660}"/>
              </a:ext>
            </a:extLst>
          </p:cNvPr>
          <p:cNvSpPr>
            <a:spLocks noGrp="1"/>
          </p:cNvSpPr>
          <p:nvPr>
            <p:ph type="title" idx="4294967295"/>
          </p:nvPr>
        </p:nvSpPr>
        <p:spPr>
          <a:xfrm>
            <a:off x="914400" y="457200"/>
            <a:ext cx="8839200" cy="563562"/>
          </a:xfrm>
        </p:spPr>
        <p:txBody>
          <a:bodyPr>
            <a:normAutofit fontScale="90000"/>
          </a:bodyPr>
          <a:lstStyle/>
          <a:p>
            <a:pPr eaLnBrk="1" hangingPunct="1">
              <a:defRPr/>
            </a:pPr>
            <a:r>
              <a:rPr lang="en-US" sz="4000" b="1">
                <a:solidFill>
                  <a:srgbClr val="008000"/>
                </a:solidFill>
              </a:rPr>
              <a:t>Vẽ tranh về chủ đề “Em yêu hoà bình”</a:t>
            </a:r>
          </a:p>
        </p:txBody>
      </p:sp>
      <p:pic>
        <p:nvPicPr>
          <p:cNvPr id="10243" name="Content Placeholder 3">
            <a:extLst>
              <a:ext uri="{FF2B5EF4-FFF2-40B4-BE49-F238E27FC236}">
                <a16:creationId xmlns:a16="http://schemas.microsoft.com/office/drawing/2014/main" id="{EE6E9ADD-E5D6-4F89-9901-AF637B61B8E2}"/>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14400" y="1417638"/>
            <a:ext cx="8229600" cy="4848225"/>
          </a:xfr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58</TotalTime>
  <Words>653</Words>
  <Application>Microsoft Office PowerPoint</Application>
  <PresentationFormat>Widescreen</PresentationFormat>
  <Paragraphs>64</Paragraphs>
  <Slides>31</Slides>
  <Notes>1</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Facet</vt:lpstr>
      <vt:lpstr>PowerPoint Presentation</vt:lpstr>
      <vt:lpstr>PowerPoint Presentation</vt:lpstr>
      <vt:lpstr>KHỞI ĐỘNG</vt:lpstr>
      <vt:lpstr>PowerPoint Presentation</vt:lpstr>
      <vt:lpstr>PowerPoint Presentation</vt:lpstr>
      <vt:lpstr>Đi bộ vì hoà bình</vt:lpstr>
      <vt:lpstr>Đi bộ đồng hành vì nạn nhân chất độc da cam</vt:lpstr>
      <vt:lpstr>Thả bồ câu xây dựng vườn chim Hòa Bình</vt:lpstr>
      <vt:lpstr>Vẽ tranh về chủ đề “Em yêu hoà bình”</vt:lpstr>
      <vt:lpstr> Vẽ  tranh với chủ đề Hòa bình bằng gạch lớn nhất Việt Nam. </vt:lpstr>
      <vt:lpstr>PowerPoint Presentation</vt:lpstr>
      <vt:lpstr>Trại hè giao lưu thiếu nhi quốc tế  Việt – Lào – Campuchia </vt:lpstr>
      <vt:lpstr>PowerPoint Presentation</vt:lpstr>
      <vt:lpstr>PowerPoint Presentation</vt:lpstr>
      <vt:lpstr>PowerPoint Presentation</vt:lpstr>
      <vt:lpstr>Sinh viên I-rắc biểu tình chống chiến tranh</vt:lpstr>
      <vt:lpstr>Biểu tình, xếp chữ để ủng hộ một thế giới hoà bình, không có chiến tranh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Kiểm tra bài cũ</dc:title>
  <dc:creator>Baophongpc</dc:creator>
  <cp:lastModifiedBy>84356215876</cp:lastModifiedBy>
  <cp:revision>114</cp:revision>
  <dcterms:created xsi:type="dcterms:W3CDTF">2012-03-11T14:42:08Z</dcterms:created>
  <dcterms:modified xsi:type="dcterms:W3CDTF">2022-03-19T14:10:41Z</dcterms:modified>
</cp:coreProperties>
</file>