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73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32C1-985F-72A5-9A4E-C3ABB7D50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88B1C-12FD-F855-A153-518163206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074C-1AFE-05F5-62CC-043CBCAF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BB4-E75F-0C36-5E0D-7A217C64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15D9-91A5-DDE7-3E60-FE8F97F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C4D-0487-C293-F5FC-D5631080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27F0-7C02-F2DB-CF52-6401732D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66D1-CB65-3FDB-44E7-82DE478D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8F0E-E2F6-9696-70D4-D4E536FF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5D048-5DA7-B313-E8B2-93E7B5FB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D5BDF-F485-0B92-190E-7375E4CF3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18EA7-96B4-0ED7-5A64-6C908A813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4F08-0E3E-F986-E091-FC5CF842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903A-9145-53C4-0AF2-55C7E6F2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898A-0E66-831A-0CD2-A0B4173F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FFC7-7A82-47E9-869B-550DA979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7383-8428-FDC8-A4DB-C1F210EC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B5B6-EE5F-D8ED-C731-7DE4764C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4064-A54B-239A-96F7-0DD4E9F3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B6E15-E36E-0516-5D63-9409E359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8A58-DC1C-D669-06F6-024E935D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50C2-5AE0-8CF0-9861-2298C46A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69EE-C0E0-6632-76E9-40FF701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A164-EFB9-0D62-769E-7AFF4D0F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4A431-45DD-315D-50DE-806C2576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76C-73F3-09D1-EF69-4505D49A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E7F9-1904-5236-4C7A-439FE0B56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4841C-6315-4252-7618-EDACBC15F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90E99-5956-BC00-79A2-9B47DE1C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A05C-265B-16D4-DAD3-913A8915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39F0-8E0E-E4AC-D3EB-0D14BB8F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FF1C-9A29-9B8E-2570-B52DA32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C63E0-5862-2FC1-2B87-61E4C068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17FD5-0F58-02FF-563A-B41F2153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D7D9-5648-26C9-9DD3-659C84D9C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E188A-BFF9-E655-1DFC-97AF50D0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6CDE6-B520-EAE8-E570-8A0C17F2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C0F56-64DC-5E00-8E92-F1DB606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F621B-0C52-4299-ACD4-BD2A51D7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F526-C842-3530-52A3-F4C13C52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55732-485E-5814-CEA7-F54A2F29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B9EF3-EEB8-10EB-E12C-9C3E8906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0D87-5A79-DC67-6A8C-76EA4F88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B1BE1-7340-C017-460C-EAE37C03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EE4B7-F01D-B42E-08A2-44E162E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CDF68-2905-F526-5956-AB595BAA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19E1-F01E-2198-67E1-486B353A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4E90-9A02-ACA1-2F23-3CCE8D7DF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CA59-A8DC-5B2F-7D50-E488C1D3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28A9-2F71-9171-4415-0BD5F925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204B9-5C3D-7E49-9703-F1B15E5E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BD8B2-5E24-186B-B4CA-392EF348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7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08D3-DFBF-0A4C-5809-25178C2F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2C310-AF05-43FF-66B6-24162FAA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3BF53-D4BA-8B67-406A-75566F6B5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2B4-7403-7973-E6B5-551EB36D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3BB0-B0C4-6A7D-F3D8-65068D10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11C6-1C40-A595-EA7B-5FFE14DE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34F46-971E-FF91-AC8E-C184CF2D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C2AD-A9F1-6679-CB63-A3A9080AB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C4EA-A6AC-B583-BB74-9336461B6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0C5-A7AD-4F68-A265-6E1579D98088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4D3A-5905-D4CA-A1AB-FFCB6F79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EF27-4879-D806-EDCB-FE9ABDC95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74.png"/><Relationship Id="rId2" Type="http://schemas.openxmlformats.org/officeDocument/2006/relationships/image" Target="../media/image37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4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7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1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5" Type="http://schemas.openxmlformats.org/officeDocument/2006/relationships/image" Target="../media/image103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2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24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58.svg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8.svg"/><Relationship Id="rId5" Type="http://schemas.openxmlformats.org/officeDocument/2006/relationships/image" Target="../media/image6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37.png"/><Relationship Id="rId19" Type="http://schemas.openxmlformats.org/officeDocument/2006/relationships/image" Target="../media/image56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68.svg"/><Relationship Id="rId2" Type="http://schemas.openxmlformats.org/officeDocument/2006/relationships/image" Target="../media/image3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66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69.png"/><Relationship Id="rId2" Type="http://schemas.openxmlformats.org/officeDocument/2006/relationships/image" Target="../media/image37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2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76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02007" y="889000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58320" y="1587848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748968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spc="-137" dirty="0">
                <a:solidFill>
                  <a:srgbClr val="000000"/>
                </a:solidFill>
                <a:latin typeface="Cambria"/>
              </a:rPr>
              <a:t>a.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đọc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khinh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khí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Niềm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vui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sáng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tạo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Chắp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cánh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ước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mơ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Widescreen</PresentationFormat>
  <Paragraphs>77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nhung bui</cp:lastModifiedBy>
  <cp:revision>2</cp:revision>
  <dcterms:created xsi:type="dcterms:W3CDTF">2023-12-18T06:21:03Z</dcterms:created>
  <dcterms:modified xsi:type="dcterms:W3CDTF">2023-12-18T06:22:04Z</dcterms:modified>
</cp:coreProperties>
</file>