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media/audio2.wav" ContentType="audio/x-wav"/>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63" r:id="rId2"/>
  </p:sldMasterIdLst>
  <p:notesMasterIdLst>
    <p:notesMasterId r:id="rId38"/>
  </p:notesMasterIdLst>
  <p:sldIdLst>
    <p:sldId id="257" r:id="rId3"/>
    <p:sldId id="258" r:id="rId4"/>
    <p:sldId id="260" r:id="rId5"/>
    <p:sldId id="261" r:id="rId6"/>
    <p:sldId id="296" r:id="rId7"/>
    <p:sldId id="259" r:id="rId8"/>
    <p:sldId id="289" r:id="rId9"/>
    <p:sldId id="262" r:id="rId10"/>
    <p:sldId id="263" r:id="rId11"/>
    <p:sldId id="264" r:id="rId12"/>
    <p:sldId id="265" r:id="rId13"/>
    <p:sldId id="266" r:id="rId14"/>
    <p:sldId id="267" r:id="rId15"/>
    <p:sldId id="290" r:id="rId16"/>
    <p:sldId id="268" r:id="rId17"/>
    <p:sldId id="269" r:id="rId18"/>
    <p:sldId id="292" r:id="rId19"/>
    <p:sldId id="291" r:id="rId20"/>
    <p:sldId id="270" r:id="rId21"/>
    <p:sldId id="271" r:id="rId22"/>
    <p:sldId id="272" r:id="rId23"/>
    <p:sldId id="273" r:id="rId24"/>
    <p:sldId id="274" r:id="rId25"/>
    <p:sldId id="275" r:id="rId26"/>
    <p:sldId id="276" r:id="rId27"/>
    <p:sldId id="282" r:id="rId28"/>
    <p:sldId id="277" r:id="rId29"/>
    <p:sldId id="293" r:id="rId30"/>
    <p:sldId id="280" r:id="rId31"/>
    <p:sldId id="281" r:id="rId32"/>
    <p:sldId id="283" r:id="rId33"/>
    <p:sldId id="284" r:id="rId34"/>
    <p:sldId id="285" r:id="rId35"/>
    <p:sldId id="294" r:id="rId36"/>
    <p:sldId id="288" r:id="rId37"/>
  </p:sldIdLst>
  <p:sldSz cx="12192000" cy="6858000"/>
  <p:notesSz cx="6858000" cy="9144000"/>
  <p:embeddedFontLst>
    <p:embeddedFont>
      <p:font typeface="Cambria" panose="02040503050406030204" pitchFamily="18" charset="0"/>
      <p:regular r:id="rId39"/>
      <p:bold r:id="rId40"/>
      <p:italic r:id="rId41"/>
      <p:boldItalic r:id="rId42"/>
    </p:embeddedFont>
    <p:embeddedFont>
      <p:font typeface="#9Slide07 HoneyCream" panose="020B0604020202020204" charset="0"/>
      <p:regular r:id="rId43"/>
    </p:embeddedFont>
    <p:embeddedFont>
      <p:font typeface="Calibri" panose="020F0502020204030204" pitchFamily="34" charset="0"/>
      <p:regular r:id="rId44"/>
      <p:bold r:id="rId45"/>
      <p:italic r:id="rId46"/>
      <p:boldItalic r:id="rId47"/>
    </p:embeddedFont>
    <p:embeddedFont>
      <p:font typeface="微软雅黑" panose="020B0503020204020204" pitchFamily="34" charset="-122"/>
      <p:regular r:id="rId48"/>
      <p:bold r:id="rId49"/>
    </p:embeddedFont>
    <p:embeddedFont>
      <p:font typeface="DengXian" panose="02010600030101010101" pitchFamily="2" charset="-122"/>
      <p:regular r:id="rId50"/>
      <p:bold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7" d="100"/>
          <a:sy n="67" d="100"/>
        </p:scale>
        <p:origin x="86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6.xml"/><Relationship Id="rId51" Type="http://schemas.openxmlformats.org/officeDocument/2006/relationships/font" Target="fonts/font1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font" Target="fonts/font3.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89EC77-2285-49F5-B2CB-9FF88F73AE52}" type="datetimeFigureOut">
              <a:rPr lang="en-US" smtClean="0"/>
              <a:t>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08F176-630A-4EC1-A869-DE34270FDF80}" type="slidenum">
              <a:rPr lang="en-US" smtClean="0"/>
              <a:t>‹#›</a:t>
            </a:fld>
            <a:endParaRPr lang="en-US"/>
          </a:p>
        </p:txBody>
      </p:sp>
    </p:spTree>
    <p:extLst>
      <p:ext uri="{BB962C8B-B14F-4D97-AF65-F5344CB8AC3E}">
        <p14:creationId xmlns:p14="http://schemas.microsoft.com/office/powerpoint/2010/main" val="2179750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176C3-2D29-4884-8417-64D9C1932A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630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5158" cy="6858001"/>
          </a:xfrm>
          <a:prstGeom prst="rect">
            <a:avLst/>
          </a:prstGeom>
        </p:spPr>
      </p:pic>
    </p:spTree>
    <p:extLst>
      <p:ext uri="{BB962C8B-B14F-4D97-AF65-F5344CB8AC3E}">
        <p14:creationId xmlns:p14="http://schemas.microsoft.com/office/powerpoint/2010/main" val="24468238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4756" cy="6858000"/>
          </a:xfrm>
          <a:prstGeom prst="rect">
            <a:avLst/>
          </a:prstGeom>
        </p:spPr>
      </p:pic>
    </p:spTree>
    <p:extLst>
      <p:ext uri="{BB962C8B-B14F-4D97-AF65-F5344CB8AC3E}">
        <p14:creationId xmlns:p14="http://schemas.microsoft.com/office/powerpoint/2010/main" val="7581789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pic>
        <p:nvPicPr>
          <p:cNvPr id="5" name="图片 1">
            <a:extLst>
              <a:ext uri="{FF2B5EF4-FFF2-40B4-BE49-F238E27FC236}">
                <a16:creationId xmlns:a16="http://schemas.microsoft.com/office/drawing/2014/main" id="{798C8C87-65AC-42CA-BB7C-A12726A9E76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Tree>
    <p:extLst>
      <p:ext uri="{BB962C8B-B14F-4D97-AF65-F5344CB8AC3E}">
        <p14:creationId xmlns:p14="http://schemas.microsoft.com/office/powerpoint/2010/main" val="2810050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4756" cy="6858000"/>
          </a:xfrm>
          <a:prstGeom prst="rect">
            <a:avLst/>
          </a:prstGeom>
        </p:spPr>
      </p:pic>
    </p:spTree>
    <p:extLst>
      <p:ext uri="{BB962C8B-B14F-4D97-AF65-F5344CB8AC3E}">
        <p14:creationId xmlns:p14="http://schemas.microsoft.com/office/powerpoint/2010/main" val="37357830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853D05-DEE2-459A-8CAA-7C0330370249}"/>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31334BB6-A64A-4059-8CCF-D0B18997BB2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157898" y="6976575"/>
            <a:ext cx="1824009" cy="2002485"/>
          </a:xfrm>
          <a:prstGeom prst="rect">
            <a:avLst/>
          </a:prstGeom>
        </p:spPr>
      </p:pic>
      <p:sp>
        <p:nvSpPr>
          <p:cNvPr id="4" name="TextBox 3">
            <a:extLst>
              <a:ext uri="{FF2B5EF4-FFF2-40B4-BE49-F238E27FC236}">
                <a16:creationId xmlns:a16="http://schemas.microsoft.com/office/drawing/2014/main" id="{03DF2981-8717-46BB-9EFC-7D90D5D6CE7E}"/>
              </a:ext>
            </a:extLst>
          </p:cNvPr>
          <p:cNvSpPr txBox="1"/>
          <p:nvPr userDrawn="1"/>
        </p:nvSpPr>
        <p:spPr>
          <a:xfrm>
            <a:off x="3048814" y="7491223"/>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D794A49D-C08F-469E-BE9D-45691C04E727}"/>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prstClr val="white"/>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9BCCB4C-785C-4B92-93F8-ED0ABEC4139B}"/>
              </a:ext>
            </a:extLst>
          </p:cNvPr>
          <p:cNvSpPr txBox="1">
            <a:spLocks/>
          </p:cNvSpPr>
          <p:nvPr userDrawn="1"/>
        </p:nvSpPr>
        <p:spPr>
          <a:xfrm>
            <a:off x="976778" y="88225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pic>
        <p:nvPicPr>
          <p:cNvPr id="7" name="Picture 6">
            <a:extLst>
              <a:ext uri="{FF2B5EF4-FFF2-40B4-BE49-F238E27FC236}">
                <a16:creationId xmlns:a16="http://schemas.microsoft.com/office/drawing/2014/main" id="{1F468811-5699-4870-915A-0CA50667620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8" name="Picture 7">
            <a:extLst>
              <a:ext uri="{FF2B5EF4-FFF2-40B4-BE49-F238E27FC236}">
                <a16:creationId xmlns:a16="http://schemas.microsoft.com/office/drawing/2014/main" id="{38748BF8-116D-44EB-982D-30A6DD6E0D2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9" name="Picture 8">
            <a:extLst>
              <a:ext uri="{FF2B5EF4-FFF2-40B4-BE49-F238E27FC236}">
                <a16:creationId xmlns:a16="http://schemas.microsoft.com/office/drawing/2014/main" id="{77401481-811E-4FE7-90E3-C0F46D11631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0" name="Picture 9">
            <a:extLst>
              <a:ext uri="{FF2B5EF4-FFF2-40B4-BE49-F238E27FC236}">
                <a16:creationId xmlns:a16="http://schemas.microsoft.com/office/drawing/2014/main" id="{10FE3D28-C1D7-4A28-BEB4-9B680FBD352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1" name="Title 1">
            <a:extLst>
              <a:ext uri="{FF2B5EF4-FFF2-40B4-BE49-F238E27FC236}">
                <a16:creationId xmlns:a16="http://schemas.microsoft.com/office/drawing/2014/main" id="{96D18D41-F29C-4D77-A0DF-625A40118CC6}"/>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184A0CAC-DCFB-4209-8667-EA75397BB15A}"/>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7DAF7218-5A7C-445B-A387-11C30BE82B8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C480B158-69AC-47BA-8715-BDC6A5A571C8}"/>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75884680-9F14-4357-A548-302FD7E4E3CD}"/>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767253432"/>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853D05-DEE2-459A-8CAA-7C0330370249}"/>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31334BB6-A64A-4059-8CCF-D0B18997BB2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157898" y="6976575"/>
            <a:ext cx="1824009" cy="2002485"/>
          </a:xfrm>
          <a:prstGeom prst="rect">
            <a:avLst/>
          </a:prstGeom>
        </p:spPr>
      </p:pic>
      <p:sp>
        <p:nvSpPr>
          <p:cNvPr id="4" name="TextBox 3">
            <a:extLst>
              <a:ext uri="{FF2B5EF4-FFF2-40B4-BE49-F238E27FC236}">
                <a16:creationId xmlns:a16="http://schemas.microsoft.com/office/drawing/2014/main" id="{03DF2981-8717-46BB-9EFC-7D90D5D6CE7E}"/>
              </a:ext>
            </a:extLst>
          </p:cNvPr>
          <p:cNvSpPr txBox="1"/>
          <p:nvPr userDrawn="1"/>
        </p:nvSpPr>
        <p:spPr>
          <a:xfrm>
            <a:off x="3048814" y="7491223"/>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60000"/>
                    <a:lumOff val="40000"/>
                  </a:schemeClr>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chemeClr val="accent6">
                    <a:lumMod val="60000"/>
                    <a:lumOff val="40000"/>
                  </a:schemeClr>
                </a:solidFill>
                <a:effectLst/>
                <a:uLnTx/>
                <a:uFillTx/>
                <a:latin typeface="Times New Roman" panose="02020603050405020304" pitchFamily="18" charset="0"/>
                <a:ea typeface="+mn-ea"/>
                <a:cs typeface="Times New Roman" panose="02020603050405020304" pitchFamily="18" charset="0"/>
              </a:rPr>
              <a:t>Mời</a:t>
            </a:r>
            <a:r>
              <a:rPr kumimoji="0" lang="en-US" sz="1800" b="1" i="0" u="none" strike="noStrike" kern="1200" cap="none" spc="0" normalizeH="0" baseline="0" noProof="0" dirty="0">
                <a:ln>
                  <a:noFill/>
                </a:ln>
                <a:solidFill>
                  <a:schemeClr val="accent6">
                    <a:lumMod val="60000"/>
                    <a:lumOff val="40000"/>
                  </a:schemeClr>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chemeClr val="accent6">
                    <a:lumMod val="60000"/>
                    <a:lumOff val="40000"/>
                  </a:schemeClr>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chemeClr val="accent6">
                    <a:lumMod val="60000"/>
                    <a:lumOff val="40000"/>
                  </a:schemeClr>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chemeClr val="accent6">
                    <a:lumMod val="60000"/>
                    <a:lumOff val="40000"/>
                  </a:schemeClr>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chemeClr val="accent6">
                    <a:lumMod val="60000"/>
                    <a:lumOff val="40000"/>
                  </a:schemeClr>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chemeClr val="accent6">
                    <a:lumMod val="60000"/>
                    <a:lumOff val="40000"/>
                  </a:schemeClr>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chemeClr val="accent6">
                  <a:lumMod val="60000"/>
                  <a:lumOff val="40000"/>
                </a:schemeClr>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60000"/>
                    <a:lumOff val="40000"/>
                  </a:schemeClr>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chemeClr val="accent6">
                    <a:lumMod val="60000"/>
                    <a:lumOff val="40000"/>
                  </a:schemeClr>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chemeClr val="accent6">
                    <a:lumMod val="60000"/>
                    <a:lumOff val="40000"/>
                  </a:schemeClr>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chemeClr val="accent6">
                    <a:lumMod val="60000"/>
                    <a:lumOff val="40000"/>
                  </a:schemeClr>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chemeClr val="accent6">
                  <a:lumMod val="60000"/>
                  <a:lumOff val="40000"/>
                </a:schemeClr>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D794A49D-C08F-469E-BE9D-45691C04E727}"/>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chemeClr val="accent6">
                    <a:lumMod val="60000"/>
                    <a:lumOff val="40000"/>
                  </a:scheme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chemeClr val="accent6">
                  <a:lumMod val="60000"/>
                  <a:lumOff val="40000"/>
                </a:schemeClr>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9BCCB4C-785C-4B92-93F8-ED0ABEC4139B}"/>
              </a:ext>
            </a:extLst>
          </p:cNvPr>
          <p:cNvSpPr txBox="1">
            <a:spLocks/>
          </p:cNvSpPr>
          <p:nvPr userDrawn="1"/>
        </p:nvSpPr>
        <p:spPr>
          <a:xfrm>
            <a:off x="976778" y="88225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chemeClr val="accent6">
                    <a:lumMod val="60000"/>
                    <a:lumOff val="40000"/>
                  </a:schemeClr>
                </a:solidFill>
                <a:effectLst/>
                <a:uLnTx/>
                <a:uFillTx/>
                <a:latin typeface="#9Slide07 HoneyCream" pitchFamily="2" charset="0"/>
                <a:ea typeface="+mj-ea"/>
                <a:cs typeface="+mj-cs"/>
              </a:rPr>
              <a:t>Măng</a:t>
            </a:r>
            <a:r>
              <a:rPr kumimoji="0" lang="en-US" sz="3200" b="0" i="0" u="none" strike="noStrike" kern="1200" cap="none" spc="0" normalizeH="0" baseline="0" noProof="0" dirty="0">
                <a:ln>
                  <a:noFill/>
                </a:ln>
                <a:solidFill>
                  <a:schemeClr val="accent6">
                    <a:lumMod val="60000"/>
                    <a:lumOff val="40000"/>
                  </a:schemeClr>
                </a:solidFill>
                <a:effectLst/>
                <a:uLnTx/>
                <a:uFillTx/>
                <a:latin typeface="#9Slide07 HoneyCream" pitchFamily="2" charset="0"/>
                <a:ea typeface="+mj-ea"/>
                <a:cs typeface="+mj-cs"/>
              </a:rPr>
              <a:t> Non</a:t>
            </a:r>
          </a:p>
        </p:txBody>
      </p:sp>
      <p:pic>
        <p:nvPicPr>
          <p:cNvPr id="7" name="Picture 6">
            <a:extLst>
              <a:ext uri="{FF2B5EF4-FFF2-40B4-BE49-F238E27FC236}">
                <a16:creationId xmlns:a16="http://schemas.microsoft.com/office/drawing/2014/main" id="{1F468811-5699-4870-915A-0CA50667620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8" name="Picture 7">
            <a:extLst>
              <a:ext uri="{FF2B5EF4-FFF2-40B4-BE49-F238E27FC236}">
                <a16:creationId xmlns:a16="http://schemas.microsoft.com/office/drawing/2014/main" id="{38748BF8-116D-44EB-982D-30A6DD6E0D2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9" name="Picture 8">
            <a:extLst>
              <a:ext uri="{FF2B5EF4-FFF2-40B4-BE49-F238E27FC236}">
                <a16:creationId xmlns:a16="http://schemas.microsoft.com/office/drawing/2014/main" id="{77401481-811E-4FE7-90E3-C0F46D11631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0" name="Picture 9">
            <a:extLst>
              <a:ext uri="{FF2B5EF4-FFF2-40B4-BE49-F238E27FC236}">
                <a16:creationId xmlns:a16="http://schemas.microsoft.com/office/drawing/2014/main" id="{10FE3D28-C1D7-4A28-BEB4-9B680FBD352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1" name="Title 1">
            <a:extLst>
              <a:ext uri="{FF2B5EF4-FFF2-40B4-BE49-F238E27FC236}">
                <a16:creationId xmlns:a16="http://schemas.microsoft.com/office/drawing/2014/main" id="{96D18D41-F29C-4D77-A0DF-625A40118CC6}"/>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chemeClr val="accent6">
                    <a:lumMod val="60000"/>
                    <a:lumOff val="40000"/>
                  </a:scheme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chemeClr val="accent6">
                  <a:lumMod val="60000"/>
                  <a:lumOff val="40000"/>
                </a:scheme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184A0CAC-DCFB-4209-8667-EA75397BB15A}"/>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7DAF7218-5A7C-445B-A387-11C30BE82B8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C480B158-69AC-47BA-8715-BDC6A5A571C8}"/>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75884680-9F14-4357-A548-302FD7E4E3CD}"/>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990292692"/>
      </p:ext>
    </p:extLst>
  </p:cSld>
  <p:clrMap bg1="lt1" tx1="dk1" bg2="lt2" tx2="dk2" accent1="accent1" accent2="accent2" accent3="accent3" accent4="accent4" accent5="accent5" accent6="accent6" hlink="hlink" folHlink="folHlink"/>
  <p:sldLayoutIdLst>
    <p:sldLayoutId id="2147483664" r:id="rId1"/>
    <p:sldLayoutId id="2147483665"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34.sv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28.png"/><Relationship Id="rId5" Type="http://schemas.openxmlformats.org/officeDocument/2006/relationships/image" Target="../media/image27.sv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5.png"/><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24.png"/><Relationship Id="rId5" Type="http://schemas.openxmlformats.org/officeDocument/2006/relationships/image" Target="../media/image27.sv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36.svg"/><Relationship Id="rId5" Type="http://schemas.openxmlformats.org/officeDocument/2006/relationships/image" Target="../media/image29.png"/><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30.png"/><Relationship Id="rId5" Type="http://schemas.openxmlformats.org/officeDocument/2006/relationships/image" Target="../media/image31.png"/><Relationship Id="rId4" Type="http://schemas.openxmlformats.org/officeDocument/2006/relationships/image" Target="../media/image27.sv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0.png"/><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7.svg"/></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0.png"/><Relationship Id="rId2" Type="http://schemas.openxmlformats.org/officeDocument/2006/relationships/slideLayout" Target="../slideLayouts/slideLayout3.xml"/><Relationship Id="rId1" Type="http://schemas.openxmlformats.org/officeDocument/2006/relationships/tags" Target="../tags/tag1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FoJAErRyQPo" TargetMode="External"/><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s://www.youtube.com/watch?v=0aDYj25GcaE"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6.jpeg"/><Relationship Id="rId4" Type="http://schemas.openxmlformats.org/officeDocument/2006/relationships/audio" Target="../media/audio1.wav"/><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38.png"/><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2.png"/><Relationship Id="rId7" Type="http://schemas.openxmlformats.org/officeDocument/2006/relationships/image" Target="../media/image31.png"/><Relationship Id="rId2" Type="http://schemas.openxmlformats.org/officeDocument/2006/relationships/slideLayout" Target="../slideLayouts/slideLayout3.xml"/><Relationship Id="rId1" Type="http://schemas.openxmlformats.org/officeDocument/2006/relationships/tags" Target="../tags/tag14.xml"/><Relationship Id="rId6" Type="http://schemas.openxmlformats.org/officeDocument/2006/relationships/image" Target="../media/image51.svg"/><Relationship Id="rId5" Type="http://schemas.openxmlformats.org/officeDocument/2006/relationships/image" Target="../media/image43.png"/><Relationship Id="rId4" Type="http://schemas.openxmlformats.org/officeDocument/2006/relationships/image" Target="../media/image27.svg"/><Relationship Id="rId9" Type="http://schemas.openxmlformats.org/officeDocument/2006/relationships/image" Target="../media/image53.svg"/></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37.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jp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7.jpg"/><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17.jpg"/><Relationship Id="rId1" Type="http://schemas.openxmlformats.org/officeDocument/2006/relationships/slideLayout" Target="../slideLayouts/slideLayout1.xml"/><Relationship Id="rId6" Type="http://schemas.openxmlformats.org/officeDocument/2006/relationships/image" Target="../media/image61.svg"/><Relationship Id="rId5" Type="http://schemas.openxmlformats.org/officeDocument/2006/relationships/image" Target="../media/image51.png"/><Relationship Id="rId4" Type="http://schemas.openxmlformats.org/officeDocument/2006/relationships/image" Target="../media/image50.jp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7.jp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7.jpg"/><Relationship Id="rId1" Type="http://schemas.openxmlformats.org/officeDocument/2006/relationships/slideLayout" Target="../slideLayouts/slideLayout1.xml"/><Relationship Id="rId5" Type="http://schemas.openxmlformats.org/officeDocument/2006/relationships/image" Target="../media/image63.sv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7.jpg"/><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7.jpg"/><Relationship Id="rId1" Type="http://schemas.openxmlformats.org/officeDocument/2006/relationships/slideLayout" Target="../slideLayouts/slideLayout1.xml"/><Relationship Id="rId6" Type="http://schemas.openxmlformats.org/officeDocument/2006/relationships/image" Target="../media/image70.svg"/><Relationship Id="rId5" Type="http://schemas.openxmlformats.org/officeDocument/2006/relationships/image" Target="../media/image57.png"/><Relationship Id="rId4" Type="http://schemas.openxmlformats.org/officeDocument/2006/relationships/image" Target="../media/image68.svg"/></Relationships>
</file>

<file path=ppt/slides/_rels/slide31.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22.png"/><Relationship Id="rId7" Type="http://schemas.openxmlformats.org/officeDocument/2006/relationships/image" Target="../media/image44.png"/><Relationship Id="rId2" Type="http://schemas.openxmlformats.org/officeDocument/2006/relationships/slideLayout" Target="../slideLayouts/slideLayout3.xml"/><Relationship Id="rId1" Type="http://schemas.openxmlformats.org/officeDocument/2006/relationships/tags" Target="../tags/tag15.xml"/><Relationship Id="rId6" Type="http://schemas.openxmlformats.org/officeDocument/2006/relationships/image" Target="../media/image51.svg"/><Relationship Id="rId5" Type="http://schemas.openxmlformats.org/officeDocument/2006/relationships/image" Target="../media/image43.png"/><Relationship Id="rId4" Type="http://schemas.openxmlformats.org/officeDocument/2006/relationships/image" Target="../media/image27.svg"/><Relationship Id="rId9"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png"/><Relationship Id="rId3" Type="http://schemas.openxmlformats.org/officeDocument/2006/relationships/audio" Target="../media/audio1.wav"/><Relationship Id="rId7" Type="http://schemas.openxmlformats.org/officeDocument/2006/relationships/image" Target="../media/image53.svg"/><Relationship Id="rId12" Type="http://schemas.openxmlformats.org/officeDocument/2006/relationships/image" Target="../media/image65.jpeg"/><Relationship Id="rId2" Type="http://schemas.openxmlformats.org/officeDocument/2006/relationships/slideLayout" Target="../slideLayouts/slideLayout3.xml"/><Relationship Id="rId1" Type="http://schemas.openxmlformats.org/officeDocument/2006/relationships/tags" Target="../tags/tag16.xml"/><Relationship Id="rId6" Type="http://schemas.openxmlformats.org/officeDocument/2006/relationships/image" Target="../media/image44.png"/><Relationship Id="rId11" Type="http://schemas.openxmlformats.org/officeDocument/2006/relationships/image" Target="../media/image64.jpeg"/><Relationship Id="rId5" Type="http://schemas.openxmlformats.org/officeDocument/2006/relationships/image" Target="../media/image27.svg"/><Relationship Id="rId10" Type="http://schemas.openxmlformats.org/officeDocument/2006/relationships/image" Target="../media/image63.jpeg"/><Relationship Id="rId4" Type="http://schemas.openxmlformats.org/officeDocument/2006/relationships/image" Target="../media/image22.png"/><Relationship Id="rId9" Type="http://schemas.openxmlformats.org/officeDocument/2006/relationships/image" Target="../media/image76.svg"/></Relationships>
</file>

<file path=ppt/slides/_rels/slide3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1.wav"/><Relationship Id="rId7" Type="http://schemas.openxmlformats.org/officeDocument/2006/relationships/image" Target="../media/image53.svg"/><Relationship Id="rId2" Type="http://schemas.openxmlformats.org/officeDocument/2006/relationships/slideLayout" Target="../slideLayouts/slideLayout3.xml"/><Relationship Id="rId1" Type="http://schemas.openxmlformats.org/officeDocument/2006/relationships/tags" Target="../tags/tag17.xml"/><Relationship Id="rId6" Type="http://schemas.openxmlformats.org/officeDocument/2006/relationships/image" Target="../media/image44.png"/><Relationship Id="rId5" Type="http://schemas.openxmlformats.org/officeDocument/2006/relationships/image" Target="../media/image27.svg"/><Relationship Id="rId10" Type="http://schemas.openxmlformats.org/officeDocument/2006/relationships/image" Target="../media/image66.png"/><Relationship Id="rId4" Type="http://schemas.openxmlformats.org/officeDocument/2006/relationships/image" Target="../media/image22.png"/><Relationship Id="rId9" Type="http://schemas.openxmlformats.org/officeDocument/2006/relationships/image" Target="../media/image76.svg"/></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23.png"/><Relationship Id="rId5" Type="http://schemas.openxmlformats.org/officeDocument/2006/relationships/image" Target="../media/image9.png"/><Relationship Id="rId4" Type="http://schemas.openxmlformats.org/officeDocument/2006/relationships/image" Target="../media/image27.sv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7.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23.png"/><Relationship Id="rId5" Type="http://schemas.openxmlformats.org/officeDocument/2006/relationships/image" Target="../media/image26.jpeg"/><Relationship Id="rId4"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doll, toy, clipart&#10;&#10;Description automatically generated">
            <a:extLst>
              <a:ext uri="{FF2B5EF4-FFF2-40B4-BE49-F238E27FC236}">
                <a16:creationId xmlns:a16="http://schemas.microsoft.com/office/drawing/2014/main" id="{E9D6FA1F-FBC1-403F-8461-8704A3F86360}"/>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79154" y="2764171"/>
            <a:ext cx="5037252" cy="2907076"/>
          </a:xfrm>
          <a:prstGeom prst="rect">
            <a:avLst/>
          </a:prstGeom>
        </p:spPr>
      </p:pic>
      <p:pic>
        <p:nvPicPr>
          <p:cNvPr id="2" name="Picture 1"/>
          <p:cNvPicPr>
            <a:picLocks noChangeAspect="1"/>
          </p:cNvPicPr>
          <p:nvPr/>
        </p:nvPicPr>
        <p:blipFill>
          <a:blip r:embed="rId3"/>
          <a:stretch>
            <a:fillRect/>
          </a:stretch>
        </p:blipFill>
        <p:spPr>
          <a:xfrm>
            <a:off x="871132" y="946438"/>
            <a:ext cx="5986791" cy="4724809"/>
          </a:xfrm>
          <a:prstGeom prst="rect">
            <a:avLst/>
          </a:prstGeom>
        </p:spPr>
      </p:pic>
    </p:spTree>
    <p:extLst>
      <p:ext uri="{BB962C8B-B14F-4D97-AF65-F5344CB8AC3E}">
        <p14:creationId xmlns:p14="http://schemas.microsoft.com/office/powerpoint/2010/main" val="19888649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5">
            <a:extLst>
              <a:ext uri="{FF2B5EF4-FFF2-40B4-BE49-F238E27FC236}">
                <a16:creationId xmlns:a16="http://schemas.microsoft.com/office/drawing/2014/main" id="{FC9D7BB1-2C86-4473-81F9-C188C6DCB1A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1107650" flipH="1">
            <a:off x="5490079" y="1935899"/>
            <a:ext cx="4423498" cy="2600229"/>
          </a:xfrm>
          <a:prstGeom prst="rect">
            <a:avLst/>
          </a:prstGeom>
        </p:spPr>
      </p:pic>
      <p:sp>
        <p:nvSpPr>
          <p:cNvPr id="21" name="TextBox 20">
            <a:extLst>
              <a:ext uri="{FF2B5EF4-FFF2-40B4-BE49-F238E27FC236}">
                <a16:creationId xmlns:a16="http://schemas.microsoft.com/office/drawing/2014/main" id="{5EF7CD2B-D218-49B1-ABEF-E6F95A085A50}"/>
              </a:ext>
            </a:extLst>
          </p:cNvPr>
          <p:cNvSpPr txBox="1"/>
          <p:nvPr/>
        </p:nvSpPr>
        <p:spPr>
          <a:xfrm rot="20972521">
            <a:off x="5818855" y="2400685"/>
            <a:ext cx="337976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Hãy</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đọc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tên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bằng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duyên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hải</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miền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Trung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theo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tự</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Bắc</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vào</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Nam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6" name="Picture 5">
            <a:extLst>
              <a:ext uri="{FF2B5EF4-FFF2-40B4-BE49-F238E27FC236}">
                <a16:creationId xmlns:a16="http://schemas.microsoft.com/office/drawing/2014/main" id="{83C466BE-9DD4-4D51-A68C-9C5A7174B031}"/>
              </a:ext>
            </a:extLst>
          </p:cNvPr>
          <p:cNvPicPr>
            <a:picLocks noChangeAspect="1"/>
          </p:cNvPicPr>
          <p:nvPr/>
        </p:nvPicPr>
        <p:blipFill>
          <a:blip r:embed="rId8"/>
          <a:stretch>
            <a:fillRect/>
          </a:stretch>
        </p:blipFill>
        <p:spPr>
          <a:xfrm>
            <a:off x="652915" y="1345096"/>
            <a:ext cx="3761429" cy="5337164"/>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5BB8B286-7F38-4457-929C-CE181606A4A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735061" y="3777216"/>
            <a:ext cx="2968610" cy="2934480"/>
          </a:xfrm>
          <a:prstGeom prst="rect">
            <a:avLst/>
          </a:prstGeom>
        </p:spPr>
      </p:pic>
      <p:sp>
        <p:nvSpPr>
          <p:cNvPr id="3" name="Oval 2">
            <a:extLst>
              <a:ext uri="{FF2B5EF4-FFF2-40B4-BE49-F238E27FC236}">
                <a16:creationId xmlns:a16="http://schemas.microsoft.com/office/drawing/2014/main" id="{34B7A5B1-9F2F-4257-838F-61135E3C8854}"/>
              </a:ext>
            </a:extLst>
          </p:cNvPr>
          <p:cNvSpPr/>
          <p:nvPr/>
        </p:nvSpPr>
        <p:spPr>
          <a:xfrm rot="20766010">
            <a:off x="1392991" y="1861560"/>
            <a:ext cx="374301" cy="94705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EAD00606-B01B-4349-A745-37129BCC3A13}"/>
              </a:ext>
            </a:extLst>
          </p:cNvPr>
          <p:cNvSpPr/>
          <p:nvPr/>
        </p:nvSpPr>
        <p:spPr>
          <a:xfrm rot="19459314">
            <a:off x="2062022" y="2729807"/>
            <a:ext cx="393556" cy="110558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C76CC82D-8DB3-45A2-9B16-DA77CA4B591E}"/>
              </a:ext>
            </a:extLst>
          </p:cNvPr>
          <p:cNvSpPr/>
          <p:nvPr/>
        </p:nvSpPr>
        <p:spPr>
          <a:xfrm rot="19459314">
            <a:off x="2793387" y="3640050"/>
            <a:ext cx="393556" cy="72806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a:extLst>
              <a:ext uri="{FF2B5EF4-FFF2-40B4-BE49-F238E27FC236}">
                <a16:creationId xmlns:a16="http://schemas.microsoft.com/office/drawing/2014/main" id="{25D0AE2A-42C7-4918-BC70-17E5C9BF191D}"/>
              </a:ext>
            </a:extLst>
          </p:cNvPr>
          <p:cNvSpPr/>
          <p:nvPr/>
        </p:nvSpPr>
        <p:spPr>
          <a:xfrm rot="21224052">
            <a:off x="3028316" y="4333631"/>
            <a:ext cx="393556" cy="12743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1873F4FC-E416-48B0-B72F-CCCE3DEC77F4}"/>
              </a:ext>
            </a:extLst>
          </p:cNvPr>
          <p:cNvSpPr/>
          <p:nvPr/>
        </p:nvSpPr>
        <p:spPr>
          <a:xfrm rot="2851924">
            <a:off x="2686744" y="5511989"/>
            <a:ext cx="393556" cy="12743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6"/>
          <p:cNvPicPr>
            <a:picLocks noChangeAspect="1"/>
          </p:cNvPicPr>
          <p:nvPr/>
        </p:nvPicPr>
        <p:blipFill>
          <a:blip r:embed="rId10"/>
          <a:stretch>
            <a:fillRect/>
          </a:stretch>
        </p:blipFill>
        <p:spPr>
          <a:xfrm>
            <a:off x="4587349" y="325981"/>
            <a:ext cx="7151228" cy="1274174"/>
          </a:xfrm>
          <a:prstGeom prst="rect">
            <a:avLst/>
          </a:prstGeom>
        </p:spPr>
      </p:pic>
    </p:spTree>
    <p:custDataLst>
      <p:tags r:id="rId1"/>
    </p:custDataLst>
    <p:extLst>
      <p:ext uri="{BB962C8B-B14F-4D97-AF65-F5344CB8AC3E}">
        <p14:creationId xmlns:p14="http://schemas.microsoft.com/office/powerpoint/2010/main" val="2975746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53" presetClass="entr" presetSubtype="16"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up)">
                                      <p:cBhvr>
                                        <p:cTn id="30" dur="500"/>
                                        <p:tgtEl>
                                          <p:spTgt spid="17"/>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up)">
                                      <p:cBhvr>
                                        <p:cTn id="35" dur="500"/>
                                        <p:tgtEl>
                                          <p:spTgt spid="18"/>
                                        </p:tgtEl>
                                      </p:cBhvr>
                                    </p:animEffec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subTnLst>
                                    <p:audio>
                                      <p:cMediaNode>
                                        <p:cTn display="0" masterRel="sameClick">
                                          <p:stCondLst>
                                            <p:cond evt="begin" delay="0">
                                              <p:tn val="3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animBg="1"/>
      <p:bldP spid="16" grpId="0" animBg="1"/>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Rounded Corners 11">
            <a:extLst>
              <a:ext uri="{FF2B5EF4-FFF2-40B4-BE49-F238E27FC236}">
                <a16:creationId xmlns:a16="http://schemas.microsoft.com/office/drawing/2014/main" id="{B871B5C5-47CF-4E03-A003-5DDEB01A0D1C}"/>
              </a:ext>
            </a:extLst>
          </p:cNvPr>
          <p:cNvSpPr/>
          <p:nvPr/>
        </p:nvSpPr>
        <p:spPr>
          <a:xfrm>
            <a:off x="4939718" y="1394038"/>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9900">
                    <a:lumMod val="50000"/>
                  </a:srgbClr>
                </a:solidFill>
                <a:effectLst/>
                <a:uLnTx/>
                <a:uFillTx/>
                <a:latin typeface="Arial" panose="020B0604020202020204" pitchFamily="34" charset="0"/>
                <a:ea typeface="+mn-ea"/>
                <a:cs typeface="Arial" panose="020B0604020202020204" pitchFamily="34" charset="0"/>
              </a:rPr>
              <a:t>Đồng bằng Thanh – Nghệ – Tĩnh</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Arial" panose="020B0604020202020204" pitchFamily="34" charset="0"/>
            </a:endParaRPr>
          </a:p>
        </p:txBody>
      </p:sp>
      <p:sp>
        <p:nvSpPr>
          <p:cNvPr id="13" name="Rectangle: Rounded Corners 12">
            <a:extLst>
              <a:ext uri="{FF2B5EF4-FFF2-40B4-BE49-F238E27FC236}">
                <a16:creationId xmlns:a16="http://schemas.microsoft.com/office/drawing/2014/main" id="{6F9DB48F-9531-4EDB-A6E9-BAC903CBA4D1}"/>
              </a:ext>
            </a:extLst>
          </p:cNvPr>
          <p:cNvSpPr/>
          <p:nvPr/>
        </p:nvSpPr>
        <p:spPr>
          <a:xfrm>
            <a:off x="4939718" y="2327393"/>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9900">
                    <a:lumMod val="50000"/>
                  </a:srgbClr>
                </a:solidFill>
                <a:effectLst/>
                <a:uLnTx/>
                <a:uFillTx/>
                <a:latin typeface="Arial" panose="020B0604020202020204" pitchFamily="34" charset="0"/>
                <a:ea typeface="+mn-ea"/>
                <a:cs typeface="Arial" panose="020B0604020202020204" pitchFamily="34" charset="0"/>
              </a:rPr>
              <a:t>Đồng bằng Bình – Trị – Thiên</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Arial" panose="020B0604020202020204" pitchFamily="34" charset="0"/>
            </a:endParaRPr>
          </a:p>
        </p:txBody>
      </p:sp>
      <p:sp>
        <p:nvSpPr>
          <p:cNvPr id="16" name="Rectangle: Rounded Corners 15">
            <a:extLst>
              <a:ext uri="{FF2B5EF4-FFF2-40B4-BE49-F238E27FC236}">
                <a16:creationId xmlns:a16="http://schemas.microsoft.com/office/drawing/2014/main" id="{92876C50-109C-4809-8DA3-4F34A678569A}"/>
              </a:ext>
            </a:extLst>
          </p:cNvPr>
          <p:cNvSpPr/>
          <p:nvPr/>
        </p:nvSpPr>
        <p:spPr>
          <a:xfrm>
            <a:off x="4939718" y="3291841"/>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9900">
                    <a:lumMod val="50000"/>
                  </a:srgbClr>
                </a:solidFill>
                <a:effectLst/>
                <a:uLnTx/>
                <a:uFillTx/>
                <a:latin typeface="Arial" panose="020B0604020202020204" pitchFamily="34" charset="0"/>
                <a:ea typeface="+mn-ea"/>
                <a:cs typeface="Arial" panose="020B0604020202020204" pitchFamily="34" charset="0"/>
              </a:rPr>
              <a:t>Đồng bằng Nam – Ngãi</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Arial" panose="020B0604020202020204" pitchFamily="34" charset="0"/>
            </a:endParaRPr>
          </a:p>
        </p:txBody>
      </p:sp>
      <p:sp>
        <p:nvSpPr>
          <p:cNvPr id="17" name="Rectangle: Rounded Corners 16">
            <a:extLst>
              <a:ext uri="{FF2B5EF4-FFF2-40B4-BE49-F238E27FC236}">
                <a16:creationId xmlns:a16="http://schemas.microsoft.com/office/drawing/2014/main" id="{A1FEFE13-784B-407D-AFA7-D332ED0BDF53}"/>
              </a:ext>
            </a:extLst>
          </p:cNvPr>
          <p:cNvSpPr/>
          <p:nvPr/>
        </p:nvSpPr>
        <p:spPr>
          <a:xfrm>
            <a:off x="4939718" y="4265420"/>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9900">
                    <a:lumMod val="50000"/>
                  </a:srgbClr>
                </a:solidFill>
                <a:effectLst/>
                <a:uLnTx/>
                <a:uFillTx/>
                <a:latin typeface="Arial" panose="020B0604020202020204" pitchFamily="34" charset="0"/>
                <a:ea typeface="+mn-ea"/>
                <a:cs typeface="Arial" panose="020B0604020202020204" pitchFamily="34" charset="0"/>
              </a:rPr>
              <a:t>Đồng bằng Bình Phú – Khánh Hòa</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Arial" panose="020B0604020202020204" pitchFamily="34" charset="0"/>
            </a:endParaRPr>
          </a:p>
        </p:txBody>
      </p:sp>
      <p:sp>
        <p:nvSpPr>
          <p:cNvPr id="22" name="Rectangle: Rounded Corners 21">
            <a:extLst>
              <a:ext uri="{FF2B5EF4-FFF2-40B4-BE49-F238E27FC236}">
                <a16:creationId xmlns:a16="http://schemas.microsoft.com/office/drawing/2014/main" id="{8DEBE342-B9E0-4F01-91DB-82519B7D0347}"/>
              </a:ext>
            </a:extLst>
          </p:cNvPr>
          <p:cNvSpPr/>
          <p:nvPr/>
        </p:nvSpPr>
        <p:spPr>
          <a:xfrm>
            <a:off x="4939718" y="5216256"/>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9900">
                    <a:lumMod val="50000"/>
                  </a:srgbClr>
                </a:solidFill>
                <a:effectLst/>
                <a:uLnTx/>
                <a:uFillTx/>
                <a:latin typeface="Arial" panose="020B0604020202020204" pitchFamily="34" charset="0"/>
                <a:ea typeface="+mn-ea"/>
                <a:cs typeface="Arial" panose="020B0604020202020204" pitchFamily="34" charset="0"/>
              </a:rPr>
              <a:t> Đồng bằng Ninh Thuận – Bình Thuận.</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Arial" panose="020B0604020202020204" pitchFamily="34" charset="0"/>
            </a:endParaRPr>
          </a:p>
        </p:txBody>
      </p:sp>
      <p:pic>
        <p:nvPicPr>
          <p:cNvPr id="20" name="Picture 19">
            <a:extLst>
              <a:ext uri="{FF2B5EF4-FFF2-40B4-BE49-F238E27FC236}">
                <a16:creationId xmlns:a16="http://schemas.microsoft.com/office/drawing/2014/main" id="{6D6E33EF-C309-4F0F-9299-17198E693C6C}"/>
              </a:ext>
            </a:extLst>
          </p:cNvPr>
          <p:cNvPicPr>
            <a:picLocks noChangeAspect="1"/>
          </p:cNvPicPr>
          <p:nvPr/>
        </p:nvPicPr>
        <p:blipFill>
          <a:blip r:embed="rId5"/>
          <a:stretch>
            <a:fillRect/>
          </a:stretch>
        </p:blipFill>
        <p:spPr>
          <a:xfrm>
            <a:off x="881753" y="1274557"/>
            <a:ext cx="3761429" cy="5337164"/>
          </a:xfrm>
          <a:prstGeom prst="rect">
            <a:avLst/>
          </a:prstGeom>
        </p:spPr>
      </p:pic>
      <p:pic>
        <p:nvPicPr>
          <p:cNvPr id="15" name="Picture 14"/>
          <p:cNvPicPr>
            <a:picLocks noChangeAspect="1"/>
          </p:cNvPicPr>
          <p:nvPr/>
        </p:nvPicPr>
        <p:blipFill>
          <a:blip r:embed="rId6"/>
          <a:stretch>
            <a:fillRect/>
          </a:stretch>
        </p:blipFill>
        <p:spPr>
          <a:xfrm>
            <a:off x="2533629" y="73152"/>
            <a:ext cx="7151228" cy="1274174"/>
          </a:xfrm>
          <a:prstGeom prst="rect">
            <a:avLst/>
          </a:prstGeom>
        </p:spPr>
      </p:pic>
    </p:spTree>
    <p:custDataLst>
      <p:tags r:id="rId1"/>
    </p:custDataLst>
    <p:extLst>
      <p:ext uri="{BB962C8B-B14F-4D97-AF65-F5344CB8AC3E}">
        <p14:creationId xmlns:p14="http://schemas.microsoft.com/office/powerpoint/2010/main" val="23772619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7"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endParaRPr>
          </a:p>
        </p:txBody>
      </p:sp>
      <p:pic>
        <p:nvPicPr>
          <p:cNvPr id="16" name="Picture 15">
            <a:extLst>
              <a:ext uri="{FF2B5EF4-FFF2-40B4-BE49-F238E27FC236}">
                <a16:creationId xmlns:a16="http://schemas.microsoft.com/office/drawing/2014/main" id="{85406CB1-78E4-40A6-9BEB-70AB59213152}"/>
              </a:ext>
            </a:extLst>
          </p:cNvPr>
          <p:cNvPicPr>
            <a:picLocks noChangeAspect="1"/>
          </p:cNvPicPr>
          <p:nvPr/>
        </p:nvPicPr>
        <p:blipFill>
          <a:blip r:embed="rId6"/>
          <a:stretch>
            <a:fillRect/>
          </a:stretch>
        </p:blipFill>
        <p:spPr>
          <a:xfrm>
            <a:off x="652915" y="1345096"/>
            <a:ext cx="3761429" cy="5337164"/>
          </a:xfrm>
          <a:prstGeom prst="rect">
            <a:avLst/>
          </a:prstGeom>
        </p:spPr>
      </p:pic>
      <p:sp>
        <p:nvSpPr>
          <p:cNvPr id="28" name="TextBox 27">
            <a:extLst>
              <a:ext uri="{FF2B5EF4-FFF2-40B4-BE49-F238E27FC236}">
                <a16:creationId xmlns:a16="http://schemas.microsoft.com/office/drawing/2014/main" id="{DBFE787F-4D78-4DE0-A69C-DD51DA92FB9A}"/>
              </a:ext>
            </a:extLst>
          </p:cNvPr>
          <p:cNvSpPr txBox="1"/>
          <p:nvPr/>
        </p:nvSpPr>
        <p:spPr>
          <a:xfrm>
            <a:off x="4786843" y="1468897"/>
            <a:ext cx="6564973" cy="1569660"/>
          </a:xfrm>
          <a:custGeom>
            <a:avLst/>
            <a:gdLst>
              <a:gd name="connsiteX0" fmla="*/ 0 w 6564973"/>
              <a:gd name="connsiteY0" fmla="*/ 0 h 1569660"/>
              <a:gd name="connsiteX1" fmla="*/ 525198 w 6564973"/>
              <a:gd name="connsiteY1" fmla="*/ 0 h 1569660"/>
              <a:gd name="connsiteX2" fmla="*/ 1312995 w 6564973"/>
              <a:gd name="connsiteY2" fmla="*/ 0 h 1569660"/>
              <a:gd name="connsiteX3" fmla="*/ 1903842 w 6564973"/>
              <a:gd name="connsiteY3" fmla="*/ 0 h 1569660"/>
              <a:gd name="connsiteX4" fmla="*/ 2560339 w 6564973"/>
              <a:gd name="connsiteY4" fmla="*/ 0 h 1569660"/>
              <a:gd name="connsiteX5" fmla="*/ 3216837 w 6564973"/>
              <a:gd name="connsiteY5" fmla="*/ 0 h 1569660"/>
              <a:gd name="connsiteX6" fmla="*/ 3807684 w 6564973"/>
              <a:gd name="connsiteY6" fmla="*/ 0 h 1569660"/>
              <a:gd name="connsiteX7" fmla="*/ 4529831 w 6564973"/>
              <a:gd name="connsiteY7" fmla="*/ 0 h 1569660"/>
              <a:gd name="connsiteX8" fmla="*/ 5251978 w 6564973"/>
              <a:gd name="connsiteY8" fmla="*/ 0 h 1569660"/>
              <a:gd name="connsiteX9" fmla="*/ 5974125 w 6564973"/>
              <a:gd name="connsiteY9" fmla="*/ 0 h 1569660"/>
              <a:gd name="connsiteX10" fmla="*/ 6564973 w 6564973"/>
              <a:gd name="connsiteY10" fmla="*/ 0 h 1569660"/>
              <a:gd name="connsiteX11" fmla="*/ 6564973 w 6564973"/>
              <a:gd name="connsiteY11" fmla="*/ 538917 h 1569660"/>
              <a:gd name="connsiteX12" fmla="*/ 6564973 w 6564973"/>
              <a:gd name="connsiteY12" fmla="*/ 1093530 h 1569660"/>
              <a:gd name="connsiteX13" fmla="*/ 6564973 w 6564973"/>
              <a:gd name="connsiteY13" fmla="*/ 1569660 h 1569660"/>
              <a:gd name="connsiteX14" fmla="*/ 5842826 w 6564973"/>
              <a:gd name="connsiteY14" fmla="*/ 1569660 h 1569660"/>
              <a:gd name="connsiteX15" fmla="*/ 5055029 w 6564973"/>
              <a:gd name="connsiteY15" fmla="*/ 1569660 h 1569660"/>
              <a:gd name="connsiteX16" fmla="*/ 4332882 w 6564973"/>
              <a:gd name="connsiteY16" fmla="*/ 1569660 h 1569660"/>
              <a:gd name="connsiteX17" fmla="*/ 3545085 w 6564973"/>
              <a:gd name="connsiteY17" fmla="*/ 1569660 h 1569660"/>
              <a:gd name="connsiteX18" fmla="*/ 2822938 w 6564973"/>
              <a:gd name="connsiteY18" fmla="*/ 1569660 h 1569660"/>
              <a:gd name="connsiteX19" fmla="*/ 2232091 w 6564973"/>
              <a:gd name="connsiteY19" fmla="*/ 1569660 h 1569660"/>
              <a:gd name="connsiteX20" fmla="*/ 1772543 w 6564973"/>
              <a:gd name="connsiteY20" fmla="*/ 1569660 h 1569660"/>
              <a:gd name="connsiteX21" fmla="*/ 1247345 w 6564973"/>
              <a:gd name="connsiteY21" fmla="*/ 1569660 h 1569660"/>
              <a:gd name="connsiteX22" fmla="*/ 722147 w 6564973"/>
              <a:gd name="connsiteY22" fmla="*/ 1569660 h 1569660"/>
              <a:gd name="connsiteX23" fmla="*/ 0 w 6564973"/>
              <a:gd name="connsiteY23" fmla="*/ 1569660 h 1569660"/>
              <a:gd name="connsiteX24" fmla="*/ 0 w 6564973"/>
              <a:gd name="connsiteY24" fmla="*/ 1030743 h 1569660"/>
              <a:gd name="connsiteX25" fmla="*/ 0 w 6564973"/>
              <a:gd name="connsiteY25" fmla="*/ 523220 h 1569660"/>
              <a:gd name="connsiteX26" fmla="*/ 0 w 6564973"/>
              <a:gd name="connsiteY26"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564973" h="1569660" fill="none" extrusionOk="0">
                <a:moveTo>
                  <a:pt x="0" y="0"/>
                </a:moveTo>
                <a:cubicBezTo>
                  <a:pt x="163216" y="18907"/>
                  <a:pt x="295062" y="-17577"/>
                  <a:pt x="525198" y="0"/>
                </a:cubicBezTo>
                <a:cubicBezTo>
                  <a:pt x="755334" y="17577"/>
                  <a:pt x="928372" y="-12928"/>
                  <a:pt x="1312995" y="0"/>
                </a:cubicBezTo>
                <a:cubicBezTo>
                  <a:pt x="1697618" y="12928"/>
                  <a:pt x="1744492" y="10764"/>
                  <a:pt x="1903842" y="0"/>
                </a:cubicBezTo>
                <a:cubicBezTo>
                  <a:pt x="2063192" y="-10764"/>
                  <a:pt x="2260116" y="21350"/>
                  <a:pt x="2560339" y="0"/>
                </a:cubicBezTo>
                <a:cubicBezTo>
                  <a:pt x="2860562" y="-21350"/>
                  <a:pt x="3068324" y="-14577"/>
                  <a:pt x="3216837" y="0"/>
                </a:cubicBezTo>
                <a:cubicBezTo>
                  <a:pt x="3365350" y="14577"/>
                  <a:pt x="3618818" y="-2444"/>
                  <a:pt x="3807684" y="0"/>
                </a:cubicBezTo>
                <a:cubicBezTo>
                  <a:pt x="3996550" y="2444"/>
                  <a:pt x="4307881" y="-4156"/>
                  <a:pt x="4529831" y="0"/>
                </a:cubicBezTo>
                <a:cubicBezTo>
                  <a:pt x="4751781" y="4156"/>
                  <a:pt x="4910692" y="-33146"/>
                  <a:pt x="5251978" y="0"/>
                </a:cubicBezTo>
                <a:cubicBezTo>
                  <a:pt x="5593264" y="33146"/>
                  <a:pt x="5656509" y="-16260"/>
                  <a:pt x="5974125" y="0"/>
                </a:cubicBezTo>
                <a:cubicBezTo>
                  <a:pt x="6291741" y="16260"/>
                  <a:pt x="6302199" y="-12728"/>
                  <a:pt x="6564973" y="0"/>
                </a:cubicBezTo>
                <a:cubicBezTo>
                  <a:pt x="6577830" y="217079"/>
                  <a:pt x="6575558" y="427159"/>
                  <a:pt x="6564973" y="538917"/>
                </a:cubicBezTo>
                <a:cubicBezTo>
                  <a:pt x="6554388" y="650675"/>
                  <a:pt x="6573521" y="928961"/>
                  <a:pt x="6564973" y="1093530"/>
                </a:cubicBezTo>
                <a:cubicBezTo>
                  <a:pt x="6556425" y="1258099"/>
                  <a:pt x="6588275" y="1431010"/>
                  <a:pt x="6564973" y="1569660"/>
                </a:cubicBezTo>
                <a:cubicBezTo>
                  <a:pt x="6314480" y="1564902"/>
                  <a:pt x="6108078" y="1557364"/>
                  <a:pt x="5842826" y="1569660"/>
                </a:cubicBezTo>
                <a:cubicBezTo>
                  <a:pt x="5577574" y="1581956"/>
                  <a:pt x="5234541" y="1569738"/>
                  <a:pt x="5055029" y="1569660"/>
                </a:cubicBezTo>
                <a:cubicBezTo>
                  <a:pt x="4875517" y="1569582"/>
                  <a:pt x="4477726" y="1571737"/>
                  <a:pt x="4332882" y="1569660"/>
                </a:cubicBezTo>
                <a:cubicBezTo>
                  <a:pt x="4188038" y="1567583"/>
                  <a:pt x="3759503" y="1571486"/>
                  <a:pt x="3545085" y="1569660"/>
                </a:cubicBezTo>
                <a:cubicBezTo>
                  <a:pt x="3330667" y="1567834"/>
                  <a:pt x="3126990" y="1566115"/>
                  <a:pt x="2822938" y="1569660"/>
                </a:cubicBezTo>
                <a:cubicBezTo>
                  <a:pt x="2518886" y="1573205"/>
                  <a:pt x="2368027" y="1546673"/>
                  <a:pt x="2232091" y="1569660"/>
                </a:cubicBezTo>
                <a:cubicBezTo>
                  <a:pt x="2096155" y="1592647"/>
                  <a:pt x="1994656" y="1572741"/>
                  <a:pt x="1772543" y="1569660"/>
                </a:cubicBezTo>
                <a:cubicBezTo>
                  <a:pt x="1550430" y="1566579"/>
                  <a:pt x="1483421" y="1545751"/>
                  <a:pt x="1247345" y="1569660"/>
                </a:cubicBezTo>
                <a:cubicBezTo>
                  <a:pt x="1011269" y="1593569"/>
                  <a:pt x="969316" y="1582575"/>
                  <a:pt x="722147" y="1569660"/>
                </a:cubicBezTo>
                <a:cubicBezTo>
                  <a:pt x="474978" y="1556745"/>
                  <a:pt x="308537" y="1546859"/>
                  <a:pt x="0" y="1569660"/>
                </a:cubicBezTo>
                <a:cubicBezTo>
                  <a:pt x="9087" y="1369447"/>
                  <a:pt x="18275" y="1161282"/>
                  <a:pt x="0" y="1030743"/>
                </a:cubicBezTo>
                <a:cubicBezTo>
                  <a:pt x="-18275" y="900204"/>
                  <a:pt x="510" y="696948"/>
                  <a:pt x="0" y="523220"/>
                </a:cubicBezTo>
                <a:cubicBezTo>
                  <a:pt x="-510" y="349492"/>
                  <a:pt x="-18995" y="221946"/>
                  <a:pt x="0" y="0"/>
                </a:cubicBezTo>
                <a:close/>
              </a:path>
              <a:path w="6564973" h="1569660" stroke="0" extrusionOk="0">
                <a:moveTo>
                  <a:pt x="0" y="0"/>
                </a:moveTo>
                <a:cubicBezTo>
                  <a:pt x="274283" y="-35962"/>
                  <a:pt x="506583" y="18104"/>
                  <a:pt x="787797" y="0"/>
                </a:cubicBezTo>
                <a:cubicBezTo>
                  <a:pt x="1069011" y="-18104"/>
                  <a:pt x="1175413" y="-31276"/>
                  <a:pt x="1444294" y="0"/>
                </a:cubicBezTo>
                <a:cubicBezTo>
                  <a:pt x="1713175" y="31276"/>
                  <a:pt x="1850082" y="-31397"/>
                  <a:pt x="2100791" y="0"/>
                </a:cubicBezTo>
                <a:cubicBezTo>
                  <a:pt x="2351500" y="31397"/>
                  <a:pt x="2477123" y="-11875"/>
                  <a:pt x="2625989" y="0"/>
                </a:cubicBezTo>
                <a:cubicBezTo>
                  <a:pt x="2774855" y="11875"/>
                  <a:pt x="2985102" y="8997"/>
                  <a:pt x="3151187" y="0"/>
                </a:cubicBezTo>
                <a:cubicBezTo>
                  <a:pt x="3317272" y="-8997"/>
                  <a:pt x="3772441" y="-11939"/>
                  <a:pt x="3938984" y="0"/>
                </a:cubicBezTo>
                <a:cubicBezTo>
                  <a:pt x="4105527" y="11939"/>
                  <a:pt x="4426187" y="-8282"/>
                  <a:pt x="4595481" y="0"/>
                </a:cubicBezTo>
                <a:cubicBezTo>
                  <a:pt x="4764775" y="8282"/>
                  <a:pt x="4959675" y="19194"/>
                  <a:pt x="5186329" y="0"/>
                </a:cubicBezTo>
                <a:cubicBezTo>
                  <a:pt x="5412983" y="-19194"/>
                  <a:pt x="5744999" y="-14081"/>
                  <a:pt x="5908476" y="0"/>
                </a:cubicBezTo>
                <a:cubicBezTo>
                  <a:pt x="6071953" y="14081"/>
                  <a:pt x="6376157" y="24151"/>
                  <a:pt x="6564973" y="0"/>
                </a:cubicBezTo>
                <a:cubicBezTo>
                  <a:pt x="6589499" y="243861"/>
                  <a:pt x="6566732" y="375859"/>
                  <a:pt x="6564973" y="507523"/>
                </a:cubicBezTo>
                <a:cubicBezTo>
                  <a:pt x="6563214" y="639187"/>
                  <a:pt x="6568731" y="892494"/>
                  <a:pt x="6564973" y="1062137"/>
                </a:cubicBezTo>
                <a:cubicBezTo>
                  <a:pt x="6561215" y="1231780"/>
                  <a:pt x="6547712" y="1411030"/>
                  <a:pt x="6564973" y="1569660"/>
                </a:cubicBezTo>
                <a:cubicBezTo>
                  <a:pt x="6210833" y="1599590"/>
                  <a:pt x="6112478" y="1563936"/>
                  <a:pt x="5777176" y="1569660"/>
                </a:cubicBezTo>
                <a:cubicBezTo>
                  <a:pt x="5441874" y="1575384"/>
                  <a:pt x="5479196" y="1589677"/>
                  <a:pt x="5317628" y="1569660"/>
                </a:cubicBezTo>
                <a:cubicBezTo>
                  <a:pt x="5156060" y="1549643"/>
                  <a:pt x="4988128" y="1545003"/>
                  <a:pt x="4661131" y="1569660"/>
                </a:cubicBezTo>
                <a:cubicBezTo>
                  <a:pt x="4334134" y="1594317"/>
                  <a:pt x="4389209" y="1589906"/>
                  <a:pt x="4201583" y="1569660"/>
                </a:cubicBezTo>
                <a:cubicBezTo>
                  <a:pt x="4013957" y="1549414"/>
                  <a:pt x="3887149" y="1552013"/>
                  <a:pt x="3742035" y="1569660"/>
                </a:cubicBezTo>
                <a:cubicBezTo>
                  <a:pt x="3596921" y="1587307"/>
                  <a:pt x="3134011" y="1607939"/>
                  <a:pt x="2954238" y="1569660"/>
                </a:cubicBezTo>
                <a:cubicBezTo>
                  <a:pt x="2774465" y="1531381"/>
                  <a:pt x="2603939" y="1593670"/>
                  <a:pt x="2363390" y="1569660"/>
                </a:cubicBezTo>
                <a:cubicBezTo>
                  <a:pt x="2122841" y="1545650"/>
                  <a:pt x="1964046" y="1557949"/>
                  <a:pt x="1575594" y="1569660"/>
                </a:cubicBezTo>
                <a:cubicBezTo>
                  <a:pt x="1187142" y="1581371"/>
                  <a:pt x="1123573" y="1533935"/>
                  <a:pt x="787797" y="1569660"/>
                </a:cubicBezTo>
                <a:cubicBezTo>
                  <a:pt x="452021" y="1605385"/>
                  <a:pt x="320619" y="1550278"/>
                  <a:pt x="0" y="1569660"/>
                </a:cubicBezTo>
                <a:cubicBezTo>
                  <a:pt x="17360" y="1388925"/>
                  <a:pt x="2319" y="1311870"/>
                  <a:pt x="0" y="1062137"/>
                </a:cubicBezTo>
                <a:cubicBezTo>
                  <a:pt x="-2319" y="812404"/>
                  <a:pt x="-5223" y="764703"/>
                  <a:pt x="0" y="538917"/>
                </a:cubicBezTo>
                <a:cubicBezTo>
                  <a:pt x="5223" y="313131"/>
                  <a:pt x="3817" y="127357"/>
                  <a:pt x="0" y="0"/>
                </a:cubicBezTo>
                <a:close/>
              </a:path>
            </a:pathLst>
          </a:custGeom>
          <a:ln w="28575">
            <a:extLst>
              <a:ext uri="{C807C97D-BFC1-408E-A445-0C87EB9F89A2}">
                <ask:lineSketchStyleProps xmlns:ask="http://schemas.microsoft.com/office/drawing/2018/sketchyshapes" xmlns="" sd="661058248">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rPr>
              <a:t>Quan sát bản đồ em có nhận</a:t>
            </a:r>
            <a:r>
              <a:rPr kumimoji="0" lang="en-US"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rPr>
              <a:t> xét</a:t>
            </a:r>
            <a:r>
              <a:rPr kumimoji="0" lang="vi-VN"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rPr>
              <a:t> gì</a:t>
            </a:r>
            <a:r>
              <a:rPr kumimoji="0" lang="en-US"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rPr>
              <a:t> về </a:t>
            </a:r>
            <a:r>
              <a:rPr kumimoji="0" lang="vi-VN" sz="3200" b="1" i="0" u="none" strike="noStrike" kern="1200" cap="none" spc="0" normalizeH="0" baseline="0" noProof="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diện tích </a:t>
            </a:r>
            <a:r>
              <a:rPr kumimoji="0" lang="vi-VN"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rPr>
              <a:t>của </a:t>
            </a:r>
            <a:r>
              <a:rPr kumimoji="0" lang="en-US"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rPr>
              <a:t>dải đồng bằng duyên hải miền Trung?</a:t>
            </a:r>
            <a:endParaRPr kumimoji="0" lang="en-US" sz="32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29" name="Chevron 1">
            <a:extLst>
              <a:ext uri="{FF2B5EF4-FFF2-40B4-BE49-F238E27FC236}">
                <a16:creationId xmlns:a16="http://schemas.microsoft.com/office/drawing/2014/main" id="{400626A3-22FE-4ECD-92D1-236B6A638B77}"/>
              </a:ext>
            </a:extLst>
          </p:cNvPr>
          <p:cNvSpPr/>
          <p:nvPr/>
        </p:nvSpPr>
        <p:spPr>
          <a:xfrm>
            <a:off x="5261542" y="3207103"/>
            <a:ext cx="5674682" cy="830996"/>
          </a:xfrm>
          <a:prstGeom prst="chevron">
            <a:avLst/>
          </a:prstGeom>
          <a:solidFill>
            <a:schemeClr val="accent6">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r>
              <a:rPr kumimoji="0" lang="en-US" sz="2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Đồng bằng rộng lớn</a:t>
            </a: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Chevron 1">
            <a:extLst>
              <a:ext uri="{FF2B5EF4-FFF2-40B4-BE49-F238E27FC236}">
                <a16:creationId xmlns:a16="http://schemas.microsoft.com/office/drawing/2014/main" id="{B7C1E63C-7290-4943-95C8-C17FAFCA4E3C}"/>
              </a:ext>
            </a:extLst>
          </p:cNvPr>
          <p:cNvSpPr/>
          <p:nvPr/>
        </p:nvSpPr>
        <p:spPr>
          <a:xfrm>
            <a:off x="5261542" y="4313650"/>
            <a:ext cx="5674682" cy="830996"/>
          </a:xfrm>
          <a:prstGeom prst="chevron">
            <a:avLst/>
          </a:prstGeom>
          <a:solidFill>
            <a:schemeClr val="accent6">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t>
            </a:r>
            <a:r>
              <a:rPr kumimoji="0" lang="en-US" sz="2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Đồng bằng nhỏ hẹp</a:t>
            </a: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Chevron 1">
            <a:extLst>
              <a:ext uri="{FF2B5EF4-FFF2-40B4-BE49-F238E27FC236}">
                <a16:creationId xmlns:a16="http://schemas.microsoft.com/office/drawing/2014/main" id="{B05523D2-7F6C-4B49-922D-A96507D860AC}"/>
              </a:ext>
            </a:extLst>
          </p:cNvPr>
          <p:cNvSpPr/>
          <p:nvPr/>
        </p:nvSpPr>
        <p:spPr>
          <a:xfrm>
            <a:off x="5261542" y="5420198"/>
            <a:ext cx="5674682" cy="830996"/>
          </a:xfrm>
          <a:prstGeom prst="chevron">
            <a:avLst/>
          </a:prstGeom>
          <a:solidFill>
            <a:schemeClr val="accent6">
              <a:lumMod val="60000"/>
              <a:lumOff val="4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r>
              <a:rPr kumimoji="0" lang="en-US" sz="2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Đồng bằng</a:t>
            </a:r>
            <a:r>
              <a:rPr kumimoji="0" lang="vi-VN" sz="2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lớn nhất nước </a:t>
            </a: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4" name="Picture 13"/>
          <p:cNvPicPr>
            <a:picLocks noChangeAspect="1"/>
          </p:cNvPicPr>
          <p:nvPr/>
        </p:nvPicPr>
        <p:blipFill>
          <a:blip r:embed="rId7"/>
          <a:stretch>
            <a:fillRect/>
          </a:stretch>
        </p:blipFill>
        <p:spPr>
          <a:xfrm>
            <a:off x="2533629" y="73152"/>
            <a:ext cx="7151228" cy="1274174"/>
          </a:xfrm>
          <a:prstGeom prst="rect">
            <a:avLst/>
          </a:prstGeom>
        </p:spPr>
      </p:pic>
    </p:spTree>
    <p:custDataLst>
      <p:tags r:id="rId1"/>
    </p:custDataLst>
    <p:extLst>
      <p:ext uri="{BB962C8B-B14F-4D97-AF65-F5344CB8AC3E}">
        <p14:creationId xmlns:p14="http://schemas.microsoft.com/office/powerpoint/2010/main" val="10724859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grpId="1" nodeType="clickEffect">
                                  <p:stCondLst>
                                    <p:cond delay="0"/>
                                  </p:stCondLst>
                                  <p:childTnLst>
                                    <p:anim calcmode="lin" valueType="num">
                                      <p:cBhvr additive="base">
                                        <p:cTn id="23" dur="500"/>
                                        <p:tgtEl>
                                          <p:spTgt spid="29"/>
                                        </p:tgtEl>
                                        <p:attrNameLst>
                                          <p:attrName>ppt_x</p:attrName>
                                        </p:attrNameLst>
                                      </p:cBhvr>
                                      <p:tavLst>
                                        <p:tav tm="0">
                                          <p:val>
                                            <p:strVal val="ppt_x"/>
                                          </p:val>
                                        </p:tav>
                                        <p:tav tm="100000">
                                          <p:val>
                                            <p:strVal val="ppt_x"/>
                                          </p:val>
                                        </p:tav>
                                      </p:tavLst>
                                    </p:anim>
                                    <p:anim calcmode="lin" valueType="num">
                                      <p:cBhvr additive="base">
                                        <p:cTn id="24" dur="500"/>
                                        <p:tgtEl>
                                          <p:spTgt spid="29"/>
                                        </p:tgtEl>
                                        <p:attrNameLst>
                                          <p:attrName>ppt_y</p:attrName>
                                        </p:attrNameLst>
                                      </p:cBhvr>
                                      <p:tavLst>
                                        <p:tav tm="0">
                                          <p:val>
                                            <p:strVal val="ppt_y"/>
                                          </p:val>
                                        </p:tav>
                                        <p:tav tm="100000">
                                          <p:val>
                                            <p:strVal val="1+ppt_h/2"/>
                                          </p:val>
                                        </p:tav>
                                      </p:tavLst>
                                    </p:anim>
                                    <p:set>
                                      <p:cBhvr>
                                        <p:cTn id="25"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6" presetID="2" presetClass="exit" presetSubtype="4" fill="hold" grpId="1" nodeType="withEffect">
                                  <p:stCondLst>
                                    <p:cond delay="0"/>
                                  </p:stCondLst>
                                  <p:childTnLst>
                                    <p:anim calcmode="lin" valueType="num">
                                      <p:cBhvr additive="base">
                                        <p:cTn id="27" dur="500"/>
                                        <p:tgtEl>
                                          <p:spTgt spid="31"/>
                                        </p:tgtEl>
                                        <p:attrNameLst>
                                          <p:attrName>ppt_x</p:attrName>
                                        </p:attrNameLst>
                                      </p:cBhvr>
                                      <p:tavLst>
                                        <p:tav tm="0">
                                          <p:val>
                                            <p:strVal val="ppt_x"/>
                                          </p:val>
                                        </p:tav>
                                        <p:tav tm="100000">
                                          <p:val>
                                            <p:strVal val="ppt_x"/>
                                          </p:val>
                                        </p:tav>
                                      </p:tavLst>
                                    </p:anim>
                                    <p:anim calcmode="lin" valueType="num">
                                      <p:cBhvr additive="base">
                                        <p:cTn id="28" dur="500"/>
                                        <p:tgtEl>
                                          <p:spTgt spid="31"/>
                                        </p:tgtEl>
                                        <p:attrNameLst>
                                          <p:attrName>ppt_y</p:attrName>
                                        </p:attrNameLst>
                                      </p:cBhvr>
                                      <p:tavLst>
                                        <p:tav tm="0">
                                          <p:val>
                                            <p:strVal val="ppt_y"/>
                                          </p:val>
                                        </p:tav>
                                        <p:tav tm="100000">
                                          <p:val>
                                            <p:strVal val="1+ppt_h/2"/>
                                          </p:val>
                                        </p:tav>
                                      </p:tavLst>
                                    </p:anim>
                                    <p:set>
                                      <p:cBhvr>
                                        <p:cTn id="29"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animBg="1"/>
      <p:bldP spid="29" grpId="1" animBg="1"/>
      <p:bldP spid="30" grpId="0" uiExpand="1" animBg="1"/>
      <p:bldP spid="31" grpId="0" uiExpand="1" animBg="1"/>
      <p:bldP spid="3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6">
            <a:extLst>
              <a:ext uri="{FF2B5EF4-FFF2-40B4-BE49-F238E27FC236}">
                <a16:creationId xmlns:a16="http://schemas.microsoft.com/office/drawing/2014/main" id="{D58CC6C8-38A5-4A80-8496-0A627856D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347651" y="3035808"/>
            <a:ext cx="2563932" cy="3675888"/>
          </a:xfrm>
          <a:prstGeom prst="rect">
            <a:avLst/>
          </a:prstGeom>
        </p:spPr>
      </p:pic>
      <p:sp>
        <p:nvSpPr>
          <p:cNvPr id="17" name="Speech Bubble: Rectangle with Corners Rounded 4">
            <a:extLst>
              <a:ext uri="{FF2B5EF4-FFF2-40B4-BE49-F238E27FC236}">
                <a16:creationId xmlns:a16="http://schemas.microsoft.com/office/drawing/2014/main" id="{78772293-2357-4F11-94F6-3B9EFF1F4BCE}"/>
              </a:ext>
            </a:extLst>
          </p:cNvPr>
          <p:cNvSpPr/>
          <p:nvPr/>
        </p:nvSpPr>
        <p:spPr>
          <a:xfrm flipH="1">
            <a:off x="4786841" y="1676554"/>
            <a:ext cx="4753449" cy="4594937"/>
          </a:xfrm>
          <a:prstGeom prst="wedgeRoundRectCallout">
            <a:avLst>
              <a:gd name="adj1" fmla="val -60243"/>
              <a:gd name="adj2" fmla="val -8357"/>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a:solidFill>
                  <a:prstClr val="black">
                    <a:lumMod val="65000"/>
                    <a:lumOff val="35000"/>
                  </a:prstClr>
                </a:solidFill>
                <a:latin typeface="Arial" panose="020B0604020202020204" pitchFamily="34" charset="0"/>
                <a:ea typeface="Cambria" panose="02040503050406030204" pitchFamily="18" charset="0"/>
                <a:cs typeface="Arial" panose="020B0604020202020204" pitchFamily="34" charset="0"/>
              </a:rPr>
              <a:t>Vùng Duyên hải miền Trung có nhiều đảo, quần đảo, trong đó có quần đảo Hoàng Sa và quần đảo Trường Sa đóng vai trò quan trọng đối với kinh tế và quốc phòng.</a:t>
            </a:r>
            <a:endParaRPr kumimoji="0" lang="en-US" sz="32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endParaRPr>
          </a:p>
        </p:txBody>
      </p:sp>
      <p:pic>
        <p:nvPicPr>
          <p:cNvPr id="12" name="Picture 11">
            <a:extLst>
              <a:ext uri="{FF2B5EF4-FFF2-40B4-BE49-F238E27FC236}">
                <a16:creationId xmlns:a16="http://schemas.microsoft.com/office/drawing/2014/main" id="{0AE55B34-7334-4D50-A2EF-E9690CDB2D80}"/>
              </a:ext>
            </a:extLst>
          </p:cNvPr>
          <p:cNvPicPr>
            <a:picLocks noChangeAspect="1"/>
          </p:cNvPicPr>
          <p:nvPr/>
        </p:nvPicPr>
        <p:blipFill>
          <a:blip r:embed="rId7"/>
          <a:stretch>
            <a:fillRect/>
          </a:stretch>
        </p:blipFill>
        <p:spPr>
          <a:xfrm>
            <a:off x="652915" y="1345096"/>
            <a:ext cx="3761429" cy="5337164"/>
          </a:xfrm>
          <a:prstGeom prst="rect">
            <a:avLst/>
          </a:prstGeom>
        </p:spPr>
      </p:pic>
      <p:pic>
        <p:nvPicPr>
          <p:cNvPr id="3" name="Picture 2"/>
          <p:cNvPicPr>
            <a:picLocks noChangeAspect="1"/>
          </p:cNvPicPr>
          <p:nvPr/>
        </p:nvPicPr>
        <p:blipFill>
          <a:blip r:embed="rId8"/>
          <a:stretch>
            <a:fillRect/>
          </a:stretch>
        </p:blipFill>
        <p:spPr>
          <a:xfrm>
            <a:off x="2533629" y="73152"/>
            <a:ext cx="7151228" cy="1274174"/>
          </a:xfrm>
          <a:prstGeom prst="rect">
            <a:avLst/>
          </a:prstGeom>
        </p:spPr>
      </p:pic>
    </p:spTree>
    <p:custDataLst>
      <p:tags r:id="rId1"/>
    </p:custDataLst>
    <p:extLst>
      <p:ext uri="{BB962C8B-B14F-4D97-AF65-F5344CB8AC3E}">
        <p14:creationId xmlns:p14="http://schemas.microsoft.com/office/powerpoint/2010/main" val="86754531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7DAC5E-0E0D-4C24-9FDB-05051920DC41}"/>
              </a:ext>
            </a:extLst>
          </p:cNvPr>
          <p:cNvSpPr txBox="1"/>
          <p:nvPr/>
        </p:nvSpPr>
        <p:spPr>
          <a:xfrm>
            <a:off x="189978" y="1401617"/>
            <a:ext cx="12002022" cy="43396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3800" b="1"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latin typeface="UTM Showcard" panose="02040603050506020204" pitchFamily="18" charset="0"/>
                <a:cs typeface="Times New Roman" panose="02020603050405020304" pitchFamily="18" charset="0"/>
              </a:rPr>
              <a:t>ĐẶC ĐIỂM THIÊN NHIÊN</a:t>
            </a:r>
            <a:endParaRPr kumimoji="0" lang="en-US" sz="2400" b="0"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mn-cs"/>
            </a:endParaRPr>
          </a:p>
        </p:txBody>
      </p:sp>
    </p:spTree>
    <p:extLst>
      <p:ext uri="{BB962C8B-B14F-4D97-AF65-F5344CB8AC3E}">
        <p14:creationId xmlns:p14="http://schemas.microsoft.com/office/powerpoint/2010/main" val="15114186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8" presetClass="emph" presetSubtype="0" fill="hold" grpId="0" nodeType="clickEffect">
                                  <p:stCondLst>
                                    <p:cond delay="0"/>
                                  </p:stCondLst>
                                  <p:iterate type="lt">
                                    <p:tmPct val="10000"/>
                                  </p:iterate>
                                  <p:childTnLst>
                                    <p:animClr clrSpc="rgb" dir="cw">
                                      <p:cBhvr override="childStyle">
                                        <p:cTn id="12" dur="500" fill="hold"/>
                                        <p:tgtEl>
                                          <p:spTgt spid="5"/>
                                        </p:tgtEl>
                                        <p:attrNameLst>
                                          <p:attrName>style.color</p:attrName>
                                        </p:attrNameLst>
                                      </p:cBhvr>
                                      <p:to>
                                        <a:srgbClr val="DEEBF6"/>
                                      </p:to>
                                    </p:animClr>
                                    <p:animClr clrSpc="rgb" dir="cw">
                                      <p:cBhvr>
                                        <p:cTn id="13" dur="500" fill="hold"/>
                                        <p:tgtEl>
                                          <p:spTgt spid="5"/>
                                        </p:tgtEl>
                                        <p:attrNameLst>
                                          <p:attrName>fillcolor</p:attrName>
                                        </p:attrNameLst>
                                      </p:cBhvr>
                                      <p:to>
                                        <a:srgbClr val="DEEBF6"/>
                                      </p:to>
                                    </p:animClr>
                                    <p:set>
                                      <p:cBhvr>
                                        <p:cTn id="14" dur="500" fill="hold"/>
                                        <p:tgtEl>
                                          <p:spTgt spid="5"/>
                                        </p:tgtEl>
                                        <p:attrNameLst>
                                          <p:attrName>fill.type</p:attrName>
                                        </p:attrNameLst>
                                      </p:cBhvr>
                                      <p:to>
                                        <p:strVal val="solid"/>
                                      </p:to>
                                    </p:set>
                                    <p:anim to="1.5" calcmode="lin" valueType="num">
                                      <p:cBhvr override="childStyle">
                                        <p:cTn id="15" dur="500" fill="hold"/>
                                        <p:tgtEl>
                                          <p:spTgt spid="5"/>
                                        </p:tgtEl>
                                        <p:attrNameLst>
                                          <p:attrName>style.fontSize</p:attrName>
                                        </p:attrNameLst>
                                      </p:cBhvr>
                                    </p:anim>
                                  </p:childTnLst>
                                </p:cTn>
                              </p:par>
                            </p:childTnLst>
                          </p:cTn>
                        </p:par>
                        <p:par>
                          <p:cTn id="16" fill="hold">
                            <p:stCondLst>
                              <p:cond delay="1300"/>
                            </p:stCondLst>
                            <p:childTnLst>
                              <p:par>
                                <p:cTn id="17" presetID="34" presetClass="emph" presetSubtype="0" fill="hold" nodeType="afterEffect">
                                  <p:stCondLst>
                                    <p:cond delay="0"/>
                                  </p:stCondLst>
                                  <p:iterate type="lt">
                                    <p:tmPct val="10000"/>
                                  </p:iterate>
                                  <p:childTnLst>
                                    <p:animMotion origin="layout" path="M -2.5E-6 -3.33333E-6 L -2.5E-6 -0.07222 " pathEditMode="relative" rAng="0" ptsTypes="AA">
                                      <p:cBhvr>
                                        <p:cTn id="18" dur="375" accel="50000" decel="50000" autoRev="1" fill="hold">
                                          <p:stCondLst>
                                            <p:cond delay="0"/>
                                          </p:stCondLst>
                                        </p:cTn>
                                        <p:tgtEl>
                                          <p:spTgt spid="5"/>
                                        </p:tgtEl>
                                        <p:attrNameLst>
                                          <p:attrName>ppt_x</p:attrName>
                                          <p:attrName>ppt_y</p:attrName>
                                        </p:attrNameLst>
                                      </p:cBhvr>
                                      <p:rCtr x="0" y="-3611"/>
                                    </p:animMotion>
                                    <p:animRot by="1500000">
                                      <p:cBhvr>
                                        <p:cTn id="19" dur="188" fill="hold">
                                          <p:stCondLst>
                                            <p:cond delay="0"/>
                                          </p:stCondLst>
                                        </p:cTn>
                                        <p:tgtEl>
                                          <p:spTgt spid="5"/>
                                        </p:tgtEl>
                                        <p:attrNameLst>
                                          <p:attrName>r</p:attrName>
                                        </p:attrNameLst>
                                      </p:cBhvr>
                                    </p:animRot>
                                    <p:animRot by="-1500000">
                                      <p:cBhvr>
                                        <p:cTn id="20" dur="188" fill="hold">
                                          <p:stCondLst>
                                            <p:cond delay="188"/>
                                          </p:stCondLst>
                                        </p:cTn>
                                        <p:tgtEl>
                                          <p:spTgt spid="5"/>
                                        </p:tgtEl>
                                        <p:attrNameLst>
                                          <p:attrName>r</p:attrName>
                                        </p:attrNameLst>
                                      </p:cBhvr>
                                    </p:animRot>
                                    <p:animRot by="-1500000">
                                      <p:cBhvr>
                                        <p:cTn id="21" dur="188" fill="hold">
                                          <p:stCondLst>
                                            <p:cond delay="375"/>
                                          </p:stCondLst>
                                        </p:cTn>
                                        <p:tgtEl>
                                          <p:spTgt spid="5"/>
                                        </p:tgtEl>
                                        <p:attrNameLst>
                                          <p:attrName>r</p:attrName>
                                        </p:attrNameLst>
                                      </p:cBhvr>
                                    </p:animRot>
                                    <p:animRot by="1500000">
                                      <p:cBhvr>
                                        <p:cTn id="22" dur="188" fill="hold">
                                          <p:stCondLst>
                                            <p:cond delay="563"/>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p:cNvSpPr/>
          <p:nvPr/>
        </p:nvSpPr>
        <p:spPr>
          <a:xfrm>
            <a:off x="489527" y="1376218"/>
            <a:ext cx="8839199" cy="499687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latin typeface="Cambria" panose="02040503050406030204" pitchFamily="18" charset="0"/>
                <a:ea typeface="Cambria" panose="02040503050406030204" pitchFamily="18" charset="0"/>
              </a:rPr>
              <a:t>Đọc thông tin và quan sát hình 2, em hãy: </a:t>
            </a:r>
          </a:p>
          <a:p>
            <a:pPr marL="285750" indent="-285750" algn="just">
              <a:buFontTx/>
              <a:buChar char="-"/>
            </a:pPr>
            <a:r>
              <a:rPr lang="vi-VN" sz="3600" dirty="0">
                <a:latin typeface="Cambria" panose="02040503050406030204" pitchFamily="18" charset="0"/>
                <a:ea typeface="Cambria" panose="02040503050406030204" pitchFamily="18" charset="0"/>
              </a:rPr>
              <a:t>Xác định trên lược đồ: dãy núi Trường Sơn, dãy núi Bạch Mã, đèo Hải Vân, Vườn quốc gia Phong Nha – Kẻ Bàng, quần đảo Hoàng Sa và quần đảo Trường Sa.</a:t>
            </a:r>
          </a:p>
          <a:p>
            <a:pPr marL="285750" indent="-285750" algn="just">
              <a:buFontTx/>
              <a:buChar char="-"/>
            </a:pPr>
            <a:r>
              <a:rPr lang="vi-VN" sz="3600" dirty="0">
                <a:latin typeface="Cambria" panose="02040503050406030204" pitchFamily="18" charset="0"/>
                <a:ea typeface="Cambria" panose="02040503050406030204" pitchFamily="18" charset="0"/>
              </a:rPr>
              <a:t>Nêu đặc điểm của đồng bằng Duyên hải miền Trung.</a:t>
            </a:r>
            <a:endParaRPr lang="en-US" sz="3600" dirty="0">
              <a:latin typeface="Cambria" panose="02040503050406030204" pitchFamily="18" charset="0"/>
              <a:ea typeface="Cambria" panose="02040503050406030204" pitchFamily="18" charset="0"/>
            </a:endParaRPr>
          </a:p>
        </p:txBody>
      </p:sp>
      <p:pic>
        <p:nvPicPr>
          <p:cNvPr id="21" name="Picture 20" descr="A picture containing text&#10;&#10;Description automatically generated">
            <a:extLst>
              <a:ext uri="{FF2B5EF4-FFF2-40B4-BE49-F238E27FC236}">
                <a16:creationId xmlns:a16="http://schemas.microsoft.com/office/drawing/2014/main" id="{5BB8B286-7F38-4457-929C-CE181606A4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012152" y="3777216"/>
            <a:ext cx="2968610" cy="2934480"/>
          </a:xfrm>
          <a:prstGeom prst="rect">
            <a:avLst/>
          </a:prstGeom>
        </p:spPr>
      </p:pic>
      <p:pic>
        <p:nvPicPr>
          <p:cNvPr id="4" name="Picture 3"/>
          <p:cNvPicPr>
            <a:picLocks noChangeAspect="1"/>
          </p:cNvPicPr>
          <p:nvPr/>
        </p:nvPicPr>
        <p:blipFill>
          <a:blip r:embed="rId4"/>
          <a:stretch>
            <a:fillRect/>
          </a:stretch>
        </p:blipFill>
        <p:spPr>
          <a:xfrm>
            <a:off x="2517337" y="84540"/>
            <a:ext cx="7157324" cy="1499746"/>
          </a:xfrm>
          <a:prstGeom prst="rect">
            <a:avLst/>
          </a:prstGeom>
        </p:spPr>
      </p:pic>
    </p:spTree>
    <p:custDataLst>
      <p:tags r:id="rId1"/>
    </p:custDataLst>
    <p:extLst>
      <p:ext uri="{BB962C8B-B14F-4D97-AF65-F5344CB8AC3E}">
        <p14:creationId xmlns:p14="http://schemas.microsoft.com/office/powerpoint/2010/main" val="3819305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Rounded Corners 15">
            <a:extLst>
              <a:ext uri="{FF2B5EF4-FFF2-40B4-BE49-F238E27FC236}">
                <a16:creationId xmlns:a16="http://schemas.microsoft.com/office/drawing/2014/main" id="{D24B6838-4CA2-43C7-834A-3FAA2821B009}"/>
              </a:ext>
            </a:extLst>
          </p:cNvPr>
          <p:cNvSpPr/>
          <p:nvPr/>
        </p:nvSpPr>
        <p:spPr>
          <a:xfrm>
            <a:off x="887001" y="1656595"/>
            <a:ext cx="8026090" cy="4910460"/>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9900">
                    <a:lumMod val="50000"/>
                  </a:srgbClr>
                </a:solidFill>
                <a:effectLst/>
                <a:uLnTx/>
                <a:uFillTx/>
                <a:latin typeface="Cambria" panose="02040503050406030204" pitchFamily="18" charset="0"/>
                <a:ea typeface="Cambria" panose="02040503050406030204" pitchFamily="18" charset="0"/>
              </a:rPr>
              <a:t>Có</a:t>
            </a:r>
            <a:r>
              <a:rPr kumimoji="0" lang="vi-VN" sz="4800" b="1" i="0" u="none" strike="noStrike" kern="1200" cap="none" spc="0" normalizeH="0" noProof="0" dirty="0">
                <a:ln>
                  <a:noFill/>
                </a:ln>
                <a:solidFill>
                  <a:srgbClr val="FF9900">
                    <a:lumMod val="50000"/>
                  </a:srgbClr>
                </a:solidFill>
                <a:effectLst/>
                <a:uLnTx/>
                <a:uFillTx/>
                <a:latin typeface="Cambria" panose="02040503050406030204" pitchFamily="18" charset="0"/>
                <a:ea typeface="Cambria" panose="02040503050406030204" pitchFamily="18" charset="0"/>
              </a:rPr>
              <a:t> sự khác biệt từ tây sang đông. Phía tây là địa hình đồi núi; phía đông là dải đồng bằng nhỏ hẹp. Ven biển thường có các cồn cát và đầm phá.</a:t>
            </a:r>
            <a:endParaRPr kumimoji="0" lang="en-US" sz="4800" b="1" i="0" u="none" strike="noStrike" kern="1200" cap="none" spc="0" normalizeH="0" baseline="0" noProof="0" dirty="0">
              <a:ln>
                <a:noFill/>
              </a:ln>
              <a:solidFill>
                <a:srgbClr val="FF9900">
                  <a:lumMod val="50000"/>
                </a:srgbClr>
              </a:solidFill>
              <a:effectLst/>
              <a:uLnTx/>
              <a:uFillTx/>
              <a:latin typeface="Cambria" panose="02040503050406030204" pitchFamily="18" charset="0"/>
              <a:ea typeface="Cambria" panose="02040503050406030204" pitchFamily="18" charset="0"/>
            </a:endParaRPr>
          </a:p>
        </p:txBody>
      </p:sp>
      <p:pic>
        <p:nvPicPr>
          <p:cNvPr id="17" name="图片 10">
            <a:extLst>
              <a:ext uri="{FF2B5EF4-FFF2-40B4-BE49-F238E27FC236}">
                <a16:creationId xmlns:a16="http://schemas.microsoft.com/office/drawing/2014/main" id="{203FDB95-205C-46E7-A155-E998A96212CD}"/>
              </a:ext>
            </a:extLst>
          </p:cNvPr>
          <p:cNvPicPr>
            <a:picLocks noChangeAspect="1"/>
          </p:cNvPicPr>
          <p:nvPr/>
        </p:nvPicPr>
        <p:blipFill>
          <a:blip r:embed="rId5"/>
          <a:stretch>
            <a:fillRect/>
          </a:stretch>
        </p:blipFill>
        <p:spPr>
          <a:xfrm>
            <a:off x="8897640" y="2573285"/>
            <a:ext cx="3078844" cy="4308926"/>
          </a:xfrm>
          <a:prstGeom prst="rect">
            <a:avLst/>
          </a:prstGeom>
        </p:spPr>
      </p:pic>
      <p:pic>
        <p:nvPicPr>
          <p:cNvPr id="11" name="Picture 10"/>
          <p:cNvPicPr>
            <a:picLocks noChangeAspect="1"/>
          </p:cNvPicPr>
          <p:nvPr/>
        </p:nvPicPr>
        <p:blipFill>
          <a:blip r:embed="rId6"/>
          <a:stretch>
            <a:fillRect/>
          </a:stretch>
        </p:blipFill>
        <p:spPr>
          <a:xfrm>
            <a:off x="2517337" y="84540"/>
            <a:ext cx="7157324" cy="1499746"/>
          </a:xfrm>
          <a:prstGeom prst="rect">
            <a:avLst/>
          </a:prstGeom>
        </p:spPr>
      </p:pic>
    </p:spTree>
    <p:custDataLst>
      <p:tags r:id="rId1"/>
    </p:custDataLst>
    <p:extLst>
      <p:ext uri="{BB962C8B-B14F-4D97-AF65-F5344CB8AC3E}">
        <p14:creationId xmlns:p14="http://schemas.microsoft.com/office/powerpoint/2010/main" val="37357410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Rounded Corners 15">
            <a:extLst>
              <a:ext uri="{FF2B5EF4-FFF2-40B4-BE49-F238E27FC236}">
                <a16:creationId xmlns:a16="http://schemas.microsoft.com/office/drawing/2014/main" id="{D24B6838-4CA2-43C7-834A-3FAA2821B009}"/>
              </a:ext>
            </a:extLst>
          </p:cNvPr>
          <p:cNvSpPr/>
          <p:nvPr/>
        </p:nvSpPr>
        <p:spPr>
          <a:xfrm>
            <a:off x="7657255" y="1436471"/>
            <a:ext cx="3946482" cy="2778913"/>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Những</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vùng</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thấp</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trũng</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ở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cửa</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sông, nơi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có</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doi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cát</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dài</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chắn</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phía</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biển</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thường</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tạo</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nên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các</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đầm</a:t>
            </a:r>
            <a:r>
              <a:rPr kumimoji="0" lang="vi-VN" sz="2800" b="1" i="0" u="none" strike="noStrike" kern="1200" cap="none" spc="0" normalizeH="0" baseline="0" noProof="0">
                <a:ln>
                  <a:noFill/>
                </a:ln>
                <a:solidFill>
                  <a:srgbClr val="FF0000"/>
                </a:solidFill>
                <a:effectLst/>
                <a:uLnTx/>
                <a:uFillTx/>
                <a:latin typeface="Arial" panose="020B0604020202020204" pitchFamily="34" charset="0"/>
                <a:ea typeface="+mn-ea"/>
                <a:cs typeface="+mn-cs"/>
              </a:rPr>
              <a:t>, phá</a:t>
            </a:r>
            <a:r>
              <a:rPr kumimoji="0" lang="vi-VN" sz="2800" b="1" i="0" u="none" strike="noStrike" kern="1200" cap="none" spc="0" normalizeH="0" baseline="0" noProof="0">
                <a:ln>
                  <a:noFill/>
                </a:ln>
                <a:solidFill>
                  <a:srgbClr val="FF9900">
                    <a:lumMod val="50000"/>
                  </a:srgbClr>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9900">
                  <a:lumMod val="50000"/>
                </a:srgbClr>
              </a:solidFill>
              <a:effectLst/>
              <a:uLnTx/>
              <a:uFillTx/>
              <a:latin typeface="Calibri"/>
              <a:ea typeface="+mn-ea"/>
              <a:cs typeface="+mn-cs"/>
            </a:endParaRPr>
          </a:p>
        </p:txBody>
      </p:sp>
      <p:pic>
        <p:nvPicPr>
          <p:cNvPr id="17" name="图片 10">
            <a:extLst>
              <a:ext uri="{FF2B5EF4-FFF2-40B4-BE49-F238E27FC236}">
                <a16:creationId xmlns:a16="http://schemas.microsoft.com/office/drawing/2014/main" id="{203FDB95-205C-46E7-A155-E998A96212CD}"/>
              </a:ext>
            </a:extLst>
          </p:cNvPr>
          <p:cNvPicPr>
            <a:picLocks noChangeAspect="1"/>
          </p:cNvPicPr>
          <p:nvPr/>
        </p:nvPicPr>
        <p:blipFill>
          <a:blip r:embed="rId5"/>
          <a:stretch>
            <a:fillRect/>
          </a:stretch>
        </p:blipFill>
        <p:spPr>
          <a:xfrm>
            <a:off x="9831706" y="3880535"/>
            <a:ext cx="2144778" cy="3001675"/>
          </a:xfrm>
          <a:prstGeom prst="rect">
            <a:avLst/>
          </a:prstGeom>
        </p:spPr>
      </p:pic>
      <p:pic>
        <p:nvPicPr>
          <p:cNvPr id="6" name="Picture 5">
            <a:extLst>
              <a:ext uri="{FF2B5EF4-FFF2-40B4-BE49-F238E27FC236}">
                <a16:creationId xmlns:a16="http://schemas.microsoft.com/office/drawing/2014/main" id="{672823FD-2AB8-44A1-883B-139CB7B2FD18}"/>
              </a:ext>
            </a:extLst>
          </p:cNvPr>
          <p:cNvPicPr>
            <a:picLocks noChangeAspect="1"/>
          </p:cNvPicPr>
          <p:nvPr/>
        </p:nvPicPr>
        <p:blipFill rotWithShape="1">
          <a:blip r:embed="rId6"/>
          <a:srcRect b="9008"/>
          <a:stretch/>
        </p:blipFill>
        <p:spPr>
          <a:xfrm>
            <a:off x="800208" y="1436471"/>
            <a:ext cx="6576630" cy="4763776"/>
          </a:xfrm>
          <a:prstGeom prst="rect">
            <a:avLst/>
          </a:prstGeom>
        </p:spPr>
      </p:pic>
      <p:pic>
        <p:nvPicPr>
          <p:cNvPr id="13" name="Picture 12"/>
          <p:cNvPicPr>
            <a:picLocks noChangeAspect="1"/>
          </p:cNvPicPr>
          <p:nvPr/>
        </p:nvPicPr>
        <p:blipFill>
          <a:blip r:embed="rId7"/>
          <a:stretch>
            <a:fillRect/>
          </a:stretch>
        </p:blipFill>
        <p:spPr>
          <a:xfrm>
            <a:off x="2517337" y="84540"/>
            <a:ext cx="7157324" cy="1499746"/>
          </a:xfrm>
          <a:prstGeom prst="rect">
            <a:avLst/>
          </a:prstGeom>
        </p:spPr>
      </p:pic>
    </p:spTree>
    <p:custDataLst>
      <p:tags r:id="rId1"/>
    </p:custDataLst>
    <p:extLst>
      <p:ext uri="{BB962C8B-B14F-4D97-AF65-F5344CB8AC3E}">
        <p14:creationId xmlns:p14="http://schemas.microsoft.com/office/powerpoint/2010/main" val="32861895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 Box 10">
            <a:extLst>
              <a:ext uri="{FF2B5EF4-FFF2-40B4-BE49-F238E27FC236}">
                <a16:creationId xmlns:a16="http://schemas.microsoft.com/office/drawing/2014/main" id="{D793FF37-2E98-49F7-A395-366A171134DC}"/>
              </a:ext>
            </a:extLst>
          </p:cNvPr>
          <p:cNvSpPr txBox="1">
            <a:spLocks noChangeArrowheads="1"/>
          </p:cNvSpPr>
          <p:nvPr/>
        </p:nvSpPr>
        <p:spPr bwMode="auto">
          <a:xfrm>
            <a:off x="280416" y="2141280"/>
            <a:ext cx="334425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000074"/>
                </a:solidFill>
                <a:effectLst/>
                <a:uLnTx/>
                <a:uFillTx/>
                <a:latin typeface="UTM Avo" panose="02040603050506020204" pitchFamily="18" charset="0"/>
              </a:rPr>
              <a:t>Cồn</a:t>
            </a:r>
            <a:r>
              <a:rPr kumimoji="0" lang="en-US" sz="3200" b="1" i="0" u="none" strike="noStrike" kern="1200" cap="none" spc="0" normalizeH="0" baseline="0" noProof="0" dirty="0">
                <a:ln>
                  <a:noFill/>
                </a:ln>
                <a:solidFill>
                  <a:srgbClr val="000074"/>
                </a:solidFill>
                <a:effectLst/>
                <a:uLnTx/>
                <a:uFillTx/>
                <a:latin typeface="UTM Avo" panose="02040603050506020204" pitchFamily="18" charset="0"/>
              </a:rPr>
              <a:t> </a:t>
            </a:r>
            <a:r>
              <a:rPr kumimoji="0" lang="en-US" sz="3200" b="1" i="0" u="none" strike="noStrike" kern="1200" cap="none" spc="0" normalizeH="0" baseline="0" noProof="0" dirty="0" err="1">
                <a:ln>
                  <a:noFill/>
                </a:ln>
                <a:solidFill>
                  <a:srgbClr val="000074"/>
                </a:solidFill>
                <a:effectLst/>
                <a:uLnTx/>
                <a:uFillTx/>
                <a:latin typeface="UTM Avo" panose="02040603050506020204" pitchFamily="18" charset="0"/>
              </a:rPr>
              <a:t>cát</a:t>
            </a:r>
            <a:r>
              <a:rPr kumimoji="0" lang="en-US" sz="3200" b="1" i="0" u="none" strike="noStrike" kern="1200" cap="none" spc="0" normalizeH="0" baseline="0" noProof="0" dirty="0">
                <a:ln>
                  <a:noFill/>
                </a:ln>
                <a:solidFill>
                  <a:srgbClr val="000074"/>
                </a:solidFill>
                <a:effectLst/>
                <a:uLnTx/>
                <a:uFillTx/>
                <a:latin typeface="UTM Avo" panose="02040603050506020204" pitchFamily="18" charset="0"/>
              </a:rPr>
              <a:t> </a:t>
            </a:r>
            <a:br>
              <a:rPr kumimoji="0" lang="en-US" sz="3200" b="1" i="0" u="none" strike="noStrike" kern="1200" cap="none" spc="0" normalizeH="0" baseline="0" noProof="0" dirty="0">
                <a:ln>
                  <a:noFill/>
                </a:ln>
                <a:solidFill>
                  <a:srgbClr val="000074"/>
                </a:solidFill>
                <a:effectLst/>
                <a:uLnTx/>
                <a:uFillTx/>
                <a:latin typeface="UTM Avo" panose="02040603050506020204" pitchFamily="18" charset="0"/>
              </a:rPr>
            </a:br>
            <a:r>
              <a:rPr kumimoji="0" lang="en-US" sz="3200" b="1" i="0" u="none" strike="noStrike" kern="1200" cap="none" spc="0" normalizeH="0" baseline="0" noProof="0" dirty="0" err="1">
                <a:ln>
                  <a:noFill/>
                </a:ln>
                <a:solidFill>
                  <a:srgbClr val="000074"/>
                </a:solidFill>
                <a:effectLst/>
                <a:uLnTx/>
                <a:uFillTx/>
                <a:latin typeface="UTM Avo" panose="02040603050506020204" pitchFamily="18" charset="0"/>
              </a:rPr>
              <a:t>tại</a:t>
            </a:r>
            <a:r>
              <a:rPr kumimoji="0" lang="en-US" sz="3200" b="1" i="0" u="none" strike="noStrike" kern="1200" cap="none" spc="0" normalizeH="0" baseline="0" noProof="0" dirty="0">
                <a:ln>
                  <a:noFill/>
                </a:ln>
                <a:solidFill>
                  <a:srgbClr val="000074"/>
                </a:solidFill>
                <a:effectLst/>
                <a:uLnTx/>
                <a:uFillTx/>
                <a:latin typeface="UTM Avo" panose="02040603050506020204" pitchFamily="18" charset="0"/>
              </a:rPr>
              <a:t> </a:t>
            </a:r>
            <a:r>
              <a:rPr kumimoji="0" lang="en-US" sz="3200" b="1" i="0" u="none" strike="noStrike" kern="1200" cap="none" spc="0" normalizeH="0" baseline="0" noProof="0" dirty="0" err="1">
                <a:ln>
                  <a:noFill/>
                </a:ln>
                <a:solidFill>
                  <a:srgbClr val="000074"/>
                </a:solidFill>
                <a:effectLst/>
                <a:uLnTx/>
                <a:uFillTx/>
                <a:latin typeface="UTM Avo" panose="02040603050506020204" pitchFamily="18" charset="0"/>
              </a:rPr>
              <a:t>Ninh</a:t>
            </a:r>
            <a:r>
              <a:rPr kumimoji="0" lang="en-US" sz="3200" b="1" i="0" u="none" strike="noStrike" kern="1200" cap="none" spc="0" normalizeH="0" baseline="0" noProof="0" dirty="0">
                <a:ln>
                  <a:noFill/>
                </a:ln>
                <a:solidFill>
                  <a:srgbClr val="000074"/>
                </a:solidFill>
                <a:effectLst/>
                <a:uLnTx/>
                <a:uFillTx/>
                <a:latin typeface="UTM Avo" panose="02040603050506020204" pitchFamily="18" charset="0"/>
              </a:rPr>
              <a:t> </a:t>
            </a:r>
            <a:r>
              <a:rPr kumimoji="0" lang="en-US" sz="3200" b="1" i="0" u="none" strike="noStrike" kern="1200" cap="none" spc="0" normalizeH="0" baseline="0" noProof="0" dirty="0" err="1">
                <a:ln>
                  <a:noFill/>
                </a:ln>
                <a:solidFill>
                  <a:srgbClr val="000074"/>
                </a:solidFill>
                <a:effectLst/>
                <a:uLnTx/>
                <a:uFillTx/>
                <a:latin typeface="UTM Avo" panose="02040603050506020204" pitchFamily="18" charset="0"/>
              </a:rPr>
              <a:t>Thuận</a:t>
            </a:r>
            <a:r>
              <a:rPr kumimoji="0" lang="en-US" sz="3200" b="1" i="0" u="none" strike="noStrike" kern="1200" cap="none" spc="0" normalizeH="0" baseline="0" noProof="0" dirty="0">
                <a:ln>
                  <a:noFill/>
                </a:ln>
                <a:solidFill>
                  <a:srgbClr val="000074"/>
                </a:solidFill>
                <a:effectLst/>
                <a:uLnTx/>
                <a:uFillTx/>
                <a:latin typeface="UTM Avo" panose="02040603050506020204" pitchFamily="18" charset="0"/>
              </a:rPr>
              <a:t>, </a:t>
            </a:r>
            <a:r>
              <a:rPr kumimoji="0" lang="en-US" sz="3200" b="1" i="0" u="none" strike="noStrike" kern="1200" cap="none" spc="0" normalizeH="0" baseline="0" noProof="0" dirty="0" err="1">
                <a:ln>
                  <a:noFill/>
                </a:ln>
                <a:solidFill>
                  <a:srgbClr val="000074"/>
                </a:solidFill>
                <a:effectLst/>
                <a:uLnTx/>
                <a:uFillTx/>
                <a:latin typeface="UTM Avo" panose="02040603050506020204" pitchFamily="18" charset="0"/>
              </a:rPr>
              <a:t>Bình</a:t>
            </a:r>
            <a:r>
              <a:rPr kumimoji="0" lang="en-US" sz="3200" b="1" i="0" u="none" strike="noStrike" kern="1200" cap="none" spc="0" normalizeH="0" baseline="0" noProof="0" dirty="0">
                <a:ln>
                  <a:noFill/>
                </a:ln>
                <a:solidFill>
                  <a:srgbClr val="000074"/>
                </a:solidFill>
                <a:effectLst/>
                <a:uLnTx/>
                <a:uFillTx/>
                <a:latin typeface="UTM Avo" panose="02040603050506020204" pitchFamily="18" charset="0"/>
              </a:rPr>
              <a:t> </a:t>
            </a:r>
            <a:r>
              <a:rPr kumimoji="0" lang="en-US" sz="3200" b="1" i="0" u="none" strike="noStrike" kern="1200" cap="none" spc="0" normalizeH="0" baseline="0" noProof="0" dirty="0" err="1">
                <a:ln>
                  <a:noFill/>
                </a:ln>
                <a:solidFill>
                  <a:srgbClr val="000074"/>
                </a:solidFill>
                <a:effectLst/>
                <a:uLnTx/>
                <a:uFillTx/>
                <a:latin typeface="UTM Avo" panose="02040603050506020204" pitchFamily="18" charset="0"/>
              </a:rPr>
              <a:t>Thuận</a:t>
            </a:r>
            <a:r>
              <a:rPr kumimoji="0" lang="en-US" sz="3200" b="1" i="0" u="none" strike="noStrike" kern="1200" cap="none" spc="0" normalizeH="0" baseline="0" noProof="0" dirty="0">
                <a:ln>
                  <a:noFill/>
                </a:ln>
                <a:solidFill>
                  <a:srgbClr val="000074"/>
                </a:solidFill>
                <a:effectLst/>
                <a:uLnTx/>
                <a:uFillTx/>
                <a:latin typeface="UTM Avo" panose="02040603050506020204" pitchFamily="18" charset="0"/>
              </a:rPr>
              <a:t> </a:t>
            </a:r>
          </a:p>
        </p:txBody>
      </p:sp>
      <p:sp>
        <p:nvSpPr>
          <p:cNvPr id="11" name="AutoShape 11" descr="10-2">
            <a:extLst>
              <a:ext uri="{FF2B5EF4-FFF2-40B4-BE49-F238E27FC236}">
                <a16:creationId xmlns:a16="http://schemas.microsoft.com/office/drawing/2014/main" id="{1A815F57-A3BC-4BE4-963C-5566BA99F4C9}"/>
              </a:ext>
            </a:extLst>
          </p:cNvPr>
          <p:cNvSpPr>
            <a:spLocks noChangeArrowheads="1"/>
          </p:cNvSpPr>
          <p:nvPr/>
        </p:nvSpPr>
        <p:spPr bwMode="auto">
          <a:xfrm>
            <a:off x="-8763000" y="1123033"/>
            <a:ext cx="8534400" cy="5837291"/>
          </a:xfrm>
          <a:prstGeom prst="roundRect">
            <a:avLst>
              <a:gd name="adj" fmla="val 16667"/>
            </a:avLst>
          </a:prstGeom>
          <a:blipFill dpi="0" rotWithShape="1">
            <a:blip r:embed="rId3"/>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AutoShape 12" descr="congavang_resort_ninhthuan7">
            <a:extLst>
              <a:ext uri="{FF2B5EF4-FFF2-40B4-BE49-F238E27FC236}">
                <a16:creationId xmlns:a16="http://schemas.microsoft.com/office/drawing/2014/main" id="{78B71942-B01F-4FF7-92EB-7BF2789868B9}"/>
              </a:ext>
            </a:extLst>
          </p:cNvPr>
          <p:cNvSpPr>
            <a:spLocks noChangeArrowheads="1"/>
          </p:cNvSpPr>
          <p:nvPr/>
        </p:nvSpPr>
        <p:spPr bwMode="auto">
          <a:xfrm>
            <a:off x="-9067800" y="1123033"/>
            <a:ext cx="8534400" cy="5837291"/>
          </a:xfrm>
          <a:prstGeom prst="roundRect">
            <a:avLst>
              <a:gd name="adj" fmla="val 16667"/>
            </a:avLst>
          </a:prstGeom>
          <a:blipFill dpi="0" rotWithShape="1">
            <a:blip r:embed="rId4"/>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AutoShape 13" descr="doicat11111">
            <a:extLst>
              <a:ext uri="{FF2B5EF4-FFF2-40B4-BE49-F238E27FC236}">
                <a16:creationId xmlns:a16="http://schemas.microsoft.com/office/drawing/2014/main" id="{183D2F20-CB01-423E-ADD5-A9AA308B844A}"/>
              </a:ext>
            </a:extLst>
          </p:cNvPr>
          <p:cNvSpPr>
            <a:spLocks noChangeArrowheads="1"/>
          </p:cNvSpPr>
          <p:nvPr/>
        </p:nvSpPr>
        <p:spPr bwMode="auto">
          <a:xfrm>
            <a:off x="-9448800" y="1123033"/>
            <a:ext cx="8534400" cy="5837291"/>
          </a:xfrm>
          <a:prstGeom prst="roundRect">
            <a:avLst>
              <a:gd name="adj" fmla="val 16667"/>
            </a:avLst>
          </a:prstGeom>
          <a:blipFill dpi="0" rotWithShape="1">
            <a:blip r:embed="rId5"/>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AutoShape 14" descr="5352200327_9296c8ee78_o">
            <a:extLst>
              <a:ext uri="{FF2B5EF4-FFF2-40B4-BE49-F238E27FC236}">
                <a16:creationId xmlns:a16="http://schemas.microsoft.com/office/drawing/2014/main" id="{F3DA42F4-B822-45E1-BD20-103D4B4D72A0}"/>
              </a:ext>
            </a:extLst>
          </p:cNvPr>
          <p:cNvSpPr>
            <a:spLocks noChangeArrowheads="1"/>
          </p:cNvSpPr>
          <p:nvPr/>
        </p:nvSpPr>
        <p:spPr bwMode="auto">
          <a:xfrm>
            <a:off x="-9753600" y="1123033"/>
            <a:ext cx="8534400" cy="5837291"/>
          </a:xfrm>
          <a:prstGeom prst="roundRect">
            <a:avLst>
              <a:gd name="adj" fmla="val 16667"/>
            </a:avLst>
          </a:prstGeom>
          <a:blipFill dpi="0" rotWithShape="1">
            <a:blip r:embed="rId6"/>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 Box 10">
            <a:extLst>
              <a:ext uri="{FF2B5EF4-FFF2-40B4-BE49-F238E27FC236}">
                <a16:creationId xmlns:a16="http://schemas.microsoft.com/office/drawing/2014/main" id="{6113A4C8-058B-4878-883A-EF11E16A1DAA}"/>
              </a:ext>
            </a:extLst>
          </p:cNvPr>
          <p:cNvSpPr txBox="1">
            <a:spLocks noChangeArrowheads="1"/>
          </p:cNvSpPr>
          <p:nvPr/>
        </p:nvSpPr>
        <p:spPr bwMode="auto">
          <a:xfrm>
            <a:off x="280416" y="4017583"/>
            <a:ext cx="3344259" cy="2062103"/>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138C3D"/>
                </a:solidFill>
                <a:effectLst/>
                <a:uLnTx/>
                <a:uFillTx/>
                <a:latin typeface="Arial" panose="020B0604020202020204" pitchFamily="34" charset="0"/>
                <a:ea typeface="+mn-ea"/>
                <a:cs typeface="Arial" panose="020B0604020202020204" pitchFamily="34" charset="0"/>
              </a:rPr>
              <a:t>Người ta thường trồng </a:t>
            </a:r>
            <a:r>
              <a:rPr kumimoji="0" 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phi lao</a:t>
            </a:r>
            <a:r>
              <a:rPr kumimoji="0" lang="en-US" sz="3200" b="1" i="0" u="none" strike="noStrike" kern="1200" cap="none" spc="0" normalizeH="0" baseline="0" noProof="0">
                <a:ln>
                  <a:noFill/>
                </a:ln>
                <a:solidFill>
                  <a:srgbClr val="138C3D"/>
                </a:solidFill>
                <a:effectLst/>
                <a:uLnTx/>
                <a:uFillTx/>
                <a:latin typeface="Arial" panose="020B0604020202020204" pitchFamily="34" charset="0"/>
                <a:ea typeface="+mn-ea"/>
                <a:cs typeface="Arial" panose="020B0604020202020204" pitchFamily="34" charset="0"/>
              </a:rPr>
              <a:t> để giữ cát và chắn gió</a:t>
            </a:r>
          </a:p>
        </p:txBody>
      </p:sp>
      <p:pic>
        <p:nvPicPr>
          <p:cNvPr id="21" name="Picture 20"/>
          <p:cNvPicPr>
            <a:picLocks noChangeAspect="1"/>
          </p:cNvPicPr>
          <p:nvPr/>
        </p:nvPicPr>
        <p:blipFill>
          <a:blip r:embed="rId7"/>
          <a:stretch>
            <a:fillRect/>
          </a:stretch>
        </p:blipFill>
        <p:spPr>
          <a:xfrm>
            <a:off x="2517337" y="84540"/>
            <a:ext cx="7157324" cy="1499746"/>
          </a:xfrm>
          <a:prstGeom prst="rect">
            <a:avLst/>
          </a:prstGeom>
        </p:spPr>
      </p:pic>
    </p:spTree>
    <p:custDataLst>
      <p:tags r:id="rId1"/>
    </p:custDataLst>
    <p:extLst>
      <p:ext uri="{BB962C8B-B14F-4D97-AF65-F5344CB8AC3E}">
        <p14:creationId xmlns:p14="http://schemas.microsoft.com/office/powerpoint/2010/main" val="35502100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0"/>
                                  </p:stCondLst>
                                  <p:childTnLst>
                                    <p:animMotion origin="layout" path="M 0 -3.7037E-7 L 0.99167 -0.00556 " pathEditMode="relative" rAng="0" ptsTypes="AA">
                                      <p:cBhvr>
                                        <p:cTn id="6" dur="2000" fill="hold"/>
                                        <p:tgtEl>
                                          <p:spTgt spid="11"/>
                                        </p:tgtEl>
                                        <p:attrNameLst>
                                          <p:attrName>ppt_x</p:attrName>
                                          <p:attrName>ppt_y</p:attrName>
                                        </p:attrNameLst>
                                      </p:cBhvr>
                                      <p:rCtr x="49583" y="-278"/>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5.55112E-17 -3.7037E-7 L 1.025 -0.00556 " pathEditMode="relative" rAng="0" ptsTypes="AA">
                                      <p:cBhvr>
                                        <p:cTn id="10" dur="2000" fill="hold"/>
                                        <p:tgtEl>
                                          <p:spTgt spid="14"/>
                                        </p:tgtEl>
                                        <p:attrNameLst>
                                          <p:attrName>ppt_x</p:attrName>
                                          <p:attrName>ppt_y</p:attrName>
                                        </p:attrNameLst>
                                      </p:cBhvr>
                                      <p:rCtr x="51250" y="-278"/>
                                    </p:animMotion>
                                  </p:childTnLst>
                                </p:cTn>
                              </p:par>
                              <p:par>
                                <p:cTn id="11" presetID="53" presetClass="exit" presetSubtype="0" fill="hold" grpId="1" nodeType="withEffect">
                                  <p:stCondLst>
                                    <p:cond delay="0"/>
                                  </p:stCondLst>
                                  <p:childTnLst>
                                    <p:anim calcmode="lin" valueType="num">
                                      <p:cBhvr>
                                        <p:cTn id="12" dur="1000"/>
                                        <p:tgtEl>
                                          <p:spTgt spid="11"/>
                                        </p:tgtEl>
                                        <p:attrNameLst>
                                          <p:attrName>ppt_w</p:attrName>
                                        </p:attrNameLst>
                                      </p:cBhvr>
                                      <p:tavLst>
                                        <p:tav tm="0">
                                          <p:val>
                                            <p:strVal val="ppt_w"/>
                                          </p:val>
                                        </p:tav>
                                        <p:tav tm="100000">
                                          <p:val>
                                            <p:fltVal val="0"/>
                                          </p:val>
                                        </p:tav>
                                      </p:tavLst>
                                    </p:anim>
                                    <p:anim calcmode="lin" valueType="num">
                                      <p:cBhvr>
                                        <p:cTn id="13" dur="1000"/>
                                        <p:tgtEl>
                                          <p:spTgt spid="11"/>
                                        </p:tgtEl>
                                        <p:attrNameLst>
                                          <p:attrName>ppt_h</p:attrName>
                                        </p:attrNameLst>
                                      </p:cBhvr>
                                      <p:tavLst>
                                        <p:tav tm="0">
                                          <p:val>
                                            <p:strVal val="ppt_h"/>
                                          </p:val>
                                        </p:tav>
                                        <p:tav tm="100000">
                                          <p:val>
                                            <p:fltVal val="0"/>
                                          </p:val>
                                        </p:tav>
                                      </p:tavLst>
                                    </p:anim>
                                    <p:animEffect transition="out" filter="fade">
                                      <p:cBhvr>
                                        <p:cTn id="14" dur="1000"/>
                                        <p:tgtEl>
                                          <p:spTgt spid="11"/>
                                        </p:tgtEl>
                                      </p:cBhvr>
                                    </p:animEffect>
                                    <p:set>
                                      <p:cBhvr>
                                        <p:cTn id="15" dur="1" fill="hold">
                                          <p:stCondLst>
                                            <p:cond delay="9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grpId="0" nodeType="clickEffect">
                                  <p:stCondLst>
                                    <p:cond delay="0"/>
                                  </p:stCondLst>
                                  <p:childTnLst>
                                    <p:animMotion origin="layout" path="M -5.55112E-17 -3.7037E-7 L 1.06667 -0.00556 " pathEditMode="relative" rAng="0" ptsTypes="AA">
                                      <p:cBhvr>
                                        <p:cTn id="19" dur="2000" fill="hold"/>
                                        <p:tgtEl>
                                          <p:spTgt spid="15"/>
                                        </p:tgtEl>
                                        <p:attrNameLst>
                                          <p:attrName>ppt_x</p:attrName>
                                          <p:attrName>ppt_y</p:attrName>
                                        </p:attrNameLst>
                                      </p:cBhvr>
                                      <p:rCtr x="53333" y="-278"/>
                                    </p:animMotion>
                                  </p:childTnLst>
                                </p:cTn>
                              </p:par>
                              <p:par>
                                <p:cTn id="20" presetID="53" presetClass="exit" presetSubtype="0" fill="hold" grpId="1" nodeType="withEffect">
                                  <p:stCondLst>
                                    <p:cond delay="0"/>
                                  </p:stCondLst>
                                  <p:childTnLst>
                                    <p:anim calcmode="lin" valueType="num">
                                      <p:cBhvr>
                                        <p:cTn id="21" dur="1000"/>
                                        <p:tgtEl>
                                          <p:spTgt spid="14"/>
                                        </p:tgtEl>
                                        <p:attrNameLst>
                                          <p:attrName>ppt_w</p:attrName>
                                        </p:attrNameLst>
                                      </p:cBhvr>
                                      <p:tavLst>
                                        <p:tav tm="0">
                                          <p:val>
                                            <p:strVal val="ppt_w"/>
                                          </p:val>
                                        </p:tav>
                                        <p:tav tm="100000">
                                          <p:val>
                                            <p:fltVal val="0"/>
                                          </p:val>
                                        </p:tav>
                                      </p:tavLst>
                                    </p:anim>
                                    <p:anim calcmode="lin" valueType="num">
                                      <p:cBhvr>
                                        <p:cTn id="22" dur="1000"/>
                                        <p:tgtEl>
                                          <p:spTgt spid="14"/>
                                        </p:tgtEl>
                                        <p:attrNameLst>
                                          <p:attrName>ppt_h</p:attrName>
                                        </p:attrNameLst>
                                      </p:cBhvr>
                                      <p:tavLst>
                                        <p:tav tm="0">
                                          <p:val>
                                            <p:strVal val="ppt_h"/>
                                          </p:val>
                                        </p:tav>
                                        <p:tav tm="100000">
                                          <p:val>
                                            <p:fltVal val="0"/>
                                          </p:val>
                                        </p:tav>
                                      </p:tavLst>
                                    </p:anim>
                                    <p:animEffect transition="out" filter="fade">
                                      <p:cBhvr>
                                        <p:cTn id="23" dur="1000"/>
                                        <p:tgtEl>
                                          <p:spTgt spid="14"/>
                                        </p:tgtEl>
                                      </p:cBhvr>
                                    </p:animEffect>
                                    <p:set>
                                      <p:cBhvr>
                                        <p:cTn id="24" dur="1" fill="hold">
                                          <p:stCondLst>
                                            <p:cond delay="999"/>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grpId="0" nodeType="clickEffect">
                                  <p:stCondLst>
                                    <p:cond delay="0"/>
                                  </p:stCondLst>
                                  <p:childTnLst>
                                    <p:animMotion origin="layout" path="M 0 -3.7037E-7 L 1.1 -0.00556 " pathEditMode="relative" rAng="0" ptsTypes="AA">
                                      <p:cBhvr>
                                        <p:cTn id="28" dur="2000" fill="hold"/>
                                        <p:tgtEl>
                                          <p:spTgt spid="19"/>
                                        </p:tgtEl>
                                        <p:attrNameLst>
                                          <p:attrName>ppt_x</p:attrName>
                                          <p:attrName>ppt_y</p:attrName>
                                        </p:attrNameLst>
                                      </p:cBhvr>
                                      <p:rCtr x="55000" y="-278"/>
                                    </p:animMotion>
                                  </p:childTnLst>
                                </p:cTn>
                              </p:par>
                              <p:par>
                                <p:cTn id="29" presetID="53" presetClass="exit" presetSubtype="0" fill="hold" grpId="1" nodeType="withEffect">
                                  <p:stCondLst>
                                    <p:cond delay="0"/>
                                  </p:stCondLst>
                                  <p:childTnLst>
                                    <p:anim calcmode="lin" valueType="num">
                                      <p:cBhvr>
                                        <p:cTn id="30" dur="1000"/>
                                        <p:tgtEl>
                                          <p:spTgt spid="15"/>
                                        </p:tgtEl>
                                        <p:attrNameLst>
                                          <p:attrName>ppt_w</p:attrName>
                                        </p:attrNameLst>
                                      </p:cBhvr>
                                      <p:tavLst>
                                        <p:tav tm="0">
                                          <p:val>
                                            <p:strVal val="ppt_w"/>
                                          </p:val>
                                        </p:tav>
                                        <p:tav tm="100000">
                                          <p:val>
                                            <p:fltVal val="0"/>
                                          </p:val>
                                        </p:tav>
                                      </p:tavLst>
                                    </p:anim>
                                    <p:anim calcmode="lin" valueType="num">
                                      <p:cBhvr>
                                        <p:cTn id="31" dur="1000"/>
                                        <p:tgtEl>
                                          <p:spTgt spid="15"/>
                                        </p:tgtEl>
                                        <p:attrNameLst>
                                          <p:attrName>ppt_h</p:attrName>
                                        </p:attrNameLst>
                                      </p:cBhvr>
                                      <p:tavLst>
                                        <p:tav tm="0">
                                          <p:val>
                                            <p:strVal val="ppt_h"/>
                                          </p:val>
                                        </p:tav>
                                        <p:tav tm="100000">
                                          <p:val>
                                            <p:fltVal val="0"/>
                                          </p:val>
                                        </p:tav>
                                      </p:tavLst>
                                    </p:anim>
                                    <p:animEffect transition="out" filter="fade">
                                      <p:cBhvr>
                                        <p:cTn id="32" dur="1000"/>
                                        <p:tgtEl>
                                          <p:spTgt spid="15"/>
                                        </p:tgtEl>
                                      </p:cBhvr>
                                    </p:animEffect>
                                    <p:set>
                                      <p:cBhvr>
                                        <p:cTn id="33" dur="1" fill="hold">
                                          <p:stCondLst>
                                            <p:cond delay="999"/>
                                          </p:stCondLst>
                                        </p:cTn>
                                        <p:tgtEl>
                                          <p:spTgt spid="15"/>
                                        </p:tgtEl>
                                        <p:attrNameLst>
                                          <p:attrName>style.visibility</p:attrName>
                                        </p:attrNameLst>
                                      </p:cBhvr>
                                      <p:to>
                                        <p:strVal val="hidden"/>
                                      </p:to>
                                    </p:set>
                                  </p:childTnLst>
                                </p:cTn>
                              </p:par>
                              <p:par>
                                <p:cTn id="34" presetID="42"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animBg="1"/>
      <p:bldP spid="14" grpId="1" animBg="1"/>
      <p:bldP spid="15" grpId="0" animBg="1"/>
      <p:bldP spid="15" grpId="1" animBg="1"/>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Picture 5">
            <a:extLst>
              <a:ext uri="{FF2B5EF4-FFF2-40B4-BE49-F238E27FC236}">
                <a16:creationId xmlns:a16="http://schemas.microsoft.com/office/drawing/2014/main" id="{882C26ED-D4E0-42CE-88EC-44B6C2FFBB5E}"/>
              </a:ext>
            </a:extLst>
          </p:cNvPr>
          <p:cNvGrpSpPr/>
          <p:nvPr/>
        </p:nvGrpSpPr>
        <p:grpSpPr>
          <a:xfrm>
            <a:off x="280416" y="1279626"/>
            <a:ext cx="8790530" cy="5458588"/>
            <a:chOff x="0" y="1872896"/>
            <a:chExt cx="8061516" cy="4935687"/>
          </a:xfrm>
        </p:grpSpPr>
        <p:sp>
          <p:nvSpPr>
            <p:cNvPr id="16" name="Freeform: Shape 15">
              <a:extLst>
                <a:ext uri="{FF2B5EF4-FFF2-40B4-BE49-F238E27FC236}">
                  <a16:creationId xmlns:a16="http://schemas.microsoft.com/office/drawing/2014/main" id="{5DD46C5F-CC7E-4335-AC5B-812BB9DD5326}"/>
                </a:ext>
              </a:extLst>
            </p:cNvPr>
            <p:cNvSpPr/>
            <p:nvPr/>
          </p:nvSpPr>
          <p:spPr>
            <a:xfrm>
              <a:off x="17977" y="1884812"/>
              <a:ext cx="8025153" cy="4911988"/>
            </a:xfrm>
            <a:custGeom>
              <a:avLst/>
              <a:gdLst>
                <a:gd name="connsiteX0" fmla="*/ 8022293 w 8025153"/>
                <a:gd name="connsiteY0" fmla="*/ 91178 h 4911988"/>
                <a:gd name="connsiteX1" fmla="*/ 8025153 w 8025153"/>
                <a:gd name="connsiteY1" fmla="*/ 4818936 h 4911988"/>
                <a:gd name="connsiteX2" fmla="*/ 7886440 w 8025153"/>
                <a:gd name="connsiteY2" fmla="*/ 4909847 h 4911988"/>
                <a:gd name="connsiteX3" fmla="*/ 141778 w 8025153"/>
                <a:gd name="connsiteY3" fmla="*/ 4911989 h 4911988"/>
                <a:gd name="connsiteX4" fmla="*/ 2860 w 8025153"/>
                <a:gd name="connsiteY4" fmla="*/ 4820944 h 4911988"/>
                <a:gd name="connsiteX5" fmla="*/ 0 w 8025153"/>
                <a:gd name="connsiteY5" fmla="*/ 93187 h 4911988"/>
                <a:gd name="connsiteX6" fmla="*/ 138918 w 8025153"/>
                <a:gd name="connsiteY6" fmla="*/ 1741 h 4911988"/>
                <a:gd name="connsiteX7" fmla="*/ 7883580 w 8025153"/>
                <a:gd name="connsiteY7" fmla="*/ 0 h 4911988"/>
                <a:gd name="connsiteX8" fmla="*/ 8022293 w 8025153"/>
                <a:gd name="connsiteY8" fmla="*/ 91178 h 491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5153" h="4911988">
                  <a:moveTo>
                    <a:pt x="8022293" y="91178"/>
                  </a:moveTo>
                  <a:lnTo>
                    <a:pt x="8025153" y="4818936"/>
                  </a:lnTo>
                  <a:cubicBezTo>
                    <a:pt x="8025358" y="4869144"/>
                    <a:pt x="7962845" y="4909981"/>
                    <a:pt x="7886440" y="4909847"/>
                  </a:cubicBezTo>
                  <a:lnTo>
                    <a:pt x="141778" y="4911989"/>
                  </a:lnTo>
                  <a:cubicBezTo>
                    <a:pt x="65373" y="4911855"/>
                    <a:pt x="2860" y="4871019"/>
                    <a:pt x="2860" y="4820944"/>
                  </a:cubicBezTo>
                  <a:lnTo>
                    <a:pt x="0" y="93187"/>
                  </a:lnTo>
                  <a:cubicBezTo>
                    <a:pt x="0" y="43112"/>
                    <a:pt x="62513" y="2008"/>
                    <a:pt x="138918" y="1741"/>
                  </a:cubicBezTo>
                  <a:lnTo>
                    <a:pt x="7883580" y="0"/>
                  </a:lnTo>
                  <a:cubicBezTo>
                    <a:pt x="7959985" y="0"/>
                    <a:pt x="8022293" y="40970"/>
                    <a:pt x="8022293" y="91178"/>
                  </a:cubicBezTo>
                </a:path>
              </a:pathLst>
            </a:custGeom>
            <a:solidFill>
              <a:srgbClr val="58BDC3"/>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4D5B0849-F043-4385-814F-BE4F7BCE35AA}"/>
                </a:ext>
              </a:extLst>
            </p:cNvPr>
            <p:cNvSpPr/>
            <p:nvPr/>
          </p:nvSpPr>
          <p:spPr>
            <a:xfrm>
              <a:off x="324005" y="2054851"/>
              <a:ext cx="7412893" cy="3720911"/>
            </a:xfrm>
            <a:custGeom>
              <a:avLst/>
              <a:gdLst>
                <a:gd name="connsiteX0" fmla="*/ 1043721 w 7412893"/>
                <a:gd name="connsiteY0" fmla="*/ 3720911 h 3720911"/>
                <a:gd name="connsiteX1" fmla="*/ 1226 w 7412893"/>
                <a:gd name="connsiteY1" fmla="*/ 3038345 h 3720911"/>
                <a:gd name="connsiteX2" fmla="*/ 0 w 7412893"/>
                <a:gd name="connsiteY2" fmla="*/ 684441 h 3720911"/>
                <a:gd name="connsiteX3" fmla="*/ 1041270 w 7412893"/>
                <a:gd name="connsiteY3" fmla="*/ 1205 h 3720911"/>
                <a:gd name="connsiteX4" fmla="*/ 6369377 w 7412893"/>
                <a:gd name="connsiteY4" fmla="*/ 0 h 3720911"/>
                <a:gd name="connsiteX5" fmla="*/ 6369990 w 7412893"/>
                <a:gd name="connsiteY5" fmla="*/ 0 h 3720911"/>
                <a:gd name="connsiteX6" fmla="*/ 7411668 w 7412893"/>
                <a:gd name="connsiteY6" fmla="*/ 682433 h 3720911"/>
                <a:gd name="connsiteX7" fmla="*/ 7412894 w 7412893"/>
                <a:gd name="connsiteY7" fmla="*/ 3036471 h 3720911"/>
                <a:gd name="connsiteX8" fmla="*/ 6371420 w 7412893"/>
                <a:gd name="connsiteY8" fmla="*/ 3719573 h 3720911"/>
                <a:gd name="connsiteX9" fmla="*/ 1043721 w 7412893"/>
                <a:gd name="connsiteY9" fmla="*/ 3720911 h 372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2893" h="3720911">
                  <a:moveTo>
                    <a:pt x="1043721" y="3720911"/>
                  </a:moveTo>
                  <a:cubicBezTo>
                    <a:pt x="468030" y="3720911"/>
                    <a:pt x="1430" y="3415511"/>
                    <a:pt x="1226" y="3038345"/>
                  </a:cubicBezTo>
                  <a:lnTo>
                    <a:pt x="0" y="684441"/>
                  </a:lnTo>
                  <a:cubicBezTo>
                    <a:pt x="-204" y="307275"/>
                    <a:pt x="465783" y="1473"/>
                    <a:pt x="1041270" y="1205"/>
                  </a:cubicBezTo>
                  <a:lnTo>
                    <a:pt x="6369377" y="0"/>
                  </a:lnTo>
                  <a:cubicBezTo>
                    <a:pt x="6369581" y="0"/>
                    <a:pt x="6369786" y="0"/>
                    <a:pt x="6369990" y="0"/>
                  </a:cubicBezTo>
                  <a:cubicBezTo>
                    <a:pt x="6945068" y="0"/>
                    <a:pt x="7411464" y="305803"/>
                    <a:pt x="7411668" y="682433"/>
                  </a:cubicBezTo>
                  <a:lnTo>
                    <a:pt x="7412894" y="3036471"/>
                  </a:lnTo>
                  <a:cubicBezTo>
                    <a:pt x="7413098" y="3413368"/>
                    <a:pt x="6946907" y="3719305"/>
                    <a:pt x="6371420" y="3719573"/>
                  </a:cubicBezTo>
                  <a:lnTo>
                    <a:pt x="1043721" y="3720911"/>
                  </a:lnTo>
                </a:path>
              </a:pathLst>
            </a:custGeom>
            <a:solidFill>
              <a:srgbClr val="2D6059"/>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5834688F-2E5B-4C7B-88C9-5ABA878ECC54}"/>
                </a:ext>
              </a:extLst>
            </p:cNvPr>
            <p:cNvSpPr/>
            <p:nvPr/>
          </p:nvSpPr>
          <p:spPr>
            <a:xfrm>
              <a:off x="316037" y="2049763"/>
              <a:ext cx="7428828" cy="3731220"/>
            </a:xfrm>
            <a:custGeom>
              <a:avLst/>
              <a:gdLst>
                <a:gd name="connsiteX0" fmla="*/ 6377753 w 7428828"/>
                <a:gd name="connsiteY0" fmla="*/ 10309 h 3731220"/>
                <a:gd name="connsiteX1" fmla="*/ 1049237 w 7428828"/>
                <a:gd name="connsiteY1" fmla="*/ 11514 h 3731220"/>
                <a:gd name="connsiteX2" fmla="*/ 15730 w 7428828"/>
                <a:gd name="connsiteY2" fmla="*/ 689529 h 3731220"/>
                <a:gd name="connsiteX3" fmla="*/ 17160 w 7428828"/>
                <a:gd name="connsiteY3" fmla="*/ 3043433 h 3731220"/>
                <a:gd name="connsiteX4" fmla="*/ 1051689 w 7428828"/>
                <a:gd name="connsiteY4" fmla="*/ 3720778 h 3731220"/>
                <a:gd name="connsiteX5" fmla="*/ 6379387 w 7428828"/>
                <a:gd name="connsiteY5" fmla="*/ 3719439 h 3731220"/>
                <a:gd name="connsiteX6" fmla="*/ 7413098 w 7428828"/>
                <a:gd name="connsiteY6" fmla="*/ 3041558 h 3731220"/>
                <a:gd name="connsiteX7" fmla="*/ 7411873 w 7428828"/>
                <a:gd name="connsiteY7" fmla="*/ 687520 h 3731220"/>
                <a:gd name="connsiteX8" fmla="*/ 6377753 w 7428828"/>
                <a:gd name="connsiteY8" fmla="*/ 10309 h 3731220"/>
                <a:gd name="connsiteX9" fmla="*/ 1051689 w 7428828"/>
                <a:gd name="connsiteY9" fmla="*/ 3731221 h 3731220"/>
                <a:gd name="connsiteX10" fmla="*/ 1430 w 7428828"/>
                <a:gd name="connsiteY10" fmla="*/ 3043433 h 3731220"/>
                <a:gd name="connsiteX11" fmla="*/ 0 w 7428828"/>
                <a:gd name="connsiteY11" fmla="*/ 689529 h 3731220"/>
                <a:gd name="connsiteX12" fmla="*/ 1049237 w 7428828"/>
                <a:gd name="connsiteY12" fmla="*/ 1071 h 3731220"/>
                <a:gd name="connsiteX13" fmla="*/ 6377344 w 7428828"/>
                <a:gd name="connsiteY13" fmla="*/ 0 h 3731220"/>
                <a:gd name="connsiteX14" fmla="*/ 7427399 w 7428828"/>
                <a:gd name="connsiteY14" fmla="*/ 687520 h 3731220"/>
                <a:gd name="connsiteX15" fmla="*/ 7428829 w 7428828"/>
                <a:gd name="connsiteY15" fmla="*/ 3041558 h 3731220"/>
                <a:gd name="connsiteX16" fmla="*/ 6379387 w 7428828"/>
                <a:gd name="connsiteY16" fmla="*/ 3729748 h 3731220"/>
                <a:gd name="connsiteX17" fmla="*/ 1051689 w 7428828"/>
                <a:gd name="connsiteY17" fmla="*/ 3731221 h 373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28828" h="3731220">
                  <a:moveTo>
                    <a:pt x="6377753" y="10309"/>
                  </a:moveTo>
                  <a:lnTo>
                    <a:pt x="1049237" y="11514"/>
                  </a:lnTo>
                  <a:cubicBezTo>
                    <a:pt x="479266" y="11648"/>
                    <a:pt x="15526" y="315978"/>
                    <a:pt x="15730" y="689529"/>
                  </a:cubicBezTo>
                  <a:lnTo>
                    <a:pt x="17160" y="3043433"/>
                  </a:lnTo>
                  <a:cubicBezTo>
                    <a:pt x="17365" y="3416983"/>
                    <a:pt x="481309" y="3720778"/>
                    <a:pt x="1051689" y="3720778"/>
                  </a:cubicBezTo>
                  <a:lnTo>
                    <a:pt x="6379387" y="3719439"/>
                  </a:lnTo>
                  <a:cubicBezTo>
                    <a:pt x="6949563" y="3719305"/>
                    <a:pt x="7413303" y="3415109"/>
                    <a:pt x="7413098" y="3041558"/>
                  </a:cubicBezTo>
                  <a:lnTo>
                    <a:pt x="7411873" y="687520"/>
                  </a:lnTo>
                  <a:cubicBezTo>
                    <a:pt x="7411464" y="314104"/>
                    <a:pt x="6947724" y="10309"/>
                    <a:pt x="6377753" y="10309"/>
                  </a:cubicBezTo>
                  <a:close/>
                  <a:moveTo>
                    <a:pt x="1051689" y="3731221"/>
                  </a:moveTo>
                  <a:cubicBezTo>
                    <a:pt x="472729" y="3731221"/>
                    <a:pt x="1634" y="3422607"/>
                    <a:pt x="1430" y="3043433"/>
                  </a:cubicBezTo>
                  <a:lnTo>
                    <a:pt x="0" y="689529"/>
                  </a:lnTo>
                  <a:cubicBezTo>
                    <a:pt x="-204" y="310221"/>
                    <a:pt x="470482" y="1339"/>
                    <a:pt x="1049237" y="1071"/>
                  </a:cubicBezTo>
                  <a:lnTo>
                    <a:pt x="6377344" y="0"/>
                  </a:lnTo>
                  <a:cubicBezTo>
                    <a:pt x="6956304" y="0"/>
                    <a:pt x="7427194" y="308480"/>
                    <a:pt x="7427399" y="687520"/>
                  </a:cubicBezTo>
                  <a:lnTo>
                    <a:pt x="7428829" y="3041558"/>
                  </a:lnTo>
                  <a:cubicBezTo>
                    <a:pt x="7429033" y="3420866"/>
                    <a:pt x="6958347" y="3729480"/>
                    <a:pt x="6379387" y="3729748"/>
                  </a:cubicBezTo>
                  <a:lnTo>
                    <a:pt x="1051689" y="3731221"/>
                  </a:ln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Shape 18">
              <a:extLst>
                <a:ext uri="{FF2B5EF4-FFF2-40B4-BE49-F238E27FC236}">
                  <a16:creationId xmlns:a16="http://schemas.microsoft.com/office/drawing/2014/main" id="{07E2ACC1-7B39-42EC-A2E7-51718638EBC8}"/>
                </a:ext>
              </a:extLst>
            </p:cNvPr>
            <p:cNvSpPr/>
            <p:nvPr/>
          </p:nvSpPr>
          <p:spPr>
            <a:xfrm>
              <a:off x="0" y="1872896"/>
              <a:ext cx="8061516" cy="4935687"/>
            </a:xfrm>
            <a:custGeom>
              <a:avLst/>
              <a:gdLst>
                <a:gd name="connsiteX0" fmla="*/ 156895 w 8061516"/>
                <a:gd name="connsiteY0" fmla="*/ 25841 h 4935687"/>
                <a:gd name="connsiteX1" fmla="*/ 36159 w 8061516"/>
                <a:gd name="connsiteY1" fmla="*/ 105103 h 4935687"/>
                <a:gd name="connsiteX2" fmla="*/ 39020 w 8061516"/>
                <a:gd name="connsiteY2" fmla="*/ 4832860 h 4935687"/>
                <a:gd name="connsiteX3" fmla="*/ 159755 w 8061516"/>
                <a:gd name="connsiteY3" fmla="*/ 4911989 h 4935687"/>
                <a:gd name="connsiteX4" fmla="*/ 7904417 w 8061516"/>
                <a:gd name="connsiteY4" fmla="*/ 4910248 h 4935687"/>
                <a:gd name="connsiteX5" fmla="*/ 8025153 w 8061516"/>
                <a:gd name="connsiteY5" fmla="*/ 4830852 h 4935687"/>
                <a:gd name="connsiteX6" fmla="*/ 8022497 w 8061516"/>
                <a:gd name="connsiteY6" fmla="*/ 103095 h 4935687"/>
                <a:gd name="connsiteX7" fmla="*/ 7901557 w 8061516"/>
                <a:gd name="connsiteY7" fmla="*/ 23698 h 4935687"/>
                <a:gd name="connsiteX8" fmla="*/ 7904417 w 8061516"/>
                <a:gd name="connsiteY8" fmla="*/ 4933813 h 4935687"/>
                <a:gd name="connsiteX9" fmla="*/ 159755 w 8061516"/>
                <a:gd name="connsiteY9" fmla="*/ 4935687 h 4935687"/>
                <a:gd name="connsiteX10" fmla="*/ 2860 w 8061516"/>
                <a:gd name="connsiteY10" fmla="*/ 4832860 h 4935687"/>
                <a:gd name="connsiteX11" fmla="*/ 0 w 8061516"/>
                <a:gd name="connsiteY11" fmla="*/ 104969 h 4935687"/>
                <a:gd name="connsiteX12" fmla="*/ 156895 w 8061516"/>
                <a:gd name="connsiteY12" fmla="*/ 2142 h 4935687"/>
                <a:gd name="connsiteX13" fmla="*/ 7901557 w 8061516"/>
                <a:gd name="connsiteY13" fmla="*/ 0 h 4935687"/>
                <a:gd name="connsiteX14" fmla="*/ 8058657 w 8061516"/>
                <a:gd name="connsiteY14" fmla="*/ 103095 h 4935687"/>
                <a:gd name="connsiteX15" fmla="*/ 8061517 w 8061516"/>
                <a:gd name="connsiteY15" fmla="*/ 4830852 h 4935687"/>
                <a:gd name="connsiteX16" fmla="*/ 7904417 w 8061516"/>
                <a:gd name="connsiteY16" fmla="*/ 4933813 h 493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61516" h="4935687">
                  <a:moveTo>
                    <a:pt x="156895" y="25841"/>
                  </a:moveTo>
                  <a:cubicBezTo>
                    <a:pt x="90296" y="25841"/>
                    <a:pt x="36159" y="61187"/>
                    <a:pt x="36159" y="105103"/>
                  </a:cubicBezTo>
                  <a:lnTo>
                    <a:pt x="39020" y="4832860"/>
                  </a:lnTo>
                  <a:cubicBezTo>
                    <a:pt x="39020" y="4876508"/>
                    <a:pt x="93157" y="4911989"/>
                    <a:pt x="159755" y="4911989"/>
                  </a:cubicBezTo>
                  <a:lnTo>
                    <a:pt x="7904417" y="4910248"/>
                  </a:lnTo>
                  <a:cubicBezTo>
                    <a:pt x="7971016" y="4909981"/>
                    <a:pt x="8025153" y="4874634"/>
                    <a:pt x="8025153" y="4830852"/>
                  </a:cubicBezTo>
                  <a:lnTo>
                    <a:pt x="8022497" y="103095"/>
                  </a:lnTo>
                  <a:cubicBezTo>
                    <a:pt x="8022497" y="59179"/>
                    <a:pt x="7967952" y="23698"/>
                    <a:pt x="7901557" y="23698"/>
                  </a:cubicBezTo>
                  <a:close/>
                  <a:moveTo>
                    <a:pt x="7904417" y="4933813"/>
                  </a:moveTo>
                  <a:lnTo>
                    <a:pt x="159755" y="4935687"/>
                  </a:lnTo>
                  <a:cubicBezTo>
                    <a:pt x="73136" y="4935687"/>
                    <a:pt x="2860" y="4889897"/>
                    <a:pt x="2860" y="4832860"/>
                  </a:cubicBezTo>
                  <a:lnTo>
                    <a:pt x="0" y="104969"/>
                  </a:lnTo>
                  <a:cubicBezTo>
                    <a:pt x="0" y="48066"/>
                    <a:pt x="70276" y="2008"/>
                    <a:pt x="156895" y="2142"/>
                  </a:cubicBezTo>
                  <a:lnTo>
                    <a:pt x="7901557" y="0"/>
                  </a:lnTo>
                  <a:cubicBezTo>
                    <a:pt x="7988177" y="0"/>
                    <a:pt x="8058657" y="46192"/>
                    <a:pt x="8058657" y="103095"/>
                  </a:cubicBezTo>
                  <a:lnTo>
                    <a:pt x="8061517" y="4830852"/>
                  </a:lnTo>
                  <a:cubicBezTo>
                    <a:pt x="8061517" y="4887755"/>
                    <a:pt x="7991037" y="4933813"/>
                    <a:pt x="7904417" y="4933813"/>
                  </a:cubicBezTo>
                </a:path>
              </a:pathLst>
            </a:custGeom>
            <a:solidFill>
              <a:srgbClr val="100F0D"/>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id="{0E453DC1-5D45-408A-AD52-82ABF8116229}"/>
                </a:ext>
              </a:extLst>
            </p:cNvPr>
            <p:cNvSpPr/>
            <p:nvPr/>
          </p:nvSpPr>
          <p:spPr>
            <a:xfrm>
              <a:off x="325843" y="5919825"/>
              <a:ext cx="1799188" cy="707605"/>
            </a:xfrm>
            <a:custGeom>
              <a:avLst/>
              <a:gdLst>
                <a:gd name="connsiteX0" fmla="*/ 1799189 w 1799188"/>
                <a:gd name="connsiteY0" fmla="*/ 620845 h 707605"/>
                <a:gd name="connsiteX1" fmla="*/ 1712569 w 1799188"/>
                <a:gd name="connsiteY1" fmla="*/ 707070 h 707605"/>
                <a:gd name="connsiteX2" fmla="*/ 87232 w 1799188"/>
                <a:gd name="connsiteY2" fmla="*/ 707605 h 707605"/>
                <a:gd name="connsiteX3" fmla="*/ 409 w 1799188"/>
                <a:gd name="connsiteY3" fmla="*/ 621381 h 707605"/>
                <a:gd name="connsiteX4" fmla="*/ 0 w 1799188"/>
                <a:gd name="connsiteY4" fmla="*/ 86628 h 707605"/>
                <a:gd name="connsiteX5" fmla="*/ 86824 w 1799188"/>
                <a:gd name="connsiteY5" fmla="*/ 403 h 707605"/>
                <a:gd name="connsiteX6" fmla="*/ 1711956 w 1799188"/>
                <a:gd name="connsiteY6" fmla="*/ 1 h 707605"/>
                <a:gd name="connsiteX7" fmla="*/ 1798984 w 1799188"/>
                <a:gd name="connsiteY7" fmla="*/ 86226 h 707605"/>
                <a:gd name="connsiteX8" fmla="*/ 1799189 w 1799188"/>
                <a:gd name="connsiteY8" fmla="*/ 620845 h 70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188" h="707605">
                  <a:moveTo>
                    <a:pt x="1799189" y="620845"/>
                  </a:moveTo>
                  <a:cubicBezTo>
                    <a:pt x="1799189" y="668510"/>
                    <a:pt x="1760373" y="707070"/>
                    <a:pt x="1712569" y="707070"/>
                  </a:cubicBezTo>
                  <a:lnTo>
                    <a:pt x="87232" y="707605"/>
                  </a:lnTo>
                  <a:cubicBezTo>
                    <a:pt x="39224" y="707739"/>
                    <a:pt x="204" y="669045"/>
                    <a:pt x="409" y="621381"/>
                  </a:cubicBezTo>
                  <a:lnTo>
                    <a:pt x="0" y="86628"/>
                  </a:lnTo>
                  <a:cubicBezTo>
                    <a:pt x="0" y="38963"/>
                    <a:pt x="39019" y="403"/>
                    <a:pt x="86824" y="403"/>
                  </a:cubicBezTo>
                  <a:lnTo>
                    <a:pt x="1711956" y="1"/>
                  </a:lnTo>
                  <a:cubicBezTo>
                    <a:pt x="1760169" y="-266"/>
                    <a:pt x="1798780" y="38561"/>
                    <a:pt x="1798984" y="86226"/>
                  </a:cubicBezTo>
                  <a:lnTo>
                    <a:pt x="1799189" y="620845"/>
                  </a:ln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id="{D8534F02-0674-4034-A4EB-9F5131DF139A}"/>
                </a:ext>
              </a:extLst>
            </p:cNvPr>
            <p:cNvSpPr/>
            <p:nvPr/>
          </p:nvSpPr>
          <p:spPr>
            <a:xfrm>
              <a:off x="361798" y="5928931"/>
              <a:ext cx="1763233" cy="698499"/>
            </a:xfrm>
            <a:custGeom>
              <a:avLst/>
              <a:gdLst>
                <a:gd name="connsiteX0" fmla="*/ 1763029 w 1763233"/>
                <a:gd name="connsiteY0" fmla="*/ 77120 h 698499"/>
                <a:gd name="connsiteX1" fmla="*/ 1763233 w 1763233"/>
                <a:gd name="connsiteY1" fmla="*/ 611739 h 698499"/>
                <a:gd name="connsiteX2" fmla="*/ 1676614 w 1763233"/>
                <a:gd name="connsiteY2" fmla="*/ 697964 h 698499"/>
                <a:gd name="connsiteX3" fmla="*/ 51277 w 1763233"/>
                <a:gd name="connsiteY3" fmla="*/ 698499 h 698499"/>
                <a:gd name="connsiteX4" fmla="*/ 0 w 1763233"/>
                <a:gd name="connsiteY4" fmla="*/ 681495 h 698499"/>
                <a:gd name="connsiteX5" fmla="*/ 38815 w 1763233"/>
                <a:gd name="connsiteY5" fmla="*/ 690868 h 698499"/>
                <a:gd name="connsiteX6" fmla="*/ 1663744 w 1763233"/>
                <a:gd name="connsiteY6" fmla="*/ 690198 h 698499"/>
                <a:gd name="connsiteX7" fmla="*/ 1750567 w 1763233"/>
                <a:gd name="connsiteY7" fmla="*/ 603974 h 698499"/>
                <a:gd name="connsiteX8" fmla="*/ 1750363 w 1763233"/>
                <a:gd name="connsiteY8" fmla="*/ 69355 h 698499"/>
                <a:gd name="connsiteX9" fmla="*/ 1714816 w 1763233"/>
                <a:gd name="connsiteY9" fmla="*/ 0 h 698499"/>
                <a:gd name="connsiteX10" fmla="*/ 1763029 w 1763233"/>
                <a:gd name="connsiteY10" fmla="*/ 77120 h 69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3233" h="698499">
                  <a:moveTo>
                    <a:pt x="1763029" y="77120"/>
                  </a:moveTo>
                  <a:lnTo>
                    <a:pt x="1763233" y="611739"/>
                  </a:lnTo>
                  <a:cubicBezTo>
                    <a:pt x="1763233" y="659404"/>
                    <a:pt x="1724418" y="697964"/>
                    <a:pt x="1676614" y="697964"/>
                  </a:cubicBezTo>
                  <a:lnTo>
                    <a:pt x="51277" y="698499"/>
                  </a:lnTo>
                  <a:cubicBezTo>
                    <a:pt x="32074" y="698499"/>
                    <a:pt x="14300" y="692207"/>
                    <a:pt x="0" y="681495"/>
                  </a:cubicBezTo>
                  <a:cubicBezTo>
                    <a:pt x="11645" y="687387"/>
                    <a:pt x="24719" y="690734"/>
                    <a:pt x="38815" y="690868"/>
                  </a:cubicBezTo>
                  <a:lnTo>
                    <a:pt x="1663744" y="690198"/>
                  </a:lnTo>
                  <a:cubicBezTo>
                    <a:pt x="1711752" y="690198"/>
                    <a:pt x="1750567" y="651504"/>
                    <a:pt x="1750567" y="603974"/>
                  </a:cubicBezTo>
                  <a:lnTo>
                    <a:pt x="1750363" y="69355"/>
                  </a:lnTo>
                  <a:cubicBezTo>
                    <a:pt x="1750159" y="40970"/>
                    <a:pt x="1736267" y="15665"/>
                    <a:pt x="1714816" y="0"/>
                  </a:cubicBezTo>
                  <a:cubicBezTo>
                    <a:pt x="1743417" y="14192"/>
                    <a:pt x="1763029" y="43514"/>
                    <a:pt x="1763029" y="77120"/>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Shape 21">
              <a:extLst>
                <a:ext uri="{FF2B5EF4-FFF2-40B4-BE49-F238E27FC236}">
                  <a16:creationId xmlns:a16="http://schemas.microsoft.com/office/drawing/2014/main" id="{26774EE5-BB1A-4FC0-ADD1-7EB49714B710}"/>
                </a:ext>
              </a:extLst>
            </p:cNvPr>
            <p:cNvSpPr/>
            <p:nvPr/>
          </p:nvSpPr>
          <p:spPr>
            <a:xfrm>
              <a:off x="460675" y="5989449"/>
              <a:ext cx="1541169" cy="568359"/>
            </a:xfrm>
            <a:custGeom>
              <a:avLst/>
              <a:gdLst>
                <a:gd name="connsiteX0" fmla="*/ 1541169 w 1541169"/>
                <a:gd name="connsiteY0" fmla="*/ 466202 h 568359"/>
                <a:gd name="connsiteX1" fmla="*/ 204 w 1541169"/>
                <a:gd name="connsiteY1" fmla="*/ 466470 h 568359"/>
                <a:gd name="connsiteX2" fmla="*/ 204 w 1541169"/>
                <a:gd name="connsiteY2" fmla="*/ 568359 h 568359"/>
                <a:gd name="connsiteX3" fmla="*/ 1541169 w 1541169"/>
                <a:gd name="connsiteY3" fmla="*/ 567958 h 568359"/>
                <a:gd name="connsiteX4" fmla="*/ 1541169 w 1541169"/>
                <a:gd name="connsiteY4" fmla="*/ 310890 h 568359"/>
                <a:gd name="connsiteX5" fmla="*/ 204 w 1541169"/>
                <a:gd name="connsiteY5" fmla="*/ 311024 h 568359"/>
                <a:gd name="connsiteX6" fmla="*/ 204 w 1541169"/>
                <a:gd name="connsiteY6" fmla="*/ 412914 h 568359"/>
                <a:gd name="connsiteX7" fmla="*/ 1541169 w 1541169"/>
                <a:gd name="connsiteY7" fmla="*/ 412512 h 568359"/>
                <a:gd name="connsiteX8" fmla="*/ 1541169 w 1541169"/>
                <a:gd name="connsiteY8" fmla="*/ 155311 h 568359"/>
                <a:gd name="connsiteX9" fmla="*/ 0 w 1541169"/>
                <a:gd name="connsiteY9" fmla="*/ 155713 h 568359"/>
                <a:gd name="connsiteX10" fmla="*/ 204 w 1541169"/>
                <a:gd name="connsiteY10" fmla="*/ 257603 h 568359"/>
                <a:gd name="connsiteX11" fmla="*/ 1541169 w 1541169"/>
                <a:gd name="connsiteY11" fmla="*/ 257201 h 568359"/>
                <a:gd name="connsiteX12" fmla="*/ 1540965 w 1541169"/>
                <a:gd name="connsiteY12" fmla="*/ 101488 h 568359"/>
                <a:gd name="connsiteX13" fmla="*/ 0 w 1541169"/>
                <a:gd name="connsiteY13" fmla="*/ 102023 h 568359"/>
                <a:gd name="connsiteX14" fmla="*/ 0 w 1541169"/>
                <a:gd name="connsiteY14" fmla="*/ 268 h 568359"/>
                <a:gd name="connsiteX15" fmla="*/ 1540965 w 1541169"/>
                <a:gd name="connsiteY15" fmla="*/ 0 h 568359"/>
                <a:gd name="connsiteX16" fmla="*/ 1540965 w 1541169"/>
                <a:gd name="connsiteY16" fmla="*/ 101488 h 568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1169" h="568359">
                  <a:moveTo>
                    <a:pt x="1541169" y="466202"/>
                  </a:moveTo>
                  <a:lnTo>
                    <a:pt x="204" y="466470"/>
                  </a:lnTo>
                  <a:lnTo>
                    <a:pt x="204" y="568359"/>
                  </a:lnTo>
                  <a:lnTo>
                    <a:pt x="1541169" y="567958"/>
                  </a:lnTo>
                  <a:close/>
                  <a:moveTo>
                    <a:pt x="1541169" y="310890"/>
                  </a:moveTo>
                  <a:lnTo>
                    <a:pt x="204" y="311024"/>
                  </a:lnTo>
                  <a:lnTo>
                    <a:pt x="204" y="412914"/>
                  </a:lnTo>
                  <a:lnTo>
                    <a:pt x="1541169" y="412512"/>
                  </a:lnTo>
                  <a:close/>
                  <a:moveTo>
                    <a:pt x="1541169" y="155311"/>
                  </a:moveTo>
                  <a:lnTo>
                    <a:pt x="0" y="155713"/>
                  </a:lnTo>
                  <a:lnTo>
                    <a:pt x="204" y="257603"/>
                  </a:lnTo>
                  <a:lnTo>
                    <a:pt x="1541169" y="257201"/>
                  </a:lnTo>
                  <a:close/>
                  <a:moveTo>
                    <a:pt x="1540965" y="101488"/>
                  </a:moveTo>
                  <a:lnTo>
                    <a:pt x="0" y="102023"/>
                  </a:lnTo>
                  <a:lnTo>
                    <a:pt x="0" y="268"/>
                  </a:lnTo>
                  <a:lnTo>
                    <a:pt x="1540965" y="0"/>
                  </a:lnTo>
                  <a:lnTo>
                    <a:pt x="1540965" y="101488"/>
                  </a:lnTo>
                </a:path>
              </a:pathLst>
            </a:custGeom>
            <a:solidFill>
              <a:srgbClr val="E6E4BB"/>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Shape 22">
              <a:extLst>
                <a:ext uri="{FF2B5EF4-FFF2-40B4-BE49-F238E27FC236}">
                  <a16:creationId xmlns:a16="http://schemas.microsoft.com/office/drawing/2014/main" id="{820A220A-E525-46A4-B4D5-1C681375C11B}"/>
                </a:ext>
              </a:extLst>
            </p:cNvPr>
            <p:cNvSpPr/>
            <p:nvPr/>
          </p:nvSpPr>
          <p:spPr>
            <a:xfrm>
              <a:off x="460675" y="5989449"/>
              <a:ext cx="1541169" cy="568493"/>
            </a:xfrm>
            <a:custGeom>
              <a:avLst/>
              <a:gdLst>
                <a:gd name="connsiteX0" fmla="*/ 24719 w 1541169"/>
                <a:gd name="connsiteY0" fmla="*/ 484678 h 568493"/>
                <a:gd name="connsiteX1" fmla="*/ 1541169 w 1541169"/>
                <a:gd name="connsiteY1" fmla="*/ 484277 h 568493"/>
                <a:gd name="connsiteX2" fmla="*/ 1541169 w 1541169"/>
                <a:gd name="connsiteY2" fmla="*/ 466202 h 568493"/>
                <a:gd name="connsiteX3" fmla="*/ 204 w 1541169"/>
                <a:gd name="connsiteY3" fmla="*/ 466470 h 568493"/>
                <a:gd name="connsiteX4" fmla="*/ 204 w 1541169"/>
                <a:gd name="connsiteY4" fmla="*/ 568359 h 568493"/>
                <a:gd name="connsiteX5" fmla="*/ 24719 w 1541169"/>
                <a:gd name="connsiteY5" fmla="*/ 568493 h 568493"/>
                <a:gd name="connsiteX6" fmla="*/ 24719 w 1541169"/>
                <a:gd name="connsiteY6" fmla="*/ 328965 h 568493"/>
                <a:gd name="connsiteX7" fmla="*/ 1541169 w 1541169"/>
                <a:gd name="connsiteY7" fmla="*/ 328698 h 568493"/>
                <a:gd name="connsiteX8" fmla="*/ 1541169 w 1541169"/>
                <a:gd name="connsiteY8" fmla="*/ 310890 h 568493"/>
                <a:gd name="connsiteX9" fmla="*/ 204 w 1541169"/>
                <a:gd name="connsiteY9" fmla="*/ 311024 h 568493"/>
                <a:gd name="connsiteX10" fmla="*/ 204 w 1541169"/>
                <a:gd name="connsiteY10" fmla="*/ 412914 h 568493"/>
                <a:gd name="connsiteX11" fmla="*/ 24515 w 1541169"/>
                <a:gd name="connsiteY11" fmla="*/ 413182 h 568493"/>
                <a:gd name="connsiteX12" fmla="*/ 24515 w 1541169"/>
                <a:gd name="connsiteY12" fmla="*/ 173654 h 568493"/>
                <a:gd name="connsiteX13" fmla="*/ 1541169 w 1541169"/>
                <a:gd name="connsiteY13" fmla="*/ 173252 h 568493"/>
                <a:gd name="connsiteX14" fmla="*/ 1541169 w 1541169"/>
                <a:gd name="connsiteY14" fmla="*/ 155311 h 568493"/>
                <a:gd name="connsiteX15" fmla="*/ 0 w 1541169"/>
                <a:gd name="connsiteY15" fmla="*/ 155713 h 568493"/>
                <a:gd name="connsiteX16" fmla="*/ 204 w 1541169"/>
                <a:gd name="connsiteY16" fmla="*/ 257603 h 568493"/>
                <a:gd name="connsiteX17" fmla="*/ 24515 w 1541169"/>
                <a:gd name="connsiteY17" fmla="*/ 257603 h 568493"/>
                <a:gd name="connsiteX18" fmla="*/ 24515 w 1541169"/>
                <a:gd name="connsiteY18" fmla="*/ 102023 h 568493"/>
                <a:gd name="connsiteX19" fmla="*/ 0 w 1541169"/>
                <a:gd name="connsiteY19" fmla="*/ 102023 h 568493"/>
                <a:gd name="connsiteX20" fmla="*/ 0 w 1541169"/>
                <a:gd name="connsiteY20" fmla="*/ 268 h 568493"/>
                <a:gd name="connsiteX21" fmla="*/ 1540965 w 1541169"/>
                <a:gd name="connsiteY21" fmla="*/ 0 h 568493"/>
                <a:gd name="connsiteX22" fmla="*/ 1540965 w 1541169"/>
                <a:gd name="connsiteY22" fmla="*/ 17807 h 568493"/>
                <a:gd name="connsiteX23" fmla="*/ 24311 w 1541169"/>
                <a:gd name="connsiteY23" fmla="*/ 18209 h 568493"/>
                <a:gd name="connsiteX24" fmla="*/ 24515 w 1541169"/>
                <a:gd name="connsiteY24" fmla="*/ 102023 h 5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1169" h="568493">
                  <a:moveTo>
                    <a:pt x="24719" y="484678"/>
                  </a:moveTo>
                  <a:lnTo>
                    <a:pt x="1541169" y="484277"/>
                  </a:lnTo>
                  <a:lnTo>
                    <a:pt x="1541169" y="466202"/>
                  </a:lnTo>
                  <a:lnTo>
                    <a:pt x="204" y="466470"/>
                  </a:lnTo>
                  <a:lnTo>
                    <a:pt x="204" y="568359"/>
                  </a:lnTo>
                  <a:lnTo>
                    <a:pt x="24719" y="568493"/>
                  </a:lnTo>
                  <a:close/>
                  <a:moveTo>
                    <a:pt x="24719" y="328965"/>
                  </a:moveTo>
                  <a:lnTo>
                    <a:pt x="1541169" y="328698"/>
                  </a:lnTo>
                  <a:lnTo>
                    <a:pt x="1541169" y="310890"/>
                  </a:lnTo>
                  <a:lnTo>
                    <a:pt x="204" y="311024"/>
                  </a:lnTo>
                  <a:lnTo>
                    <a:pt x="204" y="412914"/>
                  </a:lnTo>
                  <a:lnTo>
                    <a:pt x="24515" y="413182"/>
                  </a:lnTo>
                  <a:close/>
                  <a:moveTo>
                    <a:pt x="24515" y="173654"/>
                  </a:moveTo>
                  <a:lnTo>
                    <a:pt x="1541169" y="173252"/>
                  </a:lnTo>
                  <a:lnTo>
                    <a:pt x="1541169" y="155311"/>
                  </a:lnTo>
                  <a:lnTo>
                    <a:pt x="0" y="155713"/>
                  </a:lnTo>
                  <a:lnTo>
                    <a:pt x="204" y="257603"/>
                  </a:lnTo>
                  <a:lnTo>
                    <a:pt x="24515" y="257603"/>
                  </a:lnTo>
                  <a:close/>
                  <a:moveTo>
                    <a:pt x="24515" y="102023"/>
                  </a:moveTo>
                  <a:lnTo>
                    <a:pt x="0" y="102023"/>
                  </a:lnTo>
                  <a:lnTo>
                    <a:pt x="0" y="268"/>
                  </a:lnTo>
                  <a:lnTo>
                    <a:pt x="1540965" y="0"/>
                  </a:lnTo>
                  <a:lnTo>
                    <a:pt x="1540965" y="17807"/>
                  </a:lnTo>
                  <a:lnTo>
                    <a:pt x="24311" y="18209"/>
                  </a:lnTo>
                  <a:lnTo>
                    <a:pt x="24515" y="102023"/>
                  </a:ln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id="{030BEC0F-8EB8-40FA-9561-D94F293C6240}"/>
                </a:ext>
              </a:extLst>
            </p:cNvPr>
            <p:cNvSpPr/>
            <p:nvPr/>
          </p:nvSpPr>
          <p:spPr>
            <a:xfrm>
              <a:off x="3172034" y="6064569"/>
              <a:ext cx="712384" cy="467020"/>
            </a:xfrm>
            <a:custGeom>
              <a:avLst/>
              <a:gdLst>
                <a:gd name="connsiteX0" fmla="*/ 709081 w 712384"/>
                <a:gd name="connsiteY0" fmla="*/ 264825 h 467020"/>
                <a:gd name="connsiteX1" fmla="*/ 308263 w 712384"/>
                <a:gd name="connsiteY1" fmla="*/ 464855 h 467020"/>
                <a:gd name="connsiteX2" fmla="*/ 3257 w 712384"/>
                <a:gd name="connsiteY2" fmla="*/ 202031 h 467020"/>
                <a:gd name="connsiteX3" fmla="*/ 404075 w 712384"/>
                <a:gd name="connsiteY3" fmla="*/ 2134 h 467020"/>
                <a:gd name="connsiteX4" fmla="*/ 709081 w 712384"/>
                <a:gd name="connsiteY4" fmla="*/ 264825 h 46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84" h="467020">
                  <a:moveTo>
                    <a:pt x="709081" y="264825"/>
                  </a:moveTo>
                  <a:cubicBezTo>
                    <a:pt x="682728" y="392823"/>
                    <a:pt x="503156" y="482261"/>
                    <a:pt x="308263" y="464855"/>
                  </a:cubicBezTo>
                  <a:cubicBezTo>
                    <a:pt x="113369" y="447583"/>
                    <a:pt x="-23097" y="329761"/>
                    <a:pt x="3257" y="202031"/>
                  </a:cubicBezTo>
                  <a:cubicBezTo>
                    <a:pt x="29815" y="74301"/>
                    <a:pt x="209386" y="-15137"/>
                    <a:pt x="404075" y="2134"/>
                  </a:cubicBezTo>
                  <a:cubicBezTo>
                    <a:pt x="599173" y="19540"/>
                    <a:pt x="735639" y="137095"/>
                    <a:pt x="709081" y="264825"/>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Shape 24">
              <a:extLst>
                <a:ext uri="{FF2B5EF4-FFF2-40B4-BE49-F238E27FC236}">
                  <a16:creationId xmlns:a16="http://schemas.microsoft.com/office/drawing/2014/main" id="{38BFE008-0575-4DBD-BF1B-71D27E79BC15}"/>
                </a:ext>
              </a:extLst>
            </p:cNvPr>
            <p:cNvSpPr/>
            <p:nvPr/>
          </p:nvSpPr>
          <p:spPr>
            <a:xfrm>
              <a:off x="5938527" y="5918220"/>
              <a:ext cx="1799188" cy="707603"/>
            </a:xfrm>
            <a:custGeom>
              <a:avLst/>
              <a:gdLst>
                <a:gd name="connsiteX0" fmla="*/ 1799189 w 1799188"/>
                <a:gd name="connsiteY0" fmla="*/ 621111 h 707603"/>
                <a:gd name="connsiteX1" fmla="*/ 1712365 w 1799188"/>
                <a:gd name="connsiteY1" fmla="*/ 707336 h 707603"/>
                <a:gd name="connsiteX2" fmla="*/ 87232 w 1799188"/>
                <a:gd name="connsiteY2" fmla="*/ 707604 h 707603"/>
                <a:gd name="connsiteX3" fmla="*/ 204 w 1799188"/>
                <a:gd name="connsiteY3" fmla="*/ 621647 h 707603"/>
                <a:gd name="connsiteX4" fmla="*/ 0 w 1799188"/>
                <a:gd name="connsiteY4" fmla="*/ 86894 h 707603"/>
                <a:gd name="connsiteX5" fmla="*/ 86824 w 1799188"/>
                <a:gd name="connsiteY5" fmla="*/ 536 h 707603"/>
                <a:gd name="connsiteX6" fmla="*/ 1711956 w 1799188"/>
                <a:gd name="connsiteY6" fmla="*/ 0 h 707603"/>
                <a:gd name="connsiteX7" fmla="*/ 1798984 w 1799188"/>
                <a:gd name="connsiteY7" fmla="*/ 86492 h 707603"/>
                <a:gd name="connsiteX8" fmla="*/ 1799189 w 1799188"/>
                <a:gd name="connsiteY8" fmla="*/ 621111 h 70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188" h="707603">
                  <a:moveTo>
                    <a:pt x="1799189" y="621111"/>
                  </a:moveTo>
                  <a:cubicBezTo>
                    <a:pt x="1799189" y="668642"/>
                    <a:pt x="1760373" y="707336"/>
                    <a:pt x="1712365" y="707336"/>
                  </a:cubicBezTo>
                  <a:lnTo>
                    <a:pt x="87232" y="707604"/>
                  </a:lnTo>
                  <a:cubicBezTo>
                    <a:pt x="39428" y="707604"/>
                    <a:pt x="409" y="669044"/>
                    <a:pt x="204" y="621647"/>
                  </a:cubicBezTo>
                  <a:lnTo>
                    <a:pt x="0" y="86894"/>
                  </a:lnTo>
                  <a:cubicBezTo>
                    <a:pt x="0" y="39230"/>
                    <a:pt x="39020" y="536"/>
                    <a:pt x="86824" y="536"/>
                  </a:cubicBezTo>
                  <a:lnTo>
                    <a:pt x="1711956" y="0"/>
                  </a:lnTo>
                  <a:cubicBezTo>
                    <a:pt x="1759760" y="0"/>
                    <a:pt x="1798984" y="38828"/>
                    <a:pt x="1798984" y="86492"/>
                  </a:cubicBezTo>
                  <a:lnTo>
                    <a:pt x="1799189" y="621111"/>
                  </a:ln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Shape 25">
              <a:extLst>
                <a:ext uri="{FF2B5EF4-FFF2-40B4-BE49-F238E27FC236}">
                  <a16:creationId xmlns:a16="http://schemas.microsoft.com/office/drawing/2014/main" id="{D6A27103-1CD8-4BEC-95E2-EBBE29979D12}"/>
                </a:ext>
              </a:extLst>
            </p:cNvPr>
            <p:cNvSpPr/>
            <p:nvPr/>
          </p:nvSpPr>
          <p:spPr>
            <a:xfrm>
              <a:off x="5974278" y="5927458"/>
              <a:ext cx="1763437" cy="698365"/>
            </a:xfrm>
            <a:custGeom>
              <a:avLst/>
              <a:gdLst>
                <a:gd name="connsiteX0" fmla="*/ 1763233 w 1763437"/>
                <a:gd name="connsiteY0" fmla="*/ 77254 h 698365"/>
                <a:gd name="connsiteX1" fmla="*/ 1763438 w 1763437"/>
                <a:gd name="connsiteY1" fmla="*/ 611873 h 698365"/>
                <a:gd name="connsiteX2" fmla="*/ 1676614 w 1763437"/>
                <a:gd name="connsiteY2" fmla="*/ 698098 h 698365"/>
                <a:gd name="connsiteX3" fmla="*/ 51481 w 1763437"/>
                <a:gd name="connsiteY3" fmla="*/ 698365 h 698365"/>
                <a:gd name="connsiteX4" fmla="*/ 0 w 1763437"/>
                <a:gd name="connsiteY4" fmla="*/ 681629 h 698365"/>
                <a:gd name="connsiteX5" fmla="*/ 38815 w 1763437"/>
                <a:gd name="connsiteY5" fmla="*/ 690734 h 698365"/>
                <a:gd name="connsiteX6" fmla="*/ 1663948 w 1763437"/>
                <a:gd name="connsiteY6" fmla="*/ 690332 h 698365"/>
                <a:gd name="connsiteX7" fmla="*/ 1750772 w 1763437"/>
                <a:gd name="connsiteY7" fmla="*/ 604108 h 698365"/>
                <a:gd name="connsiteX8" fmla="*/ 1750363 w 1763437"/>
                <a:gd name="connsiteY8" fmla="*/ 69488 h 698365"/>
                <a:gd name="connsiteX9" fmla="*/ 1714817 w 1763437"/>
                <a:gd name="connsiteY9" fmla="*/ 0 h 698365"/>
                <a:gd name="connsiteX10" fmla="*/ 1763233 w 1763437"/>
                <a:gd name="connsiteY10" fmla="*/ 77254 h 69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3437" h="698365">
                  <a:moveTo>
                    <a:pt x="1763233" y="77254"/>
                  </a:moveTo>
                  <a:lnTo>
                    <a:pt x="1763438" y="611873"/>
                  </a:lnTo>
                  <a:cubicBezTo>
                    <a:pt x="1763438" y="659404"/>
                    <a:pt x="1724622" y="698098"/>
                    <a:pt x="1676614" y="698098"/>
                  </a:cubicBezTo>
                  <a:lnTo>
                    <a:pt x="51481" y="698365"/>
                  </a:lnTo>
                  <a:cubicBezTo>
                    <a:pt x="32278" y="698365"/>
                    <a:pt x="14300" y="692340"/>
                    <a:pt x="0" y="681629"/>
                  </a:cubicBezTo>
                  <a:cubicBezTo>
                    <a:pt x="11645" y="687387"/>
                    <a:pt x="24923" y="690734"/>
                    <a:pt x="38815" y="690734"/>
                  </a:cubicBezTo>
                  <a:lnTo>
                    <a:pt x="1663948" y="690332"/>
                  </a:lnTo>
                  <a:cubicBezTo>
                    <a:pt x="1711956" y="690332"/>
                    <a:pt x="1750772" y="651638"/>
                    <a:pt x="1750772" y="604108"/>
                  </a:cubicBezTo>
                  <a:lnTo>
                    <a:pt x="1750363" y="69488"/>
                  </a:lnTo>
                  <a:cubicBezTo>
                    <a:pt x="1750363" y="41104"/>
                    <a:pt x="1736471" y="15665"/>
                    <a:pt x="1714817" y="0"/>
                  </a:cubicBezTo>
                  <a:cubicBezTo>
                    <a:pt x="1743417" y="13924"/>
                    <a:pt x="1763233" y="43380"/>
                    <a:pt x="1763233" y="77254"/>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C05F26C9-C9D7-4CDB-A7A6-2EEC3AF77923}"/>
                </a:ext>
              </a:extLst>
            </p:cNvPr>
            <p:cNvSpPr/>
            <p:nvPr/>
          </p:nvSpPr>
          <p:spPr>
            <a:xfrm>
              <a:off x="6073359" y="5987976"/>
              <a:ext cx="1541169" cy="568493"/>
            </a:xfrm>
            <a:custGeom>
              <a:avLst/>
              <a:gdLst>
                <a:gd name="connsiteX0" fmla="*/ 1541169 w 1541169"/>
                <a:gd name="connsiteY0" fmla="*/ 466336 h 568493"/>
                <a:gd name="connsiteX1" fmla="*/ 204 w 1541169"/>
                <a:gd name="connsiteY1" fmla="*/ 466336 h 568493"/>
                <a:gd name="connsiteX2" fmla="*/ 204 w 1541169"/>
                <a:gd name="connsiteY2" fmla="*/ 568493 h 568493"/>
                <a:gd name="connsiteX3" fmla="*/ 1541169 w 1541169"/>
                <a:gd name="connsiteY3" fmla="*/ 567958 h 568493"/>
                <a:gd name="connsiteX4" fmla="*/ 1541169 w 1541169"/>
                <a:gd name="connsiteY4" fmla="*/ 310623 h 568493"/>
                <a:gd name="connsiteX5" fmla="*/ 204 w 1541169"/>
                <a:gd name="connsiteY5" fmla="*/ 311158 h 568493"/>
                <a:gd name="connsiteX6" fmla="*/ 204 w 1541169"/>
                <a:gd name="connsiteY6" fmla="*/ 413048 h 568493"/>
                <a:gd name="connsiteX7" fmla="*/ 1541169 w 1541169"/>
                <a:gd name="connsiteY7" fmla="*/ 412646 h 568493"/>
                <a:gd name="connsiteX8" fmla="*/ 1540761 w 1541169"/>
                <a:gd name="connsiteY8" fmla="*/ 155311 h 568493"/>
                <a:gd name="connsiteX9" fmla="*/ 0 w 1541169"/>
                <a:gd name="connsiteY9" fmla="*/ 155713 h 568493"/>
                <a:gd name="connsiteX10" fmla="*/ 204 w 1541169"/>
                <a:gd name="connsiteY10" fmla="*/ 257736 h 568493"/>
                <a:gd name="connsiteX11" fmla="*/ 1540965 w 1541169"/>
                <a:gd name="connsiteY11" fmla="*/ 257201 h 568493"/>
                <a:gd name="connsiteX12" fmla="*/ 1540761 w 1541169"/>
                <a:gd name="connsiteY12" fmla="*/ 101622 h 568493"/>
                <a:gd name="connsiteX13" fmla="*/ 0 w 1541169"/>
                <a:gd name="connsiteY13" fmla="*/ 102023 h 568493"/>
                <a:gd name="connsiteX14" fmla="*/ 0 w 1541169"/>
                <a:gd name="connsiteY14" fmla="*/ 402 h 568493"/>
                <a:gd name="connsiteX15" fmla="*/ 1540761 w 1541169"/>
                <a:gd name="connsiteY15" fmla="*/ 0 h 568493"/>
                <a:gd name="connsiteX16" fmla="*/ 1540761 w 1541169"/>
                <a:gd name="connsiteY16" fmla="*/ 101622 h 5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1169" h="568493">
                  <a:moveTo>
                    <a:pt x="1541169" y="466336"/>
                  </a:moveTo>
                  <a:lnTo>
                    <a:pt x="204" y="466336"/>
                  </a:lnTo>
                  <a:lnTo>
                    <a:pt x="204" y="568493"/>
                  </a:lnTo>
                  <a:lnTo>
                    <a:pt x="1541169" y="567958"/>
                  </a:lnTo>
                  <a:close/>
                  <a:moveTo>
                    <a:pt x="1541169" y="310623"/>
                  </a:moveTo>
                  <a:lnTo>
                    <a:pt x="204" y="311158"/>
                  </a:lnTo>
                  <a:lnTo>
                    <a:pt x="204" y="413048"/>
                  </a:lnTo>
                  <a:lnTo>
                    <a:pt x="1541169" y="412646"/>
                  </a:lnTo>
                  <a:close/>
                  <a:moveTo>
                    <a:pt x="1540761" y="155311"/>
                  </a:moveTo>
                  <a:lnTo>
                    <a:pt x="0" y="155713"/>
                  </a:lnTo>
                  <a:lnTo>
                    <a:pt x="204" y="257736"/>
                  </a:lnTo>
                  <a:lnTo>
                    <a:pt x="1540965" y="257201"/>
                  </a:lnTo>
                  <a:close/>
                  <a:moveTo>
                    <a:pt x="1540761" y="101622"/>
                  </a:moveTo>
                  <a:lnTo>
                    <a:pt x="0" y="102023"/>
                  </a:lnTo>
                  <a:lnTo>
                    <a:pt x="0" y="402"/>
                  </a:lnTo>
                  <a:lnTo>
                    <a:pt x="1540761" y="0"/>
                  </a:lnTo>
                  <a:lnTo>
                    <a:pt x="1540761" y="101622"/>
                  </a:lnTo>
                </a:path>
              </a:pathLst>
            </a:custGeom>
            <a:solidFill>
              <a:srgbClr val="E6E4BB"/>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Shape 27">
              <a:extLst>
                <a:ext uri="{FF2B5EF4-FFF2-40B4-BE49-F238E27FC236}">
                  <a16:creationId xmlns:a16="http://schemas.microsoft.com/office/drawing/2014/main" id="{F7AD56B9-D2DC-463B-9AD6-30AE7DD0D859}"/>
                </a:ext>
              </a:extLst>
            </p:cNvPr>
            <p:cNvSpPr/>
            <p:nvPr/>
          </p:nvSpPr>
          <p:spPr>
            <a:xfrm>
              <a:off x="6073359" y="5987976"/>
              <a:ext cx="1541169" cy="568493"/>
            </a:xfrm>
            <a:custGeom>
              <a:avLst/>
              <a:gdLst>
                <a:gd name="connsiteX0" fmla="*/ 24515 w 1541169"/>
                <a:gd name="connsiteY0" fmla="*/ 484678 h 568493"/>
                <a:gd name="connsiteX1" fmla="*/ 1541169 w 1541169"/>
                <a:gd name="connsiteY1" fmla="*/ 484277 h 568493"/>
                <a:gd name="connsiteX2" fmla="*/ 1541169 w 1541169"/>
                <a:gd name="connsiteY2" fmla="*/ 466336 h 568493"/>
                <a:gd name="connsiteX3" fmla="*/ 204 w 1541169"/>
                <a:gd name="connsiteY3" fmla="*/ 466336 h 568493"/>
                <a:gd name="connsiteX4" fmla="*/ 204 w 1541169"/>
                <a:gd name="connsiteY4" fmla="*/ 568493 h 568493"/>
                <a:gd name="connsiteX5" fmla="*/ 24719 w 1541169"/>
                <a:gd name="connsiteY5" fmla="*/ 568359 h 568493"/>
                <a:gd name="connsiteX6" fmla="*/ 24515 w 1541169"/>
                <a:gd name="connsiteY6" fmla="*/ 329099 h 568493"/>
                <a:gd name="connsiteX7" fmla="*/ 1541169 w 1541169"/>
                <a:gd name="connsiteY7" fmla="*/ 328698 h 568493"/>
                <a:gd name="connsiteX8" fmla="*/ 1541169 w 1541169"/>
                <a:gd name="connsiteY8" fmla="*/ 310623 h 568493"/>
                <a:gd name="connsiteX9" fmla="*/ 204 w 1541169"/>
                <a:gd name="connsiteY9" fmla="*/ 311158 h 568493"/>
                <a:gd name="connsiteX10" fmla="*/ 204 w 1541169"/>
                <a:gd name="connsiteY10" fmla="*/ 413048 h 568493"/>
                <a:gd name="connsiteX11" fmla="*/ 24515 w 1541169"/>
                <a:gd name="connsiteY11" fmla="*/ 412914 h 568493"/>
                <a:gd name="connsiteX12" fmla="*/ 24515 w 1541169"/>
                <a:gd name="connsiteY12" fmla="*/ 173788 h 568493"/>
                <a:gd name="connsiteX13" fmla="*/ 1540761 w 1541169"/>
                <a:gd name="connsiteY13" fmla="*/ 173386 h 568493"/>
                <a:gd name="connsiteX14" fmla="*/ 1540761 w 1541169"/>
                <a:gd name="connsiteY14" fmla="*/ 155311 h 568493"/>
                <a:gd name="connsiteX15" fmla="*/ 0 w 1541169"/>
                <a:gd name="connsiteY15" fmla="*/ 155713 h 568493"/>
                <a:gd name="connsiteX16" fmla="*/ 204 w 1541169"/>
                <a:gd name="connsiteY16" fmla="*/ 257736 h 568493"/>
                <a:gd name="connsiteX17" fmla="*/ 24515 w 1541169"/>
                <a:gd name="connsiteY17" fmla="*/ 257603 h 568493"/>
                <a:gd name="connsiteX18" fmla="*/ 24515 w 1541169"/>
                <a:gd name="connsiteY18" fmla="*/ 101890 h 568493"/>
                <a:gd name="connsiteX19" fmla="*/ 0 w 1541169"/>
                <a:gd name="connsiteY19" fmla="*/ 102023 h 568493"/>
                <a:gd name="connsiteX20" fmla="*/ 0 w 1541169"/>
                <a:gd name="connsiteY20" fmla="*/ 402 h 568493"/>
                <a:gd name="connsiteX21" fmla="*/ 1540761 w 1541169"/>
                <a:gd name="connsiteY21" fmla="*/ 0 h 568493"/>
                <a:gd name="connsiteX22" fmla="*/ 1540761 w 1541169"/>
                <a:gd name="connsiteY22" fmla="*/ 17807 h 568493"/>
                <a:gd name="connsiteX23" fmla="*/ 24311 w 1541169"/>
                <a:gd name="connsiteY23" fmla="*/ 18343 h 568493"/>
                <a:gd name="connsiteX24" fmla="*/ 24515 w 1541169"/>
                <a:gd name="connsiteY24" fmla="*/ 101890 h 5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1169" h="568493">
                  <a:moveTo>
                    <a:pt x="24515" y="484678"/>
                  </a:moveTo>
                  <a:lnTo>
                    <a:pt x="1541169" y="484277"/>
                  </a:lnTo>
                  <a:lnTo>
                    <a:pt x="1541169" y="466336"/>
                  </a:lnTo>
                  <a:lnTo>
                    <a:pt x="204" y="466336"/>
                  </a:lnTo>
                  <a:lnTo>
                    <a:pt x="204" y="568493"/>
                  </a:lnTo>
                  <a:lnTo>
                    <a:pt x="24719" y="568359"/>
                  </a:lnTo>
                  <a:close/>
                  <a:moveTo>
                    <a:pt x="24515" y="329099"/>
                  </a:moveTo>
                  <a:lnTo>
                    <a:pt x="1541169" y="328698"/>
                  </a:lnTo>
                  <a:lnTo>
                    <a:pt x="1541169" y="310623"/>
                  </a:lnTo>
                  <a:lnTo>
                    <a:pt x="204" y="311158"/>
                  </a:lnTo>
                  <a:lnTo>
                    <a:pt x="204" y="413048"/>
                  </a:lnTo>
                  <a:lnTo>
                    <a:pt x="24515" y="412914"/>
                  </a:lnTo>
                  <a:close/>
                  <a:moveTo>
                    <a:pt x="24515" y="173788"/>
                  </a:moveTo>
                  <a:lnTo>
                    <a:pt x="1540761" y="173386"/>
                  </a:lnTo>
                  <a:lnTo>
                    <a:pt x="1540761" y="155311"/>
                  </a:lnTo>
                  <a:lnTo>
                    <a:pt x="0" y="155713"/>
                  </a:lnTo>
                  <a:lnTo>
                    <a:pt x="204" y="257736"/>
                  </a:lnTo>
                  <a:lnTo>
                    <a:pt x="24515" y="257603"/>
                  </a:lnTo>
                  <a:close/>
                  <a:moveTo>
                    <a:pt x="24515" y="101890"/>
                  </a:moveTo>
                  <a:lnTo>
                    <a:pt x="0" y="102023"/>
                  </a:lnTo>
                  <a:lnTo>
                    <a:pt x="0" y="402"/>
                  </a:lnTo>
                  <a:lnTo>
                    <a:pt x="1540761" y="0"/>
                  </a:lnTo>
                  <a:lnTo>
                    <a:pt x="1540761" y="17807"/>
                  </a:lnTo>
                  <a:lnTo>
                    <a:pt x="24311" y="18343"/>
                  </a:lnTo>
                  <a:lnTo>
                    <a:pt x="24515" y="101890"/>
                  </a:ln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51D19244-8589-4011-9BF2-E21DB12265B1}"/>
                </a:ext>
              </a:extLst>
            </p:cNvPr>
            <p:cNvSpPr/>
            <p:nvPr/>
          </p:nvSpPr>
          <p:spPr>
            <a:xfrm>
              <a:off x="3010224" y="5961065"/>
              <a:ext cx="1010830" cy="662349"/>
            </a:xfrm>
            <a:custGeom>
              <a:avLst/>
              <a:gdLst>
                <a:gd name="connsiteX0" fmla="*/ 375078 w 1010830"/>
                <a:gd name="connsiteY0" fmla="*/ 634634 h 662349"/>
                <a:gd name="connsiteX1" fmla="*/ 368949 w 1010830"/>
                <a:gd name="connsiteY1" fmla="*/ 650032 h 662349"/>
                <a:gd name="connsiteX2" fmla="*/ 380798 w 1010830"/>
                <a:gd name="connsiteY2" fmla="*/ 652308 h 662349"/>
                <a:gd name="connsiteX3" fmla="*/ 386927 w 1010830"/>
                <a:gd name="connsiteY3" fmla="*/ 636643 h 662349"/>
                <a:gd name="connsiteX4" fmla="*/ 413893 w 1010830"/>
                <a:gd name="connsiteY4" fmla="*/ 570635 h 662349"/>
                <a:gd name="connsiteX5" fmla="*/ 401840 w 1010830"/>
                <a:gd name="connsiteY5" fmla="*/ 568895 h 662349"/>
                <a:gd name="connsiteX6" fmla="*/ 603271 w 1010830"/>
                <a:gd name="connsiteY6" fmla="*/ 76049 h 662349"/>
                <a:gd name="connsiteX7" fmla="*/ 596733 w 1010830"/>
                <a:gd name="connsiteY7" fmla="*/ 91580 h 662349"/>
                <a:gd name="connsiteX8" fmla="*/ 608582 w 1010830"/>
                <a:gd name="connsiteY8" fmla="*/ 93722 h 662349"/>
                <a:gd name="connsiteX9" fmla="*/ 615119 w 1010830"/>
                <a:gd name="connsiteY9" fmla="*/ 78057 h 662349"/>
                <a:gd name="connsiteX10" fmla="*/ 641882 w 1010830"/>
                <a:gd name="connsiteY10" fmla="*/ 12184 h 662349"/>
                <a:gd name="connsiteX11" fmla="*/ 630033 w 1010830"/>
                <a:gd name="connsiteY11" fmla="*/ 10176 h 662349"/>
                <a:gd name="connsiteX12" fmla="*/ 142595 w 1010830"/>
                <a:gd name="connsiteY12" fmla="*/ 263628 h 662349"/>
                <a:gd name="connsiteX13" fmla="*/ 42492 w 1010830"/>
                <a:gd name="connsiteY13" fmla="*/ 245820 h 662349"/>
                <a:gd name="connsiteX14" fmla="*/ 18795 w 1010830"/>
                <a:gd name="connsiteY14" fmla="*/ 241670 h 662349"/>
                <a:gd name="connsiteX15" fmla="*/ 15526 w 1010830"/>
                <a:gd name="connsiteY15" fmla="*/ 249435 h 662349"/>
                <a:gd name="connsiteX16" fmla="*/ 39020 w 1010830"/>
                <a:gd name="connsiteY16" fmla="*/ 253452 h 662349"/>
                <a:gd name="connsiteX17" fmla="*/ 139735 w 1010830"/>
                <a:gd name="connsiteY17" fmla="*/ 271125 h 662349"/>
                <a:gd name="connsiteX18" fmla="*/ 894589 w 1010830"/>
                <a:gd name="connsiteY18" fmla="*/ 395508 h 662349"/>
                <a:gd name="connsiteX19" fmla="*/ 871096 w 1010830"/>
                <a:gd name="connsiteY19" fmla="*/ 391090 h 662349"/>
                <a:gd name="connsiteX20" fmla="*/ 867827 w 1010830"/>
                <a:gd name="connsiteY20" fmla="*/ 398989 h 662349"/>
                <a:gd name="connsiteX21" fmla="*/ 891321 w 1010830"/>
                <a:gd name="connsiteY21" fmla="*/ 403140 h 662349"/>
                <a:gd name="connsiteX22" fmla="*/ 991832 w 1010830"/>
                <a:gd name="connsiteY22" fmla="*/ 420680 h 662349"/>
                <a:gd name="connsiteX23" fmla="*/ 995100 w 1010830"/>
                <a:gd name="connsiteY23" fmla="*/ 412914 h 662349"/>
                <a:gd name="connsiteX24" fmla="*/ 699287 w 1010830"/>
                <a:gd name="connsiteY24" fmla="*/ 542786 h 662349"/>
                <a:gd name="connsiteX25" fmla="*/ 688460 w 1010830"/>
                <a:gd name="connsiteY25" fmla="*/ 546803 h 662349"/>
                <a:gd name="connsiteX26" fmla="*/ 740554 w 1010830"/>
                <a:gd name="connsiteY26" fmla="*/ 606250 h 662349"/>
                <a:gd name="connsiteX27" fmla="*/ 752811 w 1010830"/>
                <a:gd name="connsiteY27" fmla="*/ 620040 h 662349"/>
                <a:gd name="connsiteX28" fmla="*/ 763435 w 1010830"/>
                <a:gd name="connsiteY28" fmla="*/ 616024 h 662349"/>
                <a:gd name="connsiteX29" fmla="*/ 751177 w 1010830"/>
                <a:gd name="connsiteY29" fmla="*/ 601965 h 662349"/>
                <a:gd name="connsiteX30" fmla="*/ 257815 w 1010830"/>
                <a:gd name="connsiteY30" fmla="*/ 42443 h 662349"/>
                <a:gd name="connsiteX31" fmla="*/ 247192 w 1010830"/>
                <a:gd name="connsiteY31" fmla="*/ 46460 h 662349"/>
                <a:gd name="connsiteX32" fmla="*/ 299286 w 1010830"/>
                <a:gd name="connsiteY32" fmla="*/ 105638 h 662349"/>
                <a:gd name="connsiteX33" fmla="*/ 311543 w 1010830"/>
                <a:gd name="connsiteY33" fmla="*/ 119295 h 662349"/>
                <a:gd name="connsiteX34" fmla="*/ 321962 w 1010830"/>
                <a:gd name="connsiteY34" fmla="*/ 115279 h 662349"/>
                <a:gd name="connsiteX35" fmla="*/ 309909 w 1010830"/>
                <a:gd name="connsiteY35" fmla="*/ 101622 h 662349"/>
                <a:gd name="connsiteX36" fmla="*/ 85802 w 1010830"/>
                <a:gd name="connsiteY36" fmla="*/ 485348 h 662349"/>
                <a:gd name="connsiteX37" fmla="*/ 64964 w 1010830"/>
                <a:gd name="connsiteY37" fmla="*/ 493247 h 662349"/>
                <a:gd name="connsiteX38" fmla="*/ 70889 w 1010830"/>
                <a:gd name="connsiteY38" fmla="*/ 500344 h 662349"/>
                <a:gd name="connsiteX39" fmla="*/ 92135 w 1010830"/>
                <a:gd name="connsiteY39" fmla="*/ 492176 h 662349"/>
                <a:gd name="connsiteX40" fmla="*/ 182023 w 1010830"/>
                <a:gd name="connsiteY40" fmla="*/ 458035 h 662349"/>
                <a:gd name="connsiteX41" fmla="*/ 176099 w 1010830"/>
                <a:gd name="connsiteY41" fmla="*/ 451206 h 662349"/>
                <a:gd name="connsiteX42" fmla="*/ 945866 w 1010830"/>
                <a:gd name="connsiteY42" fmla="*/ 168968 h 662349"/>
                <a:gd name="connsiteX43" fmla="*/ 855774 w 1010830"/>
                <a:gd name="connsiteY43" fmla="*/ 203110 h 662349"/>
                <a:gd name="connsiteX44" fmla="*/ 834732 w 1010830"/>
                <a:gd name="connsiteY44" fmla="*/ 211143 h 662349"/>
                <a:gd name="connsiteX45" fmla="*/ 828399 w 1010830"/>
                <a:gd name="connsiteY45" fmla="*/ 204047 h 662349"/>
                <a:gd name="connsiteX46" fmla="*/ 849645 w 1010830"/>
                <a:gd name="connsiteY46" fmla="*/ 196148 h 662349"/>
                <a:gd name="connsiteX47" fmla="*/ 939737 w 1010830"/>
                <a:gd name="connsiteY47" fmla="*/ 162006 h 662349"/>
                <a:gd name="connsiteX48" fmla="*/ 259654 w 1010830"/>
                <a:gd name="connsiteY48" fmla="*/ 602099 h 662349"/>
                <a:gd name="connsiteX49" fmla="*/ 247396 w 1010830"/>
                <a:gd name="connsiteY49" fmla="*/ 616024 h 662349"/>
                <a:gd name="connsiteX50" fmla="*/ 258223 w 1010830"/>
                <a:gd name="connsiteY50" fmla="*/ 620040 h 662349"/>
                <a:gd name="connsiteX51" fmla="*/ 270277 w 1010830"/>
                <a:gd name="connsiteY51" fmla="*/ 606250 h 662349"/>
                <a:gd name="connsiteX52" fmla="*/ 322371 w 1010830"/>
                <a:gd name="connsiteY52" fmla="*/ 547205 h 662349"/>
                <a:gd name="connsiteX53" fmla="*/ 311748 w 1010830"/>
                <a:gd name="connsiteY53" fmla="*/ 542786 h 662349"/>
                <a:gd name="connsiteX54" fmla="*/ 700513 w 1010830"/>
                <a:gd name="connsiteY54" fmla="*/ 101354 h 662349"/>
                <a:gd name="connsiteX55" fmla="*/ 688256 w 1010830"/>
                <a:gd name="connsiteY55" fmla="*/ 115145 h 662349"/>
                <a:gd name="connsiteX56" fmla="*/ 698879 w 1010830"/>
                <a:gd name="connsiteY56" fmla="*/ 119295 h 662349"/>
                <a:gd name="connsiteX57" fmla="*/ 711136 w 1010830"/>
                <a:gd name="connsiteY57" fmla="*/ 105505 h 662349"/>
                <a:gd name="connsiteX58" fmla="*/ 763230 w 1010830"/>
                <a:gd name="connsiteY58" fmla="*/ 46058 h 662349"/>
                <a:gd name="connsiteX59" fmla="*/ 752403 w 1010830"/>
                <a:gd name="connsiteY59" fmla="*/ 42443 h 662349"/>
                <a:gd name="connsiteX60" fmla="*/ 70889 w 1010830"/>
                <a:gd name="connsiteY60" fmla="*/ 162274 h 662349"/>
                <a:gd name="connsiteX61" fmla="*/ 64556 w 1010830"/>
                <a:gd name="connsiteY61" fmla="*/ 169370 h 662349"/>
                <a:gd name="connsiteX62" fmla="*/ 85598 w 1010830"/>
                <a:gd name="connsiteY62" fmla="*/ 177269 h 662349"/>
                <a:gd name="connsiteX63" fmla="*/ 175690 w 1010830"/>
                <a:gd name="connsiteY63" fmla="*/ 211277 h 662349"/>
                <a:gd name="connsiteX64" fmla="*/ 182023 w 1010830"/>
                <a:gd name="connsiteY64" fmla="*/ 204181 h 662349"/>
                <a:gd name="connsiteX65" fmla="*/ 91727 w 1010830"/>
                <a:gd name="connsiteY65" fmla="*/ 170173 h 662349"/>
                <a:gd name="connsiteX66" fmla="*/ 834732 w 1010830"/>
                <a:gd name="connsiteY66" fmla="*/ 451072 h 662349"/>
                <a:gd name="connsiteX67" fmla="*/ 828603 w 1010830"/>
                <a:gd name="connsiteY67" fmla="*/ 458168 h 662349"/>
                <a:gd name="connsiteX68" fmla="*/ 849849 w 1010830"/>
                <a:gd name="connsiteY68" fmla="*/ 466068 h 662349"/>
                <a:gd name="connsiteX69" fmla="*/ 939942 w 1010830"/>
                <a:gd name="connsiteY69" fmla="*/ 500076 h 662349"/>
                <a:gd name="connsiteX70" fmla="*/ 946070 w 1010830"/>
                <a:gd name="connsiteY70" fmla="*/ 492980 h 662349"/>
                <a:gd name="connsiteX71" fmla="*/ 855978 w 1010830"/>
                <a:gd name="connsiteY71" fmla="*/ 459240 h 662349"/>
                <a:gd name="connsiteX72" fmla="*/ 608991 w 1010830"/>
                <a:gd name="connsiteY72" fmla="*/ 568627 h 662349"/>
                <a:gd name="connsiteX73" fmla="*/ 596938 w 1010830"/>
                <a:gd name="connsiteY73" fmla="*/ 570635 h 662349"/>
                <a:gd name="connsiteX74" fmla="*/ 623904 w 1010830"/>
                <a:gd name="connsiteY74" fmla="*/ 636776 h 662349"/>
                <a:gd name="connsiteX75" fmla="*/ 630237 w 1010830"/>
                <a:gd name="connsiteY75" fmla="*/ 652174 h 662349"/>
                <a:gd name="connsiteX76" fmla="*/ 642290 w 1010830"/>
                <a:gd name="connsiteY76" fmla="*/ 649898 h 662349"/>
                <a:gd name="connsiteX77" fmla="*/ 636161 w 1010830"/>
                <a:gd name="connsiteY77" fmla="*/ 634500 h 662349"/>
                <a:gd name="connsiteX78" fmla="*/ 380389 w 1010830"/>
                <a:gd name="connsiteY78" fmla="*/ 10443 h 662349"/>
                <a:gd name="connsiteX79" fmla="*/ 368541 w 1010830"/>
                <a:gd name="connsiteY79" fmla="*/ 12184 h 662349"/>
                <a:gd name="connsiteX80" fmla="*/ 395507 w 1010830"/>
                <a:gd name="connsiteY80" fmla="*/ 78325 h 662349"/>
                <a:gd name="connsiteX81" fmla="*/ 401636 w 1010830"/>
                <a:gd name="connsiteY81" fmla="*/ 93722 h 662349"/>
                <a:gd name="connsiteX82" fmla="*/ 413484 w 1010830"/>
                <a:gd name="connsiteY82" fmla="*/ 91580 h 662349"/>
                <a:gd name="connsiteX83" fmla="*/ 407151 w 1010830"/>
                <a:gd name="connsiteY83" fmla="*/ 76183 h 662349"/>
                <a:gd name="connsiteX84" fmla="*/ 39224 w 1010830"/>
                <a:gd name="connsiteY84" fmla="*/ 409031 h 662349"/>
                <a:gd name="connsiteX85" fmla="*/ 15526 w 1010830"/>
                <a:gd name="connsiteY85" fmla="*/ 413182 h 662349"/>
                <a:gd name="connsiteX86" fmla="*/ 18795 w 1010830"/>
                <a:gd name="connsiteY86" fmla="*/ 421081 h 662349"/>
                <a:gd name="connsiteX87" fmla="*/ 42492 w 1010830"/>
                <a:gd name="connsiteY87" fmla="*/ 416663 h 662349"/>
                <a:gd name="connsiteX88" fmla="*/ 142799 w 1010830"/>
                <a:gd name="connsiteY88" fmla="*/ 399123 h 662349"/>
                <a:gd name="connsiteX89" fmla="*/ 139735 w 1010830"/>
                <a:gd name="connsiteY89" fmla="*/ 391090 h 662349"/>
                <a:gd name="connsiteX90" fmla="*/ 871096 w 1010830"/>
                <a:gd name="connsiteY90" fmla="*/ 270858 h 662349"/>
                <a:gd name="connsiteX91" fmla="*/ 867827 w 1010830"/>
                <a:gd name="connsiteY91" fmla="*/ 263226 h 662349"/>
                <a:gd name="connsiteX92" fmla="*/ 891321 w 1010830"/>
                <a:gd name="connsiteY92" fmla="*/ 259209 h 662349"/>
                <a:gd name="connsiteX93" fmla="*/ 991832 w 1010830"/>
                <a:gd name="connsiteY93" fmla="*/ 241536 h 662349"/>
                <a:gd name="connsiteX94" fmla="*/ 995100 w 1010830"/>
                <a:gd name="connsiteY94" fmla="*/ 249168 h 662349"/>
                <a:gd name="connsiteX95" fmla="*/ 894589 w 1010830"/>
                <a:gd name="connsiteY95" fmla="*/ 266707 h 662349"/>
                <a:gd name="connsiteX96" fmla="*/ 243310 w 1010830"/>
                <a:gd name="connsiteY96" fmla="*/ 508645 h 662349"/>
                <a:gd name="connsiteX97" fmla="*/ 234730 w 1010830"/>
                <a:gd name="connsiteY97" fmla="*/ 503155 h 662349"/>
                <a:gd name="connsiteX98" fmla="*/ 161185 w 1010830"/>
                <a:gd name="connsiteY98" fmla="*/ 551221 h 662349"/>
                <a:gd name="connsiteX99" fmla="*/ 143821 w 1010830"/>
                <a:gd name="connsiteY99" fmla="*/ 562468 h 662349"/>
                <a:gd name="connsiteX100" fmla="*/ 152401 w 1010830"/>
                <a:gd name="connsiteY100" fmla="*/ 568359 h 662349"/>
                <a:gd name="connsiteX101" fmla="*/ 169766 w 1010830"/>
                <a:gd name="connsiteY101" fmla="*/ 556979 h 662349"/>
                <a:gd name="connsiteX102" fmla="*/ 866806 w 1010830"/>
                <a:gd name="connsiteY102" fmla="*/ 99613 h 662349"/>
                <a:gd name="connsiteX103" fmla="*/ 858225 w 1010830"/>
                <a:gd name="connsiteY103" fmla="*/ 94124 h 662349"/>
                <a:gd name="connsiteX104" fmla="*/ 784681 w 1010830"/>
                <a:gd name="connsiteY104" fmla="*/ 142190 h 662349"/>
                <a:gd name="connsiteX105" fmla="*/ 767520 w 1010830"/>
                <a:gd name="connsiteY105" fmla="*/ 153705 h 662349"/>
                <a:gd name="connsiteX106" fmla="*/ 776305 w 1010830"/>
                <a:gd name="connsiteY106" fmla="*/ 159060 h 662349"/>
                <a:gd name="connsiteX107" fmla="*/ 793261 w 1010830"/>
                <a:gd name="connsiteY107" fmla="*/ 148081 h 662349"/>
                <a:gd name="connsiteX108" fmla="*/ 234526 w 1010830"/>
                <a:gd name="connsiteY108" fmla="*/ 159328 h 662349"/>
                <a:gd name="connsiteX109" fmla="*/ 243106 w 1010830"/>
                <a:gd name="connsiteY109" fmla="*/ 153705 h 662349"/>
                <a:gd name="connsiteX110" fmla="*/ 152197 w 1010830"/>
                <a:gd name="connsiteY110" fmla="*/ 94124 h 662349"/>
                <a:gd name="connsiteX111" fmla="*/ 143412 w 1010830"/>
                <a:gd name="connsiteY111" fmla="*/ 99881 h 662349"/>
                <a:gd name="connsiteX112" fmla="*/ 160777 w 1010830"/>
                <a:gd name="connsiteY112" fmla="*/ 111262 h 662349"/>
                <a:gd name="connsiteX113" fmla="*/ 858430 w 1010830"/>
                <a:gd name="connsiteY113" fmla="*/ 568225 h 662349"/>
                <a:gd name="connsiteX114" fmla="*/ 867214 w 1010830"/>
                <a:gd name="connsiteY114" fmla="*/ 562334 h 662349"/>
                <a:gd name="connsiteX115" fmla="*/ 793465 w 1010830"/>
                <a:gd name="connsiteY115" fmla="*/ 514268 h 662349"/>
                <a:gd name="connsiteX116" fmla="*/ 776305 w 1010830"/>
                <a:gd name="connsiteY116" fmla="*/ 503021 h 662349"/>
                <a:gd name="connsiteX117" fmla="*/ 767520 w 1010830"/>
                <a:gd name="connsiteY117" fmla="*/ 508511 h 662349"/>
                <a:gd name="connsiteX118" fmla="*/ 784885 w 1010830"/>
                <a:gd name="connsiteY118" fmla="*/ 519891 h 662349"/>
                <a:gd name="connsiteX119" fmla="*/ 511544 w 1010830"/>
                <a:gd name="connsiteY119" fmla="*/ 578133 h 662349"/>
                <a:gd name="connsiteX120" fmla="*/ 499287 w 1010830"/>
                <a:gd name="connsiteY120" fmla="*/ 578133 h 662349"/>
                <a:gd name="connsiteX121" fmla="*/ 499287 w 1010830"/>
                <a:gd name="connsiteY121" fmla="*/ 662349 h 662349"/>
                <a:gd name="connsiteX122" fmla="*/ 511748 w 1010830"/>
                <a:gd name="connsiteY122" fmla="*/ 662215 h 662349"/>
                <a:gd name="connsiteX123" fmla="*/ 511748 w 1010830"/>
                <a:gd name="connsiteY123" fmla="*/ 646283 h 662349"/>
                <a:gd name="connsiteX124" fmla="*/ 511340 w 1010830"/>
                <a:gd name="connsiteY124" fmla="*/ 0 h 662349"/>
                <a:gd name="connsiteX125" fmla="*/ 499082 w 1010830"/>
                <a:gd name="connsiteY125" fmla="*/ 134 h 662349"/>
                <a:gd name="connsiteX126" fmla="*/ 499082 w 1010830"/>
                <a:gd name="connsiteY126" fmla="*/ 84216 h 662349"/>
                <a:gd name="connsiteX127" fmla="*/ 511340 w 1010830"/>
                <a:gd name="connsiteY127" fmla="*/ 84216 h 662349"/>
                <a:gd name="connsiteX128" fmla="*/ 128499 w 1010830"/>
                <a:gd name="connsiteY128" fmla="*/ 335258 h 662349"/>
                <a:gd name="connsiteX129" fmla="*/ 128499 w 1010830"/>
                <a:gd name="connsiteY129" fmla="*/ 327091 h 662349"/>
                <a:gd name="connsiteX130" fmla="*/ 24515 w 1010830"/>
                <a:gd name="connsiteY130" fmla="*/ 327359 h 662349"/>
                <a:gd name="connsiteX131" fmla="*/ 0 w 1010830"/>
                <a:gd name="connsiteY131" fmla="*/ 327091 h 662349"/>
                <a:gd name="connsiteX132" fmla="*/ 0 w 1010830"/>
                <a:gd name="connsiteY132" fmla="*/ 335258 h 662349"/>
                <a:gd name="connsiteX133" fmla="*/ 24515 w 1010830"/>
                <a:gd name="connsiteY133" fmla="*/ 335392 h 662349"/>
                <a:gd name="connsiteX134" fmla="*/ 906642 w 1010830"/>
                <a:gd name="connsiteY134" fmla="*/ 335124 h 662349"/>
                <a:gd name="connsiteX135" fmla="*/ 882127 w 1010830"/>
                <a:gd name="connsiteY135" fmla="*/ 335258 h 662349"/>
                <a:gd name="connsiteX136" fmla="*/ 882127 w 1010830"/>
                <a:gd name="connsiteY136" fmla="*/ 327091 h 662349"/>
                <a:gd name="connsiteX137" fmla="*/ 906642 w 1010830"/>
                <a:gd name="connsiteY137" fmla="*/ 326957 h 662349"/>
                <a:gd name="connsiteX138" fmla="*/ 1010831 w 1010830"/>
                <a:gd name="connsiteY138" fmla="*/ 326957 h 662349"/>
                <a:gd name="connsiteX139" fmla="*/ 1010626 w 1010830"/>
                <a:gd name="connsiteY139" fmla="*/ 334990 h 662349"/>
                <a:gd name="connsiteX140" fmla="*/ 906642 w 1010830"/>
                <a:gd name="connsiteY140" fmla="*/ 335124 h 66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010830" h="662349">
                  <a:moveTo>
                    <a:pt x="375078" y="634634"/>
                  </a:moveTo>
                  <a:lnTo>
                    <a:pt x="368949" y="650032"/>
                  </a:lnTo>
                  <a:lnTo>
                    <a:pt x="380798" y="652308"/>
                  </a:lnTo>
                  <a:lnTo>
                    <a:pt x="386927" y="636643"/>
                  </a:lnTo>
                  <a:lnTo>
                    <a:pt x="413893" y="570635"/>
                  </a:lnTo>
                  <a:lnTo>
                    <a:pt x="401840" y="568895"/>
                  </a:lnTo>
                  <a:close/>
                  <a:moveTo>
                    <a:pt x="603271" y="76049"/>
                  </a:moveTo>
                  <a:lnTo>
                    <a:pt x="596733" y="91580"/>
                  </a:lnTo>
                  <a:lnTo>
                    <a:pt x="608582" y="93722"/>
                  </a:lnTo>
                  <a:lnTo>
                    <a:pt x="615119" y="78057"/>
                  </a:lnTo>
                  <a:lnTo>
                    <a:pt x="641882" y="12184"/>
                  </a:lnTo>
                  <a:lnTo>
                    <a:pt x="630033" y="10176"/>
                  </a:lnTo>
                  <a:close/>
                  <a:moveTo>
                    <a:pt x="142595" y="263628"/>
                  </a:moveTo>
                  <a:lnTo>
                    <a:pt x="42492" y="245820"/>
                  </a:lnTo>
                  <a:lnTo>
                    <a:pt x="18795" y="241670"/>
                  </a:lnTo>
                  <a:lnTo>
                    <a:pt x="15526" y="249435"/>
                  </a:lnTo>
                  <a:lnTo>
                    <a:pt x="39020" y="253452"/>
                  </a:lnTo>
                  <a:lnTo>
                    <a:pt x="139735" y="271125"/>
                  </a:lnTo>
                  <a:close/>
                  <a:moveTo>
                    <a:pt x="894589" y="395508"/>
                  </a:moveTo>
                  <a:lnTo>
                    <a:pt x="871096" y="391090"/>
                  </a:lnTo>
                  <a:lnTo>
                    <a:pt x="867827" y="398989"/>
                  </a:lnTo>
                  <a:lnTo>
                    <a:pt x="891321" y="403140"/>
                  </a:lnTo>
                  <a:lnTo>
                    <a:pt x="991832" y="420680"/>
                  </a:lnTo>
                  <a:lnTo>
                    <a:pt x="995100" y="412914"/>
                  </a:lnTo>
                  <a:close/>
                  <a:moveTo>
                    <a:pt x="699287" y="542786"/>
                  </a:moveTo>
                  <a:lnTo>
                    <a:pt x="688460" y="546803"/>
                  </a:lnTo>
                  <a:lnTo>
                    <a:pt x="740554" y="606250"/>
                  </a:lnTo>
                  <a:lnTo>
                    <a:pt x="752811" y="620040"/>
                  </a:lnTo>
                  <a:lnTo>
                    <a:pt x="763435" y="616024"/>
                  </a:lnTo>
                  <a:lnTo>
                    <a:pt x="751177" y="601965"/>
                  </a:lnTo>
                  <a:close/>
                  <a:moveTo>
                    <a:pt x="257815" y="42443"/>
                  </a:moveTo>
                  <a:lnTo>
                    <a:pt x="247192" y="46460"/>
                  </a:lnTo>
                  <a:lnTo>
                    <a:pt x="299286" y="105638"/>
                  </a:lnTo>
                  <a:lnTo>
                    <a:pt x="311543" y="119295"/>
                  </a:lnTo>
                  <a:lnTo>
                    <a:pt x="321962" y="115279"/>
                  </a:lnTo>
                  <a:lnTo>
                    <a:pt x="309909" y="101622"/>
                  </a:lnTo>
                  <a:close/>
                  <a:moveTo>
                    <a:pt x="85802" y="485348"/>
                  </a:moveTo>
                  <a:lnTo>
                    <a:pt x="64964" y="493247"/>
                  </a:lnTo>
                  <a:lnTo>
                    <a:pt x="70889" y="500344"/>
                  </a:lnTo>
                  <a:lnTo>
                    <a:pt x="92135" y="492176"/>
                  </a:lnTo>
                  <a:lnTo>
                    <a:pt x="182023" y="458035"/>
                  </a:lnTo>
                  <a:lnTo>
                    <a:pt x="176099" y="451206"/>
                  </a:lnTo>
                  <a:close/>
                  <a:moveTo>
                    <a:pt x="945866" y="168968"/>
                  </a:moveTo>
                  <a:lnTo>
                    <a:pt x="855774" y="203110"/>
                  </a:lnTo>
                  <a:lnTo>
                    <a:pt x="834732" y="211143"/>
                  </a:lnTo>
                  <a:lnTo>
                    <a:pt x="828399" y="204047"/>
                  </a:lnTo>
                  <a:lnTo>
                    <a:pt x="849645" y="196148"/>
                  </a:lnTo>
                  <a:lnTo>
                    <a:pt x="939737" y="162006"/>
                  </a:lnTo>
                  <a:close/>
                  <a:moveTo>
                    <a:pt x="259654" y="602099"/>
                  </a:moveTo>
                  <a:lnTo>
                    <a:pt x="247396" y="616024"/>
                  </a:lnTo>
                  <a:lnTo>
                    <a:pt x="258223" y="620040"/>
                  </a:lnTo>
                  <a:lnTo>
                    <a:pt x="270277" y="606250"/>
                  </a:lnTo>
                  <a:lnTo>
                    <a:pt x="322371" y="547205"/>
                  </a:lnTo>
                  <a:lnTo>
                    <a:pt x="311748" y="542786"/>
                  </a:lnTo>
                  <a:close/>
                  <a:moveTo>
                    <a:pt x="700513" y="101354"/>
                  </a:moveTo>
                  <a:lnTo>
                    <a:pt x="688256" y="115145"/>
                  </a:lnTo>
                  <a:lnTo>
                    <a:pt x="698879" y="119295"/>
                  </a:lnTo>
                  <a:lnTo>
                    <a:pt x="711136" y="105505"/>
                  </a:lnTo>
                  <a:lnTo>
                    <a:pt x="763230" y="46058"/>
                  </a:lnTo>
                  <a:lnTo>
                    <a:pt x="752403" y="42443"/>
                  </a:lnTo>
                  <a:close/>
                  <a:moveTo>
                    <a:pt x="70889" y="162274"/>
                  </a:moveTo>
                  <a:lnTo>
                    <a:pt x="64556" y="169370"/>
                  </a:lnTo>
                  <a:lnTo>
                    <a:pt x="85598" y="177269"/>
                  </a:lnTo>
                  <a:lnTo>
                    <a:pt x="175690" y="211277"/>
                  </a:lnTo>
                  <a:lnTo>
                    <a:pt x="182023" y="204181"/>
                  </a:lnTo>
                  <a:lnTo>
                    <a:pt x="91727" y="170173"/>
                  </a:lnTo>
                  <a:close/>
                  <a:moveTo>
                    <a:pt x="834732" y="451072"/>
                  </a:moveTo>
                  <a:lnTo>
                    <a:pt x="828603" y="458168"/>
                  </a:lnTo>
                  <a:lnTo>
                    <a:pt x="849849" y="466068"/>
                  </a:lnTo>
                  <a:lnTo>
                    <a:pt x="939942" y="500076"/>
                  </a:lnTo>
                  <a:lnTo>
                    <a:pt x="946070" y="492980"/>
                  </a:lnTo>
                  <a:lnTo>
                    <a:pt x="855978" y="459240"/>
                  </a:lnTo>
                  <a:close/>
                  <a:moveTo>
                    <a:pt x="608991" y="568627"/>
                  </a:moveTo>
                  <a:lnTo>
                    <a:pt x="596938" y="570635"/>
                  </a:lnTo>
                  <a:lnTo>
                    <a:pt x="623904" y="636776"/>
                  </a:lnTo>
                  <a:lnTo>
                    <a:pt x="630237" y="652174"/>
                  </a:lnTo>
                  <a:lnTo>
                    <a:pt x="642290" y="649898"/>
                  </a:lnTo>
                  <a:lnTo>
                    <a:pt x="636161" y="634500"/>
                  </a:lnTo>
                  <a:close/>
                  <a:moveTo>
                    <a:pt x="380389" y="10443"/>
                  </a:moveTo>
                  <a:lnTo>
                    <a:pt x="368541" y="12184"/>
                  </a:lnTo>
                  <a:lnTo>
                    <a:pt x="395507" y="78325"/>
                  </a:lnTo>
                  <a:lnTo>
                    <a:pt x="401636" y="93722"/>
                  </a:lnTo>
                  <a:lnTo>
                    <a:pt x="413484" y="91580"/>
                  </a:lnTo>
                  <a:lnTo>
                    <a:pt x="407151" y="76183"/>
                  </a:lnTo>
                  <a:close/>
                  <a:moveTo>
                    <a:pt x="39224" y="409031"/>
                  </a:moveTo>
                  <a:lnTo>
                    <a:pt x="15526" y="413182"/>
                  </a:lnTo>
                  <a:lnTo>
                    <a:pt x="18795" y="421081"/>
                  </a:lnTo>
                  <a:lnTo>
                    <a:pt x="42492" y="416663"/>
                  </a:lnTo>
                  <a:lnTo>
                    <a:pt x="142799" y="399123"/>
                  </a:lnTo>
                  <a:lnTo>
                    <a:pt x="139735" y="391090"/>
                  </a:lnTo>
                  <a:close/>
                  <a:moveTo>
                    <a:pt x="871096" y="270858"/>
                  </a:moveTo>
                  <a:lnTo>
                    <a:pt x="867827" y="263226"/>
                  </a:lnTo>
                  <a:lnTo>
                    <a:pt x="891321" y="259209"/>
                  </a:lnTo>
                  <a:lnTo>
                    <a:pt x="991832" y="241536"/>
                  </a:lnTo>
                  <a:lnTo>
                    <a:pt x="995100" y="249168"/>
                  </a:lnTo>
                  <a:lnTo>
                    <a:pt x="894589" y="266707"/>
                  </a:lnTo>
                  <a:close/>
                  <a:moveTo>
                    <a:pt x="243310" y="508645"/>
                  </a:moveTo>
                  <a:lnTo>
                    <a:pt x="234730" y="503155"/>
                  </a:lnTo>
                  <a:lnTo>
                    <a:pt x="161185" y="551221"/>
                  </a:lnTo>
                  <a:lnTo>
                    <a:pt x="143821" y="562468"/>
                  </a:lnTo>
                  <a:lnTo>
                    <a:pt x="152401" y="568359"/>
                  </a:lnTo>
                  <a:lnTo>
                    <a:pt x="169766" y="556979"/>
                  </a:lnTo>
                  <a:close/>
                  <a:moveTo>
                    <a:pt x="866806" y="99613"/>
                  </a:moveTo>
                  <a:lnTo>
                    <a:pt x="858225" y="94124"/>
                  </a:lnTo>
                  <a:lnTo>
                    <a:pt x="784681" y="142190"/>
                  </a:lnTo>
                  <a:lnTo>
                    <a:pt x="767520" y="153705"/>
                  </a:lnTo>
                  <a:lnTo>
                    <a:pt x="776305" y="159060"/>
                  </a:lnTo>
                  <a:lnTo>
                    <a:pt x="793261" y="148081"/>
                  </a:lnTo>
                  <a:close/>
                  <a:moveTo>
                    <a:pt x="234526" y="159328"/>
                  </a:moveTo>
                  <a:lnTo>
                    <a:pt x="243106" y="153705"/>
                  </a:lnTo>
                  <a:lnTo>
                    <a:pt x="152197" y="94124"/>
                  </a:lnTo>
                  <a:lnTo>
                    <a:pt x="143412" y="99881"/>
                  </a:lnTo>
                  <a:lnTo>
                    <a:pt x="160777" y="111262"/>
                  </a:lnTo>
                  <a:close/>
                  <a:moveTo>
                    <a:pt x="858430" y="568225"/>
                  </a:moveTo>
                  <a:lnTo>
                    <a:pt x="867214" y="562334"/>
                  </a:lnTo>
                  <a:lnTo>
                    <a:pt x="793465" y="514268"/>
                  </a:lnTo>
                  <a:lnTo>
                    <a:pt x="776305" y="503021"/>
                  </a:lnTo>
                  <a:lnTo>
                    <a:pt x="767520" y="508511"/>
                  </a:lnTo>
                  <a:lnTo>
                    <a:pt x="784885" y="519891"/>
                  </a:lnTo>
                  <a:close/>
                  <a:moveTo>
                    <a:pt x="511544" y="578133"/>
                  </a:moveTo>
                  <a:lnTo>
                    <a:pt x="499287" y="578133"/>
                  </a:lnTo>
                  <a:lnTo>
                    <a:pt x="499287" y="662349"/>
                  </a:lnTo>
                  <a:lnTo>
                    <a:pt x="511748" y="662215"/>
                  </a:lnTo>
                  <a:lnTo>
                    <a:pt x="511748" y="646283"/>
                  </a:lnTo>
                  <a:close/>
                  <a:moveTo>
                    <a:pt x="511340" y="0"/>
                  </a:moveTo>
                  <a:lnTo>
                    <a:pt x="499082" y="134"/>
                  </a:lnTo>
                  <a:lnTo>
                    <a:pt x="499082" y="84216"/>
                  </a:lnTo>
                  <a:lnTo>
                    <a:pt x="511340" y="84216"/>
                  </a:lnTo>
                  <a:close/>
                  <a:moveTo>
                    <a:pt x="128499" y="335258"/>
                  </a:moveTo>
                  <a:lnTo>
                    <a:pt x="128499" y="327091"/>
                  </a:lnTo>
                  <a:lnTo>
                    <a:pt x="24515" y="327359"/>
                  </a:lnTo>
                  <a:lnTo>
                    <a:pt x="0" y="327091"/>
                  </a:lnTo>
                  <a:lnTo>
                    <a:pt x="0" y="335258"/>
                  </a:lnTo>
                  <a:lnTo>
                    <a:pt x="24515" y="335392"/>
                  </a:lnTo>
                  <a:close/>
                  <a:moveTo>
                    <a:pt x="906642" y="335124"/>
                  </a:moveTo>
                  <a:lnTo>
                    <a:pt x="882127" y="335258"/>
                  </a:lnTo>
                  <a:lnTo>
                    <a:pt x="882127" y="327091"/>
                  </a:lnTo>
                  <a:lnTo>
                    <a:pt x="906642" y="326957"/>
                  </a:lnTo>
                  <a:lnTo>
                    <a:pt x="1010831" y="326957"/>
                  </a:lnTo>
                  <a:lnTo>
                    <a:pt x="1010626" y="334990"/>
                  </a:lnTo>
                  <a:lnTo>
                    <a:pt x="906642" y="335124"/>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2B3841D4-ADC2-4BDA-9963-D6182A39B697}"/>
                </a:ext>
              </a:extLst>
            </p:cNvPr>
            <p:cNvSpPr/>
            <p:nvPr/>
          </p:nvSpPr>
          <p:spPr>
            <a:xfrm>
              <a:off x="3159368" y="6060686"/>
              <a:ext cx="712384" cy="467123"/>
            </a:xfrm>
            <a:custGeom>
              <a:avLst/>
              <a:gdLst>
                <a:gd name="connsiteX0" fmla="*/ 709081 w 712384"/>
                <a:gd name="connsiteY0" fmla="*/ 264825 h 467123"/>
                <a:gd name="connsiteX1" fmla="*/ 308263 w 712384"/>
                <a:gd name="connsiteY1" fmla="*/ 464989 h 467123"/>
                <a:gd name="connsiteX2" fmla="*/ 3257 w 712384"/>
                <a:gd name="connsiteY2" fmla="*/ 202031 h 467123"/>
                <a:gd name="connsiteX3" fmla="*/ 404075 w 712384"/>
                <a:gd name="connsiteY3" fmla="*/ 2134 h 467123"/>
                <a:gd name="connsiteX4" fmla="*/ 709081 w 712384"/>
                <a:gd name="connsiteY4" fmla="*/ 264825 h 467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84" h="467123">
                  <a:moveTo>
                    <a:pt x="709081" y="264825"/>
                  </a:moveTo>
                  <a:cubicBezTo>
                    <a:pt x="682728" y="392823"/>
                    <a:pt x="503156" y="482261"/>
                    <a:pt x="308263" y="464989"/>
                  </a:cubicBezTo>
                  <a:cubicBezTo>
                    <a:pt x="113369" y="447583"/>
                    <a:pt x="-23097" y="329761"/>
                    <a:pt x="3257" y="202031"/>
                  </a:cubicBezTo>
                  <a:cubicBezTo>
                    <a:pt x="29610" y="74301"/>
                    <a:pt x="209182" y="-15137"/>
                    <a:pt x="404075" y="2134"/>
                  </a:cubicBezTo>
                  <a:cubicBezTo>
                    <a:pt x="599173" y="19540"/>
                    <a:pt x="735639" y="137095"/>
                    <a:pt x="709081" y="264825"/>
                  </a:cubicBez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A3CEED16-11A1-4537-8102-9C6455DE4286}"/>
                </a:ext>
              </a:extLst>
            </p:cNvPr>
            <p:cNvSpPr/>
            <p:nvPr/>
          </p:nvSpPr>
          <p:spPr>
            <a:xfrm>
              <a:off x="3509306" y="6071657"/>
              <a:ext cx="12666" cy="222389"/>
            </a:xfrm>
            <a:custGeom>
              <a:avLst/>
              <a:gdLst>
                <a:gd name="connsiteX0" fmla="*/ 0 w 12666"/>
                <a:gd name="connsiteY0" fmla="*/ 222390 h 222389"/>
                <a:gd name="connsiteX1" fmla="*/ 204 w 12666"/>
                <a:gd name="connsiteY1" fmla="*/ 191328 h 222389"/>
                <a:gd name="connsiteX2" fmla="*/ 0 w 12666"/>
                <a:gd name="connsiteY2" fmla="*/ 31732 h 222389"/>
                <a:gd name="connsiteX3" fmla="*/ 6129 w 12666"/>
                <a:gd name="connsiteY3" fmla="*/ 0 h 222389"/>
                <a:gd name="connsiteX4" fmla="*/ 12257 w 12666"/>
                <a:gd name="connsiteY4" fmla="*/ 31866 h 222389"/>
                <a:gd name="connsiteX5" fmla="*/ 12257 w 12666"/>
                <a:gd name="connsiteY5" fmla="*/ 191461 h 222389"/>
                <a:gd name="connsiteX6" fmla="*/ 12666 w 12666"/>
                <a:gd name="connsiteY6" fmla="*/ 222390 h 222389"/>
                <a:gd name="connsiteX7" fmla="*/ 0 w 12666"/>
                <a:gd name="connsiteY7" fmla="*/ 222390 h 22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66" h="222389">
                  <a:moveTo>
                    <a:pt x="0" y="222390"/>
                  </a:moveTo>
                  <a:lnTo>
                    <a:pt x="204" y="191328"/>
                  </a:lnTo>
                  <a:lnTo>
                    <a:pt x="0" y="31732"/>
                  </a:lnTo>
                  <a:cubicBezTo>
                    <a:pt x="2043" y="21288"/>
                    <a:pt x="3677" y="10577"/>
                    <a:pt x="6129" y="0"/>
                  </a:cubicBezTo>
                  <a:cubicBezTo>
                    <a:pt x="8580" y="10577"/>
                    <a:pt x="10419" y="21288"/>
                    <a:pt x="12257" y="31866"/>
                  </a:cubicBezTo>
                  <a:lnTo>
                    <a:pt x="12257" y="191461"/>
                  </a:lnTo>
                  <a:lnTo>
                    <a:pt x="12666" y="222390"/>
                  </a:lnTo>
                  <a:lnTo>
                    <a:pt x="0" y="222390"/>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A7BA2628-1956-4098-BF06-3A1C4DC8F9D8}"/>
                </a:ext>
              </a:extLst>
            </p:cNvPr>
            <p:cNvSpPr/>
            <p:nvPr/>
          </p:nvSpPr>
          <p:spPr>
            <a:xfrm>
              <a:off x="4455795" y="6134355"/>
              <a:ext cx="524802" cy="343754"/>
            </a:xfrm>
            <a:custGeom>
              <a:avLst/>
              <a:gdLst>
                <a:gd name="connsiteX0" fmla="*/ 2441 w 524802"/>
                <a:gd name="connsiteY0" fmla="*/ 148847 h 343754"/>
                <a:gd name="connsiteX1" fmla="*/ 297641 w 524802"/>
                <a:gd name="connsiteY1" fmla="*/ 1569 h 343754"/>
                <a:gd name="connsiteX2" fmla="*/ 522361 w 524802"/>
                <a:gd name="connsiteY2" fmla="*/ 194905 h 343754"/>
                <a:gd name="connsiteX3" fmla="*/ 226957 w 524802"/>
                <a:gd name="connsiteY3" fmla="*/ 342183 h 343754"/>
                <a:gd name="connsiteX4" fmla="*/ 2441 w 524802"/>
                <a:gd name="connsiteY4" fmla="*/ 148847 h 343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2" h="343754">
                  <a:moveTo>
                    <a:pt x="2441" y="148847"/>
                  </a:moveTo>
                  <a:cubicBezTo>
                    <a:pt x="22053" y="54857"/>
                    <a:pt x="154229" y="-11150"/>
                    <a:pt x="297641" y="1569"/>
                  </a:cubicBezTo>
                  <a:cubicBezTo>
                    <a:pt x="441258" y="14021"/>
                    <a:pt x="541973" y="101049"/>
                    <a:pt x="522361" y="194905"/>
                  </a:cubicBezTo>
                  <a:cubicBezTo>
                    <a:pt x="502749" y="289029"/>
                    <a:pt x="370573" y="354902"/>
                    <a:pt x="226957" y="342183"/>
                  </a:cubicBezTo>
                  <a:cubicBezTo>
                    <a:pt x="83545" y="329463"/>
                    <a:pt x="-17171" y="242837"/>
                    <a:pt x="2441" y="148847"/>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Shape 32">
              <a:extLst>
                <a:ext uri="{FF2B5EF4-FFF2-40B4-BE49-F238E27FC236}">
                  <a16:creationId xmlns:a16="http://schemas.microsoft.com/office/drawing/2014/main" id="{3189CE77-3D8B-4B7C-8D1D-124426DBC1D9}"/>
                </a:ext>
              </a:extLst>
            </p:cNvPr>
            <p:cNvSpPr/>
            <p:nvPr/>
          </p:nvSpPr>
          <p:spPr>
            <a:xfrm>
              <a:off x="4337092" y="6057331"/>
              <a:ext cx="744231" cy="487891"/>
            </a:xfrm>
            <a:custGeom>
              <a:avLst/>
              <a:gdLst>
                <a:gd name="connsiteX0" fmla="*/ 179367 w 744231"/>
                <a:gd name="connsiteY0" fmla="*/ 374488 h 487891"/>
                <a:gd name="connsiteX1" fmla="*/ 172830 w 744231"/>
                <a:gd name="connsiteY1" fmla="*/ 370337 h 487891"/>
                <a:gd name="connsiteX2" fmla="*/ 118693 w 744231"/>
                <a:gd name="connsiteY2" fmla="*/ 405684 h 487891"/>
                <a:gd name="connsiteX3" fmla="*/ 106027 w 744231"/>
                <a:gd name="connsiteY3" fmla="*/ 414253 h 487891"/>
                <a:gd name="connsiteX4" fmla="*/ 112564 w 744231"/>
                <a:gd name="connsiteY4" fmla="*/ 418269 h 487891"/>
                <a:gd name="connsiteX5" fmla="*/ 125230 w 744231"/>
                <a:gd name="connsiteY5" fmla="*/ 410236 h 487891"/>
                <a:gd name="connsiteX6" fmla="*/ 638613 w 744231"/>
                <a:gd name="connsiteY6" fmla="*/ 73371 h 487891"/>
                <a:gd name="connsiteX7" fmla="*/ 632076 w 744231"/>
                <a:gd name="connsiteY7" fmla="*/ 69221 h 487891"/>
                <a:gd name="connsiteX8" fmla="*/ 577939 w 744231"/>
                <a:gd name="connsiteY8" fmla="*/ 104835 h 487891"/>
                <a:gd name="connsiteX9" fmla="*/ 565068 w 744231"/>
                <a:gd name="connsiteY9" fmla="*/ 113002 h 487891"/>
                <a:gd name="connsiteX10" fmla="*/ 571810 w 744231"/>
                <a:gd name="connsiteY10" fmla="*/ 117153 h 487891"/>
                <a:gd name="connsiteX11" fmla="*/ 172626 w 744231"/>
                <a:gd name="connsiteY11" fmla="*/ 117421 h 487891"/>
                <a:gd name="connsiteX12" fmla="*/ 178959 w 744231"/>
                <a:gd name="connsiteY12" fmla="*/ 113136 h 487891"/>
                <a:gd name="connsiteX13" fmla="*/ 125026 w 744231"/>
                <a:gd name="connsiteY13" fmla="*/ 77656 h 487891"/>
                <a:gd name="connsiteX14" fmla="*/ 112360 w 744231"/>
                <a:gd name="connsiteY14" fmla="*/ 69221 h 487891"/>
                <a:gd name="connsiteX15" fmla="*/ 105823 w 744231"/>
                <a:gd name="connsiteY15" fmla="*/ 73639 h 487891"/>
                <a:gd name="connsiteX16" fmla="*/ 632280 w 744231"/>
                <a:gd name="connsiteY16" fmla="*/ 418136 h 487891"/>
                <a:gd name="connsiteX17" fmla="*/ 638613 w 744231"/>
                <a:gd name="connsiteY17" fmla="*/ 414253 h 487891"/>
                <a:gd name="connsiteX18" fmla="*/ 584680 w 744231"/>
                <a:gd name="connsiteY18" fmla="*/ 378638 h 487891"/>
                <a:gd name="connsiteX19" fmla="*/ 571810 w 744231"/>
                <a:gd name="connsiteY19" fmla="*/ 370337 h 487891"/>
                <a:gd name="connsiteX20" fmla="*/ 565272 w 744231"/>
                <a:gd name="connsiteY20" fmla="*/ 374488 h 487891"/>
                <a:gd name="connsiteX21" fmla="*/ 577939 w 744231"/>
                <a:gd name="connsiteY21" fmla="*/ 382655 h 487891"/>
                <a:gd name="connsiteX22" fmla="*/ 376916 w 744231"/>
                <a:gd name="connsiteY22" fmla="*/ 425767 h 487891"/>
                <a:gd name="connsiteX23" fmla="*/ 367723 w 744231"/>
                <a:gd name="connsiteY23" fmla="*/ 425767 h 487891"/>
                <a:gd name="connsiteX24" fmla="*/ 367723 w 744231"/>
                <a:gd name="connsiteY24" fmla="*/ 487892 h 487891"/>
                <a:gd name="connsiteX25" fmla="*/ 376916 w 744231"/>
                <a:gd name="connsiteY25" fmla="*/ 487892 h 487891"/>
                <a:gd name="connsiteX26" fmla="*/ 376508 w 744231"/>
                <a:gd name="connsiteY26" fmla="*/ 0 h 487891"/>
                <a:gd name="connsiteX27" fmla="*/ 367519 w 744231"/>
                <a:gd name="connsiteY27" fmla="*/ 0 h 487891"/>
                <a:gd name="connsiteX28" fmla="*/ 367519 w 744231"/>
                <a:gd name="connsiteY28" fmla="*/ 61857 h 487891"/>
                <a:gd name="connsiteX29" fmla="*/ 376712 w 744231"/>
                <a:gd name="connsiteY29" fmla="*/ 61857 h 487891"/>
                <a:gd name="connsiteX30" fmla="*/ 376508 w 744231"/>
                <a:gd name="connsiteY30" fmla="*/ 50075 h 487891"/>
                <a:gd name="connsiteX31" fmla="*/ 94791 w 744231"/>
                <a:gd name="connsiteY31" fmla="*/ 246758 h 487891"/>
                <a:gd name="connsiteX32" fmla="*/ 94791 w 744231"/>
                <a:gd name="connsiteY32" fmla="*/ 241000 h 487891"/>
                <a:gd name="connsiteX33" fmla="*/ 0 w 744231"/>
                <a:gd name="connsiteY33" fmla="*/ 241000 h 487891"/>
                <a:gd name="connsiteX34" fmla="*/ 0 w 744231"/>
                <a:gd name="connsiteY34" fmla="*/ 247025 h 487891"/>
                <a:gd name="connsiteX35" fmla="*/ 18182 w 744231"/>
                <a:gd name="connsiteY35" fmla="*/ 247025 h 487891"/>
                <a:gd name="connsiteX36" fmla="*/ 667622 w 744231"/>
                <a:gd name="connsiteY36" fmla="*/ 246758 h 487891"/>
                <a:gd name="connsiteX37" fmla="*/ 649849 w 744231"/>
                <a:gd name="connsiteY37" fmla="*/ 246758 h 487891"/>
                <a:gd name="connsiteX38" fmla="*/ 649849 w 744231"/>
                <a:gd name="connsiteY38" fmla="*/ 240866 h 487891"/>
                <a:gd name="connsiteX39" fmla="*/ 667622 w 744231"/>
                <a:gd name="connsiteY39" fmla="*/ 240733 h 487891"/>
                <a:gd name="connsiteX40" fmla="*/ 744231 w 744231"/>
                <a:gd name="connsiteY40" fmla="*/ 240866 h 487891"/>
                <a:gd name="connsiteX41" fmla="*/ 744231 w 744231"/>
                <a:gd name="connsiteY41" fmla="*/ 246758 h 487891"/>
                <a:gd name="connsiteX42" fmla="*/ 667622 w 744231"/>
                <a:gd name="connsiteY42" fmla="*/ 246758 h 48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44231" h="487891">
                  <a:moveTo>
                    <a:pt x="179367" y="374488"/>
                  </a:moveTo>
                  <a:lnTo>
                    <a:pt x="172830" y="370337"/>
                  </a:lnTo>
                  <a:lnTo>
                    <a:pt x="118693" y="405684"/>
                  </a:lnTo>
                  <a:lnTo>
                    <a:pt x="106027" y="414253"/>
                  </a:lnTo>
                  <a:lnTo>
                    <a:pt x="112564" y="418269"/>
                  </a:lnTo>
                  <a:lnTo>
                    <a:pt x="125230" y="410236"/>
                  </a:lnTo>
                  <a:close/>
                  <a:moveTo>
                    <a:pt x="638613" y="73371"/>
                  </a:moveTo>
                  <a:lnTo>
                    <a:pt x="632076" y="69221"/>
                  </a:lnTo>
                  <a:lnTo>
                    <a:pt x="577939" y="104835"/>
                  </a:lnTo>
                  <a:lnTo>
                    <a:pt x="565068" y="113002"/>
                  </a:lnTo>
                  <a:lnTo>
                    <a:pt x="571810" y="117153"/>
                  </a:lnTo>
                  <a:close/>
                  <a:moveTo>
                    <a:pt x="172626" y="117421"/>
                  </a:moveTo>
                  <a:lnTo>
                    <a:pt x="178959" y="113136"/>
                  </a:lnTo>
                  <a:lnTo>
                    <a:pt x="125026" y="77656"/>
                  </a:lnTo>
                  <a:lnTo>
                    <a:pt x="112360" y="69221"/>
                  </a:lnTo>
                  <a:lnTo>
                    <a:pt x="105823" y="73639"/>
                  </a:lnTo>
                  <a:close/>
                  <a:moveTo>
                    <a:pt x="632280" y="418136"/>
                  </a:moveTo>
                  <a:lnTo>
                    <a:pt x="638613" y="414253"/>
                  </a:lnTo>
                  <a:lnTo>
                    <a:pt x="584680" y="378638"/>
                  </a:lnTo>
                  <a:lnTo>
                    <a:pt x="571810" y="370337"/>
                  </a:lnTo>
                  <a:lnTo>
                    <a:pt x="565272" y="374488"/>
                  </a:lnTo>
                  <a:lnTo>
                    <a:pt x="577939" y="382655"/>
                  </a:lnTo>
                  <a:close/>
                  <a:moveTo>
                    <a:pt x="376916" y="425767"/>
                  </a:moveTo>
                  <a:lnTo>
                    <a:pt x="367723" y="425767"/>
                  </a:lnTo>
                  <a:lnTo>
                    <a:pt x="367723" y="487892"/>
                  </a:lnTo>
                  <a:lnTo>
                    <a:pt x="376916" y="487892"/>
                  </a:lnTo>
                  <a:close/>
                  <a:moveTo>
                    <a:pt x="376508" y="0"/>
                  </a:moveTo>
                  <a:lnTo>
                    <a:pt x="367519" y="0"/>
                  </a:lnTo>
                  <a:lnTo>
                    <a:pt x="367519" y="61857"/>
                  </a:lnTo>
                  <a:lnTo>
                    <a:pt x="376712" y="61857"/>
                  </a:lnTo>
                  <a:lnTo>
                    <a:pt x="376508" y="50075"/>
                  </a:lnTo>
                  <a:close/>
                  <a:moveTo>
                    <a:pt x="94791" y="246758"/>
                  </a:moveTo>
                  <a:lnTo>
                    <a:pt x="94791" y="241000"/>
                  </a:lnTo>
                  <a:lnTo>
                    <a:pt x="0" y="241000"/>
                  </a:lnTo>
                  <a:lnTo>
                    <a:pt x="0" y="247025"/>
                  </a:lnTo>
                  <a:lnTo>
                    <a:pt x="18182" y="247025"/>
                  </a:lnTo>
                  <a:close/>
                  <a:moveTo>
                    <a:pt x="667622" y="246758"/>
                  </a:moveTo>
                  <a:lnTo>
                    <a:pt x="649849" y="246758"/>
                  </a:lnTo>
                  <a:lnTo>
                    <a:pt x="649849" y="240866"/>
                  </a:lnTo>
                  <a:lnTo>
                    <a:pt x="667622" y="240733"/>
                  </a:lnTo>
                  <a:lnTo>
                    <a:pt x="744231" y="240866"/>
                  </a:lnTo>
                  <a:lnTo>
                    <a:pt x="744231" y="246758"/>
                  </a:lnTo>
                  <a:lnTo>
                    <a:pt x="667622" y="246758"/>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987C78FA-2973-488E-AA41-46A25BE507CF}"/>
                </a:ext>
              </a:extLst>
            </p:cNvPr>
            <p:cNvSpPr/>
            <p:nvPr/>
          </p:nvSpPr>
          <p:spPr>
            <a:xfrm>
              <a:off x="4443946" y="6130371"/>
              <a:ext cx="524755" cy="343749"/>
            </a:xfrm>
            <a:custGeom>
              <a:avLst/>
              <a:gdLst>
                <a:gd name="connsiteX0" fmla="*/ 522361 w 524755"/>
                <a:gd name="connsiteY0" fmla="*/ 195006 h 343749"/>
                <a:gd name="connsiteX1" fmla="*/ 226957 w 524755"/>
                <a:gd name="connsiteY1" fmla="*/ 342150 h 343749"/>
                <a:gd name="connsiteX2" fmla="*/ 2441 w 524755"/>
                <a:gd name="connsiteY2" fmla="*/ 148814 h 343749"/>
                <a:gd name="connsiteX3" fmla="*/ 297641 w 524755"/>
                <a:gd name="connsiteY3" fmla="*/ 1536 h 343749"/>
                <a:gd name="connsiteX4" fmla="*/ 522361 w 524755"/>
                <a:gd name="connsiteY4" fmla="*/ 195006 h 343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755" h="343749">
                  <a:moveTo>
                    <a:pt x="522361" y="195006"/>
                  </a:moveTo>
                  <a:cubicBezTo>
                    <a:pt x="502545" y="288996"/>
                    <a:pt x="370573" y="355003"/>
                    <a:pt x="226957" y="342150"/>
                  </a:cubicBezTo>
                  <a:cubicBezTo>
                    <a:pt x="83545" y="329564"/>
                    <a:pt x="-17171" y="242938"/>
                    <a:pt x="2441" y="148814"/>
                  </a:cubicBezTo>
                  <a:cubicBezTo>
                    <a:pt x="21849" y="55092"/>
                    <a:pt x="154025" y="-11049"/>
                    <a:pt x="297641" y="1536"/>
                  </a:cubicBezTo>
                  <a:cubicBezTo>
                    <a:pt x="441053" y="14256"/>
                    <a:pt x="541769" y="101150"/>
                    <a:pt x="522361" y="195006"/>
                  </a:cubicBez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A9024775-A192-4AEF-A1B8-8F7206DA1374}"/>
                </a:ext>
              </a:extLst>
            </p:cNvPr>
            <p:cNvSpPr/>
            <p:nvPr/>
          </p:nvSpPr>
          <p:spPr>
            <a:xfrm>
              <a:off x="4748738" y="6143555"/>
              <a:ext cx="20837" cy="35480"/>
            </a:xfrm>
            <a:custGeom>
              <a:avLst/>
              <a:gdLst>
                <a:gd name="connsiteX0" fmla="*/ 0 w 20837"/>
                <a:gd name="connsiteY0" fmla="*/ 34276 h 35480"/>
                <a:gd name="connsiteX1" fmla="*/ 2043 w 20837"/>
                <a:gd name="connsiteY1" fmla="*/ 29322 h 35480"/>
                <a:gd name="connsiteX2" fmla="*/ 12053 w 20837"/>
                <a:gd name="connsiteY2" fmla="*/ 4284 h 35480"/>
                <a:gd name="connsiteX3" fmla="*/ 18386 w 20837"/>
                <a:gd name="connsiteY3" fmla="*/ 0 h 35480"/>
                <a:gd name="connsiteX4" fmla="*/ 20838 w 20837"/>
                <a:gd name="connsiteY4" fmla="*/ 5891 h 35480"/>
                <a:gd name="connsiteX5" fmla="*/ 10827 w 20837"/>
                <a:gd name="connsiteY5" fmla="*/ 30928 h 35480"/>
                <a:gd name="connsiteX6" fmla="*/ 8785 w 20837"/>
                <a:gd name="connsiteY6" fmla="*/ 35481 h 35480"/>
                <a:gd name="connsiteX7" fmla="*/ 0 w 20837"/>
                <a:gd name="connsiteY7" fmla="*/ 34276 h 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37" h="35480">
                  <a:moveTo>
                    <a:pt x="0" y="34276"/>
                  </a:moveTo>
                  <a:lnTo>
                    <a:pt x="2043" y="29322"/>
                  </a:lnTo>
                  <a:lnTo>
                    <a:pt x="12053" y="4284"/>
                  </a:lnTo>
                  <a:lnTo>
                    <a:pt x="18386" y="0"/>
                  </a:lnTo>
                  <a:lnTo>
                    <a:pt x="20838" y="5891"/>
                  </a:lnTo>
                  <a:lnTo>
                    <a:pt x="10827" y="30928"/>
                  </a:lnTo>
                  <a:lnTo>
                    <a:pt x="8785" y="35481"/>
                  </a:lnTo>
                  <a:lnTo>
                    <a:pt x="0" y="34276"/>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ED078357-10AF-4AE0-BAD1-63A6F14DB960}"/>
                </a:ext>
              </a:extLst>
            </p:cNvPr>
            <p:cNvSpPr/>
            <p:nvPr/>
          </p:nvSpPr>
          <p:spPr>
            <a:xfrm>
              <a:off x="4504227" y="6169956"/>
              <a:ext cx="404113" cy="264690"/>
            </a:xfrm>
            <a:custGeom>
              <a:avLst/>
              <a:gdLst>
                <a:gd name="connsiteX0" fmla="*/ 380773 w 404113"/>
                <a:gd name="connsiteY0" fmla="*/ 181128 h 264690"/>
                <a:gd name="connsiteX1" fmla="*/ 152784 w 404113"/>
                <a:gd name="connsiteY1" fmla="*/ 254901 h 264690"/>
                <a:gd name="connsiteX2" fmla="*/ 127861 w 404113"/>
                <a:gd name="connsiteY2" fmla="*/ 249411 h 264690"/>
                <a:gd name="connsiteX3" fmla="*/ 23264 w 404113"/>
                <a:gd name="connsiteY3" fmla="*/ 180860 h 264690"/>
                <a:gd name="connsiteX4" fmla="*/ 23264 w 404113"/>
                <a:gd name="connsiteY4" fmla="*/ 83657 h 264690"/>
                <a:gd name="connsiteX5" fmla="*/ 251252 w 404113"/>
                <a:gd name="connsiteY5" fmla="*/ 9750 h 264690"/>
                <a:gd name="connsiteX6" fmla="*/ 276380 w 404113"/>
                <a:gd name="connsiteY6" fmla="*/ 15105 h 264690"/>
                <a:gd name="connsiteX7" fmla="*/ 380977 w 404113"/>
                <a:gd name="connsiteY7" fmla="*/ 83924 h 264690"/>
                <a:gd name="connsiteX8" fmla="*/ 380773 w 404113"/>
                <a:gd name="connsiteY8" fmla="*/ 181128 h 264690"/>
                <a:gd name="connsiteX9" fmla="*/ 388740 w 404113"/>
                <a:gd name="connsiteY9" fmla="*/ 81782 h 264690"/>
                <a:gd name="connsiteX10" fmla="*/ 279649 w 404113"/>
                <a:gd name="connsiteY10" fmla="*/ 10285 h 264690"/>
                <a:gd name="connsiteX11" fmla="*/ 253499 w 404113"/>
                <a:gd name="connsiteY11" fmla="*/ 4260 h 264690"/>
                <a:gd name="connsiteX12" fmla="*/ 15501 w 404113"/>
                <a:gd name="connsiteY12" fmla="*/ 81514 h 264690"/>
                <a:gd name="connsiteX13" fmla="*/ 15296 w 404113"/>
                <a:gd name="connsiteY13" fmla="*/ 182735 h 264690"/>
                <a:gd name="connsiteX14" fmla="*/ 124388 w 404113"/>
                <a:gd name="connsiteY14" fmla="*/ 254633 h 264690"/>
                <a:gd name="connsiteX15" fmla="*/ 150741 w 404113"/>
                <a:gd name="connsiteY15" fmla="*/ 260256 h 264690"/>
                <a:gd name="connsiteX16" fmla="*/ 388536 w 404113"/>
                <a:gd name="connsiteY16" fmla="*/ 183002 h 264690"/>
                <a:gd name="connsiteX17" fmla="*/ 388740 w 404113"/>
                <a:gd name="connsiteY17" fmla="*/ 81782 h 26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4113" h="264690">
                  <a:moveTo>
                    <a:pt x="380773" y="181128"/>
                  </a:moveTo>
                  <a:cubicBezTo>
                    <a:pt x="343796" y="239370"/>
                    <a:pt x="245736" y="271235"/>
                    <a:pt x="152784" y="254901"/>
                  </a:cubicBezTo>
                  <a:cubicBezTo>
                    <a:pt x="144204" y="253562"/>
                    <a:pt x="135828" y="251687"/>
                    <a:pt x="127861" y="249411"/>
                  </a:cubicBezTo>
                  <a:cubicBezTo>
                    <a:pt x="80057" y="236290"/>
                    <a:pt x="42671" y="211922"/>
                    <a:pt x="23264" y="180860"/>
                  </a:cubicBezTo>
                  <a:cubicBezTo>
                    <a:pt x="3448" y="149262"/>
                    <a:pt x="3448" y="114719"/>
                    <a:pt x="23264" y="83657"/>
                  </a:cubicBezTo>
                  <a:cubicBezTo>
                    <a:pt x="60445" y="25415"/>
                    <a:pt x="158300" y="-6317"/>
                    <a:pt x="251252" y="9750"/>
                  </a:cubicBezTo>
                  <a:cubicBezTo>
                    <a:pt x="259832" y="11089"/>
                    <a:pt x="268208" y="12963"/>
                    <a:pt x="276380" y="15105"/>
                  </a:cubicBezTo>
                  <a:cubicBezTo>
                    <a:pt x="324184" y="28093"/>
                    <a:pt x="361161" y="52594"/>
                    <a:pt x="380977" y="83924"/>
                  </a:cubicBezTo>
                  <a:cubicBezTo>
                    <a:pt x="400589" y="115121"/>
                    <a:pt x="400589" y="149664"/>
                    <a:pt x="380773" y="181128"/>
                  </a:cubicBezTo>
                  <a:close/>
                  <a:moveTo>
                    <a:pt x="388740" y="81782"/>
                  </a:moveTo>
                  <a:cubicBezTo>
                    <a:pt x="368106" y="49381"/>
                    <a:pt x="329291" y="23674"/>
                    <a:pt x="279649" y="10285"/>
                  </a:cubicBezTo>
                  <a:cubicBezTo>
                    <a:pt x="271068" y="7741"/>
                    <a:pt x="262284" y="6135"/>
                    <a:pt x="253499" y="4260"/>
                  </a:cubicBezTo>
                  <a:cubicBezTo>
                    <a:pt x="156461" y="-12342"/>
                    <a:pt x="54316" y="20863"/>
                    <a:pt x="15501" y="81514"/>
                  </a:cubicBezTo>
                  <a:cubicBezTo>
                    <a:pt x="-5133" y="114317"/>
                    <a:pt x="-5133" y="150199"/>
                    <a:pt x="15296" y="182735"/>
                  </a:cubicBezTo>
                  <a:cubicBezTo>
                    <a:pt x="35930" y="215403"/>
                    <a:pt x="74745" y="240842"/>
                    <a:pt x="124388" y="254633"/>
                  </a:cubicBezTo>
                  <a:cubicBezTo>
                    <a:pt x="132968" y="256909"/>
                    <a:pt x="141548" y="258784"/>
                    <a:pt x="150741" y="260256"/>
                  </a:cubicBezTo>
                  <a:cubicBezTo>
                    <a:pt x="247779" y="277260"/>
                    <a:pt x="349925" y="244056"/>
                    <a:pt x="388536" y="183002"/>
                  </a:cubicBezTo>
                  <a:cubicBezTo>
                    <a:pt x="409169" y="150467"/>
                    <a:pt x="409373" y="114585"/>
                    <a:pt x="388740" y="81782"/>
                  </a:cubicBez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7C131E71-9FFF-4AB8-A0A0-DDB227E6387A}"/>
              </a:ext>
            </a:extLst>
          </p:cNvPr>
          <p:cNvSpPr txBox="1"/>
          <p:nvPr/>
        </p:nvSpPr>
        <p:spPr>
          <a:xfrm>
            <a:off x="782750" y="2749842"/>
            <a:ext cx="13197840"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a:ea typeface="+mn-ea"/>
                <a:cs typeface="+mn-cs"/>
              </a:rPr>
              <a:t>Xem</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phim</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về</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Đầm</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Cầu</a:t>
            </a:r>
            <a:r>
              <a:rPr kumimoji="0" lang="en-US" sz="2800" b="0" i="0" u="none" strike="noStrike" kern="1200" cap="none" spc="0" normalizeH="0" baseline="0" noProof="0" dirty="0">
                <a:ln>
                  <a:noFill/>
                </a:ln>
                <a:solidFill>
                  <a:prstClr val="white"/>
                </a:solidFill>
                <a:effectLst/>
                <a:uLnTx/>
                <a:uFillTx/>
                <a:latin typeface="Calibri"/>
                <a:ea typeface="+mn-ea"/>
                <a:cs typeface="+mn-cs"/>
              </a:rPr>
              <a:t> Hai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và</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Phá</a:t>
            </a:r>
            <a:r>
              <a:rPr kumimoji="0" lang="en-US" sz="2800" b="0" i="0" u="none" strike="noStrike" kern="1200" cap="none" spc="0" normalizeH="0" baseline="0" noProof="0" dirty="0">
                <a:ln>
                  <a:noFill/>
                </a:ln>
                <a:solidFill>
                  <a:prstClr val="white"/>
                </a:solidFill>
                <a:effectLst/>
                <a:uLnTx/>
                <a:uFillTx/>
                <a:latin typeface="Calibri"/>
                <a:ea typeface="+mn-ea"/>
                <a:cs typeface="+mn-cs"/>
              </a:rPr>
              <a:t> Tam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Giang</a:t>
            </a:r>
            <a:r>
              <a:rPr kumimoji="0" lang="en-US" sz="2800" b="0" i="0" u="none" strike="noStrike" kern="1200" cap="none" spc="0" normalizeH="0" baseline="0" noProof="0" dirty="0">
                <a:ln>
                  <a:noFill/>
                </a:ln>
                <a:solidFill>
                  <a:prstClr val="white"/>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hlinkClick r:id="rId3">
                  <a:extLst>
                    <a:ext uri="{A12FA001-AC4F-418D-AE19-62706E023703}">
                      <ahyp:hlinkClr xmlns:ahyp="http://schemas.microsoft.com/office/drawing/2018/hyperlinkcolor" xmlns="" val="tx"/>
                    </a:ext>
                  </a:extLst>
                </a:hlinkClick>
              </a:rPr>
              <a:t>https://www.youtube.com/watch?v=FoJAErRyQPo</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hlinkClick r:id="rId4">
                  <a:extLst>
                    <a:ext uri="{A12FA001-AC4F-418D-AE19-62706E023703}">
                      <ahyp:hlinkClr xmlns:ahyp="http://schemas.microsoft.com/office/drawing/2018/hyperlinkcolor" xmlns="" val="tx"/>
                    </a:ext>
                  </a:extLst>
                </a:hlinkClick>
              </a:rPr>
              <a:t>https://www.youtube.com/watch?v=0aDYj25GcaE</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7" name="Picture 36" descr="A picture containing text, toy, doll&#10;&#10;Description automatically generated">
            <a:extLst>
              <a:ext uri="{FF2B5EF4-FFF2-40B4-BE49-F238E27FC236}">
                <a16:creationId xmlns:a16="http://schemas.microsoft.com/office/drawing/2014/main" id="{71D994C3-1113-449E-B5E7-5DA6322AF6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70332" y="3187879"/>
            <a:ext cx="2504896" cy="3548961"/>
          </a:xfrm>
          <a:prstGeom prst="rect">
            <a:avLst/>
          </a:prstGeom>
        </p:spPr>
      </p:pic>
      <p:pic>
        <p:nvPicPr>
          <p:cNvPr id="3" name="Picture 2"/>
          <p:cNvPicPr>
            <a:picLocks noChangeAspect="1"/>
          </p:cNvPicPr>
          <p:nvPr/>
        </p:nvPicPr>
        <p:blipFill>
          <a:blip r:embed="rId6"/>
          <a:stretch>
            <a:fillRect/>
          </a:stretch>
        </p:blipFill>
        <p:spPr>
          <a:xfrm>
            <a:off x="1837574" y="95324"/>
            <a:ext cx="8516850" cy="1274174"/>
          </a:xfrm>
          <a:prstGeom prst="rect">
            <a:avLst/>
          </a:prstGeom>
        </p:spPr>
      </p:pic>
    </p:spTree>
    <p:custDataLst>
      <p:tags r:id="rId1"/>
    </p:custDataLst>
    <p:extLst>
      <p:ext uri="{BB962C8B-B14F-4D97-AF65-F5344CB8AC3E}">
        <p14:creationId xmlns:p14="http://schemas.microsoft.com/office/powerpoint/2010/main" val="32975725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A243EDEC-3939-406D-A4EC-0D92C605593E}"/>
              </a:ext>
            </a:extLst>
          </p:cNvPr>
          <p:cNvPicPr>
            <a:picLocks noChangeAspect="1"/>
          </p:cNvPicPr>
          <p:nvPr/>
        </p:nvPicPr>
        <p:blipFill>
          <a:blip r:embed="rId6"/>
          <a:stretch>
            <a:fillRect/>
          </a:stretch>
        </p:blipFill>
        <p:spPr>
          <a:xfrm>
            <a:off x="3757245" y="-10510"/>
            <a:ext cx="4556596" cy="6858000"/>
          </a:xfrm>
          <a:prstGeom prst="rect">
            <a:avLst/>
          </a:prstGeom>
        </p:spPr>
      </p:pic>
      <p:sp>
        <p:nvSpPr>
          <p:cNvPr id="13" name="Freeform 5">
            <a:extLst>
              <a:ext uri="{FF2B5EF4-FFF2-40B4-BE49-F238E27FC236}">
                <a16:creationId xmlns:a16="http://schemas.microsoft.com/office/drawing/2014/main" id="{319791DD-64CB-4610-B2EF-DEC6DFE9AF11}"/>
              </a:ext>
            </a:extLst>
          </p:cNvPr>
          <p:cNvSpPr/>
          <p:nvPr/>
        </p:nvSpPr>
        <p:spPr>
          <a:xfrm>
            <a:off x="5202416" y="1146433"/>
            <a:ext cx="642847" cy="741055"/>
          </a:xfrm>
          <a:custGeom>
            <a:avLst/>
            <a:gdLst>
              <a:gd name="connsiteX0" fmla="*/ 11475 w 642847"/>
              <a:gd name="connsiteY0" fmla="*/ 65315 h 741055"/>
              <a:gd name="connsiteX1" fmla="*/ 185647 w 642847"/>
              <a:gd name="connsiteY1" fmla="*/ 76200 h 741055"/>
              <a:gd name="connsiteX2" fmla="*/ 218304 w 642847"/>
              <a:gd name="connsiteY2" fmla="*/ 87086 h 741055"/>
              <a:gd name="connsiteX3" fmla="*/ 316275 w 642847"/>
              <a:gd name="connsiteY3" fmla="*/ 76200 h 741055"/>
              <a:gd name="connsiteX4" fmla="*/ 338047 w 642847"/>
              <a:gd name="connsiteY4" fmla="*/ 54429 h 741055"/>
              <a:gd name="connsiteX5" fmla="*/ 348932 w 642847"/>
              <a:gd name="connsiteY5" fmla="*/ 10886 h 741055"/>
              <a:gd name="connsiteX6" fmla="*/ 392475 w 642847"/>
              <a:gd name="connsiteY6" fmla="*/ 0 h 741055"/>
              <a:gd name="connsiteX7" fmla="*/ 512218 w 642847"/>
              <a:gd name="connsiteY7" fmla="*/ 32658 h 741055"/>
              <a:gd name="connsiteX8" fmla="*/ 533990 w 642847"/>
              <a:gd name="connsiteY8" fmla="*/ 65315 h 741055"/>
              <a:gd name="connsiteX9" fmla="*/ 512218 w 642847"/>
              <a:gd name="connsiteY9" fmla="*/ 130629 h 741055"/>
              <a:gd name="connsiteX10" fmla="*/ 566647 w 642847"/>
              <a:gd name="connsiteY10" fmla="*/ 206829 h 741055"/>
              <a:gd name="connsiteX11" fmla="*/ 599304 w 642847"/>
              <a:gd name="connsiteY11" fmla="*/ 217715 h 741055"/>
              <a:gd name="connsiteX12" fmla="*/ 631961 w 642847"/>
              <a:gd name="connsiteY12" fmla="*/ 250372 h 741055"/>
              <a:gd name="connsiteX13" fmla="*/ 642847 w 642847"/>
              <a:gd name="connsiteY13" fmla="*/ 293915 h 741055"/>
              <a:gd name="connsiteX14" fmla="*/ 631961 w 642847"/>
              <a:gd name="connsiteY14" fmla="*/ 391886 h 741055"/>
              <a:gd name="connsiteX15" fmla="*/ 555761 w 642847"/>
              <a:gd name="connsiteY15" fmla="*/ 478972 h 741055"/>
              <a:gd name="connsiteX16" fmla="*/ 501332 w 642847"/>
              <a:gd name="connsiteY16" fmla="*/ 544286 h 741055"/>
              <a:gd name="connsiteX17" fmla="*/ 490447 w 642847"/>
              <a:gd name="connsiteY17" fmla="*/ 587829 h 741055"/>
              <a:gd name="connsiteX18" fmla="*/ 446904 w 642847"/>
              <a:gd name="connsiteY18" fmla="*/ 631372 h 741055"/>
              <a:gd name="connsiteX19" fmla="*/ 425132 w 642847"/>
              <a:gd name="connsiteY19" fmla="*/ 653143 h 741055"/>
              <a:gd name="connsiteX20" fmla="*/ 403361 w 642847"/>
              <a:gd name="connsiteY20" fmla="*/ 674915 h 741055"/>
              <a:gd name="connsiteX21" fmla="*/ 359818 w 642847"/>
              <a:gd name="connsiteY21" fmla="*/ 696686 h 741055"/>
              <a:gd name="connsiteX22" fmla="*/ 174761 w 642847"/>
              <a:gd name="connsiteY22" fmla="*/ 707572 h 741055"/>
              <a:gd name="connsiteX23" fmla="*/ 131218 w 642847"/>
              <a:gd name="connsiteY23" fmla="*/ 642258 h 741055"/>
              <a:gd name="connsiteX24" fmla="*/ 142104 w 642847"/>
              <a:gd name="connsiteY24" fmla="*/ 609600 h 741055"/>
              <a:gd name="connsiteX25" fmla="*/ 174761 w 642847"/>
              <a:gd name="connsiteY25" fmla="*/ 598715 h 741055"/>
              <a:gd name="connsiteX26" fmla="*/ 229190 w 642847"/>
              <a:gd name="connsiteY26" fmla="*/ 566058 h 741055"/>
              <a:gd name="connsiteX27" fmla="*/ 240075 w 642847"/>
              <a:gd name="connsiteY27" fmla="*/ 533400 h 741055"/>
              <a:gd name="connsiteX28" fmla="*/ 272732 w 642847"/>
              <a:gd name="connsiteY28" fmla="*/ 478972 h 741055"/>
              <a:gd name="connsiteX29" fmla="*/ 207418 w 642847"/>
              <a:gd name="connsiteY29" fmla="*/ 391886 h 741055"/>
              <a:gd name="connsiteX30" fmla="*/ 163875 w 642847"/>
              <a:gd name="connsiteY30" fmla="*/ 337458 h 741055"/>
              <a:gd name="connsiteX31" fmla="*/ 131218 w 642847"/>
              <a:gd name="connsiteY31" fmla="*/ 272143 h 741055"/>
              <a:gd name="connsiteX32" fmla="*/ 87675 w 642847"/>
              <a:gd name="connsiteY32" fmla="*/ 217715 h 741055"/>
              <a:gd name="connsiteX33" fmla="*/ 44132 w 642847"/>
              <a:gd name="connsiteY33" fmla="*/ 152400 h 741055"/>
              <a:gd name="connsiteX34" fmla="*/ 33247 w 642847"/>
              <a:gd name="connsiteY34" fmla="*/ 119743 h 741055"/>
              <a:gd name="connsiteX35" fmla="*/ 22361 w 642847"/>
              <a:gd name="connsiteY35" fmla="*/ 76200 h 741055"/>
              <a:gd name="connsiteX36" fmla="*/ 11475 w 642847"/>
              <a:gd name="connsiteY36" fmla="*/ 65315 h 74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42847" h="741055">
                <a:moveTo>
                  <a:pt x="11475" y="65315"/>
                </a:moveTo>
                <a:cubicBezTo>
                  <a:pt x="38689" y="65315"/>
                  <a:pt x="127796" y="70111"/>
                  <a:pt x="185647" y="76200"/>
                </a:cubicBezTo>
                <a:cubicBezTo>
                  <a:pt x="197058" y="77401"/>
                  <a:pt x="206829" y="87086"/>
                  <a:pt x="218304" y="87086"/>
                </a:cubicBezTo>
                <a:cubicBezTo>
                  <a:pt x="251162" y="87086"/>
                  <a:pt x="283618" y="79829"/>
                  <a:pt x="316275" y="76200"/>
                </a:cubicBezTo>
                <a:cubicBezTo>
                  <a:pt x="323532" y="68943"/>
                  <a:pt x="333457" y="63609"/>
                  <a:pt x="338047" y="54429"/>
                </a:cubicBezTo>
                <a:cubicBezTo>
                  <a:pt x="344738" y="41048"/>
                  <a:pt x="338353" y="21465"/>
                  <a:pt x="348932" y="10886"/>
                </a:cubicBezTo>
                <a:cubicBezTo>
                  <a:pt x="359511" y="307"/>
                  <a:pt x="377961" y="3629"/>
                  <a:pt x="392475" y="0"/>
                </a:cubicBezTo>
                <a:cubicBezTo>
                  <a:pt x="469024" y="8506"/>
                  <a:pt x="477091" y="-11251"/>
                  <a:pt x="512218" y="32658"/>
                </a:cubicBezTo>
                <a:cubicBezTo>
                  <a:pt x="520391" y="42874"/>
                  <a:pt x="526733" y="54429"/>
                  <a:pt x="533990" y="65315"/>
                </a:cubicBezTo>
                <a:cubicBezTo>
                  <a:pt x="569081" y="170595"/>
                  <a:pt x="527043" y="12018"/>
                  <a:pt x="512218" y="130629"/>
                </a:cubicBezTo>
                <a:cubicBezTo>
                  <a:pt x="507385" y="169297"/>
                  <a:pt x="538797" y="192904"/>
                  <a:pt x="566647" y="206829"/>
                </a:cubicBezTo>
                <a:cubicBezTo>
                  <a:pt x="576910" y="211961"/>
                  <a:pt x="588418" y="214086"/>
                  <a:pt x="599304" y="217715"/>
                </a:cubicBezTo>
                <a:cubicBezTo>
                  <a:pt x="610190" y="228601"/>
                  <a:pt x="624323" y="237006"/>
                  <a:pt x="631961" y="250372"/>
                </a:cubicBezTo>
                <a:cubicBezTo>
                  <a:pt x="639384" y="263362"/>
                  <a:pt x="642847" y="278954"/>
                  <a:pt x="642847" y="293915"/>
                </a:cubicBezTo>
                <a:cubicBezTo>
                  <a:pt x="642847" y="326773"/>
                  <a:pt x="639930" y="360009"/>
                  <a:pt x="631961" y="391886"/>
                </a:cubicBezTo>
                <a:cubicBezTo>
                  <a:pt x="625960" y="415889"/>
                  <a:pt x="560600" y="474133"/>
                  <a:pt x="555761" y="478972"/>
                </a:cubicBezTo>
                <a:cubicBezTo>
                  <a:pt x="513853" y="520880"/>
                  <a:pt x="531644" y="498820"/>
                  <a:pt x="501332" y="544286"/>
                </a:cubicBezTo>
                <a:cubicBezTo>
                  <a:pt x="497704" y="558800"/>
                  <a:pt x="498376" y="575142"/>
                  <a:pt x="490447" y="587829"/>
                </a:cubicBezTo>
                <a:cubicBezTo>
                  <a:pt x="479568" y="605235"/>
                  <a:pt x="461418" y="616858"/>
                  <a:pt x="446904" y="631372"/>
                </a:cubicBezTo>
                <a:lnTo>
                  <a:pt x="425132" y="653143"/>
                </a:lnTo>
                <a:cubicBezTo>
                  <a:pt x="417875" y="660400"/>
                  <a:pt x="412541" y="670325"/>
                  <a:pt x="403361" y="674915"/>
                </a:cubicBezTo>
                <a:lnTo>
                  <a:pt x="359818" y="696686"/>
                </a:lnTo>
                <a:cubicBezTo>
                  <a:pt x="306675" y="749832"/>
                  <a:pt x="310024" y="757406"/>
                  <a:pt x="174761" y="707572"/>
                </a:cubicBezTo>
                <a:cubicBezTo>
                  <a:pt x="150208" y="698526"/>
                  <a:pt x="131218" y="642258"/>
                  <a:pt x="131218" y="642258"/>
                </a:cubicBezTo>
                <a:cubicBezTo>
                  <a:pt x="134847" y="631372"/>
                  <a:pt x="133990" y="617714"/>
                  <a:pt x="142104" y="609600"/>
                </a:cubicBezTo>
                <a:cubicBezTo>
                  <a:pt x="150218" y="601486"/>
                  <a:pt x="164922" y="604619"/>
                  <a:pt x="174761" y="598715"/>
                </a:cubicBezTo>
                <a:cubicBezTo>
                  <a:pt x="249472" y="553888"/>
                  <a:pt x="136678" y="596893"/>
                  <a:pt x="229190" y="566058"/>
                </a:cubicBezTo>
                <a:cubicBezTo>
                  <a:pt x="232818" y="555172"/>
                  <a:pt x="234171" y="543240"/>
                  <a:pt x="240075" y="533400"/>
                </a:cubicBezTo>
                <a:cubicBezTo>
                  <a:pt x="284903" y="458685"/>
                  <a:pt x="241896" y="571487"/>
                  <a:pt x="272732" y="478972"/>
                </a:cubicBezTo>
                <a:cubicBezTo>
                  <a:pt x="244411" y="394004"/>
                  <a:pt x="290807" y="516971"/>
                  <a:pt x="207418" y="391886"/>
                </a:cubicBezTo>
                <a:cubicBezTo>
                  <a:pt x="140402" y="291361"/>
                  <a:pt x="225926" y="415022"/>
                  <a:pt x="163875" y="337458"/>
                </a:cubicBezTo>
                <a:cubicBezTo>
                  <a:pt x="122283" y="285468"/>
                  <a:pt x="158043" y="325794"/>
                  <a:pt x="131218" y="272143"/>
                </a:cubicBezTo>
                <a:cubicBezTo>
                  <a:pt x="117485" y="244677"/>
                  <a:pt x="107927" y="237966"/>
                  <a:pt x="87675" y="217715"/>
                </a:cubicBezTo>
                <a:cubicBezTo>
                  <a:pt x="62677" y="117716"/>
                  <a:pt x="98805" y="220742"/>
                  <a:pt x="44132" y="152400"/>
                </a:cubicBezTo>
                <a:cubicBezTo>
                  <a:pt x="36964" y="143440"/>
                  <a:pt x="36399" y="130776"/>
                  <a:pt x="33247" y="119743"/>
                </a:cubicBezTo>
                <a:cubicBezTo>
                  <a:pt x="29137" y="105358"/>
                  <a:pt x="31707" y="87883"/>
                  <a:pt x="22361" y="76200"/>
                </a:cubicBezTo>
                <a:cubicBezTo>
                  <a:pt x="12735" y="64168"/>
                  <a:pt x="-15739" y="65315"/>
                  <a:pt x="11475" y="65315"/>
                </a:cubicBezTo>
                <a:close/>
              </a:path>
            </a:pathLst>
          </a:custGeom>
          <a:noFill/>
          <a:ln w="28575">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peech Bubble: Oval 8">
            <a:extLst>
              <a:ext uri="{FF2B5EF4-FFF2-40B4-BE49-F238E27FC236}">
                <a16:creationId xmlns:a16="http://schemas.microsoft.com/office/drawing/2014/main" id="{77CB927B-2A0A-4176-8F5D-4A2ADA91FB61}"/>
              </a:ext>
            </a:extLst>
          </p:cNvPr>
          <p:cNvSpPr/>
          <p:nvPr/>
        </p:nvSpPr>
        <p:spPr>
          <a:xfrm>
            <a:off x="1565684" y="5352798"/>
            <a:ext cx="2490188" cy="1405358"/>
          </a:xfrm>
          <a:prstGeom prst="wedgeEllipseCallout">
            <a:avLst>
              <a:gd name="adj1" fmla="val -56967"/>
              <a:gd name="adj2" fmla="val -53878"/>
            </a:avLst>
          </a:prstGeom>
          <a:solidFill>
            <a:schemeClr val="accent2">
              <a:lumMod val="20000"/>
              <a:lumOff val="80000"/>
            </a:schemeClr>
          </a:solidFill>
          <a:ln w="19050">
            <a:solidFill>
              <a:srgbClr val="FFC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6C5A"/>
                </a:solidFill>
                <a:effectLst/>
                <a:uLnTx/>
                <a:uFillTx/>
                <a:latin typeface="Arial" panose="020B0604020202020204" pitchFamily="34" charset="0"/>
                <a:ea typeface="+mn-ea"/>
                <a:cs typeface="Arial" panose="020B0604020202020204" pitchFamily="34" charset="0"/>
              </a:rPr>
              <a:t>Chỉ trên bản đồ vị trí Đồng </a:t>
            </a:r>
            <a:r>
              <a:rPr kumimoji="0" lang="en-US" sz="2000" b="1" i="0" u="none" strike="noStrike" kern="1200" cap="none" spc="0" normalizeH="0" baseline="0" noProof="0" dirty="0" err="1">
                <a:ln>
                  <a:noFill/>
                </a:ln>
                <a:solidFill>
                  <a:srgbClr val="ED6C5A"/>
                </a:solidFill>
                <a:effectLst/>
                <a:uLnTx/>
                <a:uFillTx/>
                <a:latin typeface="Arial" panose="020B0604020202020204" pitchFamily="34" charset="0"/>
                <a:ea typeface="+mn-ea"/>
                <a:cs typeface="Arial" panose="020B0604020202020204" pitchFamily="34" charset="0"/>
              </a:rPr>
              <a:t>bằng</a:t>
            </a:r>
            <a:r>
              <a:rPr kumimoji="0" lang="en-US" sz="2000" b="1" i="0" u="none" strike="noStrike" kern="1200" cap="none" spc="0" normalizeH="0" baseline="0" noProof="0" dirty="0">
                <a:ln>
                  <a:noFill/>
                </a:ln>
                <a:solidFill>
                  <a:srgbClr val="ED6C5A"/>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srgbClr val="ED6C5A"/>
                </a:solidFill>
                <a:effectLst/>
                <a:uLnTx/>
                <a:uFillTx/>
                <a:latin typeface="Arial" panose="020B0604020202020204" pitchFamily="34" charset="0"/>
                <a:ea typeface="+mn-ea"/>
                <a:cs typeface="Arial" panose="020B0604020202020204" pitchFamily="34" charset="0"/>
              </a:rPr>
              <a:t>Bắc</a:t>
            </a:r>
            <a:r>
              <a:rPr kumimoji="0" lang="en-US" sz="2000" b="1" i="0" u="none" strike="noStrike" kern="1200" cap="none" spc="0" normalizeH="0" baseline="0" noProof="0" dirty="0">
                <a:ln>
                  <a:noFill/>
                </a:ln>
                <a:solidFill>
                  <a:srgbClr val="ED6C5A"/>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srgbClr val="ED6C5A"/>
                </a:solidFill>
                <a:effectLst/>
                <a:uLnTx/>
                <a:uFillTx/>
                <a:latin typeface="Arial" panose="020B0604020202020204" pitchFamily="34" charset="0"/>
                <a:ea typeface="+mn-ea"/>
                <a:cs typeface="Arial" panose="020B0604020202020204" pitchFamily="34" charset="0"/>
              </a:rPr>
              <a:t>Bộ</a:t>
            </a:r>
            <a:endParaRPr kumimoji="0" lang="en-US" sz="2000" b="1" i="0" u="none" strike="noStrike" kern="1200" cap="none" spc="0" normalizeH="0" baseline="0" noProof="0" dirty="0">
              <a:ln>
                <a:noFill/>
              </a:ln>
              <a:solidFill>
                <a:srgbClr val="ED6C5A"/>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EE14B2C0-C77E-46E3-A5FC-F24181AEB15A}"/>
              </a:ext>
            </a:extLst>
          </p:cNvPr>
          <p:cNvPicPr>
            <a:picLocks noChangeAspect="1"/>
          </p:cNvPicPr>
          <p:nvPr/>
        </p:nvPicPr>
        <p:blipFill>
          <a:blip r:embed="rId7"/>
          <a:stretch>
            <a:fillRect/>
          </a:stretch>
        </p:blipFill>
        <p:spPr>
          <a:xfrm>
            <a:off x="116918" y="97164"/>
            <a:ext cx="3142189" cy="3347858"/>
          </a:xfrm>
          <a:prstGeom prst="rect">
            <a:avLst/>
          </a:prstGeom>
        </p:spPr>
      </p:pic>
      <p:cxnSp>
        <p:nvCxnSpPr>
          <p:cNvPr id="6" name="Straight Arrow Connector 5">
            <a:extLst>
              <a:ext uri="{FF2B5EF4-FFF2-40B4-BE49-F238E27FC236}">
                <a16:creationId xmlns:a16="http://schemas.microsoft.com/office/drawing/2014/main" id="{CAA27D16-A4DA-4BF2-9C1D-7FD6696BE50E}"/>
              </a:ext>
            </a:extLst>
          </p:cNvPr>
          <p:cNvCxnSpPr>
            <a:cxnSpLocks/>
          </p:cNvCxnSpPr>
          <p:nvPr/>
        </p:nvCxnSpPr>
        <p:spPr>
          <a:xfrm flipH="1">
            <a:off x="3239912" y="1626663"/>
            <a:ext cx="2164858" cy="1299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7F9BBBE-CE58-4F9C-BF4A-2D1B179DED6C}"/>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flipH="1">
            <a:off x="0" y="3875861"/>
            <a:ext cx="1864310" cy="2877040"/>
          </a:xfrm>
          <a:prstGeom prst="rect">
            <a:avLst/>
          </a:prstGeom>
        </p:spPr>
      </p:pic>
    </p:spTree>
    <p:custDataLst>
      <p:tags r:id="rId1"/>
    </p:custDataLst>
    <p:extLst>
      <p:ext uri="{BB962C8B-B14F-4D97-AF65-F5344CB8AC3E}">
        <p14:creationId xmlns:p14="http://schemas.microsoft.com/office/powerpoint/2010/main" val="12522363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par>
                          <p:cTn id="23" fill="hold">
                            <p:stCondLst>
                              <p:cond delay="1000"/>
                            </p:stCondLst>
                            <p:childTnLst>
                              <p:par>
                                <p:cTn id="24" presetID="22" presetClass="entr" presetSubtype="2"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right)">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AutoShape 14" descr="5352200327_9296c8ee78_o">
            <a:extLst>
              <a:ext uri="{FF2B5EF4-FFF2-40B4-BE49-F238E27FC236}">
                <a16:creationId xmlns:a16="http://schemas.microsoft.com/office/drawing/2014/main" id="{6F494151-29DB-4A18-92E4-7B6559C62040}"/>
              </a:ext>
            </a:extLst>
          </p:cNvPr>
          <p:cNvSpPr>
            <a:spLocks noChangeArrowheads="1"/>
          </p:cNvSpPr>
          <p:nvPr/>
        </p:nvSpPr>
        <p:spPr bwMode="auto">
          <a:xfrm>
            <a:off x="-9753600" y="1123033"/>
            <a:ext cx="8534400" cy="5837291"/>
          </a:xfrm>
          <a:prstGeom prst="roundRect">
            <a:avLst>
              <a:gd name="adj" fmla="val 16667"/>
            </a:avLst>
          </a:prstGeom>
          <a:blipFill dpi="0" rotWithShape="1">
            <a:blip r:embed="rId3"/>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AutoShape 14" descr="5352200327_9296c8ee78_o">
            <a:extLst>
              <a:ext uri="{FF2B5EF4-FFF2-40B4-BE49-F238E27FC236}">
                <a16:creationId xmlns:a16="http://schemas.microsoft.com/office/drawing/2014/main" id="{588A2288-784B-48E9-9AE5-AE334CB6876D}"/>
              </a:ext>
            </a:extLst>
          </p:cNvPr>
          <p:cNvSpPr>
            <a:spLocks noChangeArrowheads="1"/>
          </p:cNvSpPr>
          <p:nvPr/>
        </p:nvSpPr>
        <p:spPr bwMode="auto">
          <a:xfrm>
            <a:off x="-9753600" y="1088319"/>
            <a:ext cx="8534400" cy="5837291"/>
          </a:xfrm>
          <a:prstGeom prst="roundRect">
            <a:avLst>
              <a:gd name="adj" fmla="val 16667"/>
            </a:avLst>
          </a:prstGeom>
          <a:blipFill dpi="0" rotWithShape="1">
            <a:blip r:embed="rId4"/>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AutoShape 14" descr="5352200327_9296c8ee78_o">
            <a:extLst>
              <a:ext uri="{FF2B5EF4-FFF2-40B4-BE49-F238E27FC236}">
                <a16:creationId xmlns:a16="http://schemas.microsoft.com/office/drawing/2014/main" id="{DC13C229-88B1-4B4A-A259-11D95849E7A4}"/>
              </a:ext>
            </a:extLst>
          </p:cNvPr>
          <p:cNvSpPr>
            <a:spLocks noChangeArrowheads="1"/>
          </p:cNvSpPr>
          <p:nvPr/>
        </p:nvSpPr>
        <p:spPr bwMode="auto">
          <a:xfrm>
            <a:off x="-9754655" y="1088318"/>
            <a:ext cx="8534400" cy="5837291"/>
          </a:xfrm>
          <a:prstGeom prst="roundRect">
            <a:avLst>
              <a:gd name="adj" fmla="val 16667"/>
            </a:avLst>
          </a:prstGeom>
          <a:blipFill dpi="0" rotWithShape="1">
            <a:blip r:embed="rId5"/>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AutoShape 14" descr="5352200327_9296c8ee78_o">
            <a:extLst>
              <a:ext uri="{FF2B5EF4-FFF2-40B4-BE49-F238E27FC236}">
                <a16:creationId xmlns:a16="http://schemas.microsoft.com/office/drawing/2014/main" id="{6F694756-2CA6-4966-8656-A30638BE4533}"/>
              </a:ext>
            </a:extLst>
          </p:cNvPr>
          <p:cNvSpPr>
            <a:spLocks noChangeArrowheads="1"/>
          </p:cNvSpPr>
          <p:nvPr/>
        </p:nvSpPr>
        <p:spPr bwMode="auto">
          <a:xfrm>
            <a:off x="-9754655" y="1072022"/>
            <a:ext cx="8534400" cy="5837291"/>
          </a:xfrm>
          <a:prstGeom prst="roundRect">
            <a:avLst>
              <a:gd name="adj" fmla="val 16667"/>
            </a:avLst>
          </a:prstGeom>
          <a:blipFill dpi="0" rotWithShape="1">
            <a:blip r:embed="rId6"/>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9" name="Picture 18"/>
          <p:cNvPicPr>
            <a:picLocks noChangeAspect="1"/>
          </p:cNvPicPr>
          <p:nvPr/>
        </p:nvPicPr>
        <p:blipFill>
          <a:blip r:embed="rId7"/>
          <a:stretch>
            <a:fillRect/>
          </a:stretch>
        </p:blipFill>
        <p:spPr>
          <a:xfrm>
            <a:off x="1837574" y="95324"/>
            <a:ext cx="8516850" cy="1274174"/>
          </a:xfrm>
          <a:prstGeom prst="rect">
            <a:avLst/>
          </a:prstGeom>
        </p:spPr>
      </p:pic>
    </p:spTree>
    <p:custDataLst>
      <p:tags r:id="rId1"/>
    </p:custDataLst>
    <p:extLst>
      <p:ext uri="{BB962C8B-B14F-4D97-AF65-F5344CB8AC3E}">
        <p14:creationId xmlns:p14="http://schemas.microsoft.com/office/powerpoint/2010/main" val="34388702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2.08333E-7 7.40741E-7 L 0.99167 -0.00556 " pathEditMode="relative" rAng="0" ptsTypes="AA">
                                      <p:cBhvr>
                                        <p:cTn id="6" dur="2000" fill="hold"/>
                                        <p:tgtEl>
                                          <p:spTgt spid="17"/>
                                        </p:tgtEl>
                                        <p:attrNameLst>
                                          <p:attrName>ppt_x</p:attrName>
                                          <p:attrName>ppt_y</p:attrName>
                                        </p:attrNameLst>
                                      </p:cBhvr>
                                      <p:rCtr x="49583" y="-278"/>
                                    </p:animMotion>
                                  </p:childTnLst>
                                </p:cTn>
                              </p:par>
                            </p:childTnLst>
                          </p:cTn>
                        </p:par>
                      </p:childTnLst>
                    </p:cTn>
                  </p:par>
                  <p:par>
                    <p:cTn id="7" fill="hold">
                      <p:stCondLst>
                        <p:cond delay="indefinite"/>
                      </p:stCondLst>
                      <p:childTnLst>
                        <p:par>
                          <p:cTn id="8" fill="hold">
                            <p:stCondLst>
                              <p:cond delay="0"/>
                            </p:stCondLst>
                            <p:childTnLst>
                              <p:par>
                                <p:cTn id="9" presetID="53" presetClass="exit" presetSubtype="0" fill="hold" grpId="1" nodeType="clickEffect">
                                  <p:stCondLst>
                                    <p:cond delay="0"/>
                                  </p:stCondLst>
                                  <p:childTnLst>
                                    <p:anim calcmode="lin" valueType="num">
                                      <p:cBhvr>
                                        <p:cTn id="10" dur="1000"/>
                                        <p:tgtEl>
                                          <p:spTgt spid="17"/>
                                        </p:tgtEl>
                                        <p:attrNameLst>
                                          <p:attrName>ppt_w</p:attrName>
                                        </p:attrNameLst>
                                      </p:cBhvr>
                                      <p:tavLst>
                                        <p:tav tm="0">
                                          <p:val>
                                            <p:strVal val="ppt_w"/>
                                          </p:val>
                                        </p:tav>
                                        <p:tav tm="100000">
                                          <p:val>
                                            <p:fltVal val="0"/>
                                          </p:val>
                                        </p:tav>
                                      </p:tavLst>
                                    </p:anim>
                                    <p:anim calcmode="lin" valueType="num">
                                      <p:cBhvr>
                                        <p:cTn id="11" dur="1000"/>
                                        <p:tgtEl>
                                          <p:spTgt spid="17"/>
                                        </p:tgtEl>
                                        <p:attrNameLst>
                                          <p:attrName>ppt_h</p:attrName>
                                        </p:attrNameLst>
                                      </p:cBhvr>
                                      <p:tavLst>
                                        <p:tav tm="0">
                                          <p:val>
                                            <p:strVal val="ppt_h"/>
                                          </p:val>
                                        </p:tav>
                                        <p:tav tm="100000">
                                          <p:val>
                                            <p:fltVal val="0"/>
                                          </p:val>
                                        </p:tav>
                                      </p:tavLst>
                                    </p:anim>
                                    <p:animEffect transition="out" filter="fade">
                                      <p:cBhvr>
                                        <p:cTn id="12" dur="1000"/>
                                        <p:tgtEl>
                                          <p:spTgt spid="17"/>
                                        </p:tgtEl>
                                      </p:cBhvr>
                                    </p:animEffect>
                                    <p:set>
                                      <p:cBhvr>
                                        <p:cTn id="13" dur="1" fill="hold">
                                          <p:stCondLst>
                                            <p:cond delay="999"/>
                                          </p:stCondLst>
                                        </p:cTn>
                                        <p:tgtEl>
                                          <p:spTgt spid="17"/>
                                        </p:tgtEl>
                                        <p:attrNameLst>
                                          <p:attrName>style.visibility</p:attrName>
                                        </p:attrNameLst>
                                      </p:cBhvr>
                                      <p:to>
                                        <p:strVal val="hidden"/>
                                      </p:to>
                                    </p:set>
                                  </p:childTnLst>
                                </p:cTn>
                              </p:par>
                              <p:par>
                                <p:cTn id="14" presetID="63" presetClass="path" presetSubtype="0" accel="50000" decel="50000" fill="hold" grpId="0" nodeType="withEffect">
                                  <p:stCondLst>
                                    <p:cond delay="0"/>
                                  </p:stCondLst>
                                  <p:childTnLst>
                                    <p:animMotion origin="layout" path="M 0 7.40741E-7 L 0.99167 -0.00556 " pathEditMode="relative" rAng="0" ptsTypes="AA">
                                      <p:cBhvr>
                                        <p:cTn id="15" dur="2000" fill="hold"/>
                                        <p:tgtEl>
                                          <p:spTgt spid="16"/>
                                        </p:tgtEl>
                                        <p:attrNameLst>
                                          <p:attrName>ppt_x</p:attrName>
                                          <p:attrName>ppt_y</p:attrName>
                                        </p:attrNameLst>
                                      </p:cBhvr>
                                      <p:rCtr x="49583" y="-278"/>
                                    </p:animMotion>
                                  </p:childTnLst>
                                </p:cTn>
                              </p:par>
                            </p:childTnLst>
                          </p:cTn>
                        </p:par>
                      </p:childTnLst>
                    </p:cTn>
                  </p:par>
                  <p:par>
                    <p:cTn id="16" fill="hold">
                      <p:stCondLst>
                        <p:cond delay="indefinite"/>
                      </p:stCondLst>
                      <p:childTnLst>
                        <p:par>
                          <p:cTn id="17" fill="hold">
                            <p:stCondLst>
                              <p:cond delay="0"/>
                            </p:stCondLst>
                            <p:childTnLst>
                              <p:par>
                                <p:cTn id="18" presetID="53" presetClass="exit" presetSubtype="0" fill="hold" grpId="1" nodeType="clickEffect">
                                  <p:stCondLst>
                                    <p:cond delay="0"/>
                                  </p:stCondLst>
                                  <p:childTnLst>
                                    <p:anim calcmode="lin" valueType="num">
                                      <p:cBhvr>
                                        <p:cTn id="19" dur="1000"/>
                                        <p:tgtEl>
                                          <p:spTgt spid="16"/>
                                        </p:tgtEl>
                                        <p:attrNameLst>
                                          <p:attrName>ppt_w</p:attrName>
                                        </p:attrNameLst>
                                      </p:cBhvr>
                                      <p:tavLst>
                                        <p:tav tm="0">
                                          <p:val>
                                            <p:strVal val="ppt_w"/>
                                          </p:val>
                                        </p:tav>
                                        <p:tav tm="100000">
                                          <p:val>
                                            <p:fltVal val="0"/>
                                          </p:val>
                                        </p:tav>
                                      </p:tavLst>
                                    </p:anim>
                                    <p:anim calcmode="lin" valueType="num">
                                      <p:cBhvr>
                                        <p:cTn id="20" dur="1000"/>
                                        <p:tgtEl>
                                          <p:spTgt spid="16"/>
                                        </p:tgtEl>
                                        <p:attrNameLst>
                                          <p:attrName>ppt_h</p:attrName>
                                        </p:attrNameLst>
                                      </p:cBhvr>
                                      <p:tavLst>
                                        <p:tav tm="0">
                                          <p:val>
                                            <p:strVal val="ppt_h"/>
                                          </p:val>
                                        </p:tav>
                                        <p:tav tm="100000">
                                          <p:val>
                                            <p:fltVal val="0"/>
                                          </p:val>
                                        </p:tav>
                                      </p:tavLst>
                                    </p:anim>
                                    <p:animEffect transition="out" filter="fade">
                                      <p:cBhvr>
                                        <p:cTn id="21" dur="1000"/>
                                        <p:tgtEl>
                                          <p:spTgt spid="16"/>
                                        </p:tgtEl>
                                      </p:cBhvr>
                                    </p:animEffect>
                                    <p:set>
                                      <p:cBhvr>
                                        <p:cTn id="22" dur="1" fill="hold">
                                          <p:stCondLst>
                                            <p:cond delay="999"/>
                                          </p:stCondLst>
                                        </p:cTn>
                                        <p:tgtEl>
                                          <p:spTgt spid="16"/>
                                        </p:tgtEl>
                                        <p:attrNameLst>
                                          <p:attrName>style.visibility</p:attrName>
                                        </p:attrNameLst>
                                      </p:cBhvr>
                                      <p:to>
                                        <p:strVal val="hidden"/>
                                      </p:to>
                                    </p:set>
                                  </p:childTnLst>
                                </p:cTn>
                              </p:par>
                              <p:par>
                                <p:cTn id="23" presetID="63" presetClass="path" presetSubtype="0" accel="50000" decel="50000" fill="hold" grpId="0" nodeType="withEffect">
                                  <p:stCondLst>
                                    <p:cond delay="0"/>
                                  </p:stCondLst>
                                  <p:childTnLst>
                                    <p:animMotion origin="layout" path="M 2.08333E-7 -2.96296E-6 L 0.99167 -0.00555 " pathEditMode="relative" rAng="0" ptsTypes="AA">
                                      <p:cBhvr>
                                        <p:cTn id="24" dur="2000" fill="hold"/>
                                        <p:tgtEl>
                                          <p:spTgt spid="18"/>
                                        </p:tgtEl>
                                        <p:attrNameLst>
                                          <p:attrName>ppt_x</p:attrName>
                                          <p:attrName>ppt_y</p:attrName>
                                        </p:attrNameLst>
                                      </p:cBhvr>
                                      <p:rCtr x="49583" y="-278"/>
                                    </p:animMotion>
                                  </p:childTnLst>
                                </p:cTn>
                              </p:par>
                            </p:childTnLst>
                          </p:cTn>
                        </p:par>
                      </p:childTnLst>
                    </p:cTn>
                  </p:par>
                  <p:par>
                    <p:cTn id="25" fill="hold">
                      <p:stCondLst>
                        <p:cond delay="indefinite"/>
                      </p:stCondLst>
                      <p:childTnLst>
                        <p:par>
                          <p:cTn id="26" fill="hold">
                            <p:stCondLst>
                              <p:cond delay="0"/>
                            </p:stCondLst>
                            <p:childTnLst>
                              <p:par>
                                <p:cTn id="27" presetID="53" presetClass="exit" presetSubtype="0" fill="hold" grpId="1" nodeType="clickEffect">
                                  <p:stCondLst>
                                    <p:cond delay="0"/>
                                  </p:stCondLst>
                                  <p:childTnLst>
                                    <p:anim calcmode="lin" valueType="num">
                                      <p:cBhvr>
                                        <p:cTn id="28" dur="1000"/>
                                        <p:tgtEl>
                                          <p:spTgt spid="18"/>
                                        </p:tgtEl>
                                        <p:attrNameLst>
                                          <p:attrName>ppt_w</p:attrName>
                                        </p:attrNameLst>
                                      </p:cBhvr>
                                      <p:tavLst>
                                        <p:tav tm="0">
                                          <p:val>
                                            <p:strVal val="ppt_w"/>
                                          </p:val>
                                        </p:tav>
                                        <p:tav tm="100000">
                                          <p:val>
                                            <p:fltVal val="0"/>
                                          </p:val>
                                        </p:tav>
                                      </p:tavLst>
                                    </p:anim>
                                    <p:anim calcmode="lin" valueType="num">
                                      <p:cBhvr>
                                        <p:cTn id="29" dur="1000"/>
                                        <p:tgtEl>
                                          <p:spTgt spid="18"/>
                                        </p:tgtEl>
                                        <p:attrNameLst>
                                          <p:attrName>ppt_h</p:attrName>
                                        </p:attrNameLst>
                                      </p:cBhvr>
                                      <p:tavLst>
                                        <p:tav tm="0">
                                          <p:val>
                                            <p:strVal val="ppt_h"/>
                                          </p:val>
                                        </p:tav>
                                        <p:tav tm="100000">
                                          <p:val>
                                            <p:fltVal val="0"/>
                                          </p:val>
                                        </p:tav>
                                      </p:tavLst>
                                    </p:anim>
                                    <p:animEffect transition="out" filter="fade">
                                      <p:cBhvr>
                                        <p:cTn id="30" dur="1000"/>
                                        <p:tgtEl>
                                          <p:spTgt spid="18"/>
                                        </p:tgtEl>
                                      </p:cBhvr>
                                    </p:animEffect>
                                    <p:set>
                                      <p:cBhvr>
                                        <p:cTn id="31" dur="1" fill="hold">
                                          <p:stCondLst>
                                            <p:cond delay="999"/>
                                          </p:stCondLst>
                                        </p:cTn>
                                        <p:tgtEl>
                                          <p:spTgt spid="18"/>
                                        </p:tgtEl>
                                        <p:attrNameLst>
                                          <p:attrName>style.visibility</p:attrName>
                                        </p:attrNameLst>
                                      </p:cBhvr>
                                      <p:to>
                                        <p:strVal val="hidden"/>
                                      </p:to>
                                    </p:set>
                                  </p:childTnLst>
                                </p:cTn>
                              </p:par>
                              <p:par>
                                <p:cTn id="32" presetID="63" presetClass="path" presetSubtype="0" accel="50000" decel="50000" fill="hold" grpId="0" nodeType="withEffect">
                                  <p:stCondLst>
                                    <p:cond delay="0"/>
                                  </p:stCondLst>
                                  <p:childTnLst>
                                    <p:animMotion origin="layout" path="M 3.95833E-6 -2.22045E-16 L 0.99166 -0.00556 " pathEditMode="relative" rAng="0" ptsTypes="AA">
                                      <p:cBhvr>
                                        <p:cTn id="33" dur="2000" fill="hold"/>
                                        <p:tgtEl>
                                          <p:spTgt spid="12"/>
                                        </p:tgtEl>
                                        <p:attrNameLst>
                                          <p:attrName>ppt_x</p:attrName>
                                          <p:attrName>ppt_y</p:attrName>
                                        </p:attrNameLst>
                                      </p:cBhvr>
                                      <p:rCtr x="49583"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6" grpId="1" animBg="1"/>
      <p:bldP spid="17" grpId="0" animBg="1"/>
      <p:bldP spid="17" grpId="1" animBg="1"/>
      <p:bldP spid="18" grpId="0" animBg="1"/>
      <p:bldP spid="1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图形 1">
            <a:extLst>
              <a:ext uri="{FF2B5EF4-FFF2-40B4-BE49-F238E27FC236}">
                <a16:creationId xmlns:a16="http://schemas.microsoft.com/office/drawing/2014/main" id="{F6BA90A3-B743-4D73-9559-311ECB09C2D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956992" y="621791"/>
            <a:ext cx="6892443" cy="3979705"/>
          </a:xfrm>
          <a:prstGeom prst="rect">
            <a:avLst/>
          </a:prstGeom>
          <a:effectLst>
            <a:outerShdw blurRad="63500" sx="102000" sy="102000" algn="ctr" rotWithShape="0">
              <a:prstClr val="black">
                <a:alpha val="40000"/>
              </a:prstClr>
            </a:outerShdw>
          </a:effectLst>
        </p:spPr>
      </p:pic>
      <p:pic>
        <p:nvPicPr>
          <p:cNvPr id="17" name="图片 10">
            <a:extLst>
              <a:ext uri="{FF2B5EF4-FFF2-40B4-BE49-F238E27FC236}">
                <a16:creationId xmlns:a16="http://schemas.microsoft.com/office/drawing/2014/main" id="{203FDB95-205C-46E7-A155-E998A96212CD}"/>
              </a:ext>
            </a:extLst>
          </p:cNvPr>
          <p:cNvPicPr>
            <a:picLocks noChangeAspect="1"/>
          </p:cNvPicPr>
          <p:nvPr/>
        </p:nvPicPr>
        <p:blipFill>
          <a:blip r:embed="rId7"/>
          <a:stretch>
            <a:fillRect/>
          </a:stretch>
        </p:blipFill>
        <p:spPr>
          <a:xfrm flipH="1">
            <a:off x="836853" y="2189992"/>
            <a:ext cx="3230880" cy="4521704"/>
          </a:xfrm>
          <a:prstGeom prst="rect">
            <a:avLst/>
          </a:prstGeom>
        </p:spPr>
      </p:pic>
      <p:sp>
        <p:nvSpPr>
          <p:cNvPr id="18" name="TextBox 17">
            <a:extLst>
              <a:ext uri="{FF2B5EF4-FFF2-40B4-BE49-F238E27FC236}">
                <a16:creationId xmlns:a16="http://schemas.microsoft.com/office/drawing/2014/main" id="{EA6F62B7-C4EA-47E8-988F-AB4D0E7B05A6}"/>
              </a:ext>
            </a:extLst>
          </p:cNvPr>
          <p:cNvSpPr txBox="1"/>
          <p:nvPr/>
        </p:nvSpPr>
        <p:spPr>
          <a:xfrm>
            <a:off x="5123116" y="1155879"/>
            <a:ext cx="256019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0AD47">
                    <a:lumMod val="50000"/>
                  </a:srgbClr>
                </a:solidFill>
                <a:effectLst>
                  <a:glow rad="101600">
                    <a:srgbClr val="70AD47">
                      <a:satMod val="175000"/>
                      <a:alpha val="40000"/>
                    </a:srgbClr>
                  </a:glow>
                </a:effectLst>
                <a:uLnTx/>
                <a:uFillTx/>
                <a:latin typeface="UTM Showcard" panose="02040603050506020204" pitchFamily="18" charset="0"/>
                <a:ea typeface="+mn-ea"/>
                <a:cs typeface="Times New Roman" pitchFamily="18" charset="0"/>
              </a:rPr>
              <a:t>Kết</a:t>
            </a:r>
            <a:r>
              <a:rPr kumimoji="0" lang="en-US" sz="3600" b="0" i="0" u="none" strike="noStrike" kern="1200" cap="none" spc="0" normalizeH="0" baseline="0" noProof="0" dirty="0">
                <a:ln>
                  <a:noFill/>
                </a:ln>
                <a:solidFill>
                  <a:srgbClr val="70AD47">
                    <a:lumMod val="50000"/>
                  </a:srgbClr>
                </a:solidFill>
                <a:effectLst>
                  <a:glow rad="101600">
                    <a:srgbClr val="70AD47">
                      <a:satMod val="175000"/>
                      <a:alpha val="40000"/>
                    </a:srgbClr>
                  </a:glow>
                </a:effectLst>
                <a:uLnTx/>
                <a:uFillTx/>
                <a:latin typeface="UTM Showcard" panose="02040603050506020204" pitchFamily="18" charset="0"/>
                <a:ea typeface="+mn-ea"/>
                <a:cs typeface="Times New Roman" pitchFamily="18" charset="0"/>
              </a:rPr>
              <a:t> </a:t>
            </a:r>
            <a:r>
              <a:rPr kumimoji="0" lang="en-US" sz="3600" b="0" i="0" u="none" strike="noStrike" kern="1200" cap="none" spc="0" normalizeH="0" baseline="0" noProof="0" dirty="0" err="1">
                <a:ln>
                  <a:noFill/>
                </a:ln>
                <a:solidFill>
                  <a:srgbClr val="70AD47">
                    <a:lumMod val="50000"/>
                  </a:srgbClr>
                </a:solidFill>
                <a:effectLst>
                  <a:glow rad="101600">
                    <a:srgbClr val="70AD47">
                      <a:satMod val="175000"/>
                      <a:alpha val="40000"/>
                    </a:srgbClr>
                  </a:glow>
                </a:effectLst>
                <a:uLnTx/>
                <a:uFillTx/>
                <a:latin typeface="UTM Showcard" panose="02040603050506020204" pitchFamily="18" charset="0"/>
                <a:ea typeface="+mn-ea"/>
                <a:cs typeface="Times New Roman" pitchFamily="18" charset="0"/>
              </a:rPr>
              <a:t>luận</a:t>
            </a:r>
            <a:endParaRPr kumimoji="0" lang="en-US" sz="3600" b="0" i="0" u="none" strike="noStrike" kern="1200" cap="none" spc="0" normalizeH="0" baseline="0" noProof="0" dirty="0">
              <a:ln>
                <a:noFill/>
              </a:ln>
              <a:solidFill>
                <a:srgbClr val="70AD47">
                  <a:lumMod val="50000"/>
                </a:srgbClr>
              </a:solidFill>
              <a:effectLst>
                <a:glow rad="101600">
                  <a:srgbClr val="70AD47">
                    <a:satMod val="175000"/>
                    <a:alpha val="40000"/>
                  </a:srgbClr>
                </a:glow>
              </a:effectLst>
              <a:uLnTx/>
              <a:uFillTx/>
              <a:latin typeface="UTM Showcard" panose="02040603050506020204" pitchFamily="18" charset="0"/>
              <a:ea typeface="+mn-ea"/>
              <a:cs typeface="Times New Roman" pitchFamily="18" charset="0"/>
            </a:endParaRPr>
          </a:p>
        </p:txBody>
      </p:sp>
      <p:sp>
        <p:nvSpPr>
          <p:cNvPr id="19" name="TextBox 18">
            <a:extLst>
              <a:ext uri="{FF2B5EF4-FFF2-40B4-BE49-F238E27FC236}">
                <a16:creationId xmlns:a16="http://schemas.microsoft.com/office/drawing/2014/main" id="{A4CC4AEA-C442-45A8-B52D-3C7AF9CA4A67}"/>
              </a:ext>
            </a:extLst>
          </p:cNvPr>
          <p:cNvSpPr txBox="1"/>
          <p:nvPr/>
        </p:nvSpPr>
        <p:spPr>
          <a:xfrm>
            <a:off x="3101211" y="1802210"/>
            <a:ext cx="6604002" cy="221708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Duyên</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hải</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miền</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Trung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nhiều</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bằng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nhỏ</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với</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những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cồn</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cát</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và</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đầm</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phá</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20" name="Picture 7">
            <a:extLst>
              <a:ext uri="{FF2B5EF4-FFF2-40B4-BE49-F238E27FC236}">
                <a16:creationId xmlns:a16="http://schemas.microsoft.com/office/drawing/2014/main" id="{C22F8E42-C90A-4FD9-A06F-DC9C5568001A}"/>
              </a:ext>
            </a:extLst>
          </p:cNvPr>
          <p:cNvPicPr>
            <a:picLocks noChangeAspect="1"/>
          </p:cNvPicPr>
          <p:nvPr/>
        </p:nvPicPr>
        <p:blipFill>
          <a:blip r:embed="rId8" cstate="print">
            <a:alphaModFix amt="6700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998604" y="2706624"/>
            <a:ext cx="6944053" cy="5303520"/>
          </a:xfrm>
          <a:prstGeom prst="rect">
            <a:avLst/>
          </a:prstGeom>
        </p:spPr>
      </p:pic>
    </p:spTree>
    <p:custDataLst>
      <p:tags r:id="rId1"/>
    </p:custDataLst>
    <p:extLst>
      <p:ext uri="{BB962C8B-B14F-4D97-AF65-F5344CB8AC3E}">
        <p14:creationId xmlns:p14="http://schemas.microsoft.com/office/powerpoint/2010/main" val="38331649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7E5A73-F108-462F-9F18-66FFC9A4D8AC}"/>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图片 11">
            <a:extLst>
              <a:ext uri="{FF2B5EF4-FFF2-40B4-BE49-F238E27FC236}">
                <a16:creationId xmlns:a16="http://schemas.microsoft.com/office/drawing/2014/main" id="{73A4CC8A-92F4-40DB-A2CB-B5D9F41B52B7}"/>
              </a:ext>
            </a:extLst>
          </p:cNvPr>
          <p:cNvPicPr>
            <a:picLocks noChangeAspect="1"/>
          </p:cNvPicPr>
          <p:nvPr/>
        </p:nvPicPr>
        <p:blipFill rotWithShape="1">
          <a:blip r:embed="rId4">
            <a:extLst>
              <a:ext uri="{28A0092B-C50C-407E-A947-70E740481C1C}">
                <a14:useLocalDpi xmlns:a14="http://schemas.microsoft.com/office/drawing/2010/main" val="0"/>
              </a:ext>
            </a:extLst>
          </a:blip>
          <a:srcRect l="15357" t="-1" r="20536" b="29206"/>
          <a:stretch/>
        </p:blipFill>
        <p:spPr>
          <a:xfrm>
            <a:off x="4928672" y="1161946"/>
            <a:ext cx="6648285" cy="4961268"/>
          </a:xfrm>
          <a:prstGeom prst="rect">
            <a:avLst/>
          </a:prstGeom>
        </p:spPr>
      </p:pic>
      <p:sp>
        <p:nvSpPr>
          <p:cNvPr id="22" name="TextBox 21">
            <a:extLst>
              <a:ext uri="{FF2B5EF4-FFF2-40B4-BE49-F238E27FC236}">
                <a16:creationId xmlns:a16="http://schemas.microsoft.com/office/drawing/2014/main" id="{7B16B392-BFDF-4796-8CFF-704E46FB8D37}"/>
              </a:ext>
            </a:extLst>
          </p:cNvPr>
          <p:cNvSpPr txBox="1"/>
          <p:nvPr/>
        </p:nvSpPr>
        <p:spPr>
          <a:xfrm>
            <a:off x="5883087" y="2324029"/>
            <a:ext cx="4343276"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Quan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sát</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hãy</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ra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dãy</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núi</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Bạch</a:t>
            </a:r>
            <a:r>
              <a:rPr kumimoji="0" lang="en-US" sz="28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Mã</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Đọc</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tên</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 </a:t>
            </a:r>
            <a:r>
              <a:rPr kumimoji="0" lang="en-US" sz="28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thành</a:t>
            </a:r>
            <a:r>
              <a:rPr kumimoji="0" lang="en-US" sz="28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phố</a:t>
            </a:r>
            <a:r>
              <a:rPr kumimoji="0" lang="en-US" sz="28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ở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phía</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Bắc</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Nam</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dãy</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núi</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Bạch</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Mã</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18" name="Picture 17" descr="A picture containing text, toy, doll&#10;&#10;Description automatically generated">
            <a:extLst>
              <a:ext uri="{FF2B5EF4-FFF2-40B4-BE49-F238E27FC236}">
                <a16:creationId xmlns:a16="http://schemas.microsoft.com/office/drawing/2014/main" id="{7C7D4808-D071-47CC-AA51-0ADBF877CD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7104" y="3309039"/>
            <a:ext cx="2504896" cy="3548961"/>
          </a:xfrm>
          <a:prstGeom prst="rect">
            <a:avLst/>
          </a:prstGeom>
        </p:spPr>
      </p:pic>
      <p:pic>
        <p:nvPicPr>
          <p:cNvPr id="13" name="Picture 12">
            <a:extLst>
              <a:ext uri="{FF2B5EF4-FFF2-40B4-BE49-F238E27FC236}">
                <a16:creationId xmlns:a16="http://schemas.microsoft.com/office/drawing/2014/main" id="{C4D2B5ED-178D-45D9-8F49-FEF5016552C9}"/>
              </a:ext>
            </a:extLst>
          </p:cNvPr>
          <p:cNvPicPr>
            <a:picLocks noChangeAspect="1"/>
          </p:cNvPicPr>
          <p:nvPr/>
        </p:nvPicPr>
        <p:blipFill>
          <a:blip r:embed="rId6"/>
          <a:stretch>
            <a:fillRect/>
          </a:stretch>
        </p:blipFill>
        <p:spPr>
          <a:xfrm>
            <a:off x="1086365" y="1311370"/>
            <a:ext cx="3761429" cy="5337164"/>
          </a:xfrm>
          <a:prstGeom prst="rect">
            <a:avLst/>
          </a:prstGeom>
        </p:spPr>
      </p:pic>
      <p:sp>
        <p:nvSpPr>
          <p:cNvPr id="14" name="Oval 13">
            <a:extLst>
              <a:ext uri="{FF2B5EF4-FFF2-40B4-BE49-F238E27FC236}">
                <a16:creationId xmlns:a16="http://schemas.microsoft.com/office/drawing/2014/main" id="{4C422185-DD50-4F78-806A-48BCAF0B3557}"/>
              </a:ext>
            </a:extLst>
          </p:cNvPr>
          <p:cNvSpPr/>
          <p:nvPr/>
        </p:nvSpPr>
        <p:spPr>
          <a:xfrm rot="16200000">
            <a:off x="2952633" y="3336871"/>
            <a:ext cx="156284" cy="72806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22A0CB72-9148-447F-8CD7-1BD65DDD8AFB}"/>
              </a:ext>
            </a:extLst>
          </p:cNvPr>
          <p:cNvSpPr/>
          <p:nvPr/>
        </p:nvSpPr>
        <p:spPr>
          <a:xfrm rot="16200000">
            <a:off x="3190369" y="3272123"/>
            <a:ext cx="187864" cy="513407"/>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2325685D-503C-4BE4-A0DA-6A6526216937}"/>
              </a:ext>
            </a:extLst>
          </p:cNvPr>
          <p:cNvSpPr/>
          <p:nvPr/>
        </p:nvSpPr>
        <p:spPr>
          <a:xfrm rot="16200000">
            <a:off x="3404207" y="3465374"/>
            <a:ext cx="225332" cy="595786"/>
          </a:xfrm>
          <a:prstGeom prst="ellipse">
            <a:avLst/>
          </a:prstGeom>
          <a:noFill/>
          <a:ln w="38100">
            <a:solidFill>
              <a:srgbClr val="ED6C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7"/>
          <a:stretch>
            <a:fillRect/>
          </a:stretch>
        </p:blipFill>
        <p:spPr>
          <a:xfrm>
            <a:off x="2666744" y="116182"/>
            <a:ext cx="7157324" cy="1274174"/>
          </a:xfrm>
          <a:prstGeom prst="rect">
            <a:avLst/>
          </a:prstGeom>
        </p:spPr>
      </p:pic>
    </p:spTree>
    <p:extLst>
      <p:ext uri="{BB962C8B-B14F-4D97-AF65-F5344CB8AC3E}">
        <p14:creationId xmlns:p14="http://schemas.microsoft.com/office/powerpoint/2010/main" val="2395695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par>
                                <p:cTn id="27" presetID="22" presetClass="entr" presetSubtype="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4" grpId="0" animBg="1"/>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7E5A73-F108-462F-9F18-66FFC9A4D8AC}"/>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3AC1D2BD-8429-4AD5-A231-68C3083C1E26}"/>
              </a:ext>
            </a:extLst>
          </p:cNvPr>
          <p:cNvPicPr>
            <a:picLocks noChangeAspect="1"/>
          </p:cNvPicPr>
          <p:nvPr/>
        </p:nvPicPr>
        <p:blipFill>
          <a:blip r:embed="rId3"/>
          <a:stretch>
            <a:fillRect/>
          </a:stretch>
        </p:blipFill>
        <p:spPr>
          <a:xfrm>
            <a:off x="1086365" y="1374532"/>
            <a:ext cx="3761429" cy="5337164"/>
          </a:xfrm>
          <a:prstGeom prst="rect">
            <a:avLst/>
          </a:prstGeom>
        </p:spPr>
      </p:pic>
      <p:pic>
        <p:nvPicPr>
          <p:cNvPr id="19" name="图片 11">
            <a:extLst>
              <a:ext uri="{FF2B5EF4-FFF2-40B4-BE49-F238E27FC236}">
                <a16:creationId xmlns:a16="http://schemas.microsoft.com/office/drawing/2014/main" id="{73A4CC8A-92F4-40DB-A2CB-B5D9F41B52B7}"/>
              </a:ext>
            </a:extLst>
          </p:cNvPr>
          <p:cNvPicPr>
            <a:picLocks noChangeAspect="1"/>
          </p:cNvPicPr>
          <p:nvPr/>
        </p:nvPicPr>
        <p:blipFill rotWithShape="1">
          <a:blip r:embed="rId4">
            <a:extLst>
              <a:ext uri="{28A0092B-C50C-407E-A947-70E740481C1C}">
                <a14:useLocalDpi xmlns:a14="http://schemas.microsoft.com/office/drawing/2010/main" val="0"/>
              </a:ext>
            </a:extLst>
          </a:blip>
          <a:srcRect l="15357" t="-1" r="20536" b="29206"/>
          <a:stretch/>
        </p:blipFill>
        <p:spPr>
          <a:xfrm>
            <a:off x="4241800" y="1014751"/>
            <a:ext cx="7664050" cy="5880095"/>
          </a:xfrm>
          <a:prstGeom prst="rect">
            <a:avLst/>
          </a:prstGeom>
        </p:spPr>
      </p:pic>
      <p:pic>
        <p:nvPicPr>
          <p:cNvPr id="18" name="Picture 17" descr="A picture containing text, toy, doll&#10;&#10;Description automatically generated">
            <a:extLst>
              <a:ext uri="{FF2B5EF4-FFF2-40B4-BE49-F238E27FC236}">
                <a16:creationId xmlns:a16="http://schemas.microsoft.com/office/drawing/2014/main" id="{EBBBC60A-5A70-4928-85B8-B5429D1C33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7104" y="3279434"/>
            <a:ext cx="2504896" cy="3548961"/>
          </a:xfrm>
          <a:prstGeom prst="rect">
            <a:avLst/>
          </a:prstGeom>
        </p:spPr>
      </p:pic>
      <p:sp>
        <p:nvSpPr>
          <p:cNvPr id="13" name="Line 12">
            <a:extLst>
              <a:ext uri="{FF2B5EF4-FFF2-40B4-BE49-F238E27FC236}">
                <a16:creationId xmlns:a16="http://schemas.microsoft.com/office/drawing/2014/main" id="{2798ABD6-9D7F-4049-AC76-299C5D16A242}"/>
              </a:ext>
            </a:extLst>
          </p:cNvPr>
          <p:cNvSpPr>
            <a:spLocks noChangeShapeType="1"/>
          </p:cNvSpPr>
          <p:nvPr/>
        </p:nvSpPr>
        <p:spPr bwMode="auto">
          <a:xfrm flipH="1">
            <a:off x="5725887" y="-1638302"/>
            <a:ext cx="685800" cy="1676400"/>
          </a:xfrm>
          <a:prstGeom prst="line">
            <a:avLst/>
          </a:prstGeom>
          <a:noFill/>
          <a:ln w="5715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Line 14">
            <a:extLst>
              <a:ext uri="{FF2B5EF4-FFF2-40B4-BE49-F238E27FC236}">
                <a16:creationId xmlns:a16="http://schemas.microsoft.com/office/drawing/2014/main" id="{5A8D379B-35DE-4A60-9D0C-C89F32CA316E}"/>
              </a:ext>
            </a:extLst>
          </p:cNvPr>
          <p:cNvSpPr>
            <a:spLocks noChangeShapeType="1"/>
          </p:cNvSpPr>
          <p:nvPr/>
        </p:nvSpPr>
        <p:spPr bwMode="auto">
          <a:xfrm flipH="1">
            <a:off x="5954487" y="-1638302"/>
            <a:ext cx="685800" cy="1676400"/>
          </a:xfrm>
          <a:prstGeom prst="line">
            <a:avLst/>
          </a:prstGeom>
          <a:noFill/>
          <a:ln w="5715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Line 16">
            <a:extLst>
              <a:ext uri="{FF2B5EF4-FFF2-40B4-BE49-F238E27FC236}">
                <a16:creationId xmlns:a16="http://schemas.microsoft.com/office/drawing/2014/main" id="{CDAE4CA6-57D8-47E6-8584-420AABA3C565}"/>
              </a:ext>
            </a:extLst>
          </p:cNvPr>
          <p:cNvSpPr>
            <a:spLocks noChangeShapeType="1"/>
          </p:cNvSpPr>
          <p:nvPr/>
        </p:nvSpPr>
        <p:spPr bwMode="auto">
          <a:xfrm flipH="1">
            <a:off x="5573487" y="-1790702"/>
            <a:ext cx="685800" cy="1676400"/>
          </a:xfrm>
          <a:prstGeom prst="line">
            <a:avLst/>
          </a:prstGeom>
          <a:noFill/>
          <a:ln w="5715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 Box 10">
            <a:extLst>
              <a:ext uri="{FF2B5EF4-FFF2-40B4-BE49-F238E27FC236}">
                <a16:creationId xmlns:a16="http://schemas.microsoft.com/office/drawing/2014/main" id="{DA2B2956-181C-48EE-94A0-28A117206C59}"/>
              </a:ext>
            </a:extLst>
          </p:cNvPr>
          <p:cNvSpPr txBox="1">
            <a:spLocks noChangeArrowheads="1"/>
          </p:cNvSpPr>
          <p:nvPr/>
        </p:nvSpPr>
        <p:spPr bwMode="auto">
          <a:xfrm>
            <a:off x="5502731" y="1905506"/>
            <a:ext cx="4249689"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Chính</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dãy</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núi</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Bạch</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Mã</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tạo</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thành</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bức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tường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chắn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gió</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mùa</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Đông </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ắc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làm</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phía</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ắc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phía</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am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dãy</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núi</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này</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khác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biệt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rất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lớn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27" name="Oval 26">
            <a:extLst>
              <a:ext uri="{FF2B5EF4-FFF2-40B4-BE49-F238E27FC236}">
                <a16:creationId xmlns:a16="http://schemas.microsoft.com/office/drawing/2014/main" id="{8B0C9FC5-92EC-40B6-B35A-0709B135BCBA}"/>
              </a:ext>
            </a:extLst>
          </p:cNvPr>
          <p:cNvSpPr/>
          <p:nvPr/>
        </p:nvSpPr>
        <p:spPr>
          <a:xfrm rot="16200000">
            <a:off x="2927435" y="3390645"/>
            <a:ext cx="206679" cy="72806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C915735C-1406-4E00-AFEC-2915A81CAA79}"/>
              </a:ext>
            </a:extLst>
          </p:cNvPr>
          <p:cNvGrpSpPr/>
          <p:nvPr/>
        </p:nvGrpSpPr>
        <p:grpSpPr>
          <a:xfrm>
            <a:off x="2585864" y="109458"/>
            <a:ext cx="7020269" cy="1138751"/>
            <a:chOff x="1317502" y="35831"/>
            <a:chExt cx="9626115" cy="1138751"/>
          </a:xfrm>
        </p:grpSpPr>
        <p:grpSp>
          <p:nvGrpSpPr>
            <p:cNvPr id="22" name="Group 21">
              <a:extLst>
                <a:ext uri="{FF2B5EF4-FFF2-40B4-BE49-F238E27FC236}">
                  <a16:creationId xmlns:a16="http://schemas.microsoft.com/office/drawing/2014/main" id="{1C32BAAF-F82A-4247-971A-9523D790B8B9}"/>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29" name="Rectangle: Diagonal Corners Rounded 4">
                <a:extLst>
                  <a:ext uri="{FF2B5EF4-FFF2-40B4-BE49-F238E27FC236}">
                    <a16:creationId xmlns:a16="http://schemas.microsoft.com/office/drawing/2014/main" id="{E84E9B73-0453-4DA5-B3CA-2A9C81567028}"/>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Diagonal Corners Rounded 39">
                <a:extLst>
                  <a:ext uri="{FF2B5EF4-FFF2-40B4-BE49-F238E27FC236}">
                    <a16:creationId xmlns:a16="http://schemas.microsoft.com/office/drawing/2014/main" id="{D27D10E7-0D35-4A4C-AFD9-3548CFCFD019}"/>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8" name="TextBox 27">
              <a:extLst>
                <a:ext uri="{FF2B5EF4-FFF2-40B4-BE49-F238E27FC236}">
                  <a16:creationId xmlns:a16="http://schemas.microsoft.com/office/drawing/2014/main" id="{7F69E1EB-1B33-4F36-9CF2-318688E6DE54}"/>
                </a:ext>
              </a:extLst>
            </p:cNvPr>
            <p:cNvSpPr txBox="1"/>
            <p:nvPr/>
          </p:nvSpPr>
          <p:spPr>
            <a:xfrm>
              <a:off x="1450930" y="294793"/>
              <a:ext cx="932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TÌM HIỂU ĐẶC ĐIỂM KHÍ HẬU</a:t>
              </a:r>
              <a:endParaRPr kumimoji="0" lang="en-US"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endParaRPr>
            </a:p>
          </p:txBody>
        </p:sp>
      </p:grpSp>
    </p:spTree>
    <p:extLst>
      <p:ext uri="{BB962C8B-B14F-4D97-AF65-F5344CB8AC3E}">
        <p14:creationId xmlns:p14="http://schemas.microsoft.com/office/powerpoint/2010/main" val="414315765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par>
                                <p:cTn id="8" presetID="0" presetClass="path" presetSubtype="0" repeatCount="indefinite" accel="50000" decel="50000" fill="hold" grpId="0" nodeType="withEffect">
                                  <p:stCondLst>
                                    <p:cond delay="0"/>
                                  </p:stCondLst>
                                  <p:childTnLst>
                                    <p:animMotion origin="layout" path="M 0.09166 -0.3 L -0.18737 0.50556 " pathEditMode="relative" rAng="0" ptsTypes="AA">
                                      <p:cBhvr>
                                        <p:cTn id="9" dur="3000" fill="hold"/>
                                        <p:tgtEl>
                                          <p:spTgt spid="13"/>
                                        </p:tgtEl>
                                        <p:attrNameLst>
                                          <p:attrName>ppt_x</p:attrName>
                                          <p:attrName>ppt_y</p:attrName>
                                        </p:attrNameLst>
                                      </p:cBhvr>
                                      <p:rCtr x="-13958" y="40278"/>
                                    </p:animMotion>
                                  </p:childTnLst>
                                </p:cTn>
                              </p:par>
                              <p:par>
                                <p:cTn id="10" presetID="0" presetClass="path" presetSubtype="0" repeatCount="indefinite" accel="50000" decel="50000" fill="hold" grpId="0" nodeType="withEffect">
                                  <p:stCondLst>
                                    <p:cond delay="0"/>
                                  </p:stCondLst>
                                  <p:childTnLst>
                                    <p:animMotion origin="layout" path="M 0.09166 -0.3 L -0.18112 0.51297 " pathEditMode="relative" rAng="0" ptsTypes="AA">
                                      <p:cBhvr>
                                        <p:cTn id="11" dur="3000" fill="hold"/>
                                        <p:tgtEl>
                                          <p:spTgt spid="14"/>
                                        </p:tgtEl>
                                        <p:attrNameLst>
                                          <p:attrName>ppt_x</p:attrName>
                                          <p:attrName>ppt_y</p:attrName>
                                        </p:attrNameLst>
                                      </p:cBhvr>
                                      <p:rCtr x="-13646" y="40648"/>
                                    </p:animMotion>
                                  </p:childTnLst>
                                </p:cTn>
                              </p:par>
                              <p:par>
                                <p:cTn id="12" presetID="0" presetClass="path" presetSubtype="0" repeatCount="indefinite" accel="50000" decel="50000" fill="hold" grpId="0" nodeType="withEffect">
                                  <p:stCondLst>
                                    <p:cond delay="0"/>
                                  </p:stCondLst>
                                  <p:childTnLst>
                                    <p:animMotion origin="layout" path="M 0.09166 -0.3 L -0.2069 0.54028 " pathEditMode="relative" rAng="0" ptsTypes="AA">
                                      <p:cBhvr>
                                        <p:cTn id="13" dur="3000" fill="hold"/>
                                        <p:tgtEl>
                                          <p:spTgt spid="15"/>
                                        </p:tgtEl>
                                        <p:attrNameLst>
                                          <p:attrName>ppt_x</p:attrName>
                                          <p:attrName>ppt_y</p:attrName>
                                        </p:attrNameLst>
                                      </p:cBhvr>
                                      <p:rCtr x="-14935" y="42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7E5A73-F108-462F-9F18-66FFC9A4D8AC}"/>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10">
            <a:extLst>
              <a:ext uri="{FF2B5EF4-FFF2-40B4-BE49-F238E27FC236}">
                <a16:creationId xmlns:a16="http://schemas.microsoft.com/office/drawing/2014/main" id="{79C7867A-8838-46F0-901E-629B08B64987}"/>
              </a:ext>
            </a:extLst>
          </p:cNvPr>
          <p:cNvSpPr>
            <a:spLocks noChangeArrowheads="1"/>
          </p:cNvSpPr>
          <p:nvPr/>
        </p:nvSpPr>
        <p:spPr bwMode="auto">
          <a:xfrm>
            <a:off x="763758" y="5053863"/>
            <a:ext cx="4959206" cy="1524000"/>
          </a:xfrm>
          <a:prstGeom prst="rect">
            <a:avLst/>
          </a:prstGeom>
          <a:solidFill>
            <a:schemeClr val="accent5">
              <a:lumMod val="20000"/>
              <a:lumOff val="80000"/>
            </a:schemeClr>
          </a:solidFill>
          <a:ln w="28575">
            <a:solidFill>
              <a:srgbClr val="0070C0"/>
            </a:solidFill>
            <a:extLst>
              <a:ext uri="{C807C97D-BFC1-408E-A445-0C87EB9F89A2}">
                <ask:lineSketchStyleProps xmlns:ask="http://schemas.microsoft.com/office/drawing/2018/sketchyshapes" xmlns="">
                  <ask:type>
                    <ask:lineSketchCurved/>
                  </ask:type>
                </ask:lineSketchStyleProps>
              </a:ext>
            </a:extLst>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err="1">
                <a:ln>
                  <a:noFill/>
                </a:ln>
                <a:solidFill>
                  <a:srgbClr val="002060"/>
                </a:solidFill>
                <a:effectLst/>
                <a:uLnTx/>
                <a:uFillTx/>
                <a:latin typeface="Calibri" panose="020F0502020204030204"/>
                <a:ea typeface="+mn-ea"/>
                <a:cs typeface="+mn-cs"/>
              </a:rPr>
              <a:t>Phía</a:t>
            </a: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 Bắc dãy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Bạch</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Mã</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có</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mùa</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đông</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lạnh</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4" name="Rectangle 10">
            <a:extLst>
              <a:ext uri="{FF2B5EF4-FFF2-40B4-BE49-F238E27FC236}">
                <a16:creationId xmlns:a16="http://schemas.microsoft.com/office/drawing/2014/main" id="{17DF3503-EDF3-4BB2-BE76-6DFEFC6D5E53}"/>
              </a:ext>
            </a:extLst>
          </p:cNvPr>
          <p:cNvSpPr>
            <a:spLocks noChangeArrowheads="1"/>
          </p:cNvSpPr>
          <p:nvPr/>
        </p:nvSpPr>
        <p:spPr bwMode="auto">
          <a:xfrm>
            <a:off x="6399044" y="1419290"/>
            <a:ext cx="5594184" cy="1524000"/>
          </a:xfrm>
          <a:custGeom>
            <a:avLst/>
            <a:gdLst>
              <a:gd name="connsiteX0" fmla="*/ 0 w 5594184"/>
              <a:gd name="connsiteY0" fmla="*/ 0 h 1524000"/>
              <a:gd name="connsiteX1" fmla="*/ 5594184 w 5594184"/>
              <a:gd name="connsiteY1" fmla="*/ 0 h 1524000"/>
              <a:gd name="connsiteX2" fmla="*/ 5594184 w 5594184"/>
              <a:gd name="connsiteY2" fmla="*/ 1524000 h 1524000"/>
              <a:gd name="connsiteX3" fmla="*/ 0 w 5594184"/>
              <a:gd name="connsiteY3" fmla="*/ 1524000 h 1524000"/>
              <a:gd name="connsiteX4" fmla="*/ 0 w 5594184"/>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4184" h="1524000" fill="none" extrusionOk="0">
                <a:moveTo>
                  <a:pt x="0" y="0"/>
                </a:moveTo>
                <a:cubicBezTo>
                  <a:pt x="698250" y="22104"/>
                  <a:pt x="4779097" y="135153"/>
                  <a:pt x="5594184" y="0"/>
                </a:cubicBezTo>
                <a:cubicBezTo>
                  <a:pt x="5562752" y="351663"/>
                  <a:pt x="5467123" y="834278"/>
                  <a:pt x="5594184" y="1524000"/>
                </a:cubicBezTo>
                <a:cubicBezTo>
                  <a:pt x="3530290" y="1608107"/>
                  <a:pt x="1921586" y="1519538"/>
                  <a:pt x="0" y="1524000"/>
                </a:cubicBezTo>
                <a:cubicBezTo>
                  <a:pt x="-51849" y="1207462"/>
                  <a:pt x="134508" y="688960"/>
                  <a:pt x="0" y="0"/>
                </a:cubicBezTo>
                <a:close/>
              </a:path>
              <a:path w="5594184" h="1524000" stroke="0" extrusionOk="0">
                <a:moveTo>
                  <a:pt x="0" y="0"/>
                </a:moveTo>
                <a:cubicBezTo>
                  <a:pt x="672359" y="-69488"/>
                  <a:pt x="4604769" y="-167759"/>
                  <a:pt x="5594184" y="0"/>
                </a:cubicBezTo>
                <a:cubicBezTo>
                  <a:pt x="5721943" y="468227"/>
                  <a:pt x="5495061" y="806145"/>
                  <a:pt x="5594184" y="1524000"/>
                </a:cubicBezTo>
                <a:cubicBezTo>
                  <a:pt x="3823646" y="1569936"/>
                  <a:pt x="2076482" y="1354251"/>
                  <a:pt x="0" y="1524000"/>
                </a:cubicBezTo>
                <a:cubicBezTo>
                  <a:pt x="107661" y="1159728"/>
                  <a:pt x="94774" y="690793"/>
                  <a:pt x="0" y="0"/>
                </a:cubicBezTo>
                <a:close/>
              </a:path>
            </a:pathLst>
          </a:custGeom>
          <a:solidFill>
            <a:schemeClr val="accent2">
              <a:lumMod val="20000"/>
              <a:lumOff val="80000"/>
            </a:schemeClr>
          </a:solidFill>
          <a:ln w="28575">
            <a:solidFill>
              <a:srgbClr val="C00000"/>
            </a:solidFill>
            <a:extLst>
              <a:ext uri="{C807C97D-BFC1-408E-A445-0C87EB9F89A2}">
                <ask:lineSketchStyleProps xmlns:ask="http://schemas.microsoft.com/office/drawing/2018/sketchyshapes" xmlns="" sd="1213139147">
                  <a:prstGeom prst="rect">
                    <a:avLst/>
                  </a:prstGeom>
                  <ask:type>
                    <ask:lineSketchCurved/>
                  </ask:type>
                </ask:lineSketchStyleProps>
              </a:ext>
            </a:extLst>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err="1">
                <a:ln>
                  <a:noFill/>
                </a:ln>
                <a:solidFill>
                  <a:srgbClr val="C00000"/>
                </a:solidFill>
                <a:effectLst/>
                <a:uLnTx/>
                <a:uFillTx/>
                <a:latin typeface="Calibri" panose="020F0502020204030204"/>
                <a:ea typeface="+mn-ea"/>
                <a:cs typeface="+mn-cs"/>
              </a:rPr>
              <a:t>Phía</a:t>
            </a:r>
            <a:r>
              <a:rPr kumimoji="0" lang="en-US" sz="3200" b="1" i="0" u="none" strike="noStrike" kern="1200" cap="none" spc="0" normalizeH="0" baseline="0" noProof="0">
                <a:ln>
                  <a:noFill/>
                </a:ln>
                <a:solidFill>
                  <a:srgbClr val="C00000"/>
                </a:solidFill>
                <a:effectLst/>
                <a:uLnTx/>
                <a:uFillTx/>
                <a:latin typeface="Calibri" panose="020F0502020204030204"/>
                <a:ea typeface="+mn-ea"/>
                <a:cs typeface="+mn-cs"/>
              </a:rPr>
              <a:t> Nam dãy </a:t>
            </a:r>
            <a:r>
              <a:rPr kumimoji="0" lang="en-US" sz="3200" b="1" i="0" u="none" strike="noStrike" kern="1200" cap="none" spc="0" normalizeH="0" baseline="0" noProof="0" dirty="0" err="1">
                <a:ln>
                  <a:noFill/>
                </a:ln>
                <a:solidFill>
                  <a:srgbClr val="C00000"/>
                </a:solidFill>
                <a:effectLst/>
                <a:uLnTx/>
                <a:uFillTx/>
                <a:latin typeface="Calibri" panose="020F0502020204030204"/>
                <a:ea typeface="+mn-ea"/>
                <a:cs typeface="+mn-cs"/>
              </a:rPr>
              <a:t>Bạch</a:t>
            </a: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panose="020F0502020204030204"/>
                <a:ea typeface="+mn-ea"/>
                <a:cs typeface="+mn-cs"/>
              </a:rPr>
              <a:t>Mã</a:t>
            </a:r>
            <a:endPar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Calibri" panose="020F0502020204030204"/>
                <a:ea typeface="+mn-ea"/>
                <a:cs typeface="+mn-cs"/>
              </a:rPr>
              <a:t>có</a:t>
            </a: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panose="020F0502020204030204"/>
                <a:ea typeface="+mn-ea"/>
                <a:cs typeface="+mn-cs"/>
              </a:rPr>
              <a:t>mùa</a:t>
            </a: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panose="020F0502020204030204"/>
                <a:ea typeface="+mn-ea"/>
                <a:cs typeface="+mn-cs"/>
              </a:rPr>
              <a:t>đông</a:t>
            </a: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panose="020F0502020204030204"/>
                <a:ea typeface="+mn-ea"/>
                <a:cs typeface="+mn-cs"/>
              </a:rPr>
              <a:t>không</a:t>
            </a: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panose="020F0502020204030204"/>
                <a:ea typeface="+mn-ea"/>
                <a:cs typeface="+mn-cs"/>
              </a:rPr>
              <a:t>lạnh</a:t>
            </a:r>
            <a:endPar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40EB76B2-2DFD-478A-8E7B-2D68E1D3A073}"/>
              </a:ext>
            </a:extLst>
          </p:cNvPr>
          <p:cNvGrpSpPr/>
          <p:nvPr/>
        </p:nvGrpSpPr>
        <p:grpSpPr>
          <a:xfrm>
            <a:off x="763758" y="1344711"/>
            <a:ext cx="5029200" cy="3471863"/>
            <a:chOff x="763758" y="1344711"/>
            <a:chExt cx="5029200" cy="3471863"/>
          </a:xfrm>
        </p:grpSpPr>
        <p:pic>
          <p:nvPicPr>
            <p:cNvPr id="18" name="Picture 8" descr="Truong Tien 5bis">
              <a:extLst>
                <a:ext uri="{FF2B5EF4-FFF2-40B4-BE49-F238E27FC236}">
                  <a16:creationId xmlns:a16="http://schemas.microsoft.com/office/drawing/2014/main" id="{08D785AB-3D7D-4C17-853C-06E9C249FD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758" y="1344711"/>
              <a:ext cx="5029200" cy="347186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B90FF945-7A2F-4135-A01E-3D02A92E8A76}"/>
                </a:ext>
              </a:extLst>
            </p:cNvPr>
            <p:cNvSpPr txBox="1"/>
            <p:nvPr/>
          </p:nvSpPr>
          <p:spPr>
            <a:xfrm>
              <a:off x="914432" y="3870362"/>
              <a:ext cx="125066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Huế</a:t>
              </a:r>
            </a:p>
          </p:txBody>
        </p:sp>
      </p:grpSp>
      <p:grpSp>
        <p:nvGrpSpPr>
          <p:cNvPr id="3" name="Group 2">
            <a:extLst>
              <a:ext uri="{FF2B5EF4-FFF2-40B4-BE49-F238E27FC236}">
                <a16:creationId xmlns:a16="http://schemas.microsoft.com/office/drawing/2014/main" id="{FB51C661-5322-43C9-B0F0-283E4AB9FD6B}"/>
              </a:ext>
            </a:extLst>
          </p:cNvPr>
          <p:cNvGrpSpPr/>
          <p:nvPr/>
        </p:nvGrpSpPr>
        <p:grpSpPr>
          <a:xfrm>
            <a:off x="6527875" y="3215538"/>
            <a:ext cx="5142015" cy="3362325"/>
            <a:chOff x="6527875" y="3215538"/>
            <a:chExt cx="5142015" cy="3362325"/>
          </a:xfrm>
        </p:grpSpPr>
        <p:pic>
          <p:nvPicPr>
            <p:cNvPr id="20" name="Picture 9" descr="Da-Nang-21">
              <a:extLst>
                <a:ext uri="{FF2B5EF4-FFF2-40B4-BE49-F238E27FC236}">
                  <a16:creationId xmlns:a16="http://schemas.microsoft.com/office/drawing/2014/main" id="{69760AC2-4DD4-41D3-A722-548CEDBAD6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7875" y="3215538"/>
              <a:ext cx="5124450" cy="33623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E3CB36C0-C5A8-4CC2-92E5-BEB264D547C9}"/>
                </a:ext>
              </a:extLst>
            </p:cNvPr>
            <p:cNvSpPr txBox="1"/>
            <p:nvPr/>
          </p:nvSpPr>
          <p:spPr>
            <a:xfrm>
              <a:off x="9196136" y="3429000"/>
              <a:ext cx="247375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Đà Nẵng</a:t>
              </a:r>
            </a:p>
          </p:txBody>
        </p:sp>
      </p:grpSp>
      <p:grpSp>
        <p:nvGrpSpPr>
          <p:cNvPr id="16" name="Group 15">
            <a:extLst>
              <a:ext uri="{FF2B5EF4-FFF2-40B4-BE49-F238E27FC236}">
                <a16:creationId xmlns:a16="http://schemas.microsoft.com/office/drawing/2014/main" id="{C915735C-1406-4E00-AFEC-2915A81CAA79}"/>
              </a:ext>
            </a:extLst>
          </p:cNvPr>
          <p:cNvGrpSpPr/>
          <p:nvPr/>
        </p:nvGrpSpPr>
        <p:grpSpPr>
          <a:xfrm>
            <a:off x="2585864" y="109458"/>
            <a:ext cx="7020269" cy="1138751"/>
            <a:chOff x="1317502" y="35831"/>
            <a:chExt cx="9626115" cy="1138751"/>
          </a:xfrm>
        </p:grpSpPr>
        <p:grpSp>
          <p:nvGrpSpPr>
            <p:cNvPr id="17" name="Group 16">
              <a:extLst>
                <a:ext uri="{FF2B5EF4-FFF2-40B4-BE49-F238E27FC236}">
                  <a16:creationId xmlns:a16="http://schemas.microsoft.com/office/drawing/2014/main" id="{1C32BAAF-F82A-4247-971A-9523D790B8B9}"/>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28" name="Rectangle: Diagonal Corners Rounded 4">
                <a:extLst>
                  <a:ext uri="{FF2B5EF4-FFF2-40B4-BE49-F238E27FC236}">
                    <a16:creationId xmlns:a16="http://schemas.microsoft.com/office/drawing/2014/main" id="{E84E9B73-0453-4DA5-B3CA-2A9C81567028}"/>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Diagonal Corners Rounded 39">
                <a:extLst>
                  <a:ext uri="{FF2B5EF4-FFF2-40B4-BE49-F238E27FC236}">
                    <a16:creationId xmlns:a16="http://schemas.microsoft.com/office/drawing/2014/main" id="{D27D10E7-0D35-4A4C-AFD9-3548CFCFD019}"/>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TextBox 26">
              <a:extLst>
                <a:ext uri="{FF2B5EF4-FFF2-40B4-BE49-F238E27FC236}">
                  <a16:creationId xmlns:a16="http://schemas.microsoft.com/office/drawing/2014/main" id="{7F69E1EB-1B33-4F36-9CF2-318688E6DE54}"/>
                </a:ext>
              </a:extLst>
            </p:cNvPr>
            <p:cNvSpPr txBox="1"/>
            <p:nvPr/>
          </p:nvSpPr>
          <p:spPr>
            <a:xfrm>
              <a:off x="1450930" y="294793"/>
              <a:ext cx="932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TÌM HIỂU ĐẶC ĐIỂM KHÍ HẬU</a:t>
              </a:r>
              <a:endParaRPr kumimoji="0" lang="en-US"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endParaRPr>
            </a:p>
          </p:txBody>
        </p:sp>
      </p:grpSp>
    </p:spTree>
    <p:extLst>
      <p:ext uri="{BB962C8B-B14F-4D97-AF65-F5344CB8AC3E}">
        <p14:creationId xmlns:p14="http://schemas.microsoft.com/office/powerpoint/2010/main" val="924798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par>
                                <p:cTn id="19" presetID="22" presetClass="entr" presetSubtype="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7E5A73-F108-462F-9F18-66FFC9A4D8AC}"/>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25F6DBC8-F74D-4186-A1A9-2AD9C49C46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92" y="1738311"/>
            <a:ext cx="5305425" cy="3381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D5AC539F-6639-40B3-A6E7-EA4895F0C9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9202" y="1738311"/>
            <a:ext cx="5139306" cy="3381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
            <a:extLst>
              <a:ext uri="{FF2B5EF4-FFF2-40B4-BE49-F238E27FC236}">
                <a16:creationId xmlns:a16="http://schemas.microsoft.com/office/drawing/2014/main" id="{75A166FB-A670-4509-97DA-0F791C34052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01471" y="5434226"/>
            <a:ext cx="3362325" cy="1277469"/>
          </a:xfrm>
          <a:prstGeom prst="rect">
            <a:avLst/>
          </a:prstGeom>
        </p:spPr>
      </p:pic>
      <p:pic>
        <p:nvPicPr>
          <p:cNvPr id="25" name="Picture 2">
            <a:extLst>
              <a:ext uri="{FF2B5EF4-FFF2-40B4-BE49-F238E27FC236}">
                <a16:creationId xmlns:a16="http://schemas.microsoft.com/office/drawing/2014/main" id="{37ABCB25-6DD6-4DFC-B699-3DFC2B22829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782016" y="5434226"/>
            <a:ext cx="3362325" cy="1277469"/>
          </a:xfrm>
          <a:prstGeom prst="rect">
            <a:avLst/>
          </a:prstGeom>
        </p:spPr>
      </p:pic>
      <p:sp>
        <p:nvSpPr>
          <p:cNvPr id="2" name="TextBox 1">
            <a:extLst>
              <a:ext uri="{FF2B5EF4-FFF2-40B4-BE49-F238E27FC236}">
                <a16:creationId xmlns:a16="http://schemas.microsoft.com/office/drawing/2014/main" id="{F6D60C5C-2144-47C9-9102-CA90BF86B896}"/>
              </a:ext>
            </a:extLst>
          </p:cNvPr>
          <p:cNvSpPr txBox="1"/>
          <p:nvPr/>
        </p:nvSpPr>
        <p:spPr>
          <a:xfrm>
            <a:off x="1815111" y="5620538"/>
            <a:ext cx="273504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Dãy</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Bạch</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Mã</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4F9385F3-BAC8-4638-9772-05622694DE17}"/>
              </a:ext>
            </a:extLst>
          </p:cNvPr>
          <p:cNvSpPr txBox="1"/>
          <p:nvPr/>
        </p:nvSpPr>
        <p:spPr>
          <a:xfrm>
            <a:off x="7887159" y="5629937"/>
            <a:ext cx="318869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Thác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Đỗ</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Quyên</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C915735C-1406-4E00-AFEC-2915A81CAA79}"/>
              </a:ext>
            </a:extLst>
          </p:cNvPr>
          <p:cNvGrpSpPr/>
          <p:nvPr/>
        </p:nvGrpSpPr>
        <p:grpSpPr>
          <a:xfrm>
            <a:off x="2585864" y="109458"/>
            <a:ext cx="7020269" cy="1138751"/>
            <a:chOff x="1317502" y="35831"/>
            <a:chExt cx="9626115" cy="1138751"/>
          </a:xfrm>
        </p:grpSpPr>
        <p:grpSp>
          <p:nvGrpSpPr>
            <p:cNvPr id="15" name="Group 14">
              <a:extLst>
                <a:ext uri="{FF2B5EF4-FFF2-40B4-BE49-F238E27FC236}">
                  <a16:creationId xmlns:a16="http://schemas.microsoft.com/office/drawing/2014/main" id="{1C32BAAF-F82A-4247-971A-9523D790B8B9}"/>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17" name="Rectangle: Diagonal Corners Rounded 4">
                <a:extLst>
                  <a:ext uri="{FF2B5EF4-FFF2-40B4-BE49-F238E27FC236}">
                    <a16:creationId xmlns:a16="http://schemas.microsoft.com/office/drawing/2014/main" id="{E84E9B73-0453-4DA5-B3CA-2A9C81567028}"/>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Diagonal Corners Rounded 39">
                <a:extLst>
                  <a:ext uri="{FF2B5EF4-FFF2-40B4-BE49-F238E27FC236}">
                    <a16:creationId xmlns:a16="http://schemas.microsoft.com/office/drawing/2014/main" id="{D27D10E7-0D35-4A4C-AFD9-3548CFCFD019}"/>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7F69E1EB-1B33-4F36-9CF2-318688E6DE54}"/>
                </a:ext>
              </a:extLst>
            </p:cNvPr>
            <p:cNvSpPr txBox="1"/>
            <p:nvPr/>
          </p:nvSpPr>
          <p:spPr>
            <a:xfrm>
              <a:off x="1450930" y="294793"/>
              <a:ext cx="932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TÌM HIỂU ĐẶC ĐIỂM KHÍ HẬU</a:t>
              </a:r>
              <a:endParaRPr kumimoji="0" lang="en-US"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endParaRPr>
            </a:p>
          </p:txBody>
        </p:sp>
      </p:grpSp>
    </p:spTree>
    <p:extLst>
      <p:ext uri="{BB962C8B-B14F-4D97-AF65-F5344CB8AC3E}">
        <p14:creationId xmlns:p14="http://schemas.microsoft.com/office/powerpoint/2010/main" val="4014058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7E5A73-F108-462F-9F18-66FFC9A4D8AC}"/>
              </a:ext>
            </a:extLst>
          </p:cNvPr>
          <p:cNvSpPr/>
          <p:nvPr/>
        </p:nvSpPr>
        <p:spPr>
          <a:xfrm>
            <a:off x="272927" y="269687"/>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0AF1CBFD-4CF0-41A2-B182-26EA21290264}"/>
              </a:ext>
            </a:extLst>
          </p:cNvPr>
          <p:cNvSpPr/>
          <p:nvPr/>
        </p:nvSpPr>
        <p:spPr>
          <a:xfrm>
            <a:off x="4613226" y="2440484"/>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5" name="Rectangle 34">
            <a:extLst>
              <a:ext uri="{FF2B5EF4-FFF2-40B4-BE49-F238E27FC236}">
                <a16:creationId xmlns:a16="http://schemas.microsoft.com/office/drawing/2014/main" id="{3748331D-2400-4C90-936F-06D9F4E3A43E}"/>
              </a:ext>
            </a:extLst>
          </p:cNvPr>
          <p:cNvSpPr/>
          <p:nvPr/>
        </p:nvSpPr>
        <p:spPr>
          <a:xfrm>
            <a:off x="4940080" y="1220648"/>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40" name="图片 11">
            <a:extLst>
              <a:ext uri="{FF2B5EF4-FFF2-40B4-BE49-F238E27FC236}">
                <a16:creationId xmlns:a16="http://schemas.microsoft.com/office/drawing/2014/main" id="{69DDE9FB-F64C-4DF3-9E92-07B6948F7148}"/>
              </a:ext>
            </a:extLst>
          </p:cNvPr>
          <p:cNvPicPr>
            <a:picLocks noChangeAspect="1"/>
          </p:cNvPicPr>
          <p:nvPr/>
        </p:nvPicPr>
        <p:blipFill rotWithShape="1">
          <a:blip r:embed="rId3">
            <a:extLst>
              <a:ext uri="{28A0092B-C50C-407E-A947-70E740481C1C}">
                <a14:useLocalDpi xmlns:a14="http://schemas.microsoft.com/office/drawing/2010/main" val="0"/>
              </a:ext>
            </a:extLst>
          </a:blip>
          <a:srcRect l="15357" t="-1" r="20536" b="29206"/>
          <a:stretch/>
        </p:blipFill>
        <p:spPr>
          <a:xfrm rot="336533">
            <a:off x="2458732" y="2490737"/>
            <a:ext cx="8742565" cy="3265254"/>
          </a:xfrm>
          <a:prstGeom prst="rect">
            <a:avLst/>
          </a:prstGeom>
        </p:spPr>
      </p:pic>
      <p:sp>
        <p:nvSpPr>
          <p:cNvPr id="37" name="TextBox 36">
            <a:extLst>
              <a:ext uri="{FF2B5EF4-FFF2-40B4-BE49-F238E27FC236}">
                <a16:creationId xmlns:a16="http://schemas.microsoft.com/office/drawing/2014/main" id="{FE6EAB4B-7D4A-405D-9B90-B471D73E22D7}"/>
              </a:ext>
            </a:extLst>
          </p:cNvPr>
          <p:cNvSpPr txBox="1"/>
          <p:nvPr/>
        </p:nvSpPr>
        <p:spPr>
          <a:xfrm>
            <a:off x="4099707" y="3271646"/>
            <a:ext cx="528585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Em</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có</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nhận</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xét</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gì</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về</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khí</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hậu</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ở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miền</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Trung</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a:t>
            </a:r>
          </a:p>
        </p:txBody>
      </p:sp>
      <p:pic>
        <p:nvPicPr>
          <p:cNvPr id="39" name="图片 10">
            <a:extLst>
              <a:ext uri="{FF2B5EF4-FFF2-40B4-BE49-F238E27FC236}">
                <a16:creationId xmlns:a16="http://schemas.microsoft.com/office/drawing/2014/main" id="{EC92A33C-EB3D-40B3-A175-CD9C172EE171}"/>
              </a:ext>
            </a:extLst>
          </p:cNvPr>
          <p:cNvPicPr>
            <a:picLocks noChangeAspect="1"/>
          </p:cNvPicPr>
          <p:nvPr/>
        </p:nvPicPr>
        <p:blipFill>
          <a:blip r:embed="rId4"/>
          <a:stretch>
            <a:fillRect/>
          </a:stretch>
        </p:blipFill>
        <p:spPr>
          <a:xfrm flipH="1">
            <a:off x="169425" y="2878129"/>
            <a:ext cx="2662230" cy="3725863"/>
          </a:xfrm>
          <a:prstGeom prst="rect">
            <a:avLst/>
          </a:prstGeom>
        </p:spPr>
      </p:pic>
      <p:grpSp>
        <p:nvGrpSpPr>
          <p:cNvPr id="13" name="Group 12">
            <a:extLst>
              <a:ext uri="{FF2B5EF4-FFF2-40B4-BE49-F238E27FC236}">
                <a16:creationId xmlns:a16="http://schemas.microsoft.com/office/drawing/2014/main" id="{C915735C-1406-4E00-AFEC-2915A81CAA79}"/>
              </a:ext>
            </a:extLst>
          </p:cNvPr>
          <p:cNvGrpSpPr/>
          <p:nvPr/>
        </p:nvGrpSpPr>
        <p:grpSpPr>
          <a:xfrm>
            <a:off x="2585864" y="109458"/>
            <a:ext cx="7020269" cy="1138751"/>
            <a:chOff x="1317502" y="35831"/>
            <a:chExt cx="9626115" cy="1138751"/>
          </a:xfrm>
        </p:grpSpPr>
        <p:grpSp>
          <p:nvGrpSpPr>
            <p:cNvPr id="14" name="Group 13">
              <a:extLst>
                <a:ext uri="{FF2B5EF4-FFF2-40B4-BE49-F238E27FC236}">
                  <a16:creationId xmlns:a16="http://schemas.microsoft.com/office/drawing/2014/main" id="{1C32BAAF-F82A-4247-971A-9523D790B8B9}"/>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E84E9B73-0453-4DA5-B3CA-2A9C81567028}"/>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Diagonal Corners Rounded 39">
                <a:extLst>
                  <a:ext uri="{FF2B5EF4-FFF2-40B4-BE49-F238E27FC236}">
                    <a16:creationId xmlns:a16="http://schemas.microsoft.com/office/drawing/2014/main" id="{D27D10E7-0D35-4A4C-AFD9-3548CFCFD019}"/>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TextBox 14">
              <a:extLst>
                <a:ext uri="{FF2B5EF4-FFF2-40B4-BE49-F238E27FC236}">
                  <a16:creationId xmlns:a16="http://schemas.microsoft.com/office/drawing/2014/main" id="{7F69E1EB-1B33-4F36-9CF2-318688E6DE54}"/>
                </a:ext>
              </a:extLst>
            </p:cNvPr>
            <p:cNvSpPr txBox="1"/>
            <p:nvPr/>
          </p:nvSpPr>
          <p:spPr>
            <a:xfrm>
              <a:off x="1450930" y="294793"/>
              <a:ext cx="932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TÌM HIỂU ĐẶC ĐIỂM KHÍ HẬU</a:t>
              </a:r>
              <a:endParaRPr kumimoji="0" lang="en-US"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endParaRPr>
            </a:p>
          </p:txBody>
        </p:sp>
      </p:grpSp>
    </p:spTree>
    <p:extLst>
      <p:ext uri="{BB962C8B-B14F-4D97-AF65-F5344CB8AC3E}">
        <p14:creationId xmlns:p14="http://schemas.microsoft.com/office/powerpoint/2010/main" val="15405906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ppt_x"/>
                                          </p:val>
                                        </p:tav>
                                        <p:tav tm="100000">
                                          <p:val>
                                            <p:strVal val="#ppt_x"/>
                                          </p:val>
                                        </p:tav>
                                      </p:tavLst>
                                    </p:anim>
                                    <p:anim calcmode="lin" valueType="num">
                                      <p:cBhvr additive="base">
                                        <p:cTn id="1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7E5A73-F108-462F-9F18-66FFC9A4D8AC}"/>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descr="A picture containing text, toy, doll&#10;&#10;Description automatically generated">
            <a:extLst>
              <a:ext uri="{FF2B5EF4-FFF2-40B4-BE49-F238E27FC236}">
                <a16:creationId xmlns:a16="http://schemas.microsoft.com/office/drawing/2014/main" id="{1B11CB81-1553-43AF-87B4-297A69D254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7104" y="3400050"/>
            <a:ext cx="2504896" cy="3548961"/>
          </a:xfrm>
          <a:prstGeom prst="rect">
            <a:avLst/>
          </a:prstGeom>
        </p:spPr>
      </p:pic>
      <p:sp>
        <p:nvSpPr>
          <p:cNvPr id="34" name="TextBox 33">
            <a:extLst>
              <a:ext uri="{FF2B5EF4-FFF2-40B4-BE49-F238E27FC236}">
                <a16:creationId xmlns:a16="http://schemas.microsoft.com/office/drawing/2014/main" id="{A6D9D690-FA7F-44DB-8C1D-28709234E1A4}"/>
              </a:ext>
            </a:extLst>
          </p:cNvPr>
          <p:cNvSpPr txBox="1"/>
          <p:nvPr/>
        </p:nvSpPr>
        <p:spPr>
          <a:xfrm>
            <a:off x="913591" y="1922177"/>
            <a:ext cx="7343718" cy="4524315"/>
          </a:xfrm>
          <a:prstGeom prst="rect">
            <a:avLst/>
          </a:prstGeom>
          <a:solidFill>
            <a:schemeClr val="bg1"/>
          </a:solidFill>
          <a:ln w="28575">
            <a:solidFill>
              <a:schemeClr val="tx1"/>
            </a:solidFill>
            <a:prstDash val="sysDot"/>
          </a:ln>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lang="vi-VN" sz="3200" dirty="0">
              <a:solidFill>
                <a:prstClr val="black"/>
              </a:solidFill>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Vào</a:t>
            </a:r>
            <a:r>
              <a:rPr kumimoji="0" lang="vi-VN"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mùa thu – đông, vùng Duyên hải miền Trung thường có mưa lớn và bão. Mùa hạ của vùng ít mưa, ở phía bắc chịu ảnh hưởng của gió Tây Nam khô nóng, ở phía nam thường xảy ra hiện tượng hạn hán.</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7" name="Picture 4">
            <a:extLst>
              <a:ext uri="{FF2B5EF4-FFF2-40B4-BE49-F238E27FC236}">
                <a16:creationId xmlns:a16="http://schemas.microsoft.com/office/drawing/2014/main" id="{2E1943F6-8D36-44FF-8447-490D4A1D8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18432" y="1533007"/>
            <a:ext cx="1258508" cy="1258508"/>
          </a:xfrm>
          <a:prstGeom prst="rect">
            <a:avLst/>
          </a:prstGeom>
        </p:spPr>
      </p:pic>
      <p:grpSp>
        <p:nvGrpSpPr>
          <p:cNvPr id="14" name="Group 13">
            <a:extLst>
              <a:ext uri="{FF2B5EF4-FFF2-40B4-BE49-F238E27FC236}">
                <a16:creationId xmlns:a16="http://schemas.microsoft.com/office/drawing/2014/main" id="{C915735C-1406-4E00-AFEC-2915A81CAA79}"/>
              </a:ext>
            </a:extLst>
          </p:cNvPr>
          <p:cNvGrpSpPr/>
          <p:nvPr/>
        </p:nvGrpSpPr>
        <p:grpSpPr>
          <a:xfrm>
            <a:off x="2585864" y="109458"/>
            <a:ext cx="7020269" cy="1138751"/>
            <a:chOff x="1317502" y="35831"/>
            <a:chExt cx="9626115" cy="1138751"/>
          </a:xfrm>
        </p:grpSpPr>
        <p:grpSp>
          <p:nvGrpSpPr>
            <p:cNvPr id="15" name="Group 14">
              <a:extLst>
                <a:ext uri="{FF2B5EF4-FFF2-40B4-BE49-F238E27FC236}">
                  <a16:creationId xmlns:a16="http://schemas.microsoft.com/office/drawing/2014/main" id="{1C32BAAF-F82A-4247-971A-9523D790B8B9}"/>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17" name="Rectangle: Diagonal Corners Rounded 4">
                <a:extLst>
                  <a:ext uri="{FF2B5EF4-FFF2-40B4-BE49-F238E27FC236}">
                    <a16:creationId xmlns:a16="http://schemas.microsoft.com/office/drawing/2014/main" id="{E84E9B73-0453-4DA5-B3CA-2A9C81567028}"/>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Diagonal Corners Rounded 39">
                <a:extLst>
                  <a:ext uri="{FF2B5EF4-FFF2-40B4-BE49-F238E27FC236}">
                    <a16:creationId xmlns:a16="http://schemas.microsoft.com/office/drawing/2014/main" id="{D27D10E7-0D35-4A4C-AFD9-3548CFCFD019}"/>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7F69E1EB-1B33-4F36-9CF2-318688E6DE54}"/>
                </a:ext>
              </a:extLst>
            </p:cNvPr>
            <p:cNvSpPr txBox="1"/>
            <p:nvPr/>
          </p:nvSpPr>
          <p:spPr>
            <a:xfrm>
              <a:off x="1450930" y="294793"/>
              <a:ext cx="932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TÌM HIỂU ĐẶC ĐIỂM KHÍ HẬU</a:t>
              </a:r>
              <a:endParaRPr kumimoji="0" lang="en-US"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endParaRPr>
            </a:p>
          </p:txBody>
        </p:sp>
      </p:grpSp>
    </p:spTree>
    <p:extLst>
      <p:ext uri="{BB962C8B-B14F-4D97-AF65-F5344CB8AC3E}">
        <p14:creationId xmlns:p14="http://schemas.microsoft.com/office/powerpoint/2010/main" val="42258235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768" y="2532792"/>
            <a:ext cx="12004064" cy="2213040"/>
          </a:xfrm>
          <a:prstGeom prst="rect">
            <a:avLst/>
          </a:prstGeom>
        </p:spPr>
      </p:pic>
    </p:spTree>
    <p:extLst>
      <p:ext uri="{BB962C8B-B14F-4D97-AF65-F5344CB8AC3E}">
        <p14:creationId xmlns:p14="http://schemas.microsoft.com/office/powerpoint/2010/main" val="9144945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7E5A73-F108-462F-9F18-66FFC9A4D8AC}"/>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Speech Bubble: Rectangle with Corners Rounded 91">
            <a:extLst>
              <a:ext uri="{FF2B5EF4-FFF2-40B4-BE49-F238E27FC236}">
                <a16:creationId xmlns:a16="http://schemas.microsoft.com/office/drawing/2014/main" id="{2E802437-247D-4FA7-A475-36329E008C2F}"/>
              </a:ext>
            </a:extLst>
          </p:cNvPr>
          <p:cNvSpPr/>
          <p:nvPr/>
        </p:nvSpPr>
        <p:spPr>
          <a:xfrm>
            <a:off x="35954" y="1380995"/>
            <a:ext cx="5987846" cy="2826158"/>
          </a:xfrm>
          <a:prstGeom prst="wedgeRoundRectCallout">
            <a:avLst>
              <a:gd name="adj1" fmla="val -5211"/>
              <a:gd name="adj2" fmla="val 73193"/>
              <a:gd name="adj3" fmla="val 16667"/>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rPr>
              <a:t>Đọc </a:t>
            </a:r>
            <a:r>
              <a:rPr kumimoji="0" lang="en-US" sz="2800" b="1" i="0" u="none" strike="noStrike" kern="1200" cap="none" spc="0" normalizeH="0" baseline="0" noProof="0" dirty="0" err="1">
                <a:ln>
                  <a:noFill/>
                </a:ln>
                <a:solidFill>
                  <a:srgbClr val="FFC000"/>
                </a:solidFill>
                <a:effectLst/>
                <a:uLnTx/>
                <a:uFillTx/>
                <a:latin typeface="Calibri" panose="020F0502020204030204" pitchFamily="34" charset="0"/>
                <a:cs typeface="Calibri" panose="020F0502020204030204" pitchFamily="34" charset="0"/>
              </a:rPr>
              <a:t>sách</a:t>
            </a:r>
            <a:r>
              <a:rPr kumimoji="0" lang="vi-VN" sz="2800" b="1" i="0" u="none" strike="noStrike" kern="120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rPr>
              <a:t> trang</a:t>
            </a:r>
            <a:r>
              <a:rPr kumimoji="0" lang="en-US" sz="2800" b="1" i="0" u="none" strike="noStrike" kern="120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rPr>
              <a:t>68</a:t>
            </a:r>
            <a:endParaRPr kumimoji="0" lang="en-US" sz="2800" b="1" i="0" u="none" strike="noStrike" kern="120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C000"/>
                </a:solidFill>
                <a:effectLst/>
                <a:uLnTx/>
                <a:uFillTx/>
                <a:latin typeface="Calibri" panose="020F0502020204030204" pitchFamily="34" charset="0"/>
                <a:cs typeface="Calibri" panose="020F0502020204030204" pitchFamily="34" charset="0"/>
              </a:rPr>
              <a:t>Trả</a:t>
            </a:r>
            <a:r>
              <a:rPr kumimoji="0" lang="en-US" sz="2800" b="1" i="0" u="none" strike="noStrike" kern="120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rPr>
              <a:t>lời câu hỏi: </a:t>
            </a:r>
            <a:endParaRPr kumimoji="0" lang="en-US" sz="2800" b="1" i="0" u="none" strike="noStrike" kern="120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ED7D31">
                    <a:lumMod val="50000"/>
                  </a:srgbClr>
                </a:solidFill>
                <a:effectLst/>
                <a:uLnTx/>
                <a:uFillTx/>
                <a:latin typeface="Calibri" panose="020F0502020204030204" pitchFamily="34" charset="0"/>
                <a:cs typeface="Calibri" panose="020F0502020204030204" pitchFamily="34" charset="0"/>
              </a:rPr>
              <a:t>-Kể tên</a:t>
            </a:r>
            <a:r>
              <a:rPr kumimoji="0" lang="vi-VN" sz="2800" b="1" i="0" u="none" strike="noStrike" kern="1200" cap="none" spc="0" normalizeH="0" noProof="0" dirty="0">
                <a:ln>
                  <a:noFill/>
                </a:ln>
                <a:solidFill>
                  <a:srgbClr val="ED7D31">
                    <a:lumMod val="50000"/>
                  </a:srgbClr>
                </a:solidFill>
                <a:effectLst/>
                <a:uLnTx/>
                <a:uFillTx/>
                <a:latin typeface="Calibri" panose="020F0502020204030204" pitchFamily="34" charset="0"/>
                <a:cs typeface="Calibri" panose="020F0502020204030204" pitchFamily="34" charset="0"/>
              </a:rPr>
              <a:t> và chỉ trên lược đồ một số sông ở vùng Duyên hải miền Trung.</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baseline="0" dirty="0">
                <a:solidFill>
                  <a:srgbClr val="ED7D31">
                    <a:lumMod val="50000"/>
                  </a:srgbClr>
                </a:solidFill>
                <a:latin typeface="Calibri" panose="020F0502020204030204" pitchFamily="34" charset="0"/>
                <a:cs typeface="Calibri" panose="020F0502020204030204" pitchFamily="34" charset="0"/>
              </a:rPr>
              <a:t>-</a:t>
            </a:r>
            <a:r>
              <a:rPr lang="vi-VN" sz="2800" b="1" dirty="0">
                <a:solidFill>
                  <a:srgbClr val="ED7D31">
                    <a:lumMod val="50000"/>
                  </a:srgbClr>
                </a:solidFill>
                <a:latin typeface="Calibri" panose="020F0502020204030204" pitchFamily="34" charset="0"/>
                <a:cs typeface="Calibri" panose="020F0502020204030204" pitchFamily="34" charset="0"/>
              </a:rPr>
              <a:t> Nêu những đặc điểm chính của sông ngòi.</a:t>
            </a:r>
            <a:endParaRPr kumimoji="0" lang="vi-VN" sz="2800" b="1" i="0" u="none" strike="noStrike" kern="1200" cap="none" spc="0" normalizeH="0" baseline="0" noProof="0" dirty="0">
              <a:ln>
                <a:noFill/>
              </a:ln>
              <a:solidFill>
                <a:srgbClr val="ED7D31">
                  <a:lumMod val="50000"/>
                </a:srgbClr>
              </a:solidFill>
              <a:effectLst/>
              <a:uLnTx/>
              <a:uFillTx/>
              <a:latin typeface="Calibri" panose="020F0502020204030204" pitchFamily="34" charset="0"/>
              <a:cs typeface="Calibri" panose="020F0502020204030204" pitchFamily="34" charset="0"/>
            </a:endParaRPr>
          </a:p>
        </p:txBody>
      </p:sp>
      <p:pic>
        <p:nvPicPr>
          <p:cNvPr id="19" name="Picture 18" descr="A picture containing toy, doll&#10;&#10;Description automatically generated">
            <a:extLst>
              <a:ext uri="{FF2B5EF4-FFF2-40B4-BE49-F238E27FC236}">
                <a16:creationId xmlns:a16="http://schemas.microsoft.com/office/drawing/2014/main" id="{A1FA4F41-A777-4273-8CDA-A29FA0D5FA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51" y="4019399"/>
            <a:ext cx="5627457" cy="2854172"/>
          </a:xfrm>
          <a:prstGeom prst="rect">
            <a:avLst/>
          </a:prstGeom>
        </p:spPr>
      </p:pic>
      <p:pic>
        <p:nvPicPr>
          <p:cNvPr id="11" name="Picture 10">
            <a:extLst>
              <a:ext uri="{FF2B5EF4-FFF2-40B4-BE49-F238E27FC236}">
                <a16:creationId xmlns:a16="http://schemas.microsoft.com/office/drawing/2014/main" id="{46405A4D-1407-4778-A2F4-9E893AEDB5E7}"/>
              </a:ext>
            </a:extLst>
          </p:cNvPr>
          <p:cNvPicPr>
            <a:picLocks noChangeAspect="1"/>
          </p:cNvPicPr>
          <p:nvPr/>
        </p:nvPicPr>
        <p:blipFill>
          <a:blip r:embed="rId4"/>
          <a:stretch>
            <a:fillRect/>
          </a:stretch>
        </p:blipFill>
        <p:spPr>
          <a:xfrm>
            <a:off x="6952819" y="1377076"/>
            <a:ext cx="4546453" cy="5284645"/>
          </a:xfrm>
          <a:prstGeom prst="rect">
            <a:avLst/>
          </a:prstGeom>
        </p:spPr>
      </p:pic>
      <p:pic>
        <p:nvPicPr>
          <p:cNvPr id="2" name="Picture 1"/>
          <p:cNvPicPr>
            <a:picLocks noChangeAspect="1"/>
          </p:cNvPicPr>
          <p:nvPr/>
        </p:nvPicPr>
        <p:blipFill>
          <a:blip r:embed="rId5"/>
          <a:stretch>
            <a:fillRect/>
          </a:stretch>
        </p:blipFill>
        <p:spPr>
          <a:xfrm>
            <a:off x="2121076" y="102902"/>
            <a:ext cx="7657240" cy="1274174"/>
          </a:xfrm>
          <a:prstGeom prst="rect">
            <a:avLst/>
          </a:prstGeom>
        </p:spPr>
      </p:pic>
    </p:spTree>
    <p:extLst>
      <p:ext uri="{BB962C8B-B14F-4D97-AF65-F5344CB8AC3E}">
        <p14:creationId xmlns:p14="http://schemas.microsoft.com/office/powerpoint/2010/main" val="34175336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500"/>
                            </p:stCondLst>
                            <p:childTnLst>
                              <p:par>
                                <p:cTn id="15" presetID="49" presetClass="path" presetSubtype="0" accel="50000" decel="50000" fill="hold" nodeType="afterEffect">
                                  <p:stCondLst>
                                    <p:cond delay="0"/>
                                  </p:stCondLst>
                                  <p:childTnLst>
                                    <p:animMotion origin="layout" path="M -8.33333E-7 3.7037E-7 L 0.35833 3.7037E-7 " pathEditMode="relative" rAng="0" ptsTypes="AA">
                                      <p:cBhvr>
                                        <p:cTn id="16" dur="2000" fill="hold"/>
                                        <p:tgtEl>
                                          <p:spTgt spid="11"/>
                                        </p:tgtEl>
                                        <p:attrNameLst>
                                          <p:attrName>ppt_x</p:attrName>
                                          <p:attrName>ppt_y</p:attrName>
                                        </p:attrNameLst>
                                      </p:cBhvr>
                                      <p:rCtr x="1791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9">
            <a:extLst>
              <a:ext uri="{FF2B5EF4-FFF2-40B4-BE49-F238E27FC236}">
                <a16:creationId xmlns:a16="http://schemas.microsoft.com/office/drawing/2014/main" id="{461A6285-2BC3-43EA-8875-2DFFC9A20C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7800" y="58925"/>
            <a:ext cx="9321800" cy="769441"/>
          </a:xfrm>
          <a:prstGeom prst="rect">
            <a:avLst/>
          </a:prstGeom>
        </p:spPr>
      </p:pic>
      <p:sp>
        <p:nvSpPr>
          <p:cNvPr id="4" name="TextBox 3">
            <a:extLst>
              <a:ext uri="{FF2B5EF4-FFF2-40B4-BE49-F238E27FC236}">
                <a16:creationId xmlns:a16="http://schemas.microsoft.com/office/drawing/2014/main" id="{2CA13473-78A1-44E9-AC4E-F06447B88D34}"/>
              </a:ext>
            </a:extLst>
          </p:cNvPr>
          <p:cNvSpPr txBox="1"/>
          <p:nvPr/>
        </p:nvSpPr>
        <p:spPr>
          <a:xfrm>
            <a:off x="1778000" y="100864"/>
            <a:ext cx="932179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70AD47">
                    <a:lumMod val="50000"/>
                  </a:srgbClr>
                </a:solidFill>
                <a:effectLst>
                  <a:glow rad="63500">
                    <a:srgbClr val="70AD47">
                      <a:satMod val="175000"/>
                      <a:alpha val="40000"/>
                    </a:srgbClr>
                  </a:glow>
                </a:effectLst>
                <a:uLnTx/>
                <a:uFillTx/>
                <a:latin typeface="UTM Showcard" panose="02040603050506020204" pitchFamily="18" charset="0"/>
                <a:ea typeface="+mn-ea"/>
                <a:cs typeface="+mn-cs"/>
              </a:rPr>
              <a:t>ĐÂY LÀ VÙNG NÀO CỦA NƯỚC TA?</a:t>
            </a:r>
            <a:endParaRPr kumimoji="0" lang="en-US" sz="4400" b="0" i="0" u="none" strike="noStrike" kern="1200" cap="none" spc="0" normalizeH="0" baseline="0" noProof="0" dirty="0">
              <a:ln>
                <a:noFill/>
              </a:ln>
              <a:solidFill>
                <a:srgbClr val="70AD47">
                  <a:lumMod val="50000"/>
                </a:srgbClr>
              </a:solidFill>
              <a:effectLst>
                <a:glow rad="63500">
                  <a:srgbClr val="70AD47">
                    <a:satMod val="175000"/>
                    <a:alpha val="40000"/>
                  </a:srgbClr>
                </a:glow>
              </a:effectLst>
              <a:uLnTx/>
              <a:uFillTx/>
              <a:latin typeface="UTM Showcard" panose="02040603050506020204" pitchFamily="18" charset="0"/>
              <a:ea typeface="+mn-ea"/>
              <a:cs typeface="+mn-cs"/>
            </a:endParaRPr>
          </a:p>
        </p:txBody>
      </p:sp>
      <p:pic>
        <p:nvPicPr>
          <p:cNvPr id="1026" name="Picture 2" descr="Điện Thái hòa ở xứ Huế được trùng tu nguyên trạ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6215" y="1052089"/>
            <a:ext cx="4340514" cy="27828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ietnam International Travel Mart will be held in Da Nang - Vietnam Insid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1343" y="1033617"/>
            <a:ext cx="4764520" cy="283637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hu Yen Travel - Du Lịch Phú Yê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6215" y="3888468"/>
            <a:ext cx="4340514" cy="28540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10 địa điểm du lịch Tuy Phong Bình Thuận nổi tiếng và hút khách - Top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1342" y="3917237"/>
            <a:ext cx="4764521" cy="2806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5451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par>
                                <p:cTn id="10" presetID="53" presetClass="entr" presetSubtype="16" fill="hold" nodeType="withEffect">
                                  <p:stCondLst>
                                    <p:cond delay="0"/>
                                  </p:stCondLst>
                                  <p:childTnLst>
                                    <p:set>
                                      <p:cBhvr>
                                        <p:cTn id="11" dur="1" fill="hold">
                                          <p:stCondLst>
                                            <p:cond delay="0"/>
                                          </p:stCondLst>
                                        </p:cTn>
                                        <p:tgtEl>
                                          <p:spTgt spid="1032"/>
                                        </p:tgtEl>
                                        <p:attrNameLst>
                                          <p:attrName>style.visibility</p:attrName>
                                        </p:attrNameLst>
                                      </p:cBhvr>
                                      <p:to>
                                        <p:strVal val="visible"/>
                                      </p:to>
                                    </p:set>
                                    <p:anim calcmode="lin" valueType="num">
                                      <p:cBhvr>
                                        <p:cTn id="12" dur="500" fill="hold"/>
                                        <p:tgtEl>
                                          <p:spTgt spid="1032"/>
                                        </p:tgtEl>
                                        <p:attrNameLst>
                                          <p:attrName>ppt_w</p:attrName>
                                        </p:attrNameLst>
                                      </p:cBhvr>
                                      <p:tavLst>
                                        <p:tav tm="0">
                                          <p:val>
                                            <p:fltVal val="0"/>
                                          </p:val>
                                        </p:tav>
                                        <p:tav tm="100000">
                                          <p:val>
                                            <p:strVal val="#ppt_w"/>
                                          </p:val>
                                        </p:tav>
                                      </p:tavLst>
                                    </p:anim>
                                    <p:anim calcmode="lin" valueType="num">
                                      <p:cBhvr>
                                        <p:cTn id="13" dur="500" fill="hold"/>
                                        <p:tgtEl>
                                          <p:spTgt spid="1032"/>
                                        </p:tgtEl>
                                        <p:attrNameLst>
                                          <p:attrName>ppt_h</p:attrName>
                                        </p:attrNameLst>
                                      </p:cBhvr>
                                      <p:tavLst>
                                        <p:tav tm="0">
                                          <p:val>
                                            <p:fltVal val="0"/>
                                          </p:val>
                                        </p:tav>
                                        <p:tav tm="100000">
                                          <p:val>
                                            <p:strVal val="#ppt_h"/>
                                          </p:val>
                                        </p:tav>
                                      </p:tavLst>
                                    </p:anim>
                                    <p:animEffect transition="in" filter="fade">
                                      <p:cBhvr>
                                        <p:cTn id="14" dur="500"/>
                                        <p:tgtEl>
                                          <p:spTgt spid="1032"/>
                                        </p:tgtEl>
                                      </p:cBhvr>
                                    </p:animEffect>
                                  </p:childTnLst>
                                </p:cTn>
                              </p:par>
                              <p:par>
                                <p:cTn id="15" presetID="53" presetClass="entr" presetSubtype="16"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500" fill="hold"/>
                                        <p:tgtEl>
                                          <p:spTgt spid="1028"/>
                                        </p:tgtEl>
                                        <p:attrNameLst>
                                          <p:attrName>ppt_w</p:attrName>
                                        </p:attrNameLst>
                                      </p:cBhvr>
                                      <p:tavLst>
                                        <p:tav tm="0">
                                          <p:val>
                                            <p:fltVal val="0"/>
                                          </p:val>
                                        </p:tav>
                                        <p:tav tm="100000">
                                          <p:val>
                                            <p:strVal val="#ppt_w"/>
                                          </p:val>
                                        </p:tav>
                                      </p:tavLst>
                                    </p:anim>
                                    <p:anim calcmode="lin" valueType="num">
                                      <p:cBhvr>
                                        <p:cTn id="18" dur="500" fill="hold"/>
                                        <p:tgtEl>
                                          <p:spTgt spid="1028"/>
                                        </p:tgtEl>
                                        <p:attrNameLst>
                                          <p:attrName>ppt_h</p:attrName>
                                        </p:attrNameLst>
                                      </p:cBhvr>
                                      <p:tavLst>
                                        <p:tav tm="0">
                                          <p:val>
                                            <p:fltVal val="0"/>
                                          </p:val>
                                        </p:tav>
                                        <p:tav tm="100000">
                                          <p:val>
                                            <p:strVal val="#ppt_h"/>
                                          </p:val>
                                        </p:tav>
                                      </p:tavLst>
                                    </p:anim>
                                    <p:animEffect transition="in" filter="fade">
                                      <p:cBhvr>
                                        <p:cTn id="19" dur="500"/>
                                        <p:tgtEl>
                                          <p:spTgt spid="1028"/>
                                        </p:tgtEl>
                                      </p:cBhvr>
                                    </p:animEffect>
                                  </p:childTnLst>
                                </p:cTn>
                              </p:par>
                              <p:par>
                                <p:cTn id="20" presetID="53" presetClass="entr" presetSubtype="16" fill="hold" nodeType="withEffect">
                                  <p:stCondLst>
                                    <p:cond delay="0"/>
                                  </p:stCondLst>
                                  <p:childTnLst>
                                    <p:set>
                                      <p:cBhvr>
                                        <p:cTn id="21" dur="1" fill="hold">
                                          <p:stCondLst>
                                            <p:cond delay="0"/>
                                          </p:stCondLst>
                                        </p:cTn>
                                        <p:tgtEl>
                                          <p:spTgt spid="1034"/>
                                        </p:tgtEl>
                                        <p:attrNameLst>
                                          <p:attrName>style.visibility</p:attrName>
                                        </p:attrNameLst>
                                      </p:cBhvr>
                                      <p:to>
                                        <p:strVal val="visible"/>
                                      </p:to>
                                    </p:set>
                                    <p:anim calcmode="lin" valueType="num">
                                      <p:cBhvr>
                                        <p:cTn id="22" dur="500" fill="hold"/>
                                        <p:tgtEl>
                                          <p:spTgt spid="1034"/>
                                        </p:tgtEl>
                                        <p:attrNameLst>
                                          <p:attrName>ppt_w</p:attrName>
                                        </p:attrNameLst>
                                      </p:cBhvr>
                                      <p:tavLst>
                                        <p:tav tm="0">
                                          <p:val>
                                            <p:fltVal val="0"/>
                                          </p:val>
                                        </p:tav>
                                        <p:tav tm="100000">
                                          <p:val>
                                            <p:strVal val="#ppt_w"/>
                                          </p:val>
                                        </p:tav>
                                      </p:tavLst>
                                    </p:anim>
                                    <p:anim calcmode="lin" valueType="num">
                                      <p:cBhvr>
                                        <p:cTn id="23" dur="500" fill="hold"/>
                                        <p:tgtEl>
                                          <p:spTgt spid="1034"/>
                                        </p:tgtEl>
                                        <p:attrNameLst>
                                          <p:attrName>ppt_h</p:attrName>
                                        </p:attrNameLst>
                                      </p:cBhvr>
                                      <p:tavLst>
                                        <p:tav tm="0">
                                          <p:val>
                                            <p:fltVal val="0"/>
                                          </p:val>
                                        </p:tav>
                                        <p:tav tm="100000">
                                          <p:val>
                                            <p:strVal val="#ppt_h"/>
                                          </p:val>
                                        </p:tav>
                                      </p:tavLst>
                                    </p:anim>
                                    <p:animEffect transition="in" filter="fade">
                                      <p:cBhvr>
                                        <p:cTn id="24"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7E5A73-F108-462F-9F18-66FFC9A4D8AC}"/>
              </a:ext>
            </a:extLst>
          </p:cNvPr>
          <p:cNvSpPr/>
          <p:nvPr/>
        </p:nvSpPr>
        <p:spPr>
          <a:xfrm>
            <a:off x="287905" y="271651"/>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圆角矩形 5">
            <a:extLst>
              <a:ext uri="{FF2B5EF4-FFF2-40B4-BE49-F238E27FC236}">
                <a16:creationId xmlns:a16="http://schemas.microsoft.com/office/drawing/2014/main" id="{AF937788-36C7-4A5A-A830-2501BD04C263}"/>
              </a:ext>
            </a:extLst>
          </p:cNvPr>
          <p:cNvSpPr/>
          <p:nvPr/>
        </p:nvSpPr>
        <p:spPr>
          <a:xfrm>
            <a:off x="2481965" y="2341641"/>
            <a:ext cx="3689469" cy="3771901"/>
          </a:xfrm>
          <a:prstGeom prst="roundRect">
            <a:avLst/>
          </a:prstGeom>
          <a:solidFill>
            <a:schemeClr val="bg1"/>
          </a:solidFill>
          <a:ln w="571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圆角矩形 5">
            <a:extLst>
              <a:ext uri="{FF2B5EF4-FFF2-40B4-BE49-F238E27FC236}">
                <a16:creationId xmlns:a16="http://schemas.microsoft.com/office/drawing/2014/main" id="{33EF359A-C85D-4E90-9B71-E900B3523972}"/>
              </a:ext>
            </a:extLst>
          </p:cNvPr>
          <p:cNvSpPr/>
          <p:nvPr/>
        </p:nvSpPr>
        <p:spPr>
          <a:xfrm>
            <a:off x="6518067" y="2341640"/>
            <a:ext cx="4990442" cy="3771901"/>
          </a:xfrm>
          <a:prstGeom prst="roundRect">
            <a:avLst/>
          </a:prstGeom>
          <a:solidFill>
            <a:schemeClr val="bg1"/>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 name="Rectangle: Rounded Corners 1">
            <a:extLst>
              <a:ext uri="{FF2B5EF4-FFF2-40B4-BE49-F238E27FC236}">
                <a16:creationId xmlns:a16="http://schemas.microsoft.com/office/drawing/2014/main" id="{6BBD841A-854F-41DB-A546-5FD0CDE06C92}"/>
              </a:ext>
            </a:extLst>
          </p:cNvPr>
          <p:cNvSpPr/>
          <p:nvPr/>
        </p:nvSpPr>
        <p:spPr>
          <a:xfrm>
            <a:off x="3275378" y="1872981"/>
            <a:ext cx="1995411" cy="914400"/>
          </a:xfrm>
          <a:prstGeom prst="roundRect">
            <a:avLst/>
          </a:prstGeom>
          <a:solidFill>
            <a:schemeClr val="accent5">
              <a:lumMod val="20000"/>
              <a:lumOff val="80000"/>
            </a:schemeClr>
          </a:solidFill>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dirty="0">
                <a:solidFill>
                  <a:srgbClr val="0070C0"/>
                </a:solidFill>
                <a:latin typeface="UVN Nguyen Du" panose="04030805020802020802" pitchFamily="82" charset="0"/>
              </a:rPr>
              <a:t>SÔNG</a:t>
            </a:r>
            <a:endParaRPr kumimoji="0" lang="en-US" sz="2400" b="1" i="0" u="none" strike="noStrike" kern="1200" cap="none" spc="0" normalizeH="0" baseline="0" noProof="0" dirty="0">
              <a:ln>
                <a:noFill/>
              </a:ln>
              <a:solidFill>
                <a:srgbClr val="0070C0"/>
              </a:solidFill>
              <a:effectLst/>
              <a:uLnTx/>
              <a:uFillTx/>
              <a:latin typeface="UVN Nguyen Du" panose="04030805020802020802" pitchFamily="82" charset="0"/>
              <a:ea typeface="+mn-ea"/>
              <a:cs typeface="+mn-cs"/>
            </a:endParaRPr>
          </a:p>
        </p:txBody>
      </p:sp>
      <p:sp>
        <p:nvSpPr>
          <p:cNvPr id="23" name="Rectangle: Rounded Corners 22">
            <a:extLst>
              <a:ext uri="{FF2B5EF4-FFF2-40B4-BE49-F238E27FC236}">
                <a16:creationId xmlns:a16="http://schemas.microsoft.com/office/drawing/2014/main" id="{19660021-98FA-4DDF-9C53-EC433B20CAE4}"/>
              </a:ext>
            </a:extLst>
          </p:cNvPr>
          <p:cNvSpPr/>
          <p:nvPr/>
        </p:nvSpPr>
        <p:spPr>
          <a:xfrm>
            <a:off x="7881817" y="2356119"/>
            <a:ext cx="1995411" cy="914400"/>
          </a:xfrm>
          <a:prstGeom prst="roundRect">
            <a:avLst/>
          </a:prstGeom>
          <a:solidFill>
            <a:schemeClr val="accent6">
              <a:lumMod val="20000"/>
              <a:lumOff val="80000"/>
            </a:schemeClr>
          </a:solidFill>
          <a:ln w="38100">
            <a:solidFill>
              <a:schemeClr val="accent6">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dirty="0">
                <a:solidFill>
                  <a:srgbClr val="70AD47">
                    <a:lumMod val="50000"/>
                  </a:srgbClr>
                </a:solidFill>
                <a:latin typeface="UVN Nguyen Du" panose="04030805020802020802" pitchFamily="82" charset="0"/>
              </a:rPr>
              <a:t>MÙA MƯA</a:t>
            </a:r>
            <a:endParaRPr kumimoji="0" lang="en-US" sz="2400" b="1" i="0" u="none" strike="noStrike" kern="1200" cap="none" spc="0" normalizeH="0" baseline="0" noProof="0" dirty="0">
              <a:ln>
                <a:noFill/>
              </a:ln>
              <a:solidFill>
                <a:srgbClr val="70AD47">
                  <a:lumMod val="50000"/>
                </a:srgbClr>
              </a:solidFill>
              <a:effectLst/>
              <a:uLnTx/>
              <a:uFillTx/>
              <a:latin typeface="UVN Nguyen Du" panose="04030805020802020802" pitchFamily="82" charset="0"/>
              <a:ea typeface="+mn-ea"/>
              <a:cs typeface="+mn-cs"/>
            </a:endParaRPr>
          </a:p>
        </p:txBody>
      </p:sp>
      <p:pic>
        <p:nvPicPr>
          <p:cNvPr id="25" name="Picture 3">
            <a:extLst>
              <a:ext uri="{FF2B5EF4-FFF2-40B4-BE49-F238E27FC236}">
                <a16:creationId xmlns:a16="http://schemas.microsoft.com/office/drawing/2014/main" id="{4CBF8EC0-57F6-43FC-9E48-AADD8A2E863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16608">
            <a:off x="4834079" y="2166657"/>
            <a:ext cx="1621449" cy="1692214"/>
          </a:xfrm>
          <a:prstGeom prst="rect">
            <a:avLst/>
          </a:prstGeom>
        </p:spPr>
      </p:pic>
      <p:pic>
        <p:nvPicPr>
          <p:cNvPr id="26" name="Picture 8">
            <a:extLst>
              <a:ext uri="{FF2B5EF4-FFF2-40B4-BE49-F238E27FC236}">
                <a16:creationId xmlns:a16="http://schemas.microsoft.com/office/drawing/2014/main" id="{538EDB5E-0F5C-45CF-A23B-D982706FCA7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1096973">
            <a:off x="10139145" y="1975710"/>
            <a:ext cx="2100846" cy="2074108"/>
          </a:xfrm>
          <a:prstGeom prst="rect">
            <a:avLst/>
          </a:prstGeom>
        </p:spPr>
      </p:pic>
      <p:grpSp>
        <p:nvGrpSpPr>
          <p:cNvPr id="28" name="Group 27">
            <a:extLst>
              <a:ext uri="{FF2B5EF4-FFF2-40B4-BE49-F238E27FC236}">
                <a16:creationId xmlns:a16="http://schemas.microsoft.com/office/drawing/2014/main" id="{FA64BDCF-4C74-4B00-AAC6-84FE2A27AC17}"/>
              </a:ext>
            </a:extLst>
          </p:cNvPr>
          <p:cNvGrpSpPr/>
          <p:nvPr/>
        </p:nvGrpSpPr>
        <p:grpSpPr>
          <a:xfrm>
            <a:off x="2623054" y="2440484"/>
            <a:ext cx="7283286" cy="3205817"/>
            <a:chOff x="1183513" y="810"/>
            <a:chExt cx="7283286" cy="3205817"/>
          </a:xfrm>
        </p:grpSpPr>
        <p:sp>
          <p:nvSpPr>
            <p:cNvPr id="29" name="Rectangle 28">
              <a:extLst>
                <a:ext uri="{FF2B5EF4-FFF2-40B4-BE49-F238E27FC236}">
                  <a16:creationId xmlns:a16="http://schemas.microsoft.com/office/drawing/2014/main" id="{0AF1CBFD-4CF0-41A2-B182-26EA21290264}"/>
                </a:ext>
              </a:extLst>
            </p:cNvPr>
            <p:cNvSpPr/>
            <p:nvPr/>
          </p:nvSpPr>
          <p:spPr>
            <a:xfrm>
              <a:off x="5501250" y="810"/>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0" name="TextBox 29">
              <a:extLst>
                <a:ext uri="{FF2B5EF4-FFF2-40B4-BE49-F238E27FC236}">
                  <a16:creationId xmlns:a16="http://schemas.microsoft.com/office/drawing/2014/main" id="{B516B296-AC7C-4BC6-B919-C5987FCB0B28}"/>
                </a:ext>
              </a:extLst>
            </p:cNvPr>
            <p:cNvSpPr txBox="1"/>
            <p:nvPr/>
          </p:nvSpPr>
          <p:spPr>
            <a:xfrm>
              <a:off x="1183513" y="1229595"/>
              <a:ext cx="3407290" cy="19770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571500" marR="0" lvl="1" indent="-571500" algn="just" defTabSz="1955800" rtl="0" eaLnBrk="1" fontAlgn="auto" latinLnBrk="0" hangingPunct="1">
                <a:lnSpc>
                  <a:spcPct val="150000"/>
                </a:lnSpc>
                <a:spcBef>
                  <a:spcPct val="0"/>
                </a:spcBef>
                <a:spcAft>
                  <a:spcPct val="15000"/>
                </a:spcAft>
                <a:buClrTx/>
                <a:buSzTx/>
                <a:buFont typeface="Wingdings" panose="05000000000000000000" pitchFamily="2" charset="2"/>
                <a:buChar char="ü"/>
                <a:tabLst/>
                <a:defRPr/>
              </a:pPr>
              <a:r>
                <a:rPr lang="vi-VN" sz="3200" b="1" dirty="0">
                  <a:solidFill>
                    <a:srgbClr val="C00000"/>
                  </a:solidFill>
                  <a:latin typeface="Calibri" panose="020F0502020204030204"/>
                </a:rPr>
                <a:t>Nhiều sông</a:t>
              </a:r>
              <a:endPar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571500" marR="0" lvl="1" indent="-571500" algn="just" defTabSz="1955800" rtl="0" eaLnBrk="1" fontAlgn="auto" latinLnBrk="0" hangingPunct="1">
                <a:lnSpc>
                  <a:spcPct val="150000"/>
                </a:lnSpc>
                <a:spcBef>
                  <a:spcPct val="0"/>
                </a:spcBef>
                <a:spcAft>
                  <a:spcPct val="15000"/>
                </a:spcAft>
                <a:buClrTx/>
                <a:buSzTx/>
                <a:buFont typeface="Wingdings" panose="05000000000000000000" pitchFamily="2" charset="2"/>
                <a:buChar char="ü"/>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Sông</a:t>
              </a:r>
              <a:r>
                <a:rPr kumimoji="0" lang="vi-VN" sz="3200" b="1" i="0" u="none" strike="noStrike" kern="1200" cap="none" spc="0" normalizeH="0" noProof="0" dirty="0">
                  <a:ln>
                    <a:noFill/>
                  </a:ln>
                  <a:solidFill>
                    <a:srgbClr val="002060"/>
                  </a:solidFill>
                  <a:effectLst/>
                  <a:uLnTx/>
                  <a:uFillTx/>
                  <a:latin typeface="Calibri" panose="020F0502020204030204"/>
                  <a:ea typeface="+mn-ea"/>
                  <a:cs typeface="+mn-cs"/>
                </a:rPr>
                <a:t> ngắn, dốc</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22CFB9DB-A04D-4F01-A89C-DAA2F5A5FE7E}"/>
              </a:ext>
            </a:extLst>
          </p:cNvPr>
          <p:cNvGrpSpPr/>
          <p:nvPr/>
        </p:nvGrpSpPr>
        <p:grpSpPr>
          <a:xfrm>
            <a:off x="6959271" y="1220648"/>
            <a:ext cx="5420700" cy="4425653"/>
            <a:chOff x="5846584" y="2440483"/>
            <a:chExt cx="3273923" cy="4425653"/>
          </a:xfrm>
        </p:grpSpPr>
        <p:sp>
          <p:nvSpPr>
            <p:cNvPr id="35" name="Rectangle 34">
              <a:extLst>
                <a:ext uri="{FF2B5EF4-FFF2-40B4-BE49-F238E27FC236}">
                  <a16:creationId xmlns:a16="http://schemas.microsoft.com/office/drawing/2014/main" id="{3748331D-2400-4C90-936F-06D9F4E3A43E}"/>
                </a:ext>
              </a:extLst>
            </p:cNvPr>
            <p:cNvSpPr/>
            <p:nvPr/>
          </p:nvSpPr>
          <p:spPr>
            <a:xfrm>
              <a:off x="6154958" y="2440483"/>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6" name="TextBox 35">
              <a:extLst>
                <a:ext uri="{FF2B5EF4-FFF2-40B4-BE49-F238E27FC236}">
                  <a16:creationId xmlns:a16="http://schemas.microsoft.com/office/drawing/2014/main" id="{C4B483B8-C3F9-4F20-A45F-01ADEAA70B5B}"/>
                </a:ext>
              </a:extLst>
            </p:cNvPr>
            <p:cNvSpPr txBox="1"/>
            <p:nvPr/>
          </p:nvSpPr>
          <p:spPr>
            <a:xfrm>
              <a:off x="5846584" y="4889104"/>
              <a:ext cx="2965549" cy="19770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571500" marR="0" lvl="1" indent="-571500" algn="l" defTabSz="1955800" rtl="0" eaLnBrk="1" fontAlgn="auto" latinLnBrk="0" hangingPunct="1">
                <a:lnSpc>
                  <a:spcPct val="150000"/>
                </a:lnSpc>
                <a:spcBef>
                  <a:spcPct val="0"/>
                </a:spcBef>
                <a:spcAft>
                  <a:spcPct val="15000"/>
                </a:spcAft>
                <a:buClrTx/>
                <a:buSzTx/>
                <a:buFont typeface="Wingdings" panose="05000000000000000000" pitchFamily="2" charset="2"/>
                <a:buChar char="ü"/>
                <a:tabLst/>
                <a:defRPr/>
              </a:pPr>
              <a:r>
                <a:rPr lang="vi-VN" sz="3200" b="1" dirty="0">
                  <a:solidFill>
                    <a:srgbClr val="C00000"/>
                  </a:solidFill>
                  <a:latin typeface="Calibri" panose="020F0502020204030204"/>
                </a:rPr>
                <a:t>Nước sông lên nhanh</a:t>
              </a:r>
              <a:endPar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571500" marR="0" lvl="1" indent="-571500" algn="l" defTabSz="1955800" rtl="0" eaLnBrk="1" fontAlgn="auto" latinLnBrk="0" hangingPunct="1">
                <a:lnSpc>
                  <a:spcPct val="150000"/>
                </a:lnSpc>
                <a:spcBef>
                  <a:spcPct val="0"/>
                </a:spcBef>
                <a:spcAft>
                  <a:spcPct val="15000"/>
                </a:spcAft>
                <a:buClrTx/>
                <a:buSzTx/>
                <a:buFont typeface="Wingdings" panose="05000000000000000000" pitchFamily="2" charset="2"/>
                <a:buChar char="ü"/>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Lũ</a:t>
              </a:r>
              <a:r>
                <a:rPr kumimoji="0" lang="vi-VN" sz="3200" b="1" i="0" u="none" strike="noStrike" kern="1200" cap="none" spc="0" normalizeH="0" noProof="0" dirty="0">
                  <a:ln>
                    <a:noFill/>
                  </a:ln>
                  <a:solidFill>
                    <a:srgbClr val="002060"/>
                  </a:solidFill>
                  <a:effectLst/>
                  <a:uLnTx/>
                  <a:uFillTx/>
                  <a:latin typeface="Calibri" panose="020F0502020204030204"/>
                  <a:ea typeface="+mn-ea"/>
                  <a:cs typeface="+mn-cs"/>
                </a:rPr>
                <a:t> quét, sạc lở</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A10618F3-8157-4E2E-A78B-48C6B03B3D9E}"/>
              </a:ext>
            </a:extLst>
          </p:cNvPr>
          <p:cNvGrpSpPr/>
          <p:nvPr/>
        </p:nvGrpSpPr>
        <p:grpSpPr>
          <a:xfrm>
            <a:off x="2585864" y="109458"/>
            <a:ext cx="7518718" cy="1138751"/>
            <a:chOff x="1317502" y="35831"/>
            <a:chExt cx="9626115" cy="1138751"/>
          </a:xfrm>
        </p:grpSpPr>
        <p:grpSp>
          <p:nvGrpSpPr>
            <p:cNvPr id="21" name="Group 20">
              <a:extLst>
                <a:ext uri="{FF2B5EF4-FFF2-40B4-BE49-F238E27FC236}">
                  <a16:creationId xmlns:a16="http://schemas.microsoft.com/office/drawing/2014/main" id="{8F9E996D-CC00-4D32-839D-CA8936D15E83}"/>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24" name="Rectangle: Diagonal Corners Rounded 4">
                <a:extLst>
                  <a:ext uri="{FF2B5EF4-FFF2-40B4-BE49-F238E27FC236}">
                    <a16:creationId xmlns:a16="http://schemas.microsoft.com/office/drawing/2014/main" id="{7537B429-1F17-4B6D-B41A-38D3254AADEF}"/>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Diagonal Corners Rounded 39">
                <a:extLst>
                  <a:ext uri="{FF2B5EF4-FFF2-40B4-BE49-F238E27FC236}">
                    <a16:creationId xmlns:a16="http://schemas.microsoft.com/office/drawing/2014/main" id="{492CF58E-3C21-48C3-92B9-27FF3C80B70D}"/>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id="{2AA91EAC-215D-4899-B0C3-9A391FC4177B}"/>
                </a:ext>
              </a:extLst>
            </p:cNvPr>
            <p:cNvSpPr txBox="1"/>
            <p:nvPr/>
          </p:nvSpPr>
          <p:spPr>
            <a:xfrm>
              <a:off x="1450930" y="294793"/>
              <a:ext cx="932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TÌM HIỂU ĐẶC ĐIỂM SÔNG</a:t>
              </a:r>
              <a:r>
                <a:rPr kumimoji="0" lang="vi-VN" sz="3600" b="0" i="0" u="none" strike="noStrike" kern="1200" cap="none" spc="0" normalizeH="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 NGÒI</a:t>
              </a:r>
              <a:endParaRPr kumimoji="0" lang="en-US" sz="3600" b="0" i="0" u="none" strike="noStrike" kern="1200" cap="none" spc="0" normalizeH="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endParaRPr>
            </a:p>
          </p:txBody>
        </p:sp>
      </p:grpSp>
    </p:spTree>
    <p:extLst>
      <p:ext uri="{BB962C8B-B14F-4D97-AF65-F5344CB8AC3E}">
        <p14:creationId xmlns:p14="http://schemas.microsoft.com/office/powerpoint/2010/main" val="414843698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00"/>
                                        <p:tgtEl>
                                          <p:spTgt spid="2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par>
                                <p:cTn id="32" presetID="22" presetClass="entr" presetSubtype="4"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 grpId="0" animBg="1"/>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3152"/>
            <a:ext cx="12192000" cy="6858000"/>
          </a:xfrm>
          <a:prstGeom prst="rect">
            <a:avLst/>
          </a:prstGeom>
        </p:spPr>
      </p:pic>
      <p:pic>
        <p:nvPicPr>
          <p:cNvPr id="12" name="图形 1">
            <a:extLst>
              <a:ext uri="{FF2B5EF4-FFF2-40B4-BE49-F238E27FC236}">
                <a16:creationId xmlns:a16="http://schemas.microsoft.com/office/drawing/2014/main" id="{F6BA90A3-B743-4D73-9559-311ECB09C2D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645498" y="307461"/>
            <a:ext cx="8086928" cy="4816983"/>
          </a:xfrm>
          <a:prstGeom prst="rect">
            <a:avLst/>
          </a:prstGeom>
          <a:effectLst>
            <a:outerShdw blurRad="63500" sx="102000" sy="102000" algn="ctr" rotWithShape="0">
              <a:prstClr val="black">
                <a:alpha val="40000"/>
              </a:prstClr>
            </a:outerShdw>
          </a:effectLst>
        </p:spPr>
      </p:pic>
      <p:sp>
        <p:nvSpPr>
          <p:cNvPr id="18" name="TextBox 17">
            <a:extLst>
              <a:ext uri="{FF2B5EF4-FFF2-40B4-BE49-F238E27FC236}">
                <a16:creationId xmlns:a16="http://schemas.microsoft.com/office/drawing/2014/main" id="{EA6F62B7-C4EA-47E8-988F-AB4D0E7B05A6}"/>
              </a:ext>
            </a:extLst>
          </p:cNvPr>
          <p:cNvSpPr txBox="1"/>
          <p:nvPr/>
        </p:nvSpPr>
        <p:spPr>
          <a:xfrm>
            <a:off x="5408865" y="768318"/>
            <a:ext cx="256019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solidFill>
                    <a:srgbClr val="70AD47">
                      <a:lumMod val="20000"/>
                      <a:lumOff val="80000"/>
                    </a:srgbClr>
                  </a:solidFill>
                </a:ln>
                <a:solidFill>
                  <a:srgbClr val="70AD47">
                    <a:lumMod val="50000"/>
                  </a:srgbClr>
                </a:solidFill>
                <a:effectLst>
                  <a:glow rad="139700">
                    <a:srgbClr val="70AD47">
                      <a:satMod val="175000"/>
                      <a:alpha val="40000"/>
                    </a:srgbClr>
                  </a:glow>
                </a:effectLst>
                <a:uLnTx/>
                <a:uFillTx/>
                <a:latin typeface="UTM Showcard" panose="02040603050506020204" pitchFamily="18" charset="0"/>
                <a:ea typeface="+mn-ea"/>
                <a:cs typeface="Times New Roman" pitchFamily="18" charset="0"/>
              </a:rPr>
              <a:t>GHI</a:t>
            </a:r>
            <a:r>
              <a:rPr kumimoji="0" lang="en-US" sz="3600" b="0" i="0" u="none" strike="noStrike" kern="1200" cap="none" spc="0" normalizeH="0" baseline="0" noProof="0" dirty="0">
                <a:ln>
                  <a:solidFill>
                    <a:srgbClr val="70AD47">
                      <a:lumMod val="20000"/>
                      <a:lumOff val="80000"/>
                    </a:srgbClr>
                  </a:solidFill>
                </a:ln>
                <a:solidFill>
                  <a:srgbClr val="70AD47">
                    <a:lumMod val="50000"/>
                  </a:srgbClr>
                </a:solidFill>
                <a:effectLst>
                  <a:glow rad="139700">
                    <a:srgbClr val="70AD47">
                      <a:satMod val="175000"/>
                      <a:alpha val="40000"/>
                    </a:srgbClr>
                  </a:glow>
                </a:effectLst>
                <a:uLnTx/>
                <a:uFillTx/>
                <a:latin typeface="UTM Showcard" panose="02040603050506020204" pitchFamily="18" charset="0"/>
                <a:ea typeface="+mn-ea"/>
                <a:cs typeface="Times New Roman" pitchFamily="18" charset="0"/>
              </a:rPr>
              <a:t> </a:t>
            </a:r>
            <a:r>
              <a:rPr kumimoji="0" lang="en-US" sz="3600" b="0" i="0" u="none" strike="noStrike" kern="1200" cap="none" spc="0" normalizeH="0" baseline="0" noProof="0" dirty="0" err="1">
                <a:ln>
                  <a:solidFill>
                    <a:srgbClr val="70AD47">
                      <a:lumMod val="20000"/>
                      <a:lumOff val="80000"/>
                    </a:srgbClr>
                  </a:solidFill>
                </a:ln>
                <a:solidFill>
                  <a:srgbClr val="70AD47">
                    <a:lumMod val="50000"/>
                  </a:srgbClr>
                </a:solidFill>
                <a:effectLst>
                  <a:glow rad="139700">
                    <a:srgbClr val="70AD47">
                      <a:satMod val="175000"/>
                      <a:alpha val="40000"/>
                    </a:srgbClr>
                  </a:glow>
                </a:effectLst>
                <a:uLnTx/>
                <a:uFillTx/>
                <a:latin typeface="UTM Showcard" panose="02040603050506020204" pitchFamily="18" charset="0"/>
                <a:ea typeface="+mn-ea"/>
                <a:cs typeface="Times New Roman" pitchFamily="18" charset="0"/>
              </a:rPr>
              <a:t>NHỚ</a:t>
            </a:r>
            <a:endParaRPr kumimoji="0" lang="en-US" sz="3600" b="0" i="0" u="none" strike="noStrike" kern="1200" cap="none" spc="0" normalizeH="0" baseline="0" noProof="0" dirty="0">
              <a:ln>
                <a:solidFill>
                  <a:srgbClr val="70AD47">
                    <a:lumMod val="20000"/>
                    <a:lumOff val="80000"/>
                  </a:srgbClr>
                </a:solidFill>
              </a:ln>
              <a:solidFill>
                <a:srgbClr val="70AD47">
                  <a:lumMod val="50000"/>
                </a:srgbClr>
              </a:solidFill>
              <a:effectLst>
                <a:glow rad="139700">
                  <a:srgbClr val="70AD47">
                    <a:satMod val="175000"/>
                    <a:alpha val="40000"/>
                  </a:srgbClr>
                </a:glow>
              </a:effectLst>
              <a:uLnTx/>
              <a:uFillTx/>
              <a:latin typeface="UTM Showcard" panose="02040603050506020204" pitchFamily="18" charset="0"/>
              <a:ea typeface="+mn-ea"/>
              <a:cs typeface="Times New Roman" pitchFamily="18" charset="0"/>
            </a:endParaRPr>
          </a:p>
        </p:txBody>
      </p:sp>
      <p:pic>
        <p:nvPicPr>
          <p:cNvPr id="20" name="Picture 7">
            <a:extLst>
              <a:ext uri="{FF2B5EF4-FFF2-40B4-BE49-F238E27FC236}">
                <a16:creationId xmlns:a16="http://schemas.microsoft.com/office/drawing/2014/main" id="{C22F8E42-C90A-4FD9-A06F-DC9C5568001A}"/>
              </a:ext>
            </a:extLst>
          </p:cNvPr>
          <p:cNvPicPr>
            <a:picLocks noChangeAspect="1"/>
          </p:cNvPicPr>
          <p:nvPr/>
        </p:nvPicPr>
        <p:blipFill>
          <a:blip r:embed="rId7" cstate="print">
            <a:alphaModFix amt="67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208356" y="2853050"/>
            <a:ext cx="6944053" cy="5303520"/>
          </a:xfrm>
          <a:prstGeom prst="rect">
            <a:avLst/>
          </a:prstGeom>
        </p:spPr>
      </p:pic>
      <p:sp>
        <p:nvSpPr>
          <p:cNvPr id="13" name="TextBox 12">
            <a:extLst>
              <a:ext uri="{FF2B5EF4-FFF2-40B4-BE49-F238E27FC236}">
                <a16:creationId xmlns:a16="http://schemas.microsoft.com/office/drawing/2014/main" id="{DCF4EB7E-D6F2-4AA4-BB36-B81E83F38D00}"/>
              </a:ext>
            </a:extLst>
          </p:cNvPr>
          <p:cNvSpPr txBox="1"/>
          <p:nvPr/>
        </p:nvSpPr>
        <p:spPr>
          <a:xfrm>
            <a:off x="3050474" y="1446115"/>
            <a:ext cx="6936805" cy="3046988"/>
          </a:xfrm>
          <a:prstGeom prst="rect">
            <a:avLst/>
          </a:prstGeom>
          <a:noFill/>
        </p:spPr>
        <p:txBody>
          <a:bodyPr wrap="square">
            <a:spAutoFit/>
          </a:bodyPr>
          <a:lstStyle/>
          <a:p>
            <a:pPr marL="571500" marR="0" lvl="0" indent="-571500" algn="just" defTabSz="914400" rtl="0" eaLnBrk="1" fontAlgn="base" latinLnBrk="0" hangingPunct="1">
              <a:lnSpc>
                <a:spcPct val="100000"/>
              </a:lnSpc>
              <a:spcBef>
                <a:spcPct val="50000"/>
              </a:spcBef>
              <a:spcAft>
                <a:spcPct val="0"/>
              </a:spcAft>
              <a:buClrTx/>
              <a:buSzTx/>
              <a:buFont typeface="Wingdings" pitchFamily="2" charset="2"/>
              <a:buChar char="ü"/>
              <a:tabLst/>
              <a:defRPr/>
            </a:pPr>
            <a:r>
              <a:rPr kumimoji="0" lang="en-US" sz="24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Duyên hải miền </a:t>
            </a:r>
            <a:r>
              <a:rPr kumimoji="0" lang="en-US" sz="2400" b="1" i="0" u="none" strike="noStrike" kern="1200" cap="none" spc="0" normalizeH="0" baseline="0" noProof="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Trung</a:t>
            </a:r>
            <a:r>
              <a:rPr kumimoji="0" lang="en-US" sz="24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có nhiều đồng bằng nhỏ với những cồn cát và đầm, phá. </a:t>
            </a:r>
            <a:endParaRPr kumimoji="0" lang="en-US" sz="24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a:p>
            <a:pPr marL="571500" marR="0" lvl="0" indent="-571500" algn="just" defTabSz="914400" rtl="0" eaLnBrk="1" fontAlgn="base" latinLnBrk="0" hangingPunct="1">
              <a:lnSpc>
                <a:spcPct val="100000"/>
              </a:lnSpc>
              <a:spcBef>
                <a:spcPct val="50000"/>
              </a:spcBef>
              <a:spcAft>
                <a:spcPct val="0"/>
              </a:spcAft>
              <a:buClrTx/>
              <a:buSzTx/>
              <a:buFont typeface="Wingdings" pitchFamily="2" charset="2"/>
              <a:buChar char="ü"/>
              <a:tabLst/>
              <a:defRPr/>
            </a:pPr>
            <a:r>
              <a:rPr kumimoji="0" lang="en-US" sz="24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Mùa hạ, tại đây thường khô, nóng và hạn hán. Cuối năm thường có mưa lũ và bão dễ gây ra ngập lụt. </a:t>
            </a:r>
            <a:endParaRPr kumimoji="0" lang="en-US" sz="24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a:p>
            <a:pPr marL="571500" marR="0" lvl="0" indent="-571500" algn="just" defTabSz="914400" rtl="0" eaLnBrk="1" fontAlgn="base" latinLnBrk="0" hangingPunct="1">
              <a:lnSpc>
                <a:spcPct val="100000"/>
              </a:lnSpc>
              <a:spcBef>
                <a:spcPct val="50000"/>
              </a:spcBef>
              <a:spcAft>
                <a:spcPct val="0"/>
              </a:spcAft>
              <a:buClrTx/>
              <a:buSzTx/>
              <a:buFont typeface="Wingdings" pitchFamily="2" charset="2"/>
              <a:buChar char="ü"/>
              <a:tabLst/>
              <a:defRPr/>
            </a:pPr>
            <a:r>
              <a:rPr kumimoji="0" lang="en-US" sz="2400" b="1" i="0" u="none" strike="noStrike" kern="1200" cap="none" spc="0" normalizeH="0" baseline="0" noProof="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Khu</a:t>
            </a:r>
            <a:r>
              <a:rPr kumimoji="0" lang="en-US" sz="24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vực </a:t>
            </a:r>
            <a:r>
              <a:rPr kumimoji="0" lang="en-US" sz="2400" b="1" i="0" u="none" strike="noStrike" kern="1200" cap="none" spc="0" normalizeH="0" baseline="0" noProof="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phía</a:t>
            </a:r>
            <a:r>
              <a:rPr kumimoji="0" lang="en-US" sz="24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Bắc dãy Bạch Mã có mùa đông lạnh.</a:t>
            </a:r>
            <a:endParaRPr kumimoji="0" lang="en-US" sz="24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36582128-3D35-40B7-8F93-6B71F20316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4472" y="3428999"/>
            <a:ext cx="3681958" cy="3117439"/>
          </a:xfrm>
          <a:prstGeom prst="rect">
            <a:avLst/>
          </a:prstGeom>
        </p:spPr>
      </p:pic>
    </p:spTree>
    <p:custDataLst>
      <p:tags r:id="rId1"/>
    </p:custDataLst>
    <p:extLst>
      <p:ext uri="{BB962C8B-B14F-4D97-AF65-F5344CB8AC3E}">
        <p14:creationId xmlns:p14="http://schemas.microsoft.com/office/powerpoint/2010/main" val="10329058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oy, doll, vector graphics&#10;&#10;Description automatically generated">
            <a:extLst>
              <a:ext uri="{FF2B5EF4-FFF2-40B4-BE49-F238E27FC236}">
                <a16:creationId xmlns:a16="http://schemas.microsoft.com/office/drawing/2014/main" id="{CF170696-D469-4CAE-9AB0-098257FFA2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3893" y="1221828"/>
            <a:ext cx="2926080" cy="3657600"/>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id="{39A743A2-5E81-4285-8345-3CAE78D7FE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6294" y="856067"/>
            <a:ext cx="2227124" cy="3727404"/>
          </a:xfrm>
          <a:prstGeom prst="rect">
            <a:avLst/>
          </a:prstGeom>
        </p:spPr>
      </p:pic>
      <p:pic>
        <p:nvPicPr>
          <p:cNvPr id="2" name="Picture 1"/>
          <p:cNvPicPr>
            <a:picLocks noChangeAspect="1"/>
          </p:cNvPicPr>
          <p:nvPr/>
        </p:nvPicPr>
        <p:blipFill>
          <a:blip r:embed="rId4"/>
          <a:stretch>
            <a:fillRect/>
          </a:stretch>
        </p:blipFill>
        <p:spPr>
          <a:xfrm>
            <a:off x="-1164763" y="856067"/>
            <a:ext cx="9858086" cy="5218628"/>
          </a:xfrm>
          <a:prstGeom prst="rect">
            <a:avLst/>
          </a:prstGeom>
        </p:spPr>
      </p:pic>
    </p:spTree>
    <p:extLst>
      <p:ext uri="{BB962C8B-B14F-4D97-AF65-F5344CB8AC3E}">
        <p14:creationId xmlns:p14="http://schemas.microsoft.com/office/powerpoint/2010/main" val="19543315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7">
            <a:extLst>
              <a:ext uri="{FF2B5EF4-FFF2-40B4-BE49-F238E27FC236}">
                <a16:creationId xmlns:a16="http://schemas.microsoft.com/office/drawing/2014/main" id="{C22F8E42-C90A-4FD9-A06F-DC9C5568001A}"/>
              </a:ext>
            </a:extLst>
          </p:cNvPr>
          <p:cNvPicPr>
            <a:picLocks noChangeAspect="1"/>
          </p:cNvPicPr>
          <p:nvPr/>
        </p:nvPicPr>
        <p:blipFill>
          <a:blip r:embed="rId6" cstate="print">
            <a:alphaModFix amt="67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208356" y="2853050"/>
            <a:ext cx="6944053" cy="5303520"/>
          </a:xfrm>
          <a:prstGeom prst="rect">
            <a:avLst/>
          </a:prstGeom>
        </p:spPr>
      </p:pic>
      <p:sp>
        <p:nvSpPr>
          <p:cNvPr id="15" name="Title 1">
            <a:extLst>
              <a:ext uri="{FF2B5EF4-FFF2-40B4-BE49-F238E27FC236}">
                <a16:creationId xmlns:a16="http://schemas.microsoft.com/office/drawing/2014/main" id="{BD16134E-E868-435D-ADC0-2CE264F434C5}"/>
              </a:ext>
            </a:extLst>
          </p:cNvPr>
          <p:cNvSpPr txBox="1">
            <a:spLocks/>
          </p:cNvSpPr>
          <p:nvPr/>
        </p:nvSpPr>
        <p:spPr>
          <a:xfrm>
            <a:off x="824064" y="1499504"/>
            <a:ext cx="10768584" cy="829212"/>
          </a:xfrm>
          <a:prstGeom prst="rect">
            <a:avLst/>
          </a:prstGeom>
          <a:solidFill>
            <a:schemeClr val="accent6">
              <a:lumMod val="40000"/>
              <a:lumOff val="60000"/>
            </a:schemeClr>
          </a:solidFill>
          <a:ln w="28575">
            <a:solidFill>
              <a:schemeClr val="bg1"/>
            </a:solidFill>
          </a:ln>
        </p:spPr>
        <p:style>
          <a:lnRef idx="1">
            <a:schemeClr val="accent4"/>
          </a:lnRef>
          <a:fillRef idx="2">
            <a:schemeClr val="accent4"/>
          </a:fillRef>
          <a:effectRef idx="1">
            <a:schemeClr val="accent4"/>
          </a:effectRef>
          <a:fontRef idx="minor">
            <a:schemeClr val="dk1"/>
          </a:fontRef>
        </p:style>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Đồng</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a:t>
            </a: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bằng</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a:t>
            </a: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duyên</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a:t>
            </a: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hải</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a:t>
            </a: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miền</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a:t>
            </a: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Trung</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a:t>
            </a: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nhỏ</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a:t>
            </a: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hẹp</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a:t>
            </a: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vì</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a:t>
            </a:r>
          </a:p>
        </p:txBody>
      </p:sp>
      <p:sp>
        <p:nvSpPr>
          <p:cNvPr id="16" name="Rounded Rectangle 4">
            <a:extLst>
              <a:ext uri="{FF2B5EF4-FFF2-40B4-BE49-F238E27FC236}">
                <a16:creationId xmlns:a16="http://schemas.microsoft.com/office/drawing/2014/main" id="{BF4F7D5F-63AA-481D-8986-E1AE927B4E36}"/>
              </a:ext>
            </a:extLst>
          </p:cNvPr>
          <p:cNvSpPr/>
          <p:nvPr/>
        </p:nvSpPr>
        <p:spPr>
          <a:xfrm>
            <a:off x="589280" y="3454146"/>
            <a:ext cx="8235785" cy="731520"/>
          </a:xfrm>
          <a:prstGeom prst="roundRect">
            <a:avLst/>
          </a:prstGeom>
          <a:solidFill>
            <a:schemeClr val="accent6">
              <a:lumMod val="20000"/>
              <a:lumOff val="80000"/>
            </a:schemeClr>
          </a:solidFill>
          <a:ln w="9525" cap="flat" cmpd="sng" algn="ctr">
            <a:solidFill>
              <a:schemeClr val="bg1"/>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Đồng</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bằng</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nhiều</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cồn</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cát</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đầm</a:t>
            </a:r>
            <a:r>
              <a:rPr kumimoji="0" lang="en-US" sz="32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phá</a:t>
            </a:r>
            <a:endPar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Rounded Rectangle 5">
            <a:extLst>
              <a:ext uri="{FF2B5EF4-FFF2-40B4-BE49-F238E27FC236}">
                <a16:creationId xmlns:a16="http://schemas.microsoft.com/office/drawing/2014/main" id="{C8CC6C9B-4FC5-45EA-A02E-4296CF44A6F2}"/>
              </a:ext>
            </a:extLst>
          </p:cNvPr>
          <p:cNvSpPr/>
          <p:nvPr/>
        </p:nvSpPr>
        <p:spPr>
          <a:xfrm>
            <a:off x="589280" y="2517648"/>
            <a:ext cx="8235784" cy="731520"/>
          </a:xfrm>
          <a:prstGeom prst="roundRect">
            <a:avLst/>
          </a:prstGeom>
          <a:solidFill>
            <a:schemeClr val="accent6">
              <a:lumMod val="20000"/>
              <a:lumOff val="80000"/>
            </a:schemeClr>
          </a:solidFill>
          <a:ln w="9525" cap="flat" cmpd="sng" algn="ctr">
            <a:solidFill>
              <a:schemeClr val="bg1"/>
            </a:solidFill>
            <a:prstDash val="solid"/>
          </a:ln>
          <a:effectLst/>
        </p:spPr>
        <p:txBody>
          <a:bodyPr rtlCol="0"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Núi</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lan</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ra</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sát</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biển</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9" name="Rounded Rectangle 6">
            <a:extLst>
              <a:ext uri="{FF2B5EF4-FFF2-40B4-BE49-F238E27FC236}">
                <a16:creationId xmlns:a16="http://schemas.microsoft.com/office/drawing/2014/main" id="{265BC4EC-741B-4A17-B96A-2AB63A2127BE}"/>
              </a:ext>
            </a:extLst>
          </p:cNvPr>
          <p:cNvSpPr/>
          <p:nvPr/>
        </p:nvSpPr>
        <p:spPr>
          <a:xfrm>
            <a:off x="612530" y="4389804"/>
            <a:ext cx="8235784" cy="731520"/>
          </a:xfrm>
          <a:prstGeom prst="roundRect">
            <a:avLst/>
          </a:prstGeom>
          <a:solidFill>
            <a:schemeClr val="accent6">
              <a:lumMod val="20000"/>
              <a:lumOff val="80000"/>
            </a:schemeClr>
          </a:solidFill>
          <a:ln w="9525" cap="flat" cmpd="sng" algn="ctr">
            <a:solidFill>
              <a:schemeClr val="bg1"/>
            </a:solidFill>
            <a:prstDash val="solid"/>
          </a:ln>
          <a:effectLst/>
        </p:spPr>
        <p:txBody>
          <a:bodyPr rtlCol="0"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Đồng</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bằng</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nằm</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ven</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biển</a:t>
            </a:r>
            <a:endPar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1" name="Picture 4">
            <a:extLst>
              <a:ext uri="{FF2B5EF4-FFF2-40B4-BE49-F238E27FC236}">
                <a16:creationId xmlns:a16="http://schemas.microsoft.com/office/drawing/2014/main" id="{D3C50FB1-FA49-4F5D-8B3B-B8177603CEF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871564" y="2328716"/>
            <a:ext cx="2993517" cy="4114800"/>
          </a:xfrm>
          <a:prstGeom prst="rect">
            <a:avLst/>
          </a:prstGeom>
        </p:spPr>
      </p:pic>
      <p:pic>
        <p:nvPicPr>
          <p:cNvPr id="12" name="Picture 6" descr="phu-yen1">
            <a:extLst>
              <a:ext uri="{FF2B5EF4-FFF2-40B4-BE49-F238E27FC236}">
                <a16:creationId xmlns:a16="http://schemas.microsoft.com/office/drawing/2014/main" id="{10774426-EB8B-4D25-82B0-AAF1B8DD0A3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57399" y="5227122"/>
            <a:ext cx="2501625" cy="135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10-2">
            <a:extLst>
              <a:ext uri="{FF2B5EF4-FFF2-40B4-BE49-F238E27FC236}">
                <a16:creationId xmlns:a16="http://schemas.microsoft.com/office/drawing/2014/main" id="{77095A9F-A2A1-41B3-8139-1AED39D14AE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59025" y="5250565"/>
            <a:ext cx="2352418" cy="135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8371_1257234285">
            <a:extLst>
              <a:ext uri="{FF2B5EF4-FFF2-40B4-BE49-F238E27FC236}">
                <a16:creationId xmlns:a16="http://schemas.microsoft.com/office/drawing/2014/main" id="{1DFA62E2-0C8B-4A1A-99C4-5959419F44F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11442" y="5258461"/>
            <a:ext cx="2444877" cy="1342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13"/>
          <a:stretch>
            <a:fillRect/>
          </a:stretch>
        </p:blipFill>
        <p:spPr>
          <a:xfrm>
            <a:off x="3596422" y="-74883"/>
            <a:ext cx="4999153" cy="1682642"/>
          </a:xfrm>
          <a:prstGeom prst="rect">
            <a:avLst/>
          </a:prstGeom>
        </p:spPr>
      </p:pic>
    </p:spTree>
    <p:custDataLst>
      <p:tags r:id="rId1"/>
    </p:custDataLst>
    <p:extLst>
      <p:ext uri="{BB962C8B-B14F-4D97-AF65-F5344CB8AC3E}">
        <p14:creationId xmlns:p14="http://schemas.microsoft.com/office/powerpoint/2010/main" val="3620070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20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2000"/>
                                        <p:tgtEl>
                                          <p:spTgt spid="13"/>
                                        </p:tgtEl>
                                      </p:cBhvr>
                                    </p:animEffect>
                                  </p:childTnLst>
                                </p:cTn>
                              </p:par>
                              <p:par>
                                <p:cTn id="33" presetID="10"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7"/>
                    </p:tgtEl>
                  </p:cond>
                </p:stCondLst>
                <p:endSync evt="end" delay="0">
                  <p:rtn val="all"/>
                </p:endSync>
                <p:childTnLst>
                  <p:par>
                    <p:cTn id="37" fill="hold">
                      <p:stCondLst>
                        <p:cond delay="0"/>
                      </p:stCondLst>
                      <p:childTnLst>
                        <p:par>
                          <p:cTn id="38" fill="hold">
                            <p:stCondLst>
                              <p:cond delay="0"/>
                            </p:stCondLst>
                            <p:childTnLst>
                              <p:par>
                                <p:cTn id="39" presetID="1" presetClass="emph" presetSubtype="10" repeatCount="indefinite" fill="hold" nodeType="clickEffect">
                                  <p:stCondLst>
                                    <p:cond delay="0"/>
                                  </p:stCondLst>
                                  <p:childTnLst>
                                    <p:animClr clrSpc="hsl" dir="ccw">
                                      <p:cBhvr>
                                        <p:cTn id="40" dur="1000" fill="hold"/>
                                        <p:tgtEl>
                                          <p:spTgt spid="17"/>
                                        </p:tgtEl>
                                        <p:attrNameLst>
                                          <p:attrName>fillcolor</p:attrName>
                                        </p:attrNameLst>
                                      </p:cBhvr>
                                      <p:to>
                                        <a:schemeClr val="accent2"/>
                                      </p:to>
                                    </p:animClr>
                                    <p:set>
                                      <p:cBhvr>
                                        <p:cTn id="41" dur="1000" fill="hold"/>
                                        <p:tgtEl>
                                          <p:spTgt spid="17"/>
                                        </p:tgtEl>
                                        <p:attrNameLst>
                                          <p:attrName>fill.type</p:attrName>
                                        </p:attrNameLst>
                                      </p:cBhvr>
                                      <p:to>
                                        <p:strVal val="solid"/>
                                      </p:to>
                                    </p:set>
                                    <p:set>
                                      <p:cBhvr>
                                        <p:cTn id="42" dur="1000" fill="hold"/>
                                        <p:tgtEl>
                                          <p:spTgt spid="17"/>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7"/>
                  </p:tgtEl>
                </p:cond>
              </p:nextCondLst>
            </p:seq>
          </p:childTnLst>
        </p:cTn>
      </p:par>
    </p:tnLst>
    <p:bldLst>
      <p:bldP spid="15" grpId="0" animBg="1"/>
      <p:bldP spid="16" grpId="0" animBg="1"/>
      <p:bldP spid="17" grpId="0" animBg="1"/>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7">
            <a:extLst>
              <a:ext uri="{FF2B5EF4-FFF2-40B4-BE49-F238E27FC236}">
                <a16:creationId xmlns:a16="http://schemas.microsoft.com/office/drawing/2014/main" id="{C22F8E42-C90A-4FD9-A06F-DC9C5568001A}"/>
              </a:ext>
            </a:extLst>
          </p:cNvPr>
          <p:cNvPicPr>
            <a:picLocks noChangeAspect="1"/>
          </p:cNvPicPr>
          <p:nvPr/>
        </p:nvPicPr>
        <p:blipFill>
          <a:blip r:embed="rId6" cstate="print">
            <a:alphaModFix amt="67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208356" y="2853050"/>
            <a:ext cx="6944053" cy="5303520"/>
          </a:xfrm>
          <a:prstGeom prst="rect">
            <a:avLst/>
          </a:prstGeom>
        </p:spPr>
      </p:pic>
      <p:sp>
        <p:nvSpPr>
          <p:cNvPr id="15" name="Title 1">
            <a:extLst>
              <a:ext uri="{FF2B5EF4-FFF2-40B4-BE49-F238E27FC236}">
                <a16:creationId xmlns:a16="http://schemas.microsoft.com/office/drawing/2014/main" id="{BD16134E-E868-435D-ADC0-2CE264F434C5}"/>
              </a:ext>
            </a:extLst>
          </p:cNvPr>
          <p:cNvSpPr txBox="1">
            <a:spLocks/>
          </p:cNvSpPr>
          <p:nvPr/>
        </p:nvSpPr>
        <p:spPr>
          <a:xfrm>
            <a:off x="824064" y="1499504"/>
            <a:ext cx="10768584" cy="829212"/>
          </a:xfrm>
          <a:prstGeom prst="rect">
            <a:avLst/>
          </a:prstGeom>
          <a:solidFill>
            <a:schemeClr val="accent6">
              <a:lumMod val="40000"/>
              <a:lumOff val="60000"/>
            </a:schemeClr>
          </a:solidFill>
          <a:ln w="28575">
            <a:solidFill>
              <a:schemeClr val="bg1"/>
            </a:solidFill>
          </a:ln>
        </p:spPr>
        <p:style>
          <a:lnRef idx="1">
            <a:schemeClr val="accent4"/>
          </a:lnRef>
          <a:fillRef idx="2">
            <a:schemeClr val="accent4"/>
          </a:fillRef>
          <a:effectRef idx="1">
            <a:schemeClr val="accent4"/>
          </a:effectRef>
          <a:fontRef idx="minor">
            <a:schemeClr val="dk1"/>
          </a:fontRef>
        </p:style>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vi-VN"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Sông</a:t>
            </a:r>
            <a:r>
              <a:rPr kumimoji="0" lang="vi-VN" sz="4400" b="0" i="1"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ở đây có đặc điểm gì? </a:t>
            </a:r>
            <a:endPar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endParaRPr>
          </a:p>
        </p:txBody>
      </p:sp>
      <p:sp>
        <p:nvSpPr>
          <p:cNvPr id="16" name="Rounded Rectangle 4">
            <a:extLst>
              <a:ext uri="{FF2B5EF4-FFF2-40B4-BE49-F238E27FC236}">
                <a16:creationId xmlns:a16="http://schemas.microsoft.com/office/drawing/2014/main" id="{BF4F7D5F-63AA-481D-8986-E1AE927B4E36}"/>
              </a:ext>
            </a:extLst>
          </p:cNvPr>
          <p:cNvSpPr/>
          <p:nvPr/>
        </p:nvSpPr>
        <p:spPr>
          <a:xfrm>
            <a:off x="589280" y="3454146"/>
            <a:ext cx="8235785" cy="731520"/>
          </a:xfrm>
          <a:prstGeom prst="roundRect">
            <a:avLst/>
          </a:prstGeom>
          <a:solidFill>
            <a:schemeClr val="accent6">
              <a:lumMod val="20000"/>
              <a:lumOff val="80000"/>
            </a:schemeClr>
          </a:solidFill>
          <a:ln w="9525" cap="flat" cmpd="sng" algn="ctr">
            <a:solidFill>
              <a:schemeClr val="bg1"/>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lang="vi-VN" sz="3200" b="1" kern="0" dirty="0">
                <a:solidFill>
                  <a:prstClr val="black"/>
                </a:solidFill>
                <a:latin typeface="Arial" panose="020B0604020202020204" pitchFamily="34" charset="0"/>
                <a:cs typeface="Arial" panose="020B0604020202020204" pitchFamily="34" charset="0"/>
              </a:rPr>
              <a:t>Ít sông, ngắn và dốc</a:t>
            </a:r>
            <a:endPar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Rounded Rectangle 5">
            <a:extLst>
              <a:ext uri="{FF2B5EF4-FFF2-40B4-BE49-F238E27FC236}">
                <a16:creationId xmlns:a16="http://schemas.microsoft.com/office/drawing/2014/main" id="{C8CC6C9B-4FC5-45EA-A02E-4296CF44A6F2}"/>
              </a:ext>
            </a:extLst>
          </p:cNvPr>
          <p:cNvSpPr/>
          <p:nvPr/>
        </p:nvSpPr>
        <p:spPr>
          <a:xfrm>
            <a:off x="589280" y="2517648"/>
            <a:ext cx="8235784" cy="731520"/>
          </a:xfrm>
          <a:prstGeom prst="roundRect">
            <a:avLst/>
          </a:prstGeom>
          <a:solidFill>
            <a:schemeClr val="accent6">
              <a:lumMod val="20000"/>
              <a:lumOff val="80000"/>
            </a:schemeClr>
          </a:solidFill>
          <a:ln w="9525" cap="flat" cmpd="sng" algn="ctr">
            <a:solidFill>
              <a:schemeClr val="bg1"/>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a:t>
            </a:r>
            <a:r>
              <a:rPr kumimoji="0" lang="vi-VN"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Nhiều</a:t>
            </a:r>
            <a:r>
              <a:rPr kumimoji="0" lang="vi-VN" sz="3200" b="1" i="0" u="none" strike="noStrike" kern="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sông, ngắn và dốc</a:t>
            </a:r>
            <a:endPar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ounded Rectangle 6">
            <a:extLst>
              <a:ext uri="{FF2B5EF4-FFF2-40B4-BE49-F238E27FC236}">
                <a16:creationId xmlns:a16="http://schemas.microsoft.com/office/drawing/2014/main" id="{265BC4EC-741B-4A17-B96A-2AB63A2127BE}"/>
              </a:ext>
            </a:extLst>
          </p:cNvPr>
          <p:cNvSpPr/>
          <p:nvPr/>
        </p:nvSpPr>
        <p:spPr>
          <a:xfrm>
            <a:off x="612530" y="4389804"/>
            <a:ext cx="8235784" cy="731520"/>
          </a:xfrm>
          <a:prstGeom prst="roundRect">
            <a:avLst/>
          </a:prstGeom>
          <a:solidFill>
            <a:schemeClr val="accent6">
              <a:lumMod val="20000"/>
              <a:lumOff val="80000"/>
            </a:schemeClr>
          </a:solidFill>
          <a:ln w="9525" cap="flat" cmpd="sng" algn="ctr">
            <a:solidFill>
              <a:schemeClr val="bg1"/>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kumimoji="0" lang="vi-VN"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vi-VN" sz="3200" b="1" i="0" u="none" strike="noStrike" kern="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có sông</a:t>
            </a:r>
            <a:endPar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1" name="Picture 4">
            <a:extLst>
              <a:ext uri="{FF2B5EF4-FFF2-40B4-BE49-F238E27FC236}">
                <a16:creationId xmlns:a16="http://schemas.microsoft.com/office/drawing/2014/main" id="{D3C50FB1-FA49-4F5D-8B3B-B8177603CEF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871564" y="2328716"/>
            <a:ext cx="2993517" cy="4114800"/>
          </a:xfrm>
          <a:prstGeom prst="rect">
            <a:avLst/>
          </a:prstGeom>
        </p:spPr>
      </p:pic>
      <p:pic>
        <p:nvPicPr>
          <p:cNvPr id="3" name="Picture 2"/>
          <p:cNvPicPr>
            <a:picLocks noChangeAspect="1"/>
          </p:cNvPicPr>
          <p:nvPr/>
        </p:nvPicPr>
        <p:blipFill>
          <a:blip r:embed="rId10"/>
          <a:stretch>
            <a:fillRect/>
          </a:stretch>
        </p:blipFill>
        <p:spPr>
          <a:xfrm>
            <a:off x="3596422" y="66629"/>
            <a:ext cx="4999153" cy="1682642"/>
          </a:xfrm>
          <a:prstGeom prst="rect">
            <a:avLst/>
          </a:prstGeom>
        </p:spPr>
      </p:pic>
    </p:spTree>
    <p:custDataLst>
      <p:tags r:id="rId1"/>
    </p:custDataLst>
    <p:extLst>
      <p:ext uri="{BB962C8B-B14F-4D97-AF65-F5344CB8AC3E}">
        <p14:creationId xmlns:p14="http://schemas.microsoft.com/office/powerpoint/2010/main" val="5029169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1" presetClass="emph" presetSubtype="10" repeatCount="indefinite" fill="hold" nodeType="clickEffect">
                                  <p:stCondLst>
                                    <p:cond delay="0"/>
                                  </p:stCondLst>
                                  <p:childTnLst>
                                    <p:animClr clrSpc="hsl" dir="ccw">
                                      <p:cBhvr>
                                        <p:cTn id="31" dur="1000" fill="hold"/>
                                        <p:tgtEl>
                                          <p:spTgt spid="17"/>
                                        </p:tgtEl>
                                        <p:attrNameLst>
                                          <p:attrName>fillcolor</p:attrName>
                                        </p:attrNameLst>
                                      </p:cBhvr>
                                      <p:to>
                                        <a:schemeClr val="accent2"/>
                                      </p:to>
                                    </p:animClr>
                                    <p:set>
                                      <p:cBhvr>
                                        <p:cTn id="32" dur="1000" fill="hold"/>
                                        <p:tgtEl>
                                          <p:spTgt spid="17"/>
                                        </p:tgtEl>
                                        <p:attrNameLst>
                                          <p:attrName>fill.type</p:attrName>
                                        </p:attrNameLst>
                                      </p:cBhvr>
                                      <p:to>
                                        <p:strVal val="solid"/>
                                      </p:to>
                                    </p:set>
                                    <p:set>
                                      <p:cBhvr>
                                        <p:cTn id="33" dur="1000" fill="hold"/>
                                        <p:tgtEl>
                                          <p:spTgt spid="17"/>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7"/>
                  </p:tgtEl>
                </p:cond>
              </p:nextCondLst>
            </p:seq>
          </p:childTnLst>
        </p:cTn>
      </p:par>
    </p:tnLst>
    <p:bldLst>
      <p:bldP spid="15" grpId="0" animBg="1"/>
      <p:bldP spid="16" grpId="0" animBg="1"/>
      <p:bldP spid="17" grpId="0" animBg="1"/>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49831" y="429601"/>
            <a:ext cx="8317586" cy="4544735"/>
          </a:xfrm>
          <a:prstGeom prst="rect">
            <a:avLst/>
          </a:prstGeom>
        </p:spPr>
      </p:pic>
    </p:spTree>
    <p:extLst>
      <p:ext uri="{BB962C8B-B14F-4D97-AF65-F5344CB8AC3E}">
        <p14:creationId xmlns:p14="http://schemas.microsoft.com/office/powerpoint/2010/main" val="192366696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D8299B3-9B54-4071-98F3-1677841E0381}"/>
              </a:ext>
            </a:extLst>
          </p:cNvPr>
          <p:cNvSpPr txBox="1"/>
          <p:nvPr/>
        </p:nvSpPr>
        <p:spPr>
          <a:xfrm>
            <a:off x="1495765" y="230660"/>
            <a:ext cx="9811047" cy="110799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glow>
                    <a:prstClr val="white">
                      <a:alpha val="0"/>
                    </a:prstClr>
                  </a:glow>
                </a:effectLst>
                <a:uLnTx/>
                <a:uFillTx/>
                <a:latin typeface="UVN Ba Le" panose="04030605060802020503" pitchFamily="82" charset="0"/>
                <a:ea typeface="+mn-ea"/>
                <a:cs typeface="+mn-cs"/>
              </a:rPr>
              <a:t>LỊCH</a:t>
            </a:r>
            <a:r>
              <a:rPr kumimoji="0" lang="vi-VN" sz="4400" b="1" i="0" u="none" strike="noStrike" kern="1200" cap="none" spc="0" normalizeH="0" noProof="0" dirty="0">
                <a:ln>
                  <a:noFill/>
                </a:ln>
                <a:solidFill>
                  <a:prstClr val="white"/>
                </a:solidFill>
                <a:effectLst>
                  <a:glow>
                    <a:prstClr val="white">
                      <a:alpha val="0"/>
                    </a:prstClr>
                  </a:glow>
                </a:effectLst>
                <a:uLnTx/>
                <a:uFillTx/>
                <a:latin typeface="UVN Ba Le" panose="04030605060802020503" pitchFamily="82" charset="0"/>
                <a:ea typeface="+mn-ea"/>
                <a:cs typeface="+mn-cs"/>
              </a:rPr>
              <a:t> SỬ &amp; </a:t>
            </a:r>
            <a:r>
              <a:rPr kumimoji="0" lang="en-US" sz="4400" b="1" i="0" u="none" strike="noStrike" kern="1200" cap="none" spc="0" normalizeH="0" baseline="0" noProof="0" dirty="0">
                <a:ln>
                  <a:noFill/>
                </a:ln>
                <a:solidFill>
                  <a:prstClr val="white"/>
                </a:solidFill>
                <a:effectLst>
                  <a:glow>
                    <a:prstClr val="white">
                      <a:alpha val="0"/>
                    </a:prstClr>
                  </a:glow>
                </a:effectLst>
                <a:uLnTx/>
                <a:uFillTx/>
                <a:latin typeface="UVN Ba Le" panose="04030605060802020503" pitchFamily="82" charset="0"/>
                <a:ea typeface="+mn-ea"/>
                <a:cs typeface="+mn-cs"/>
              </a:rPr>
              <a:t>ĐỊA LÝ 4</a:t>
            </a:r>
          </a:p>
        </p:txBody>
      </p:sp>
      <p:grpSp>
        <p:nvGrpSpPr>
          <p:cNvPr id="6" name="Group 5">
            <a:extLst>
              <a:ext uri="{FF2B5EF4-FFF2-40B4-BE49-F238E27FC236}">
                <a16:creationId xmlns:a16="http://schemas.microsoft.com/office/drawing/2014/main" id="{37FC2D5F-70AE-43C5-A272-0CC174593014}"/>
              </a:ext>
            </a:extLst>
          </p:cNvPr>
          <p:cNvGrpSpPr/>
          <p:nvPr/>
        </p:nvGrpSpPr>
        <p:grpSpPr>
          <a:xfrm>
            <a:off x="1888364" y="1454877"/>
            <a:ext cx="9811048" cy="4247317"/>
            <a:chOff x="2276473" y="1385833"/>
            <a:chExt cx="9811048" cy="4247317"/>
          </a:xfrm>
        </p:grpSpPr>
        <p:sp>
          <p:nvSpPr>
            <p:cNvPr id="5" name="TextBox 4">
              <a:extLst>
                <a:ext uri="{FF2B5EF4-FFF2-40B4-BE49-F238E27FC236}">
                  <a16:creationId xmlns:a16="http://schemas.microsoft.com/office/drawing/2014/main" id="{F2B22426-13AA-4FAE-AA52-361F463BEA81}"/>
                </a:ext>
              </a:extLst>
            </p:cNvPr>
            <p:cNvSpPr txBox="1"/>
            <p:nvPr/>
          </p:nvSpPr>
          <p:spPr>
            <a:xfrm>
              <a:off x="2276474" y="1385833"/>
              <a:ext cx="9811047" cy="424731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THIÊN</a:t>
              </a:r>
              <a:r>
                <a:rPr kumimoji="0" lang="vi-VN" sz="6000" b="0" i="0" u="none" strike="noStrike" kern="1200" cap="none" spc="0" normalizeH="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 NHIÊN VÙNG</a:t>
              </a:r>
              <a:endParaRPr kumimoji="0" lang="en-US" sz="6000" b="0" i="0" u="none" strike="noStrike" kern="1200" cap="none" spc="0" normalizeH="0" baseline="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DUYÊN</a:t>
              </a:r>
              <a:r>
                <a:rPr kumimoji="0" lang="en-US" sz="6000" b="0" i="0" u="none" strike="noStrike" kern="1200" cap="none" spc="0" normalizeH="0" baseline="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 </a:t>
              </a:r>
              <a:r>
                <a:rPr kumimoji="0" lang="en-US" sz="6000" b="0" i="0" u="none" strike="noStrike" kern="1200" cap="none" spc="0" normalizeH="0" baseline="0" noProof="0" dirty="0" err="1">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HẢI</a:t>
              </a:r>
              <a:r>
                <a:rPr kumimoji="0" lang="en-US" sz="6000" b="0" i="0" u="none" strike="noStrike" kern="1200" cap="none" spc="0" normalizeH="0" baseline="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 </a:t>
              </a:r>
              <a:r>
                <a:rPr kumimoji="0" lang="en-US" sz="6000" b="0" i="0" u="none" strike="noStrike" kern="1200" cap="none" spc="0" normalizeH="0" baseline="0" noProof="0" dirty="0" err="1">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MIỀN</a:t>
              </a:r>
              <a:r>
                <a:rPr kumimoji="0" lang="en-US" sz="6000" b="0" i="0" u="none" strike="noStrike" kern="1200" cap="none" spc="0" normalizeH="0" baseline="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 </a:t>
              </a:r>
              <a:r>
                <a:rPr kumimoji="0" lang="en-US" sz="6000" b="0" i="0" u="none" strike="noStrike" kern="1200" cap="none" spc="0" normalizeH="0" baseline="0" noProof="0" dirty="0" err="1">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TRUNG</a:t>
              </a:r>
              <a:endParaRPr kumimoji="0" lang="en-US" sz="6000" b="0" i="0" u="none" strike="noStrike" kern="1200" cap="none" spc="0" normalizeH="0" baseline="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endParaRPr>
            </a:p>
          </p:txBody>
        </p:sp>
        <p:sp>
          <p:nvSpPr>
            <p:cNvPr id="15" name="TextBox 14">
              <a:extLst>
                <a:ext uri="{FF2B5EF4-FFF2-40B4-BE49-F238E27FC236}">
                  <a16:creationId xmlns:a16="http://schemas.microsoft.com/office/drawing/2014/main" id="{4D27003F-5B94-4E6F-841F-A74239C04A7D}"/>
                </a:ext>
              </a:extLst>
            </p:cNvPr>
            <p:cNvSpPr txBox="1"/>
            <p:nvPr/>
          </p:nvSpPr>
          <p:spPr>
            <a:xfrm>
              <a:off x="2276473" y="1385833"/>
              <a:ext cx="9811047" cy="424731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000" b="0" i="0" u="none" strike="noStrike" kern="1200" cap="none" spc="0" normalizeH="0" baseline="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THIÊN</a:t>
              </a:r>
              <a:r>
                <a:rPr kumimoji="0" lang="vi-VN" sz="6000" b="0" i="0" u="none" strike="noStrike" kern="1200" cap="none" spc="0" normalizeH="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 NHIÊN VÙNG</a:t>
              </a:r>
              <a:endParaRPr kumimoji="0" lang="en-US" sz="6000" b="0" i="0" u="none" strike="noStrike" kern="1200" cap="none" spc="0" normalizeH="0" baseline="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err="1">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DUYÊN</a:t>
              </a:r>
              <a:r>
                <a:rPr kumimoji="0" lang="en-US" sz="6000" b="0" i="0" u="none" strike="noStrike" kern="1200" cap="none" spc="0" normalizeH="0" baseline="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 </a:t>
              </a:r>
              <a:r>
                <a:rPr kumimoji="0" lang="en-US" sz="6000" b="0" i="0" u="none" strike="noStrike" kern="1200" cap="none" spc="0" normalizeH="0" baseline="0" noProof="0" dirty="0" err="1">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HẢI</a:t>
              </a:r>
              <a:r>
                <a:rPr kumimoji="0" lang="en-US" sz="6000" b="0" i="0" u="none" strike="noStrike" kern="1200" cap="none" spc="0" normalizeH="0" baseline="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 </a:t>
              </a:r>
              <a:r>
                <a:rPr kumimoji="0" lang="en-US" sz="6000" b="0" i="0" u="none" strike="noStrike" kern="1200" cap="none" spc="0" normalizeH="0" baseline="0" noProof="0" dirty="0" err="1">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MIỀN</a:t>
              </a:r>
              <a:r>
                <a:rPr kumimoji="0" lang="en-US" sz="6000" b="0" i="0" u="none" strike="noStrike" kern="1200" cap="none" spc="0" normalizeH="0" baseline="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 </a:t>
              </a:r>
              <a:r>
                <a:rPr kumimoji="0" lang="en-US" sz="6000" b="0" i="0" u="none" strike="noStrike" kern="1200" cap="none" spc="0" normalizeH="0" baseline="0" noProof="0" dirty="0" err="1">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TRUNG</a:t>
              </a:r>
              <a:endParaRPr kumimoji="0" lang="en-US" sz="6000" b="0" i="0" u="none" strike="noStrike" kern="1200" cap="none" spc="0" normalizeH="0" baseline="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6000" b="0" i="0" u="none" strike="noStrike" kern="1200" cap="none" spc="0" normalizeH="0" baseline="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endParaRPr>
            </a:p>
          </p:txBody>
        </p:sp>
      </p:grpSp>
      <p:sp>
        <p:nvSpPr>
          <p:cNvPr id="18" name="TextBox 17">
            <a:extLst>
              <a:ext uri="{FF2B5EF4-FFF2-40B4-BE49-F238E27FC236}">
                <a16:creationId xmlns:a16="http://schemas.microsoft.com/office/drawing/2014/main" id="{7D0AF1E0-AB2A-4DA3-9875-7371B9F8C9BA}"/>
              </a:ext>
            </a:extLst>
          </p:cNvPr>
          <p:cNvSpPr txBox="1"/>
          <p:nvPr/>
        </p:nvSpPr>
        <p:spPr>
          <a:xfrm>
            <a:off x="1505001" y="277283"/>
            <a:ext cx="9811047" cy="110799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ED7D31">
                    <a:lumMod val="50000"/>
                  </a:srgbClr>
                </a:solidFill>
                <a:effectLst>
                  <a:glow>
                    <a:prstClr val="white">
                      <a:alpha val="0"/>
                    </a:prstClr>
                  </a:glow>
                </a:effectLst>
                <a:uLnTx/>
                <a:uFillTx/>
                <a:latin typeface="UVN Ba Le" panose="04030605060802020503" pitchFamily="82" charset="0"/>
                <a:ea typeface="+mn-ea"/>
                <a:cs typeface="+mn-cs"/>
              </a:rPr>
              <a:t>LỊCH</a:t>
            </a:r>
            <a:r>
              <a:rPr kumimoji="0" lang="vi-VN" sz="4400" b="1" i="0" u="none" strike="noStrike" kern="1200" cap="none" spc="0" normalizeH="0" noProof="0" dirty="0">
                <a:ln>
                  <a:noFill/>
                </a:ln>
                <a:solidFill>
                  <a:srgbClr val="ED7D31">
                    <a:lumMod val="50000"/>
                  </a:srgbClr>
                </a:solidFill>
                <a:effectLst>
                  <a:glow>
                    <a:prstClr val="white">
                      <a:alpha val="0"/>
                    </a:prstClr>
                  </a:glow>
                </a:effectLst>
                <a:uLnTx/>
                <a:uFillTx/>
                <a:latin typeface="UVN Ba Le" panose="04030605060802020503" pitchFamily="82" charset="0"/>
                <a:ea typeface="+mn-ea"/>
                <a:cs typeface="+mn-cs"/>
              </a:rPr>
              <a:t> SỬ &amp; </a:t>
            </a:r>
            <a:r>
              <a:rPr kumimoji="0" lang="en-US" sz="4400" b="1" i="0" u="none" strike="noStrike" kern="1200" cap="none" spc="0" normalizeH="0" baseline="0" noProof="0" dirty="0">
                <a:ln>
                  <a:noFill/>
                </a:ln>
                <a:solidFill>
                  <a:srgbClr val="ED7D31">
                    <a:lumMod val="50000"/>
                  </a:srgbClr>
                </a:solidFill>
                <a:effectLst>
                  <a:glow>
                    <a:prstClr val="white">
                      <a:alpha val="0"/>
                    </a:prstClr>
                  </a:glow>
                </a:effectLst>
                <a:uLnTx/>
                <a:uFillTx/>
                <a:latin typeface="UVN Ba Le" panose="04030605060802020503" pitchFamily="82" charset="0"/>
                <a:ea typeface="+mn-ea"/>
                <a:cs typeface="+mn-cs"/>
              </a:rPr>
              <a:t>ĐỊA LÝ 4</a:t>
            </a:r>
          </a:p>
        </p:txBody>
      </p:sp>
      <p:pic>
        <p:nvPicPr>
          <p:cNvPr id="8" name="Picture 7" descr="A picture containing text, toy, doll&#10;&#10;Description automatically generated">
            <a:extLst>
              <a:ext uri="{FF2B5EF4-FFF2-40B4-BE49-F238E27FC236}">
                <a16:creationId xmlns:a16="http://schemas.microsoft.com/office/drawing/2014/main" id="{954D4E8F-8113-48EE-8B9F-A5FBE91608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6" y="617061"/>
            <a:ext cx="3230911" cy="4577586"/>
          </a:xfrm>
          <a:prstGeom prst="rect">
            <a:avLst/>
          </a:prstGeom>
        </p:spPr>
      </p:pic>
    </p:spTree>
    <p:extLst>
      <p:ext uri="{BB962C8B-B14F-4D97-AF65-F5344CB8AC3E}">
        <p14:creationId xmlns:p14="http://schemas.microsoft.com/office/powerpoint/2010/main" val="42028706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style.rotation</p:attrName>
                                        </p:attrNameLst>
                                      </p:cBhvr>
                                      <p:tavLst>
                                        <p:tav tm="0">
                                          <p:val>
                                            <p:fltVal val="90"/>
                                          </p:val>
                                        </p:tav>
                                        <p:tav tm="100000">
                                          <p:val>
                                            <p:fltVal val="0"/>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802E729-8B20-2E3F-768B-DA5A974ED23D}"/>
              </a:ext>
            </a:extLst>
          </p:cNvPr>
          <p:cNvSpPr/>
          <p:nvPr/>
        </p:nvSpPr>
        <p:spPr>
          <a:xfrm>
            <a:off x="173664" y="850605"/>
            <a:ext cx="11844671" cy="5667154"/>
          </a:xfrm>
          <a:prstGeom prst="roundRect">
            <a:avLst/>
          </a:prstGeom>
          <a:solidFill>
            <a:schemeClr val="bg1">
              <a:alpha val="6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tabLst>
                <a:tab pos="6480810" algn="l"/>
              </a:tabLst>
            </a:pPr>
            <a:r>
              <a:rPr lang="vi-VN" sz="2400" b="1" dirty="0">
                <a:solidFill>
                  <a:srgbClr val="002060"/>
                </a:solidFill>
                <a:effectLst/>
                <a:latin typeface="Cambria" panose="02040503050406030204" pitchFamily="18" charset="0"/>
                <a:ea typeface="Cambria" panose="02040503050406030204" pitchFamily="18" charset="0"/>
              </a:rPr>
              <a:t>- Xác định được trên bản đồ hoặc lược đồ vị trí địa lí và một số địa danh tiêu biểu (ví dụ: dãy núi Trường Sơn, dãy núi Bạch Mã, đèo Hải Vân, vườn quốc gia Phong Nha – Kẻ Bàng,...) của vùng Duyên hải miền Trung.</a:t>
            </a:r>
            <a:endParaRPr lang="en-US" sz="2400" b="1" dirty="0">
              <a:solidFill>
                <a:srgbClr val="002060"/>
              </a:solidFill>
              <a:effectLst/>
              <a:latin typeface="Cambria" panose="02040503050406030204" pitchFamily="18" charset="0"/>
              <a:ea typeface="Cambria" panose="02040503050406030204" pitchFamily="18" charset="0"/>
            </a:endParaRPr>
          </a:p>
          <a:p>
            <a:pPr marL="0" marR="0" algn="just">
              <a:spcBef>
                <a:spcPts val="0"/>
              </a:spcBef>
              <a:spcAft>
                <a:spcPts val="0"/>
              </a:spcAft>
              <a:tabLst>
                <a:tab pos="6480810" algn="l"/>
              </a:tabLst>
            </a:pPr>
            <a:r>
              <a:rPr lang="vi-VN" sz="2400" b="1" dirty="0">
                <a:solidFill>
                  <a:srgbClr val="002060"/>
                </a:solidFill>
                <a:effectLst/>
                <a:latin typeface="Cambria" panose="02040503050406030204" pitchFamily="18" charset="0"/>
                <a:ea typeface="Cambria" panose="02040503050406030204" pitchFamily="18" charset="0"/>
              </a:rPr>
              <a:t>- Quan sát lược đồ hoặc bản đồ, tranh ảnh, trình bày được một trong những đặc điểm thiên nhiên (ví dụ: địa hình, khí hậu, sông ngòi,...) của vùng Duyên hải miền Trung.</a:t>
            </a:r>
            <a:endParaRPr lang="en-US" sz="2400" b="1" dirty="0">
              <a:solidFill>
                <a:srgbClr val="002060"/>
              </a:solidFill>
              <a:effectLst/>
              <a:latin typeface="Cambria" panose="02040503050406030204" pitchFamily="18" charset="0"/>
              <a:ea typeface="Cambria" panose="02040503050406030204" pitchFamily="18" charset="0"/>
            </a:endParaRPr>
          </a:p>
          <a:p>
            <a:pPr marL="0" marR="0">
              <a:lnSpc>
                <a:spcPct val="135000"/>
              </a:lnSpc>
              <a:spcBef>
                <a:spcPts val="0"/>
              </a:spcBef>
              <a:spcAft>
                <a:spcPts val="0"/>
              </a:spcAft>
              <a:tabLst>
                <a:tab pos="6480810" algn="l"/>
              </a:tabLst>
            </a:pPr>
            <a:r>
              <a:rPr lang="vi-VN" sz="2400" b="1" dirty="0">
                <a:solidFill>
                  <a:srgbClr val="002060"/>
                </a:solidFill>
                <a:effectLst/>
                <a:latin typeface="Cambria" panose="02040503050406030204" pitchFamily="18" charset="0"/>
                <a:ea typeface="Cambria" panose="02040503050406030204" pitchFamily="18" charset="0"/>
              </a:rPr>
              <a:t>- Nêu được một số tác động của môi trường thiên nhiên đôi với đời sống và hoạt động sản xuất trong vùng.</a:t>
            </a:r>
            <a:endParaRPr lang="en-US" sz="2400" b="1" dirty="0">
              <a:solidFill>
                <a:srgbClr val="002060"/>
              </a:solidFill>
              <a:effectLst/>
              <a:latin typeface="Cambria" panose="02040503050406030204" pitchFamily="18" charset="0"/>
              <a:ea typeface="Cambria" panose="02040503050406030204" pitchFamily="18" charset="0"/>
            </a:endParaRPr>
          </a:p>
          <a:p>
            <a:pPr marL="0" marR="0">
              <a:lnSpc>
                <a:spcPct val="135000"/>
              </a:lnSpc>
              <a:spcBef>
                <a:spcPts val="0"/>
              </a:spcBef>
              <a:spcAft>
                <a:spcPts val="0"/>
              </a:spcAft>
              <a:tabLst>
                <a:tab pos="6480810" algn="l"/>
              </a:tabLst>
            </a:pPr>
            <a:r>
              <a:rPr lang="vi-VN" sz="2400" b="1" dirty="0">
                <a:solidFill>
                  <a:srgbClr val="002060"/>
                </a:solidFill>
                <a:effectLst/>
                <a:latin typeface="Cambria" panose="02040503050406030204" pitchFamily="18" charset="0"/>
                <a:ea typeface="Cambria" panose="02040503050406030204" pitchFamily="18" charset="0"/>
              </a:rPr>
              <a:t>- Đề xuất được ở mức độ đơn giản một số biện pháp phòng, chống thiên tai ở vùng</a:t>
            </a:r>
            <a:r>
              <a:rPr lang="en-US" sz="2400" b="1" dirty="0">
                <a:solidFill>
                  <a:srgbClr val="002060"/>
                </a:solidFill>
                <a:latin typeface="Cambria" panose="02040503050406030204" pitchFamily="18" charset="0"/>
                <a:ea typeface="Cambria" panose="02040503050406030204" pitchFamily="18" charset="0"/>
              </a:rPr>
              <a:t> </a:t>
            </a:r>
            <a:r>
              <a:rPr lang="vi-VN" sz="2400" b="1" dirty="0">
                <a:solidFill>
                  <a:srgbClr val="002060"/>
                </a:solidFill>
                <a:effectLst/>
                <a:latin typeface="Cambria" panose="02040503050406030204" pitchFamily="18" charset="0"/>
                <a:ea typeface="Cambria" panose="02040503050406030204" pitchFamily="18" charset="0"/>
              </a:rPr>
              <a:t>Duyên hải miền Trung.</a:t>
            </a:r>
            <a:endParaRPr lang="en-US" sz="2400" b="1" dirty="0">
              <a:solidFill>
                <a:srgbClr val="002060"/>
              </a:solidFill>
              <a:effectLst/>
              <a:latin typeface="Cambria" panose="02040503050406030204" pitchFamily="18" charset="0"/>
              <a:ea typeface="Cambria" panose="02040503050406030204" pitchFamily="18" charset="0"/>
            </a:endParaRPr>
          </a:p>
          <a:p>
            <a:pPr marL="0" marR="0">
              <a:lnSpc>
                <a:spcPct val="135000"/>
              </a:lnSpc>
              <a:spcBef>
                <a:spcPts val="0"/>
              </a:spcBef>
              <a:spcAft>
                <a:spcPts val="0"/>
              </a:spcAft>
              <a:tabLst>
                <a:tab pos="6480810" algn="l"/>
              </a:tabLst>
            </a:pPr>
            <a:r>
              <a:rPr lang="vi-VN" sz="2400" b="1" dirty="0">
                <a:solidFill>
                  <a:srgbClr val="002060"/>
                </a:solidFill>
                <a:effectLst/>
                <a:latin typeface="Cambria" panose="02040503050406030204" pitchFamily="18" charset="0"/>
                <a:ea typeface="Cambria" panose="02040503050406030204" pitchFamily="18" charset="0"/>
              </a:rPr>
              <a:t>- Thể hiện được thái độ cảm thông và sẵn sàng có hành động chia sẻ với người dân gặp thiên tai.</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AE0EF1A2-49DA-87CE-FAA5-C48CD2E9239A}"/>
              </a:ext>
            </a:extLst>
          </p:cNvPr>
          <p:cNvSpPr/>
          <p:nvPr/>
        </p:nvSpPr>
        <p:spPr>
          <a:xfrm>
            <a:off x="2828261" y="127591"/>
            <a:ext cx="6007395" cy="7230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YÊU CẦU CẦN ĐẠT</a:t>
            </a:r>
          </a:p>
        </p:txBody>
      </p:sp>
    </p:spTree>
    <p:extLst>
      <p:ext uri="{BB962C8B-B14F-4D97-AF65-F5344CB8AC3E}">
        <p14:creationId xmlns:p14="http://schemas.microsoft.com/office/powerpoint/2010/main" val="207840514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8A2E23F-A2BE-4AC0-BFED-20A83FDFDF3E}"/>
              </a:ext>
            </a:extLst>
          </p:cNvPr>
          <p:cNvPicPr>
            <a:picLocks noChangeAspect="1"/>
          </p:cNvPicPr>
          <p:nvPr/>
        </p:nvPicPr>
        <p:blipFill>
          <a:blip r:embed="rId2"/>
          <a:srcRect/>
          <a:stretch>
            <a:fillRect/>
          </a:stretch>
        </p:blipFill>
        <p:spPr>
          <a:xfrm>
            <a:off x="7175115" y="395437"/>
            <a:ext cx="4826722" cy="3933779"/>
          </a:xfrm>
          <a:prstGeom prst="rect">
            <a:avLst/>
          </a:prstGeom>
        </p:spPr>
      </p:pic>
      <p:pic>
        <p:nvPicPr>
          <p:cNvPr id="2" name="Picture 1"/>
          <p:cNvPicPr>
            <a:picLocks noChangeAspect="1"/>
          </p:cNvPicPr>
          <p:nvPr/>
        </p:nvPicPr>
        <p:blipFill>
          <a:blip r:embed="rId3"/>
          <a:stretch>
            <a:fillRect/>
          </a:stretch>
        </p:blipFill>
        <p:spPr>
          <a:xfrm>
            <a:off x="609172" y="3977640"/>
            <a:ext cx="11971291" cy="2354280"/>
          </a:xfrm>
          <a:prstGeom prst="rect">
            <a:avLst/>
          </a:prstGeom>
        </p:spPr>
      </p:pic>
    </p:spTree>
    <p:extLst>
      <p:ext uri="{BB962C8B-B14F-4D97-AF65-F5344CB8AC3E}">
        <p14:creationId xmlns:p14="http://schemas.microsoft.com/office/powerpoint/2010/main" val="18017986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par>
                                <p:cTn id="16" presetID="42"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8068" y="740475"/>
            <a:ext cx="11493629" cy="5075109"/>
          </a:xfrm>
          <a:prstGeom prst="rect">
            <a:avLst/>
          </a:prstGeom>
        </p:spPr>
      </p:pic>
    </p:spTree>
    <p:extLst>
      <p:ext uri="{BB962C8B-B14F-4D97-AF65-F5344CB8AC3E}">
        <p14:creationId xmlns:p14="http://schemas.microsoft.com/office/powerpoint/2010/main" val="17111971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Speech Bubble: Rectangle with Corners Rounded 4">
            <a:extLst>
              <a:ext uri="{FF2B5EF4-FFF2-40B4-BE49-F238E27FC236}">
                <a16:creationId xmlns:a16="http://schemas.microsoft.com/office/drawing/2014/main" id="{84F489F6-BB75-4192-87C0-42871C65B983}"/>
              </a:ext>
            </a:extLst>
          </p:cNvPr>
          <p:cNvSpPr/>
          <p:nvPr/>
        </p:nvSpPr>
        <p:spPr>
          <a:xfrm>
            <a:off x="5657197" y="1587281"/>
            <a:ext cx="4369013" cy="2355858"/>
          </a:xfrm>
          <a:prstGeom prst="wedgeRoundRectCallout">
            <a:avLst>
              <a:gd name="adj1" fmla="val 35787"/>
              <a:gd name="adj2" fmla="val 89141"/>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Chỉ trên bản đồ địa lí </a:t>
            </a:r>
            <a:r>
              <a:rPr kumimoji="0" lang="vi-VN" sz="3200" b="1" i="0" u="none" strike="noStrike" kern="1200" cap="none" spc="0" normalizeH="0" baseline="0" noProof="0">
                <a:ln>
                  <a:noFill/>
                </a:ln>
                <a:solidFill>
                  <a:srgbClr val="FF0000"/>
                </a:solidFill>
                <a:effectLst/>
                <a:uLnTx/>
                <a:uFillTx/>
                <a:latin typeface="Arial" panose="020B0604020202020204" pitchFamily="34" charset="0"/>
                <a:ea typeface="Cambria" panose="02040503050406030204" pitchFamily="18" charset="0"/>
                <a:cs typeface="Calibri" panose="020F0502020204030204" pitchFamily="34" charset="0"/>
              </a:rPr>
              <a:t>vị trí </a:t>
            </a:r>
            <a:r>
              <a:rPr kumimoji="0" lang="vi-VN"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của dải </a:t>
            </a:r>
            <a:r>
              <a:rPr kumimoji="0" lang="vi-VN" sz="3200" b="1"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đồng</a:t>
            </a:r>
            <a:r>
              <a:rPr kumimoji="0" lang="vi-VN" sz="32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vi-VN" sz="3200" b="1"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bằng</a:t>
            </a:r>
            <a:r>
              <a:rPr kumimoji="0" lang="vi-VN" sz="32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 duyên </a:t>
            </a:r>
            <a:r>
              <a:rPr kumimoji="0" lang="vi-VN" sz="3200" b="1"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hải</a:t>
            </a:r>
            <a:r>
              <a:rPr kumimoji="0" lang="vi-VN" sz="32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vi-VN" sz="3200" b="1" i="0" u="none" strike="noStrike" kern="1200" cap="none" spc="0" normalizeH="0" baseline="0" noProof="0" err="1">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miền</a:t>
            </a:r>
            <a:r>
              <a:rPr kumimoji="0" lang="vi-VN"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 Trung.</a:t>
            </a:r>
            <a:endParaRPr kumimoji="0" lang="en-US" sz="3200" b="1" i="0" u="none" strike="noStrike" kern="1200" cap="none" spc="0" normalizeH="0" baseline="0" noProof="0" dirty="0">
              <a:ln>
                <a:noFill/>
              </a:ln>
              <a:solidFill>
                <a:prstClr val="black">
                  <a:lumMod val="65000"/>
                  <a:lumOff val="35000"/>
                </a:prstClr>
              </a:solidFill>
              <a:effectLst/>
              <a:uLnTx/>
              <a:uFillTx/>
              <a:latin typeface="Calibri"/>
              <a:ea typeface="Cambria" panose="02040503050406030204" pitchFamily="18" charset="0"/>
              <a:cs typeface="Calibri" panose="020F0502020204030204" pitchFamily="34" charset="0"/>
            </a:endParaRPr>
          </a:p>
        </p:txBody>
      </p:sp>
      <p:pic>
        <p:nvPicPr>
          <p:cNvPr id="24" name="Picture 23">
            <a:extLst>
              <a:ext uri="{FF2B5EF4-FFF2-40B4-BE49-F238E27FC236}">
                <a16:creationId xmlns:a16="http://schemas.microsoft.com/office/drawing/2014/main" id="{303B68E0-4D42-470A-83BE-B7FA8D841FA2}"/>
              </a:ext>
            </a:extLst>
          </p:cNvPr>
          <p:cNvPicPr>
            <a:picLocks noChangeAspect="1"/>
          </p:cNvPicPr>
          <p:nvPr/>
        </p:nvPicPr>
        <p:blipFill>
          <a:blip r:embed="rId5"/>
          <a:stretch>
            <a:fillRect/>
          </a:stretch>
        </p:blipFill>
        <p:spPr>
          <a:xfrm>
            <a:off x="50821" y="57134"/>
            <a:ext cx="4540634" cy="6833976"/>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1024AE06-535C-4D8F-B916-03082BAE35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516583" y="3668398"/>
            <a:ext cx="2968610" cy="2934480"/>
          </a:xfrm>
          <a:prstGeom prst="rect">
            <a:avLst/>
          </a:prstGeom>
        </p:spPr>
      </p:pic>
      <p:pic>
        <p:nvPicPr>
          <p:cNvPr id="27" name="Picture 26">
            <a:extLst>
              <a:ext uri="{FF2B5EF4-FFF2-40B4-BE49-F238E27FC236}">
                <a16:creationId xmlns:a16="http://schemas.microsoft.com/office/drawing/2014/main" id="{46405A4D-1407-4778-A2F4-9E893AEDB5E7}"/>
              </a:ext>
            </a:extLst>
          </p:cNvPr>
          <p:cNvPicPr>
            <a:picLocks noChangeAspect="1"/>
          </p:cNvPicPr>
          <p:nvPr/>
        </p:nvPicPr>
        <p:blipFill>
          <a:blip r:embed="rId7"/>
          <a:stretch>
            <a:fillRect/>
          </a:stretch>
        </p:blipFill>
        <p:spPr>
          <a:xfrm>
            <a:off x="987934" y="1563799"/>
            <a:ext cx="2966482" cy="4209198"/>
          </a:xfrm>
          <a:prstGeom prst="rect">
            <a:avLst/>
          </a:prstGeom>
        </p:spPr>
      </p:pic>
      <p:pic>
        <p:nvPicPr>
          <p:cNvPr id="13" name="Picture 12"/>
          <p:cNvPicPr>
            <a:picLocks noChangeAspect="1"/>
          </p:cNvPicPr>
          <p:nvPr/>
        </p:nvPicPr>
        <p:blipFill>
          <a:blip r:embed="rId8"/>
          <a:stretch>
            <a:fillRect/>
          </a:stretch>
        </p:blipFill>
        <p:spPr>
          <a:xfrm>
            <a:off x="4760355" y="292608"/>
            <a:ext cx="7151228" cy="1274174"/>
          </a:xfrm>
          <a:prstGeom prst="rect">
            <a:avLst/>
          </a:prstGeom>
        </p:spPr>
      </p:pic>
    </p:spTree>
    <p:custDataLst>
      <p:tags r:id="rId1"/>
    </p:custDataLst>
    <p:extLst>
      <p:ext uri="{BB962C8B-B14F-4D97-AF65-F5344CB8AC3E}">
        <p14:creationId xmlns:p14="http://schemas.microsoft.com/office/powerpoint/2010/main" val="298024209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500"/>
                            </p:stCondLst>
                            <p:childTnLst>
                              <p:par>
                                <p:cTn id="21" presetID="49" presetClass="path" presetSubtype="0" accel="50000" decel="50000" fill="hold" nodeType="afterEffect">
                                  <p:stCondLst>
                                    <p:cond delay="0"/>
                                  </p:stCondLst>
                                  <p:childTnLst>
                                    <p:animMotion origin="layout" path="M -4.16667E-6 -3.7037E-6 L 0.35834 -3.7037E-6 " pathEditMode="relative" rAng="0" ptsTypes="AA">
                                      <p:cBhvr>
                                        <p:cTn id="22" dur="2000" fill="hold"/>
                                        <p:tgtEl>
                                          <p:spTgt spid="27"/>
                                        </p:tgtEl>
                                        <p:attrNameLst>
                                          <p:attrName>ppt_x</p:attrName>
                                          <p:attrName>ppt_y</p:attrName>
                                        </p:attrNameLst>
                                      </p:cBhvr>
                                      <p:rCtr x="17917" y="0"/>
                                    </p:animMotion>
                                  </p:childTnLst>
                                </p:cTn>
                              </p:par>
                              <p:par>
                                <p:cTn id="23" presetID="10" presetClass="exit" presetSubtype="0" fill="hold" grpId="1" nodeType="withEffect">
                                  <p:stCondLst>
                                    <p:cond delay="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4" descr="vietnammap">
            <a:extLst>
              <a:ext uri="{FF2B5EF4-FFF2-40B4-BE49-F238E27FC236}">
                <a16:creationId xmlns:a16="http://schemas.microsoft.com/office/drawing/2014/main" id="{2472B152-65DD-446D-B965-7632EC5655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079" y="1211903"/>
            <a:ext cx="3832471" cy="539775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 name="Speech Bubble: Rectangle with Corners Rounded 4">
            <a:extLst>
              <a:ext uri="{FF2B5EF4-FFF2-40B4-BE49-F238E27FC236}">
                <a16:creationId xmlns:a16="http://schemas.microsoft.com/office/drawing/2014/main" id="{13922572-9E8A-49E3-8513-F1B5299938AE}"/>
              </a:ext>
            </a:extLst>
          </p:cNvPr>
          <p:cNvSpPr/>
          <p:nvPr/>
        </p:nvSpPr>
        <p:spPr>
          <a:xfrm>
            <a:off x="5422472" y="1894161"/>
            <a:ext cx="4369013" cy="2355858"/>
          </a:xfrm>
          <a:prstGeom prst="wedgeRoundRectCallout">
            <a:avLst>
              <a:gd name="adj1" fmla="val 35787"/>
              <a:gd name="adj2" fmla="val 89141"/>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Dải đồng bằng duyên hải miền Trung được kéo</a:t>
            </a:r>
            <a:r>
              <a:rPr kumimoji="0" lang="vi-VN" sz="2800" b="1" i="0" u="none" strike="noStrike" kern="1200" cap="none" spc="0" normalizeH="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 dài</a:t>
            </a:r>
            <a:r>
              <a:rPr kumimoji="0" lang="vi-VN" sz="28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 từ </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Cambria" panose="02040503050406030204" pitchFamily="18" charset="0"/>
                <a:cs typeface="Calibri" panose="020F0502020204030204" pitchFamily="34" charset="0"/>
              </a:rPr>
              <a:t>Thanh Hóa đến Bình Thuận</a:t>
            </a:r>
            <a:r>
              <a:rPr kumimoji="0" lang="vi-VN" sz="28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a:t>
            </a:r>
            <a:endParaRPr kumimoji="0" lang="en-US" sz="2800" b="1" i="0" u="none" strike="noStrike" kern="1200" cap="none" spc="0" normalizeH="0" baseline="0" noProof="0" dirty="0">
              <a:ln>
                <a:noFill/>
              </a:ln>
              <a:solidFill>
                <a:prstClr val="black">
                  <a:lumMod val="65000"/>
                  <a:lumOff val="35000"/>
                </a:prstClr>
              </a:solidFill>
              <a:effectLst/>
              <a:uLnTx/>
              <a:uFillTx/>
              <a:latin typeface="Calibri"/>
              <a:ea typeface="Cambria" panose="02040503050406030204" pitchFamily="18" charset="0"/>
              <a:cs typeface="Calibri" panose="020F0502020204030204" pitchFamily="34" charset="0"/>
            </a:endParaRPr>
          </a:p>
        </p:txBody>
      </p:sp>
      <p:pic>
        <p:nvPicPr>
          <p:cNvPr id="32" name="Picture 31" descr="A picture containing text&#10;&#10;Description automatically generated">
            <a:extLst>
              <a:ext uri="{FF2B5EF4-FFF2-40B4-BE49-F238E27FC236}">
                <a16:creationId xmlns:a16="http://schemas.microsoft.com/office/drawing/2014/main" id="{372B4996-CC7E-4A0A-945A-1F9E17DE23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735061" y="3777216"/>
            <a:ext cx="2968610" cy="2934480"/>
          </a:xfrm>
          <a:prstGeom prst="rect">
            <a:avLst/>
          </a:prstGeom>
        </p:spPr>
      </p:pic>
      <p:pic>
        <p:nvPicPr>
          <p:cNvPr id="4" name="Picture 3" descr="Map&#10;&#10;Description automatically generated">
            <a:extLst>
              <a:ext uri="{FF2B5EF4-FFF2-40B4-BE49-F238E27FC236}">
                <a16:creationId xmlns:a16="http://schemas.microsoft.com/office/drawing/2014/main" id="{87DBBDFD-E636-4F60-BA83-66FD45D505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8247" y="1200806"/>
            <a:ext cx="3854372" cy="5419951"/>
          </a:xfrm>
          <a:prstGeom prst="rect">
            <a:avLst/>
          </a:prstGeom>
        </p:spPr>
      </p:pic>
      <p:pic>
        <p:nvPicPr>
          <p:cNvPr id="13" name="Picture 12"/>
          <p:cNvPicPr>
            <a:picLocks noChangeAspect="1"/>
          </p:cNvPicPr>
          <p:nvPr/>
        </p:nvPicPr>
        <p:blipFill>
          <a:blip r:embed="rId8"/>
          <a:stretch>
            <a:fillRect/>
          </a:stretch>
        </p:blipFill>
        <p:spPr>
          <a:xfrm>
            <a:off x="4900564" y="355360"/>
            <a:ext cx="7151228" cy="1274174"/>
          </a:xfrm>
          <a:prstGeom prst="rect">
            <a:avLst/>
          </a:prstGeom>
        </p:spPr>
      </p:pic>
    </p:spTree>
    <p:custDataLst>
      <p:tags r:id="rId1"/>
    </p:custDataLst>
    <p:extLst>
      <p:ext uri="{BB962C8B-B14F-4D97-AF65-F5344CB8AC3E}">
        <p14:creationId xmlns:p14="http://schemas.microsoft.com/office/powerpoint/2010/main" val="13896334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
</p:tagLst>
</file>

<file path=ppt/tags/tag10.xml><?xml version="1.0" encoding="utf-8"?>
<p:tagLst xmlns:a="http://schemas.openxmlformats.org/drawingml/2006/main" xmlns:r="http://schemas.openxmlformats.org/officeDocument/2006/relationships" xmlns:p="http://schemas.openxmlformats.org/presentationml/2006/main">
  <p:tag name="TIMING" val="|0.4"/>
</p:tagLst>
</file>

<file path=ppt/tags/tag11.xml><?xml version="1.0" encoding="utf-8"?>
<p:tagLst xmlns:a="http://schemas.openxmlformats.org/drawingml/2006/main" xmlns:r="http://schemas.openxmlformats.org/officeDocument/2006/relationships" xmlns:p="http://schemas.openxmlformats.org/presentationml/2006/main">
  <p:tag name="TIMING" val="|0.4"/>
</p:tagLst>
</file>

<file path=ppt/tags/tag12.xml><?xml version="1.0" encoding="utf-8"?>
<p:tagLst xmlns:a="http://schemas.openxmlformats.org/drawingml/2006/main" xmlns:r="http://schemas.openxmlformats.org/officeDocument/2006/relationships" xmlns:p="http://schemas.openxmlformats.org/presentationml/2006/main">
  <p:tag name="TIMING" val="|0.4"/>
</p:tagLst>
</file>

<file path=ppt/tags/tag13.xml><?xml version="1.0" encoding="utf-8"?>
<p:tagLst xmlns:a="http://schemas.openxmlformats.org/drawingml/2006/main" xmlns:r="http://schemas.openxmlformats.org/officeDocument/2006/relationships" xmlns:p="http://schemas.openxmlformats.org/presentationml/2006/main">
  <p:tag name="TIMING" val="|0.4"/>
</p:tagLst>
</file>

<file path=ppt/tags/tag14.xml><?xml version="1.0" encoding="utf-8"?>
<p:tagLst xmlns:a="http://schemas.openxmlformats.org/drawingml/2006/main" xmlns:r="http://schemas.openxmlformats.org/officeDocument/2006/relationships" xmlns:p="http://schemas.openxmlformats.org/presentationml/2006/main">
  <p:tag name="TIMING" val="|0.4"/>
</p:tagLst>
</file>

<file path=ppt/tags/tag15.xml><?xml version="1.0" encoding="utf-8"?>
<p:tagLst xmlns:a="http://schemas.openxmlformats.org/drawingml/2006/main" xmlns:r="http://schemas.openxmlformats.org/officeDocument/2006/relationships" xmlns:p="http://schemas.openxmlformats.org/presentationml/2006/main">
  <p:tag name="TIMING" val="|0.4"/>
</p:tagLst>
</file>

<file path=ppt/tags/tag16.xml><?xml version="1.0" encoding="utf-8"?>
<p:tagLst xmlns:a="http://schemas.openxmlformats.org/drawingml/2006/main" xmlns:r="http://schemas.openxmlformats.org/officeDocument/2006/relationships" xmlns:p="http://schemas.openxmlformats.org/presentationml/2006/main">
  <p:tag name="TIMING" val="|0.4"/>
</p:tagLst>
</file>

<file path=ppt/tags/tag17.xml><?xml version="1.0" encoding="utf-8"?>
<p:tagLst xmlns:a="http://schemas.openxmlformats.org/drawingml/2006/main" xmlns:r="http://schemas.openxmlformats.org/officeDocument/2006/relationships" xmlns:p="http://schemas.openxmlformats.org/presentationml/2006/main">
  <p:tag name="TIMING" val="|0.4"/>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4"/>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4"/>
</p:tagLst>
</file>

<file path=ppt/tags/tag8.xml><?xml version="1.0" encoding="utf-8"?>
<p:tagLst xmlns:a="http://schemas.openxmlformats.org/drawingml/2006/main" xmlns:r="http://schemas.openxmlformats.org/officeDocument/2006/relationships" xmlns:p="http://schemas.openxmlformats.org/presentationml/2006/main">
  <p:tag name="TIMING" val="|0.4"/>
</p:tagLst>
</file>

<file path=ppt/tags/tag9.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891</Words>
  <Application>Microsoft Office PowerPoint</Application>
  <PresentationFormat>Widescreen</PresentationFormat>
  <Paragraphs>83</Paragraphs>
  <Slides>35</Slides>
  <Notes>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35</vt:i4>
      </vt:variant>
    </vt:vector>
  </HeadingPairs>
  <TitlesOfParts>
    <vt:vector size="50" baseType="lpstr">
      <vt:lpstr>Cambria</vt:lpstr>
      <vt:lpstr>UTM Showcard</vt:lpstr>
      <vt:lpstr>UTM Avo</vt:lpstr>
      <vt:lpstr>UVN Ba Le</vt:lpstr>
      <vt:lpstr>SVN-Newton</vt:lpstr>
      <vt:lpstr>Times New Roman</vt:lpstr>
      <vt:lpstr>Wingdings</vt:lpstr>
      <vt:lpstr>UVN Nguyen Du</vt:lpstr>
      <vt:lpstr>#9Slide07 HoneyCream</vt:lpstr>
      <vt:lpstr>Calibri</vt:lpstr>
      <vt:lpstr>微软雅黑</vt:lpstr>
      <vt:lpstr>DengXian</vt:lpstr>
      <vt:lpstr>Arial</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Windows User</cp:lastModifiedBy>
  <cp:revision>20</cp:revision>
  <dcterms:created xsi:type="dcterms:W3CDTF">2023-11-16T13:55:23Z</dcterms:created>
  <dcterms:modified xsi:type="dcterms:W3CDTF">2025-01-02T09:10:33Z</dcterms:modified>
</cp:coreProperties>
</file>