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3" r:id="rId2"/>
  </p:sldMasterIdLst>
  <p:notesMasterIdLst>
    <p:notesMasterId r:id="rId21"/>
  </p:notesMasterIdLst>
  <p:handoutMasterIdLst>
    <p:handoutMasterId r:id="rId22"/>
  </p:handoutMasterIdLst>
  <p:sldIdLst>
    <p:sldId id="316" r:id="rId3"/>
    <p:sldId id="259" r:id="rId4"/>
    <p:sldId id="318" r:id="rId5"/>
    <p:sldId id="257" r:id="rId6"/>
    <p:sldId id="325" r:id="rId7"/>
    <p:sldId id="258" r:id="rId8"/>
    <p:sldId id="264" r:id="rId9"/>
    <p:sldId id="326" r:id="rId10"/>
    <p:sldId id="266" r:id="rId11"/>
    <p:sldId id="267" r:id="rId12"/>
    <p:sldId id="323" r:id="rId13"/>
    <p:sldId id="324" r:id="rId14"/>
    <p:sldId id="260" r:id="rId15"/>
    <p:sldId id="262" r:id="rId16"/>
    <p:sldId id="327" r:id="rId17"/>
    <p:sldId id="328" r:id="rId18"/>
    <p:sldId id="319" r:id="rId19"/>
    <p:sldId id="317" r:id="rId20"/>
  </p:sldIdLst>
  <p:sldSz cx="12192000" cy="6858000"/>
  <p:notesSz cx="6858000" cy="9144000"/>
  <p:embeddedFontLst>
    <p:embeddedFont>
      <p:font typeface="Vogue-ExtraBold" panose="020B0500000000000000" charset="0"/>
      <p:regular r:id="rId23"/>
    </p:embeddedFont>
    <p:embeddedFont>
      <p:font typeface="#9Slide03 Comfortaa" panose="020B0604020202020204" charset="0"/>
      <p:regular r:id="rId24"/>
    </p:embeddedFont>
    <p:embeddedFont>
      <p:font typeface="Roboto" panose="020B0604020202020204" charset="0"/>
      <p:regular r:id="rId25"/>
      <p:bold r:id="rId26"/>
      <p:italic r:id="rId27"/>
      <p:boldItalic r:id="rId28"/>
    </p:embeddedFont>
    <p:embeddedFont>
      <p:font typeface="汉仪劲楷简" panose="020B0604020202020204" charset="-122"/>
      <p:regular r:id="rId29"/>
    </p:embeddedFont>
    <p:embeddedFont>
      <p:font typeface="#9Slide03 AllRoundGothic" panose="020B0604020202020204" charset="0"/>
      <p:regular r:id="rId30"/>
    </p:embeddedFont>
    <p:embeddedFont>
      <p:font typeface="Calibri" panose="020F0502020204030204" pitchFamily="34" charset="0"/>
      <p:regular r:id="rId31"/>
      <p:bold r:id="rId32"/>
      <p:italic r:id="rId33"/>
      <p:boldItalic r:id="rId34"/>
    </p:embeddedFont>
    <p:embeddedFont>
      <p:font typeface="#9Slide07 HoneyCream" panose="020B0604020202020204" charset="0"/>
      <p:regular r:id="rId35"/>
    </p:embeddedFont>
    <p:embeddedFont>
      <p:font typeface="等线" panose="02010600030101010101" pitchFamily="2" charset="-122"/>
      <p:regular r:id="rId36"/>
      <p:bold r:id="rId37"/>
    </p:embeddedFont>
    <p:embeddedFont>
      <p:font typeface="Cambria" panose="02040503050406030204" pitchFamily="18" charset="0"/>
      <p:regular r:id="rId38"/>
      <p:bold r:id="rId39"/>
      <p:italic r:id="rId40"/>
      <p:bold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1204"/>
    <a:srgbClr val="688C23"/>
    <a:srgbClr val="CEE4AE"/>
    <a:srgbClr val="AAD3DE"/>
    <a:srgbClr val="E28700"/>
    <a:srgbClr val="FFBF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劲楷简" panose="00020600040101010101" charset="-122"/>
              <a:ea typeface="汉仪劲楷简" panose="00020600040101010101" charset="-122"/>
              <a:cs typeface="汉仪劲楷简"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汉仪劲楷简" panose="00020600040101010101" charset="-122"/>
              </a:rPr>
              <a:t>2025/1/2</a:t>
            </a:fld>
            <a:endParaRPr lang="zh-CN" altLang="en-US">
              <a:latin typeface="汉仪劲楷简"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劲楷简" panose="00020600040101010101" charset="-122"/>
              <a:ea typeface="汉仪劲楷简" panose="00020600040101010101" charset="-122"/>
              <a:cs typeface="汉仪劲楷简"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汉仪劲楷简" panose="00020600040101010101" charset="-122"/>
              </a:rPr>
              <a:t>‹#›</a:t>
            </a:fld>
            <a:endParaRPr lang="zh-CN" altLang="en-US">
              <a:latin typeface="汉仪劲楷简" panose="00020600040101010101"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劲楷简" panose="00020600040101010101" charset="-122"/>
                <a:ea typeface="汉仪劲楷简" panose="00020600040101010101" charset="-122"/>
                <a:cs typeface="汉仪劲楷简"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劲楷简" panose="00020600040101010101" charset="-122"/>
                <a:ea typeface="汉仪劲楷简" panose="00020600040101010101" charset="-122"/>
                <a:cs typeface="汉仪劲楷简" panose="00020600040101010101" charset="-122"/>
              </a:defRPr>
            </a:lvl1pPr>
          </a:lstStyle>
          <a:p>
            <a:fld id="{D2A48B96-639E-45A3-A0BA-2464DFDB1FAA}" type="datetimeFigureOut">
              <a:rPr lang="zh-CN" altLang="en-US" smtClean="0"/>
              <a:t>2025/1/2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劲楷简" panose="00020600040101010101" charset="-122"/>
                <a:ea typeface="汉仪劲楷简" panose="00020600040101010101" charset="-122"/>
                <a:cs typeface="汉仪劲楷简"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劲楷简" panose="00020600040101010101" charset="-122"/>
                <a:ea typeface="汉仪劲楷简" panose="00020600040101010101" charset="-122"/>
                <a:cs typeface="汉仪劲楷简" panose="00020600040101010101"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1pPr>
    <a:lvl2pPr marL="4572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2pPr>
    <a:lvl3pPr marL="9144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3pPr>
    <a:lvl4pPr marL="13716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4pPr>
    <a:lvl5pPr marL="18288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5368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err="1"/>
              <a:t>Kích</a:t>
            </a:r>
            <a:r>
              <a:rPr lang="en-US" baseline="0" dirty="0"/>
              <a:t> </a:t>
            </a:r>
            <a:r>
              <a:rPr lang="en-US" baseline="0" dirty="0" err="1"/>
              <a:t>vào</a:t>
            </a:r>
            <a:r>
              <a:rPr lang="en-US" baseline="0" dirty="0"/>
              <a:t> </a:t>
            </a:r>
            <a:r>
              <a:rPr lang="en-US" baseline="0" dirty="0" err="1"/>
              <a:t>cái</a:t>
            </a:r>
            <a:r>
              <a:rPr lang="en-US" baseline="0" dirty="0"/>
              <a:t> </a:t>
            </a:r>
            <a:r>
              <a:rPr lang="en-US" baseline="0" dirty="0" err="1"/>
              <a:t>giỏ</a:t>
            </a:r>
            <a:r>
              <a:rPr lang="en-US" baseline="0" dirty="0"/>
              <a:t> </a:t>
            </a:r>
            <a:r>
              <a:rPr lang="en-US" baseline="0" dirty="0" err="1"/>
              <a:t>để</a:t>
            </a:r>
            <a:r>
              <a:rPr lang="en-US" baseline="0" dirty="0"/>
              <a:t> </a:t>
            </a:r>
            <a:r>
              <a:rPr lang="en-US" baseline="0" dirty="0" err="1"/>
              <a:t>tắt</a:t>
            </a:r>
            <a:r>
              <a:rPr lang="en-US" baseline="0" dirty="0"/>
              <a:t> </a:t>
            </a:r>
            <a:r>
              <a:rPr lang="en-US" baseline="0" dirty="0" err="1"/>
              <a:t>lời</a:t>
            </a:r>
            <a:r>
              <a:rPr lang="en-US" baseline="0" dirty="0"/>
              <a:t> </a:t>
            </a:r>
            <a:r>
              <a:rPr lang="en-US" baseline="0" dirty="0" err="1"/>
              <a:t>dẫn</a:t>
            </a:r>
            <a:r>
              <a:rPr lang="en-US" baseline="0" dirty="0"/>
              <a:t>.</a:t>
            </a:r>
          </a:p>
          <a:p>
            <a:pPr marL="228600" indent="-228600">
              <a:buAutoNum type="arabicPeriod"/>
            </a:pPr>
            <a:r>
              <a:rPr lang="en-US" dirty="0"/>
              <a:t>Kick</a:t>
            </a:r>
            <a:r>
              <a:rPr lang="en-US" baseline="0" dirty="0"/>
              <a:t> </a:t>
            </a:r>
            <a:r>
              <a:rPr lang="en-US" baseline="0" dirty="0" err="1"/>
              <a:t>vào</a:t>
            </a:r>
            <a:r>
              <a:rPr lang="en-US" baseline="0" dirty="0"/>
              <a:t> </a:t>
            </a:r>
            <a:r>
              <a:rPr lang="en-US" baseline="0" dirty="0" err="1"/>
              <a:t>số</a:t>
            </a:r>
            <a:r>
              <a:rPr lang="en-US" baseline="0" dirty="0"/>
              <a:t> </a:t>
            </a:r>
            <a:r>
              <a:rPr lang="en-US" baseline="0" dirty="0" err="1"/>
              <a:t>trên</a:t>
            </a:r>
            <a:r>
              <a:rPr lang="en-US" baseline="0" dirty="0"/>
              <a:t> </a:t>
            </a:r>
            <a:r>
              <a:rPr lang="en-US" baseline="0" dirty="0" err="1"/>
              <a:t>chùm</a:t>
            </a:r>
            <a:r>
              <a:rPr lang="en-US" baseline="0" dirty="0"/>
              <a:t> </a:t>
            </a:r>
            <a:r>
              <a:rPr lang="en-US" baseline="0" dirty="0" err="1"/>
              <a:t>nho</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endParaRPr lang="en-US" baseline="0" dirty="0"/>
          </a:p>
          <a:p>
            <a:pPr marL="228600" indent="-228600">
              <a:buAutoNum type="arabicPeriod"/>
            </a:pPr>
            <a:r>
              <a:rPr lang="en-US" baseline="0" dirty="0" err="1"/>
              <a:t>Kích</a:t>
            </a:r>
            <a:r>
              <a:rPr lang="en-US" baseline="0" dirty="0"/>
              <a:t> </a:t>
            </a:r>
            <a:r>
              <a:rPr lang="en-US" baseline="0" dirty="0" err="1"/>
              <a:t>vào</a:t>
            </a:r>
            <a:r>
              <a:rPr lang="en-US" baseline="0" dirty="0"/>
              <a:t> </a:t>
            </a:r>
            <a:r>
              <a:rPr lang="en-US" baseline="0" dirty="0" err="1"/>
              <a:t>người</a:t>
            </a:r>
            <a:r>
              <a:rPr lang="en-US" baseline="0" dirty="0"/>
              <a:t> </a:t>
            </a:r>
            <a:r>
              <a:rPr lang="en-US" baseline="0" dirty="0" err="1"/>
              <a:t>nông</a:t>
            </a:r>
            <a:r>
              <a:rPr lang="en-US" baseline="0" dirty="0"/>
              <a:t> </a:t>
            </a:r>
            <a:r>
              <a:rPr lang="en-US" baseline="0" dirty="0" err="1"/>
              <a:t>dân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phần</a:t>
            </a:r>
            <a:r>
              <a:rPr lang="en-US" baseline="0" dirty="0"/>
              <a:t> </a:t>
            </a:r>
            <a:r>
              <a:rPr lang="en-US" baseline="0" dirty="0" err="1"/>
              <a:t>kết</a:t>
            </a:r>
            <a:r>
              <a:rPr lang="en-US" baseline="0" dirty="0"/>
              <a:t> Game!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42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đúng</a:t>
            </a:r>
            <a:r>
              <a:rPr lang="en-US" baseline="0" dirty="0"/>
              <a:t> hay </a:t>
            </a:r>
            <a:r>
              <a:rPr lang="en-US" baseline="0" dirty="0" err="1"/>
              <a:t>sai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câu</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181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đúng</a:t>
            </a:r>
            <a:r>
              <a:rPr lang="en-US" baseline="0" dirty="0"/>
              <a:t> hay </a:t>
            </a:r>
            <a:r>
              <a:rPr lang="en-US" baseline="0" dirty="0" err="1"/>
              <a:t>sai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câu</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205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đúng</a:t>
            </a:r>
            <a:r>
              <a:rPr lang="en-US" baseline="0" dirty="0"/>
              <a:t> hay </a:t>
            </a:r>
            <a:r>
              <a:rPr lang="en-US" baseline="0" dirty="0" err="1"/>
              <a:t>sai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câu</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477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đúng</a:t>
            </a:r>
            <a:r>
              <a:rPr lang="en-US" baseline="0" dirty="0"/>
              <a:t> hay </a:t>
            </a:r>
            <a:r>
              <a:rPr lang="en-US" baseline="0" dirty="0" err="1"/>
              <a:t>sai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câu</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012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err="1"/>
              <a:t>Kích</a:t>
            </a:r>
            <a:r>
              <a:rPr lang="en-US" baseline="0" dirty="0"/>
              <a:t> </a:t>
            </a:r>
            <a:r>
              <a:rPr lang="en-US" baseline="0" dirty="0" err="1"/>
              <a:t>vào</a:t>
            </a:r>
            <a:r>
              <a:rPr lang="en-US" baseline="0" dirty="0"/>
              <a:t> </a:t>
            </a:r>
            <a:r>
              <a:rPr lang="en-US" baseline="0" dirty="0" err="1"/>
              <a:t>người</a:t>
            </a:r>
            <a:r>
              <a:rPr lang="en-US" baseline="0" dirty="0"/>
              <a:t> </a:t>
            </a:r>
            <a:r>
              <a:rPr lang="en-US" baseline="0" dirty="0" err="1"/>
              <a:t>nông</a:t>
            </a:r>
            <a:r>
              <a:rPr lang="en-US" baseline="0" dirty="0"/>
              <a:t> </a:t>
            </a:r>
            <a:r>
              <a:rPr lang="en-US" baseline="0" dirty="0" err="1"/>
              <a:t>dân</a:t>
            </a:r>
            <a:r>
              <a:rPr lang="en-US" baseline="0" dirty="0"/>
              <a:t> </a:t>
            </a:r>
            <a:r>
              <a:rPr lang="en-US" baseline="0" dirty="0" err="1"/>
              <a:t>tắt</a:t>
            </a:r>
            <a:r>
              <a:rPr lang="en-US" baseline="0" dirty="0"/>
              <a:t> </a:t>
            </a:r>
            <a:r>
              <a:rPr lang="en-US" baseline="0" dirty="0" err="1"/>
              <a:t>lời</a:t>
            </a:r>
            <a:r>
              <a:rPr lang="en-US" baseline="0" dirty="0"/>
              <a:t> </a:t>
            </a:r>
            <a:r>
              <a:rPr lang="en-US" baseline="0" dirty="0" err="1"/>
              <a:t>dẫn</a:t>
            </a:r>
            <a:r>
              <a:rPr lang="en-US" baseline="0" dirty="0"/>
              <a:t>.</a:t>
            </a:r>
          </a:p>
          <a:p>
            <a:pPr marL="228600" indent="-228600">
              <a:buAutoNum type="arabicPeriod"/>
            </a:pPr>
            <a:r>
              <a:rPr lang="en-US" dirty="0"/>
              <a:t>Kick</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thầy</a:t>
            </a:r>
            <a:r>
              <a:rPr lang="en-US" baseline="0" dirty="0"/>
              <a:t>/ </a:t>
            </a:r>
            <a:r>
              <a:rPr lang="en-US" baseline="0" dirty="0" err="1"/>
              <a:t>cô</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8CCC8-CA46-4BEF-BD6D-7C04EC34C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25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67788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7F2BE09-EA1C-3A9B-25FB-8B1D969F8C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798" b="22684"/>
          <a:stretch/>
        </p:blipFill>
        <p:spPr>
          <a:xfrm>
            <a:off x="0" y="0"/>
            <a:ext cx="12192000" cy="6858000"/>
          </a:xfrm>
          <a:prstGeom prst="rect">
            <a:avLst/>
          </a:prstGeom>
        </p:spPr>
      </p:pic>
      <p:pic>
        <p:nvPicPr>
          <p:cNvPr id="6" name="图片 5">
            <a:extLst>
              <a:ext uri="{FF2B5EF4-FFF2-40B4-BE49-F238E27FC236}">
                <a16:creationId xmlns:a16="http://schemas.microsoft.com/office/drawing/2014/main" id="{33B39122-5377-BB21-CEBA-ABB7023894E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3365" t="9815" r="14337" b="74805"/>
          <a:stretch/>
        </p:blipFill>
        <p:spPr>
          <a:xfrm>
            <a:off x="0" y="0"/>
            <a:ext cx="3520440" cy="1920240"/>
          </a:xfrm>
          <a:prstGeom prst="rect">
            <a:avLst/>
          </a:prstGeom>
        </p:spPr>
      </p:pic>
      <p:pic>
        <p:nvPicPr>
          <p:cNvPr id="7" name="图片 6">
            <a:extLst>
              <a:ext uri="{FF2B5EF4-FFF2-40B4-BE49-F238E27FC236}">
                <a16:creationId xmlns:a16="http://schemas.microsoft.com/office/drawing/2014/main" id="{48F61EA2-2239-953E-AA81-00A7D7AA4D2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3365" t="34717" r="31186" b="40627"/>
          <a:stretch/>
        </p:blipFill>
        <p:spPr>
          <a:xfrm>
            <a:off x="10073855" y="523765"/>
            <a:ext cx="2118146" cy="3078480"/>
          </a:xfrm>
          <a:prstGeom prst="rect">
            <a:avLst/>
          </a:prstGeom>
        </p:spPr>
      </p:pic>
      <p:pic>
        <p:nvPicPr>
          <p:cNvPr id="8" name="图片 7">
            <a:extLst>
              <a:ext uri="{FF2B5EF4-FFF2-40B4-BE49-F238E27FC236}">
                <a16:creationId xmlns:a16="http://schemas.microsoft.com/office/drawing/2014/main" id="{1B3B3DA2-9B67-97F4-4CE7-550467B6306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3365" t="539" r="14337" b="83168"/>
          <a:stretch/>
        </p:blipFill>
        <p:spPr>
          <a:xfrm>
            <a:off x="4936214" y="5686792"/>
            <a:ext cx="2026920" cy="1171208"/>
          </a:xfrm>
          <a:prstGeom prst="rect">
            <a:avLst/>
          </a:prstGeom>
        </p:spPr>
      </p:pic>
      <p:sp>
        <p:nvSpPr>
          <p:cNvPr id="10" name="文本框 9">
            <a:extLst>
              <a:ext uri="{FF2B5EF4-FFF2-40B4-BE49-F238E27FC236}">
                <a16:creationId xmlns:a16="http://schemas.microsoft.com/office/drawing/2014/main" id="{079B68E3-3C65-C532-F1EB-0DA3ED70731C}"/>
              </a:ext>
            </a:extLst>
          </p:cNvPr>
          <p:cNvSpPr txBox="1"/>
          <p:nvPr userDrawn="1"/>
        </p:nvSpPr>
        <p:spPr>
          <a:xfrm>
            <a:off x="3116580" y="369877"/>
            <a:ext cx="5958840" cy="30777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CN" altLang="en-US"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千</a:t>
            </a:r>
            <a:r>
              <a:rPr kumimoji="1" lang="en-US" altLang="zh-CN"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a:t>
            </a:r>
            <a:r>
              <a:rPr kumimoji="1" lang="zh-CN" altLang="en-US"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库</a:t>
            </a:r>
            <a:r>
              <a:rPr kumimoji="1" lang="en-US" altLang="zh-CN"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a:t>
            </a:r>
            <a:r>
              <a:rPr kumimoji="1" lang="zh-CN" altLang="en-US"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网</a:t>
            </a:r>
            <a:r>
              <a:rPr kumimoji="1" lang="en-US" altLang="zh-CN"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a:t>
            </a:r>
            <a:r>
              <a:rPr kumimoji="1" lang="zh-CN" altLang="en-US"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培</a:t>
            </a:r>
            <a:r>
              <a:rPr kumimoji="1" lang="en-US" altLang="zh-CN"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a:t>
            </a:r>
            <a:r>
              <a:rPr kumimoji="1" lang="zh-CN" altLang="en-US"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训</a:t>
            </a:r>
            <a:r>
              <a:rPr kumimoji="1" lang="en-US" altLang="zh-CN"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a:t>
            </a:r>
            <a:r>
              <a:rPr kumimoji="1" lang="zh-CN" altLang="en-US"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系</a:t>
            </a:r>
            <a:r>
              <a:rPr kumimoji="1" lang="en-US" altLang="zh-CN"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a:t>
            </a:r>
            <a:r>
              <a:rPr kumimoji="1" lang="zh-CN" altLang="en-US"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列</a:t>
            </a:r>
            <a:r>
              <a:rPr kumimoji="1" lang="en-US" altLang="zh-CN"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a:t>
            </a:r>
            <a:r>
              <a:rPr kumimoji="1" lang="zh-CN" altLang="en-US"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课</a:t>
            </a:r>
            <a:r>
              <a:rPr kumimoji="1" lang="en-US" altLang="zh-CN"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a:t>
            </a:r>
            <a:r>
              <a:rPr kumimoji="1" lang="zh-CN" altLang="en-US"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件</a:t>
            </a:r>
            <a:r>
              <a:rPr kumimoji="1" lang="en-US" altLang="zh-CN"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/PPT/</a:t>
            </a:r>
            <a:r>
              <a:rPr kumimoji="1" lang="zh-CN" altLang="en-US"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模</a:t>
            </a:r>
            <a:r>
              <a:rPr kumimoji="1" lang="en-US" altLang="zh-CN"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a:t>
            </a:r>
            <a:r>
              <a:rPr kumimoji="1" lang="zh-CN" altLang="en-US" sz="14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t>板</a:t>
            </a:r>
          </a:p>
        </p:txBody>
      </p:sp>
      <p:pic>
        <p:nvPicPr>
          <p:cNvPr id="11" name="图片 10">
            <a:extLst>
              <a:ext uri="{FF2B5EF4-FFF2-40B4-BE49-F238E27FC236}">
                <a16:creationId xmlns:a16="http://schemas.microsoft.com/office/drawing/2014/main" id="{A4FC3AC8-2FAC-176A-4179-3B97788326F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7500" t="15419" r="16950" b="57558"/>
          <a:stretch/>
        </p:blipFill>
        <p:spPr>
          <a:xfrm>
            <a:off x="9175615" y="852084"/>
            <a:ext cx="1125125" cy="855255"/>
          </a:xfrm>
          <a:prstGeom prst="rect">
            <a:avLst/>
          </a:prstGeom>
        </p:spPr>
      </p:pic>
      <p:sp>
        <p:nvSpPr>
          <p:cNvPr id="3" name="圆角矩形 2">
            <a:extLst>
              <a:ext uri="{FF2B5EF4-FFF2-40B4-BE49-F238E27FC236}">
                <a16:creationId xmlns:a16="http://schemas.microsoft.com/office/drawing/2014/main" id="{C6BCE865-B8B8-B248-B9F5-050934398C7F}"/>
              </a:ext>
            </a:extLst>
          </p:cNvPr>
          <p:cNvSpPr/>
          <p:nvPr userDrawn="1"/>
        </p:nvSpPr>
        <p:spPr>
          <a:xfrm>
            <a:off x="680424" y="369876"/>
            <a:ext cx="10831152" cy="6118247"/>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6" name="图片 25">
            <a:extLst>
              <a:ext uri="{FF2B5EF4-FFF2-40B4-BE49-F238E27FC236}">
                <a16:creationId xmlns:a16="http://schemas.microsoft.com/office/drawing/2014/main" id="{2C0D585E-564B-2B79-9EEB-3DAD7B606D6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3365" t="538" r="14337" b="73905"/>
          <a:stretch/>
        </p:blipFill>
        <p:spPr>
          <a:xfrm>
            <a:off x="958992" y="676276"/>
            <a:ext cx="626340" cy="567688"/>
          </a:xfrm>
          <a:prstGeom prst="rect">
            <a:avLst/>
          </a:prstGeom>
        </p:spPr>
      </p:pic>
      <p:pic>
        <p:nvPicPr>
          <p:cNvPr id="12" name="Picture 11"/>
          <p:cNvPicPr>
            <a:picLocks noChangeAspect="1"/>
          </p:cNvPicPr>
          <p:nvPr userDrawn="1"/>
        </p:nvPicPr>
        <p:blipFill>
          <a:blip r:embed="rId8"/>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299015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hyperlink" Target="https://www.facebook.com/groups/629898828017053" TargetMode="External"/><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C74318F8-0364-4896-8A71-DDB0C3D61BBE}"/>
              </a:ext>
            </a:extLst>
          </p:cNvPr>
          <p:cNvGrpSpPr/>
          <p:nvPr userDrawn="1"/>
        </p:nvGrpSpPr>
        <p:grpSpPr>
          <a:xfrm>
            <a:off x="0" y="0"/>
            <a:ext cx="12192000" cy="6858000"/>
            <a:chOff x="0" y="0"/>
            <a:chExt cx="12192000" cy="6858000"/>
          </a:xfrm>
        </p:grpSpPr>
        <p:pic>
          <p:nvPicPr>
            <p:cNvPr id="8" name="图片 7" descr="图片包含 游戏机, 体育&#10;&#10;描述已自动生成">
              <a:extLst>
                <a:ext uri="{FF2B5EF4-FFF2-40B4-BE49-F238E27FC236}">
                  <a16:creationId xmlns:a16="http://schemas.microsoft.com/office/drawing/2014/main" id="{074BB670-48C7-4F84-9175-9DA17C10C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9" name="图片 8" descr="图片包含 游戏机, 食物, 桌子, 水果&#10;&#10;描述已自动生成">
              <a:extLst>
                <a:ext uri="{FF2B5EF4-FFF2-40B4-BE49-F238E27FC236}">
                  <a16:creationId xmlns:a16="http://schemas.microsoft.com/office/drawing/2014/main" id="{3F5BE1B1-72C2-44B9-817F-9A8B9EDABB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3" y="0"/>
              <a:ext cx="12189834" cy="6858000"/>
            </a:xfrm>
            <a:prstGeom prst="rect">
              <a:avLst/>
            </a:prstGeom>
          </p:spPr>
        </p:pic>
        <p:pic>
          <p:nvPicPr>
            <p:cNvPr id="10" name="图片 9" descr="房间的摆设布局&#10;&#10;低可信度描述已自动生成">
              <a:extLst>
                <a:ext uri="{FF2B5EF4-FFF2-40B4-BE49-F238E27FC236}">
                  <a16:creationId xmlns:a16="http://schemas.microsoft.com/office/drawing/2014/main" id="{935EBA70-6629-4806-932F-2A1924816435}"/>
                </a:ext>
              </a:extLst>
            </p:cNvPr>
            <p:cNvPicPr>
              <a:picLocks noChangeAspect="1"/>
            </p:cNvPicPr>
            <p:nvPr/>
          </p:nvPicPr>
          <p:blipFill>
            <a:blip r:embed="rId7">
              <a:extLst>
                <a:ext uri="{28A0092B-C50C-407E-A947-70E740481C1C}">
                  <a14:useLocalDpi xmlns:a14="http://schemas.microsoft.com/office/drawing/2010/main" val="0"/>
                </a:ext>
              </a:extLst>
            </a:blip>
            <a:srcRect l="5882" t="10372" r="5882" b="1037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2" name="Picture 1">
            <a:extLst>
              <a:ext uri="{FF2B5EF4-FFF2-40B4-BE49-F238E27FC236}">
                <a16:creationId xmlns:a16="http://schemas.microsoft.com/office/drawing/2014/main" id="{CCF6676D-9D1D-6687-B520-5E028A99A29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15EF64D0-DB54-CA01-71C0-F8D40FA5E48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EA441838-7BC1-AC73-FE2F-9E4E3D835959}"/>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52CD9FE2-B393-F0CC-95D0-EDDB1F03ED81}"/>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09C9022B-5DC0-EEB1-0CA5-F0AD52642E6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1" name="Picture 10">
            <a:extLst>
              <a:ext uri="{FF2B5EF4-FFF2-40B4-BE49-F238E27FC236}">
                <a16:creationId xmlns:a16="http://schemas.microsoft.com/office/drawing/2014/main" id="{89F2AF6D-26D5-C7C1-7677-20677E790B9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2" name="Picture 11">
            <a:extLst>
              <a:ext uri="{FF2B5EF4-FFF2-40B4-BE49-F238E27FC236}">
                <a16:creationId xmlns:a16="http://schemas.microsoft.com/office/drawing/2014/main" id="{9F61B083-4093-ED27-58AE-711462699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3" name="Picture 12">
            <a:extLst>
              <a:ext uri="{FF2B5EF4-FFF2-40B4-BE49-F238E27FC236}">
                <a16:creationId xmlns:a16="http://schemas.microsoft.com/office/drawing/2014/main" id="{B6C0249F-E559-CC59-8AA3-5EA1E600CD1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4" name="Title 1">
            <a:extLst>
              <a:ext uri="{FF2B5EF4-FFF2-40B4-BE49-F238E27FC236}">
                <a16:creationId xmlns:a16="http://schemas.microsoft.com/office/drawing/2014/main" id="{D1208B9C-F721-6737-9582-F89C41580AE1}"/>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D3A9DA9A-4EE1-637F-1BD3-39E12EFCFDE1}"/>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5ADBC3A-9B24-1CFC-32DA-B5DDBAE323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7" name="Picture 16">
            <a:extLst>
              <a:ext uri="{FF2B5EF4-FFF2-40B4-BE49-F238E27FC236}">
                <a16:creationId xmlns:a16="http://schemas.microsoft.com/office/drawing/2014/main" id="{F12CB872-EE36-D0DB-D6C3-561684CE659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8" name="Picture 17">
            <a:extLst>
              <a:ext uri="{FF2B5EF4-FFF2-40B4-BE49-F238E27FC236}">
                <a16:creationId xmlns:a16="http://schemas.microsoft.com/office/drawing/2014/main" id="{266D876E-92F2-DCBA-3335-FCEC4F0C676A}"/>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9" name="Picture 18">
            <a:extLst>
              <a:ext uri="{FF2B5EF4-FFF2-40B4-BE49-F238E27FC236}">
                <a16:creationId xmlns:a16="http://schemas.microsoft.com/office/drawing/2014/main" id="{D0984FB8-FD0E-071D-B563-29E66C85F1AD}"/>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汉仪劲楷简" panose="00020600040101010101" charset="-122"/>
          <a:ea typeface="汉仪劲楷简" panose="00020600040101010101" charset="-122"/>
          <a:cs typeface="汉仪劲楷简"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劲楷简" panose="00020600040101010101" charset="-122"/>
          <a:ea typeface="汉仪劲楷简" panose="00020600040101010101" charset="-122"/>
          <a:cs typeface="汉仪劲楷简"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劲楷简" panose="00020600040101010101" charset="-122"/>
          <a:ea typeface="汉仪劲楷简" panose="00020600040101010101" charset="-122"/>
          <a:cs typeface="汉仪劲楷简"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劲楷简" panose="00020600040101010101" charset="-122"/>
          <a:ea typeface="汉仪劲楷简" panose="00020600040101010101" charset="-122"/>
          <a:cs typeface="汉仪劲楷简"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劲楷简" panose="00020600040101010101" charset="-122"/>
          <a:ea typeface="汉仪劲楷简" panose="00020600040101010101" charset="-122"/>
          <a:cs typeface="汉仪劲楷简"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劲楷简" panose="00020600040101010101" charset="-122"/>
          <a:ea typeface="汉仪劲楷简" panose="00020600040101010101" charset="-122"/>
          <a:cs typeface="汉仪劲楷简"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907946607"/>
      </p:ext>
    </p:extLst>
  </p:cSld>
  <p:clrMap bg1="lt1" tx1="dk1" bg2="lt2" tx2="dk2" accent1="accent1" accent2="accent2" accent3="accent3" accent4="accent4" accent5="accent5" accent6="accent6" hlink="hlink" folHlink="folHlink"/>
  <p:sldLayoutIdLst>
    <p:sldLayoutId id="2147483654" r:id="rId1"/>
    <p:sldLayoutId id="214748365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jp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4.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29.png"/><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9.xml"/><Relationship Id="rId18" Type="http://schemas.microsoft.com/office/2007/relationships/hdphoto" Target="../media/hdphoto4.wdp"/><Relationship Id="rId3" Type="http://schemas.openxmlformats.org/officeDocument/2006/relationships/image" Target="../media/image23.jpg"/><Relationship Id="rId7" Type="http://schemas.openxmlformats.org/officeDocument/2006/relationships/slide" Target="slide6.xml"/><Relationship Id="rId12" Type="http://schemas.openxmlformats.org/officeDocument/2006/relationships/image" Target="../media/image32.png"/><Relationship Id="rId17" Type="http://schemas.openxmlformats.org/officeDocument/2006/relationships/image" Target="../media/image35.png"/><Relationship Id="rId2" Type="http://schemas.openxmlformats.org/officeDocument/2006/relationships/notesSlide" Target="../notesSlides/notesSlide2.xml"/><Relationship Id="rId16" Type="http://schemas.microsoft.com/office/2007/relationships/hdphoto" Target="../media/hdphoto3.wdp"/><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slide" Target="slide8.xml"/><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slide" Target="slide10.xml"/><Relationship Id="rId9" Type="http://schemas.openxmlformats.org/officeDocument/2006/relationships/slide" Target="slide7.xml"/><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18" Type="http://schemas.openxmlformats.org/officeDocument/2006/relationships/slide" Target="slide5.xml"/><Relationship Id="rId3" Type="http://schemas.microsoft.com/office/2007/relationships/media" Target="../media/media2.wav"/><Relationship Id="rId7" Type="http://schemas.openxmlformats.org/officeDocument/2006/relationships/image" Target="../media/image36.jpg"/><Relationship Id="rId12" Type="http://schemas.openxmlformats.org/officeDocument/2006/relationships/image" Target="../media/image29.png"/><Relationship Id="rId17" Type="http://schemas.openxmlformats.org/officeDocument/2006/relationships/image" Target="../media/image43.png"/><Relationship Id="rId2" Type="http://schemas.openxmlformats.org/officeDocument/2006/relationships/audio" Target="../media/media1.wav"/><Relationship Id="rId16" Type="http://schemas.openxmlformats.org/officeDocument/2006/relationships/image" Target="../media/image42.png"/><Relationship Id="rId1" Type="http://schemas.microsoft.com/office/2007/relationships/media" Target="../media/media1.wav"/><Relationship Id="rId6" Type="http://schemas.openxmlformats.org/officeDocument/2006/relationships/notesSlide" Target="../notesSlides/notesSlide3.xml"/><Relationship Id="rId11" Type="http://schemas.microsoft.com/office/2007/relationships/hdphoto" Target="../media/hdphoto2.wdp"/><Relationship Id="rId5" Type="http://schemas.openxmlformats.org/officeDocument/2006/relationships/slideLayout" Target="../slideLayouts/slideLayout5.xml"/><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30.png"/><Relationship Id="rId4" Type="http://schemas.openxmlformats.org/officeDocument/2006/relationships/audio" Target="../media/media2.wav"/><Relationship Id="rId9" Type="http://schemas.microsoft.com/office/2007/relationships/hdphoto" Target="../media/hdphoto5.wdp"/><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18" Type="http://schemas.openxmlformats.org/officeDocument/2006/relationships/slide" Target="slide5.xml"/><Relationship Id="rId3" Type="http://schemas.microsoft.com/office/2007/relationships/media" Target="../media/media2.wav"/><Relationship Id="rId7" Type="http://schemas.openxmlformats.org/officeDocument/2006/relationships/image" Target="../media/image36.jpg"/><Relationship Id="rId12" Type="http://schemas.openxmlformats.org/officeDocument/2006/relationships/image" Target="../media/image29.png"/><Relationship Id="rId17" Type="http://schemas.openxmlformats.org/officeDocument/2006/relationships/image" Target="../media/image43.png"/><Relationship Id="rId2" Type="http://schemas.openxmlformats.org/officeDocument/2006/relationships/audio" Target="../media/media1.wav"/><Relationship Id="rId16" Type="http://schemas.openxmlformats.org/officeDocument/2006/relationships/image" Target="../media/image42.png"/><Relationship Id="rId1" Type="http://schemas.microsoft.com/office/2007/relationships/media" Target="../media/media1.wav"/><Relationship Id="rId6" Type="http://schemas.openxmlformats.org/officeDocument/2006/relationships/notesSlide" Target="../notesSlides/notesSlide4.xml"/><Relationship Id="rId11" Type="http://schemas.microsoft.com/office/2007/relationships/hdphoto" Target="../media/hdphoto2.wdp"/><Relationship Id="rId5" Type="http://schemas.openxmlformats.org/officeDocument/2006/relationships/slideLayout" Target="../slideLayouts/slideLayout5.xml"/><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31.png"/><Relationship Id="rId4" Type="http://schemas.openxmlformats.org/officeDocument/2006/relationships/audio" Target="../media/media2.wav"/><Relationship Id="rId9" Type="http://schemas.microsoft.com/office/2007/relationships/hdphoto" Target="../media/hdphoto5.wdp"/><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18" Type="http://schemas.openxmlformats.org/officeDocument/2006/relationships/slide" Target="slide5.xml"/><Relationship Id="rId3" Type="http://schemas.microsoft.com/office/2007/relationships/media" Target="../media/media2.wav"/><Relationship Id="rId7" Type="http://schemas.openxmlformats.org/officeDocument/2006/relationships/image" Target="../media/image36.jpg"/><Relationship Id="rId12" Type="http://schemas.openxmlformats.org/officeDocument/2006/relationships/image" Target="../media/image29.png"/><Relationship Id="rId17" Type="http://schemas.openxmlformats.org/officeDocument/2006/relationships/image" Target="../media/image43.png"/><Relationship Id="rId2" Type="http://schemas.openxmlformats.org/officeDocument/2006/relationships/audio" Target="../media/media1.wav"/><Relationship Id="rId16" Type="http://schemas.openxmlformats.org/officeDocument/2006/relationships/image" Target="../media/image42.png"/><Relationship Id="rId1" Type="http://schemas.microsoft.com/office/2007/relationships/media" Target="../media/media1.wav"/><Relationship Id="rId6" Type="http://schemas.openxmlformats.org/officeDocument/2006/relationships/notesSlide" Target="../notesSlides/notesSlide5.xml"/><Relationship Id="rId11" Type="http://schemas.microsoft.com/office/2007/relationships/hdphoto" Target="../media/hdphoto2.wdp"/><Relationship Id="rId5" Type="http://schemas.openxmlformats.org/officeDocument/2006/relationships/slideLayout" Target="../slideLayouts/slideLayout5.xml"/><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32.png"/><Relationship Id="rId4" Type="http://schemas.openxmlformats.org/officeDocument/2006/relationships/audio" Target="../media/media2.wav"/><Relationship Id="rId9" Type="http://schemas.microsoft.com/office/2007/relationships/hdphoto" Target="../media/hdphoto5.wdp"/><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18" Type="http://schemas.openxmlformats.org/officeDocument/2006/relationships/slide" Target="slide5.xml"/><Relationship Id="rId3" Type="http://schemas.microsoft.com/office/2007/relationships/media" Target="../media/media2.wav"/><Relationship Id="rId7" Type="http://schemas.openxmlformats.org/officeDocument/2006/relationships/image" Target="../media/image36.jpg"/><Relationship Id="rId12" Type="http://schemas.openxmlformats.org/officeDocument/2006/relationships/image" Target="../media/image29.png"/><Relationship Id="rId17" Type="http://schemas.openxmlformats.org/officeDocument/2006/relationships/image" Target="../media/image43.png"/><Relationship Id="rId2" Type="http://schemas.openxmlformats.org/officeDocument/2006/relationships/audio" Target="../media/media1.wav"/><Relationship Id="rId16" Type="http://schemas.openxmlformats.org/officeDocument/2006/relationships/image" Target="../media/image42.png"/><Relationship Id="rId1" Type="http://schemas.microsoft.com/office/2007/relationships/media" Target="../media/media1.wav"/><Relationship Id="rId6" Type="http://schemas.openxmlformats.org/officeDocument/2006/relationships/notesSlide" Target="../notesSlides/notesSlide6.xml"/><Relationship Id="rId11" Type="http://schemas.microsoft.com/office/2007/relationships/hdphoto" Target="../media/hdphoto2.wdp"/><Relationship Id="rId5" Type="http://schemas.openxmlformats.org/officeDocument/2006/relationships/slideLayout" Target="../slideLayouts/slideLayout5.xml"/><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33.png"/><Relationship Id="rId4" Type="http://schemas.openxmlformats.org/officeDocument/2006/relationships/audio" Target="../media/media2.wav"/><Relationship Id="rId9" Type="http://schemas.microsoft.com/office/2007/relationships/hdphoto" Target="../media/hdphoto5.wdp"/><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96" y="1195136"/>
            <a:ext cx="10266033" cy="4341122"/>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4">
            <a:extLst>
              <a:ext uri="{28A0092B-C50C-407E-A947-70E740481C1C}">
                <a14:useLocalDpi xmlns:a14="http://schemas.microsoft.com/office/drawing/2010/main" val="0"/>
              </a:ext>
            </a:extLst>
          </a:blip>
          <a:srcRect r="78036" b="67367"/>
          <a:stretch/>
        </p:blipFill>
        <p:spPr>
          <a:xfrm>
            <a:off x="2031999" y="403785"/>
            <a:ext cx="1785257" cy="1492002"/>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t="63968" r="5000" b="10397"/>
          <a:stretch/>
        </p:blipFill>
        <p:spPr>
          <a:xfrm>
            <a:off x="1660073" y="4731841"/>
            <a:ext cx="7024914" cy="1125520"/>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4">
            <a:extLst>
              <a:ext uri="{28A0092B-C50C-407E-A947-70E740481C1C}">
                <a14:useLocalDpi xmlns:a14="http://schemas.microsoft.com/office/drawing/2010/main" val="0"/>
              </a:ext>
            </a:extLst>
          </a:blip>
          <a:srcRect l="78036" t="-1617" b="67367"/>
          <a:stretch/>
        </p:blipFill>
        <p:spPr>
          <a:xfrm>
            <a:off x="8374745" y="563962"/>
            <a:ext cx="1785257" cy="1565927"/>
          </a:xfrm>
          <a:prstGeom prst="rect">
            <a:avLst/>
          </a:prstGeom>
        </p:spPr>
      </p:pic>
      <p:pic>
        <p:nvPicPr>
          <p:cNvPr id="27" name="图片 26" descr="图片包含 橙子, 看着, 黑暗, 脸&#10;&#10;描述已自动生成">
            <a:extLst>
              <a:ext uri="{FF2B5EF4-FFF2-40B4-BE49-F238E27FC236}">
                <a16:creationId xmlns:a16="http://schemas.microsoft.com/office/drawing/2014/main" id="{AF39669A-418B-472C-B45F-2EDB34EDB0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068" y="0"/>
            <a:ext cx="12333984" cy="6858000"/>
          </a:xfrm>
          <a:prstGeom prst="rect">
            <a:avLst/>
          </a:prstGeom>
        </p:spPr>
      </p:pic>
      <p:sp>
        <p:nvSpPr>
          <p:cNvPr id="26" name="文本框 25">
            <a:extLst>
              <a:ext uri="{FF2B5EF4-FFF2-40B4-BE49-F238E27FC236}">
                <a16:creationId xmlns:a16="http://schemas.microsoft.com/office/drawing/2014/main" id="{823CD6FD-F6FD-4FB1-AF27-CAC5A5A4906E}"/>
              </a:ext>
            </a:extLst>
          </p:cNvPr>
          <p:cNvSpPr txBox="1"/>
          <p:nvPr/>
        </p:nvSpPr>
        <p:spPr>
          <a:xfrm>
            <a:off x="4716836" y="1112662"/>
            <a:ext cx="2130902" cy="510778"/>
          </a:xfrm>
          <a:custGeom>
            <a:avLst/>
            <a:gdLst>
              <a:gd name="connsiteX0" fmla="*/ 0 w 2130902"/>
              <a:gd name="connsiteY0" fmla="*/ 85131 h 510778"/>
              <a:gd name="connsiteX1" fmla="*/ 85131 w 2130902"/>
              <a:gd name="connsiteY1" fmla="*/ 0 h 510778"/>
              <a:gd name="connsiteX2" fmla="*/ 777890 w 2130902"/>
              <a:gd name="connsiteY2" fmla="*/ 0 h 510778"/>
              <a:gd name="connsiteX3" fmla="*/ 1431437 w 2130902"/>
              <a:gd name="connsiteY3" fmla="*/ 0 h 510778"/>
              <a:gd name="connsiteX4" fmla="*/ 2045771 w 2130902"/>
              <a:gd name="connsiteY4" fmla="*/ 0 h 510778"/>
              <a:gd name="connsiteX5" fmla="*/ 2130902 w 2130902"/>
              <a:gd name="connsiteY5" fmla="*/ 85131 h 510778"/>
              <a:gd name="connsiteX6" fmla="*/ 2130902 w 2130902"/>
              <a:gd name="connsiteY6" fmla="*/ 425647 h 510778"/>
              <a:gd name="connsiteX7" fmla="*/ 2045771 w 2130902"/>
              <a:gd name="connsiteY7" fmla="*/ 510778 h 510778"/>
              <a:gd name="connsiteX8" fmla="*/ 1353012 w 2130902"/>
              <a:gd name="connsiteY8" fmla="*/ 510778 h 510778"/>
              <a:gd name="connsiteX9" fmla="*/ 660252 w 2130902"/>
              <a:gd name="connsiteY9" fmla="*/ 510778 h 510778"/>
              <a:gd name="connsiteX10" fmla="*/ 85131 w 2130902"/>
              <a:gd name="connsiteY10" fmla="*/ 510778 h 510778"/>
              <a:gd name="connsiteX11" fmla="*/ 0 w 2130902"/>
              <a:gd name="connsiteY11" fmla="*/ 425647 h 510778"/>
              <a:gd name="connsiteX12" fmla="*/ 0 w 2130902"/>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0902" h="510778" fill="none" extrusionOk="0">
                <a:moveTo>
                  <a:pt x="0" y="85131"/>
                </a:moveTo>
                <a:cubicBezTo>
                  <a:pt x="449" y="35834"/>
                  <a:pt x="34012" y="-4598"/>
                  <a:pt x="85131" y="0"/>
                </a:cubicBezTo>
                <a:cubicBezTo>
                  <a:pt x="391073" y="-1892"/>
                  <a:pt x="554915" y="-32403"/>
                  <a:pt x="777890" y="0"/>
                </a:cubicBezTo>
                <a:cubicBezTo>
                  <a:pt x="1000865" y="32403"/>
                  <a:pt x="1143150" y="-4646"/>
                  <a:pt x="1431437" y="0"/>
                </a:cubicBezTo>
                <a:cubicBezTo>
                  <a:pt x="1719724" y="4646"/>
                  <a:pt x="1914839" y="11192"/>
                  <a:pt x="2045771" y="0"/>
                </a:cubicBezTo>
                <a:cubicBezTo>
                  <a:pt x="2088069" y="333"/>
                  <a:pt x="2135401" y="40938"/>
                  <a:pt x="2130902" y="85131"/>
                </a:cubicBezTo>
                <a:cubicBezTo>
                  <a:pt x="2121089" y="252376"/>
                  <a:pt x="2137446" y="338600"/>
                  <a:pt x="2130902" y="425647"/>
                </a:cubicBezTo>
                <a:cubicBezTo>
                  <a:pt x="2120938" y="473669"/>
                  <a:pt x="2096388" y="511555"/>
                  <a:pt x="2045771" y="510778"/>
                </a:cubicBezTo>
                <a:cubicBezTo>
                  <a:pt x="1846465" y="523565"/>
                  <a:pt x="1675526" y="488675"/>
                  <a:pt x="1353012" y="510778"/>
                </a:cubicBezTo>
                <a:cubicBezTo>
                  <a:pt x="1030498" y="532881"/>
                  <a:pt x="918077" y="527530"/>
                  <a:pt x="660252" y="510778"/>
                </a:cubicBezTo>
                <a:cubicBezTo>
                  <a:pt x="402427" y="494026"/>
                  <a:pt x="340304" y="510833"/>
                  <a:pt x="85131" y="510778"/>
                </a:cubicBezTo>
                <a:cubicBezTo>
                  <a:pt x="39764" y="509996"/>
                  <a:pt x="2139" y="468474"/>
                  <a:pt x="0" y="425647"/>
                </a:cubicBezTo>
                <a:cubicBezTo>
                  <a:pt x="1903" y="323269"/>
                  <a:pt x="15000" y="249024"/>
                  <a:pt x="0" y="85131"/>
                </a:cubicBezTo>
                <a:close/>
              </a:path>
              <a:path w="2130902" h="510778" stroke="0" extrusionOk="0">
                <a:moveTo>
                  <a:pt x="0" y="85131"/>
                </a:moveTo>
                <a:cubicBezTo>
                  <a:pt x="1487" y="38519"/>
                  <a:pt x="43062" y="10308"/>
                  <a:pt x="85131" y="0"/>
                </a:cubicBezTo>
                <a:cubicBezTo>
                  <a:pt x="327203" y="1330"/>
                  <a:pt x="447506" y="18295"/>
                  <a:pt x="777890" y="0"/>
                </a:cubicBezTo>
                <a:cubicBezTo>
                  <a:pt x="1108274" y="-18295"/>
                  <a:pt x="1093755" y="-980"/>
                  <a:pt x="1372618" y="0"/>
                </a:cubicBezTo>
                <a:cubicBezTo>
                  <a:pt x="1651481" y="980"/>
                  <a:pt x="1734278" y="32344"/>
                  <a:pt x="2045771" y="0"/>
                </a:cubicBezTo>
                <a:cubicBezTo>
                  <a:pt x="2090364" y="892"/>
                  <a:pt x="2127978" y="40449"/>
                  <a:pt x="2130902" y="85131"/>
                </a:cubicBezTo>
                <a:cubicBezTo>
                  <a:pt x="2121152" y="191140"/>
                  <a:pt x="2144728" y="310276"/>
                  <a:pt x="2130902" y="425647"/>
                </a:cubicBezTo>
                <a:cubicBezTo>
                  <a:pt x="2125512" y="471575"/>
                  <a:pt x="2089564" y="509317"/>
                  <a:pt x="2045771" y="510778"/>
                </a:cubicBezTo>
                <a:cubicBezTo>
                  <a:pt x="1831092" y="496156"/>
                  <a:pt x="1566198" y="483407"/>
                  <a:pt x="1411831" y="510778"/>
                </a:cubicBezTo>
                <a:cubicBezTo>
                  <a:pt x="1257464" y="538149"/>
                  <a:pt x="985424" y="539201"/>
                  <a:pt x="797497" y="510778"/>
                </a:cubicBezTo>
                <a:cubicBezTo>
                  <a:pt x="609570" y="482355"/>
                  <a:pt x="328127" y="508525"/>
                  <a:pt x="85131" y="510778"/>
                </a:cubicBezTo>
                <a:cubicBezTo>
                  <a:pt x="34524" y="518107"/>
                  <a:pt x="-4685" y="465424"/>
                  <a:pt x="0" y="425647"/>
                </a:cubicBezTo>
                <a:cubicBezTo>
                  <a:pt x="-6893" y="327939"/>
                  <a:pt x="13979" y="178879"/>
                  <a:pt x="0" y="85131"/>
                </a:cubicBezTo>
                <a:close/>
              </a:path>
            </a:pathLst>
          </a:custGeom>
          <a:solidFill>
            <a:schemeClr val="bg1"/>
          </a:solidFill>
          <a:ln w="19050">
            <a:solidFill>
              <a:schemeClr val="tx1"/>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txBody>
          <a:bodyPr wrap="square" lIns="0" tIns="0" rIns="0" bIns="0" rtlCol="0">
            <a:spAutoFit/>
          </a:bodyPr>
          <a:lstStyle/>
          <a:p>
            <a:pPr algn="ctr"/>
            <a:r>
              <a:rPr lang="vi-VN" altLang="zh-CN" sz="3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rPr>
              <a:t>KHOA HỌC </a:t>
            </a:r>
            <a:endParaRPr lang="en-US" altLang="zh-CN" sz="3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endParaRPr>
          </a:p>
        </p:txBody>
      </p:sp>
      <p:pic>
        <p:nvPicPr>
          <p:cNvPr id="4" name="Picture 3">
            <a:extLst>
              <a:ext uri="{FF2B5EF4-FFF2-40B4-BE49-F238E27FC236}">
                <a16:creationId xmlns:a16="http://schemas.microsoft.com/office/drawing/2014/main" id="{FE93C869-053D-4385-A896-B42FDB53B979}"/>
              </a:ext>
            </a:extLst>
          </p:cNvPr>
          <p:cNvPicPr>
            <a:picLocks noChangeAspect="1"/>
          </p:cNvPicPr>
          <p:nvPr/>
        </p:nvPicPr>
        <p:blipFill>
          <a:blip r:embed="rId7"/>
          <a:stretch>
            <a:fillRect/>
          </a:stretch>
        </p:blipFill>
        <p:spPr>
          <a:xfrm>
            <a:off x="1537255" y="1850383"/>
            <a:ext cx="9117489" cy="2990861"/>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03196" y="3832698"/>
            <a:ext cx="2943570" cy="2943570"/>
          </a:xfrm>
          <a:prstGeom prst="rect">
            <a:avLst/>
          </a:prstGeom>
        </p:spPr>
      </p:pic>
      <p:pic>
        <p:nvPicPr>
          <p:cNvPr id="16" name="Picture 15">
            <a:extLst>
              <a:ext uri="{FF2B5EF4-FFF2-40B4-BE49-F238E27FC236}">
                <a16:creationId xmlns:a16="http://schemas.microsoft.com/office/drawing/2014/main" id="{1B5DBB75-40F5-4A6D-9553-D7E9A97BC9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43840"/>
            <a:ext cx="2448322" cy="2448322"/>
          </a:xfrm>
          <a:prstGeom prst="rect">
            <a:avLst/>
          </a:prstGeom>
        </p:spPr>
      </p:pic>
      <p:sp>
        <p:nvSpPr>
          <p:cNvPr id="5" name="TextBox 4">
            <a:extLst>
              <a:ext uri="{FF2B5EF4-FFF2-40B4-BE49-F238E27FC236}">
                <a16:creationId xmlns:a16="http://schemas.microsoft.com/office/drawing/2014/main" id="{66E1359F-8AE3-46F5-BC28-04AB79A6FB34}"/>
              </a:ext>
            </a:extLst>
          </p:cNvPr>
          <p:cNvSpPr txBox="1"/>
          <p:nvPr/>
        </p:nvSpPr>
        <p:spPr>
          <a:xfrm>
            <a:off x="5675586" y="4277954"/>
            <a:ext cx="2647848" cy="707886"/>
          </a:xfrm>
          <a:prstGeom prst="rect">
            <a:avLst/>
          </a:prstGeom>
          <a:noFill/>
        </p:spPr>
        <p:txBody>
          <a:bodyPr wrap="square" rtlCol="0">
            <a:spAutoFit/>
          </a:bodyPr>
          <a:lstStyle/>
          <a:p>
            <a:r>
              <a:rPr lang="vi-VN" sz="4000" dirty="0">
                <a:solidFill>
                  <a:schemeClr val="accent2"/>
                </a:solidFill>
                <a:latin typeface="#9Slide03 AllRoundGothic" panose="020B0703020202020104" pitchFamily="34" charset="0"/>
              </a:rPr>
              <a:t>(Tiết 3)</a:t>
            </a:r>
            <a:endParaRPr lang="en-SG" sz="4000" dirty="0">
              <a:solidFill>
                <a:schemeClr val="accent2"/>
              </a:solidFill>
              <a:latin typeface="#9Slide03 AllRoundGothic" panose="020B0703020202020104" pitchFamily="34" charset="0"/>
            </a:endParaRPr>
          </a:p>
        </p:txBody>
      </p:sp>
    </p:spTree>
    <p:extLst>
      <p:ext uri="{BB962C8B-B14F-4D97-AF65-F5344CB8AC3E}">
        <p14:creationId xmlns:p14="http://schemas.microsoft.com/office/powerpoint/2010/main" val="2636355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6288" y1="56138" x2="38089" y2="60138"/>
                        <a14:foregroundMark x1="64681" y1="57793" x2="62604" y2="60828"/>
                        <a14:foregroundMark x1="61773" y1="56414" x2="69945" y2="60000"/>
                      </a14:backgroundRemoval>
                    </a14:imgEffect>
                  </a14:imgLayer>
                </a14:imgProps>
              </a:ext>
            </a:extLst>
          </a:blip>
          <a:stretch>
            <a:fillRect/>
          </a:stretch>
        </p:blipFill>
        <p:spPr>
          <a:xfrm flipH="1">
            <a:off x="6861872" y="1952597"/>
            <a:ext cx="5362756" cy="5385039"/>
          </a:xfrm>
          <a:prstGeom prst="rect">
            <a:avLst/>
          </a:prstGeom>
        </p:spPr>
      </p:pic>
      <p:pic>
        <p:nvPicPr>
          <p:cNvPr id="23" name="Picture 22"/>
          <p:cNvPicPr>
            <a:picLocks noChangeAspect="1"/>
          </p:cNvPicPr>
          <p:nvPr/>
        </p:nvPicPr>
        <p:blipFill rotWithShape="1">
          <a:blip r:embed="rId6">
            <a:extLst>
              <a:ext uri="{BEBA8EAE-BF5A-486C-A8C5-ECC9F3942E4B}">
                <a14:imgProps xmlns:a14="http://schemas.microsoft.com/office/drawing/2010/main">
                  <a14:imgLayer r:embed="rId7">
                    <a14:imgEffect>
                      <a14:backgroundRemoval t="4844" b="48356" l="4983" r="49667"/>
                    </a14:imgEffect>
                  </a14:imgLayer>
                </a14:imgProps>
              </a:ext>
            </a:extLst>
          </a:blip>
          <a:srcRect r="50023" b="51387"/>
          <a:stretch/>
        </p:blipFill>
        <p:spPr>
          <a:xfrm>
            <a:off x="3795018" y="4083782"/>
            <a:ext cx="2283273" cy="1665727"/>
          </a:xfrm>
          <a:prstGeom prst="rect">
            <a:avLst/>
          </a:prstGeom>
        </p:spPr>
      </p:pic>
      <p:sp>
        <p:nvSpPr>
          <p:cNvPr id="15" name="TextBox 14"/>
          <p:cNvSpPr txBox="1"/>
          <p:nvPr/>
        </p:nvSpPr>
        <p:spPr>
          <a:xfrm>
            <a:off x="682877" y="1057233"/>
            <a:ext cx="5770880" cy="2670512"/>
          </a:xfrm>
          <a:prstGeom prst="cloudCallout">
            <a:avLst>
              <a:gd name="adj1" fmla="val 92199"/>
              <a:gd name="adj2" fmla="val 37507"/>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Wow!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hái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khen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25" name="Picture 24"/>
          <p:cNvPicPr>
            <a:picLocks noChangeAspect="1"/>
          </p:cNvPicPr>
          <p:nvPr/>
        </p:nvPicPr>
        <p:blipFill rotWithShape="1">
          <a:blip r:embed="rId6">
            <a:extLst>
              <a:ext uri="{BEBA8EAE-BF5A-486C-A8C5-ECC9F3942E4B}">
                <a14:imgProps xmlns:a14="http://schemas.microsoft.com/office/drawing/2010/main">
                  <a14:imgLayer r:embed="rId7">
                    <a14:imgEffect>
                      <a14:backgroundRemoval t="4844" b="48356" l="4983" r="49667"/>
                    </a14:imgEffect>
                  </a14:imgLayer>
                </a14:imgProps>
              </a:ext>
            </a:extLst>
          </a:blip>
          <a:srcRect r="50023" b="51387"/>
          <a:stretch/>
        </p:blipFill>
        <p:spPr>
          <a:xfrm>
            <a:off x="5026564" y="3987917"/>
            <a:ext cx="2283273" cy="1665727"/>
          </a:xfrm>
          <a:prstGeom prst="rect">
            <a:avLst/>
          </a:prstGeom>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backgroundRemoval t="4844" b="48356" l="4983" r="49667"/>
                    </a14:imgEffect>
                  </a14:imgLayer>
                </a14:imgProps>
              </a:ext>
            </a:extLst>
          </a:blip>
          <a:srcRect r="50023" b="51387"/>
          <a:stretch/>
        </p:blipFill>
        <p:spPr>
          <a:xfrm>
            <a:off x="4846745" y="3987917"/>
            <a:ext cx="2283273" cy="1665727"/>
          </a:xfrm>
          <a:prstGeom prst="rect">
            <a:avLst/>
          </a:prstGeom>
        </p:spPr>
      </p:pic>
      <p:pic>
        <p:nvPicPr>
          <p:cNvPr id="29" name="Picture 28"/>
          <p:cNvPicPr>
            <a:picLocks noChangeAspect="1"/>
          </p:cNvPicPr>
          <p:nvPr/>
        </p:nvPicPr>
        <p:blipFill rotWithShape="1">
          <a:blip r:embed="rId6">
            <a:extLst>
              <a:ext uri="{BEBA8EAE-BF5A-486C-A8C5-ECC9F3942E4B}">
                <a14:imgProps xmlns:a14="http://schemas.microsoft.com/office/drawing/2010/main">
                  <a14:imgLayer r:embed="rId7">
                    <a14:imgEffect>
                      <a14:backgroundRemoval t="4844" b="48356" l="4983" r="49667"/>
                    </a14:imgEffect>
                  </a14:imgLayer>
                </a14:imgProps>
              </a:ext>
            </a:extLst>
          </a:blip>
          <a:srcRect r="50023" b="51387"/>
          <a:stretch/>
        </p:blipFill>
        <p:spPr>
          <a:xfrm>
            <a:off x="4846745" y="3561189"/>
            <a:ext cx="2283273" cy="1665727"/>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1138" b="53792" l="29327" r="52582"/>
                    </a14:imgEffect>
                  </a14:imgLayer>
                </a14:imgProps>
              </a:ext>
              <a:ext uri="{28A0092B-C50C-407E-A947-70E740481C1C}">
                <a14:useLocalDpi xmlns:a14="http://schemas.microsoft.com/office/drawing/2010/main" val="0"/>
              </a:ext>
            </a:extLst>
          </a:blip>
          <a:srcRect l="29865" t="19110" r="47281" b="45353"/>
          <a:stretch/>
        </p:blipFill>
        <p:spPr>
          <a:xfrm>
            <a:off x="4053289" y="3846424"/>
            <a:ext cx="3484844" cy="3187713"/>
          </a:xfrm>
          <a:prstGeom prst="rect">
            <a:avLst/>
          </a:prstGeom>
        </p:spPr>
      </p:pic>
    </p:spTree>
    <p:extLst>
      <p:ext uri="{BB962C8B-B14F-4D97-AF65-F5344CB8AC3E}">
        <p14:creationId xmlns:p14="http://schemas.microsoft.com/office/powerpoint/2010/main" val="238799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533" y="439211"/>
            <a:ext cx="9622932" cy="5435294"/>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4">
            <a:extLst>
              <a:ext uri="{28A0092B-C50C-407E-A947-70E740481C1C}">
                <a14:useLocalDpi xmlns:a14="http://schemas.microsoft.com/office/drawing/2010/main" val="0"/>
              </a:ext>
            </a:extLst>
          </a:blip>
          <a:srcRect r="78036" b="67367"/>
          <a:stretch/>
        </p:blipFill>
        <p:spPr>
          <a:xfrm>
            <a:off x="2032000" y="1143001"/>
            <a:ext cx="1785257" cy="1492002"/>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4">
            <a:extLst>
              <a:ext uri="{28A0092B-C50C-407E-A947-70E740481C1C}">
                <a14:useLocalDpi xmlns:a14="http://schemas.microsoft.com/office/drawing/2010/main" val="0"/>
              </a:ext>
            </a:extLst>
          </a:blip>
          <a:srcRect l="78036" t="-1617" b="67367"/>
          <a:stretch/>
        </p:blipFill>
        <p:spPr>
          <a:xfrm>
            <a:off x="8374743" y="1069076"/>
            <a:ext cx="1785257" cy="1565927"/>
          </a:xfrm>
          <a:prstGeom prst="rect">
            <a:avLst/>
          </a:prstGeom>
        </p:spPr>
      </p:pic>
      <p:pic>
        <p:nvPicPr>
          <p:cNvPr id="6" name="图片 5" descr="图片包含 橙子, 看着, 黑暗, 脸&#10;&#10;描述已自动生成">
            <a:extLst>
              <a:ext uri="{FF2B5EF4-FFF2-40B4-BE49-F238E27FC236}">
                <a16:creationId xmlns:a16="http://schemas.microsoft.com/office/drawing/2014/main" id="{3BF516C1-A19B-4CB9-B1DA-5AFC5CEBD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89834" cy="6597073"/>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97363" y="3701142"/>
            <a:ext cx="3501577" cy="3501577"/>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t="63968" r="5000" b="10397"/>
          <a:stretch/>
        </p:blipFill>
        <p:spPr>
          <a:xfrm>
            <a:off x="2583543" y="3437741"/>
            <a:ext cx="7024914" cy="1125520"/>
          </a:xfrm>
          <a:prstGeom prst="rect">
            <a:avLst/>
          </a:prstGeom>
        </p:spPr>
      </p:pic>
      <p:pic>
        <p:nvPicPr>
          <p:cNvPr id="12" name="Picture 11">
            <a:extLst>
              <a:ext uri="{FF2B5EF4-FFF2-40B4-BE49-F238E27FC236}">
                <a16:creationId xmlns:a16="http://schemas.microsoft.com/office/drawing/2014/main" id="{BBB0F02A-7136-4926-ADD3-057CD9052345}"/>
              </a:ext>
            </a:extLst>
          </p:cNvPr>
          <p:cNvPicPr>
            <a:picLocks noChangeAspect="1"/>
          </p:cNvPicPr>
          <p:nvPr/>
        </p:nvPicPr>
        <p:blipFill>
          <a:blip r:embed="rId8"/>
          <a:stretch>
            <a:fillRect/>
          </a:stretch>
        </p:blipFill>
        <p:spPr>
          <a:xfrm>
            <a:off x="2924628" y="980397"/>
            <a:ext cx="6809822" cy="4352921"/>
          </a:xfrm>
          <a:prstGeom prst="rect">
            <a:avLst/>
          </a:prstGeom>
        </p:spPr>
      </p:pic>
    </p:spTree>
    <p:extLst>
      <p:ext uri="{BB962C8B-B14F-4D97-AF65-F5344CB8AC3E}">
        <p14:creationId xmlns:p14="http://schemas.microsoft.com/office/powerpoint/2010/main" val="2281139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306355-A98A-4F99-84E2-192317CB8C30}"/>
              </a:ext>
            </a:extLst>
          </p:cNvPr>
          <p:cNvSpPr txBox="1"/>
          <p:nvPr/>
        </p:nvSpPr>
        <p:spPr>
          <a:xfrm>
            <a:off x="882650" y="1739900"/>
            <a:ext cx="10426700" cy="2862322"/>
          </a:xfrm>
          <a:prstGeom prst="rect">
            <a:avLst/>
          </a:prstGeom>
          <a:noFill/>
        </p:spPr>
        <p:txBody>
          <a:bodyPr wrap="square" rtlCol="0">
            <a:spAutoFit/>
          </a:bodyPr>
          <a:lstStyle/>
          <a:p>
            <a:pPr algn="ctr"/>
            <a:r>
              <a:rPr lang="vi-VN" sz="6000" b="1" dirty="0">
                <a:solidFill>
                  <a:srgbClr val="9A1204"/>
                </a:solidFill>
                <a:latin typeface="#9Slide03 Comfortaa" panose="00000500000000000000" pitchFamily="2" charset="0"/>
                <a:cs typeface="#9Slide04 Chonburi" panose="00000500000000000000" pitchFamily="2" charset="-34"/>
              </a:rPr>
              <a:t>3. Trao đổi nước, không khí, thức ăn của động vật với môi trường</a:t>
            </a:r>
            <a:endParaRPr lang="en-SG" sz="6000" b="1" dirty="0">
              <a:solidFill>
                <a:srgbClr val="9A1204"/>
              </a:solidFill>
              <a:latin typeface="#9Slide03 Comfortaa" panose="00000500000000000000" pitchFamily="2" charset="0"/>
              <a:cs typeface="#9Slide04 Chonburi" panose="00000500000000000000" pitchFamily="2" charset="-34"/>
            </a:endParaRPr>
          </a:p>
        </p:txBody>
      </p:sp>
    </p:spTree>
    <p:extLst>
      <p:ext uri="{BB962C8B-B14F-4D97-AF65-F5344CB8AC3E}">
        <p14:creationId xmlns:p14="http://schemas.microsoft.com/office/powerpoint/2010/main" val="397021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0C243A08-DABA-45A8-B5BE-2C17BEEA0B3B}"/>
              </a:ext>
            </a:extLst>
          </p:cNvPr>
          <p:cNvSpPr txBox="1"/>
          <p:nvPr/>
        </p:nvSpPr>
        <p:spPr>
          <a:xfrm>
            <a:off x="386080" y="542607"/>
            <a:ext cx="11623040" cy="1191816"/>
          </a:xfrm>
          <a:custGeom>
            <a:avLst/>
            <a:gdLst>
              <a:gd name="connsiteX0" fmla="*/ 0 w 11623040"/>
              <a:gd name="connsiteY0" fmla="*/ 198640 h 1191816"/>
              <a:gd name="connsiteX1" fmla="*/ 198640 w 11623040"/>
              <a:gd name="connsiteY1" fmla="*/ 0 h 1191816"/>
              <a:gd name="connsiteX2" fmla="*/ 1083494 w 11623040"/>
              <a:gd name="connsiteY2" fmla="*/ 0 h 1191816"/>
              <a:gd name="connsiteX3" fmla="*/ 1856090 w 11623040"/>
              <a:gd name="connsiteY3" fmla="*/ 0 h 1191816"/>
              <a:gd name="connsiteX4" fmla="*/ 2628687 w 11623040"/>
              <a:gd name="connsiteY4" fmla="*/ 0 h 1191816"/>
              <a:gd name="connsiteX5" fmla="*/ 3289026 w 11623040"/>
              <a:gd name="connsiteY5" fmla="*/ 0 h 1191816"/>
              <a:gd name="connsiteX6" fmla="*/ 4061622 w 11623040"/>
              <a:gd name="connsiteY6" fmla="*/ 0 h 1191816"/>
              <a:gd name="connsiteX7" fmla="*/ 4497446 w 11623040"/>
              <a:gd name="connsiteY7" fmla="*/ 0 h 1191816"/>
              <a:gd name="connsiteX8" fmla="*/ 5045527 w 11623040"/>
              <a:gd name="connsiteY8" fmla="*/ 0 h 1191816"/>
              <a:gd name="connsiteX9" fmla="*/ 5930381 w 11623040"/>
              <a:gd name="connsiteY9" fmla="*/ 0 h 1191816"/>
              <a:gd name="connsiteX10" fmla="*/ 6590720 w 11623040"/>
              <a:gd name="connsiteY10" fmla="*/ 0 h 1191816"/>
              <a:gd name="connsiteX11" fmla="*/ 7138801 w 11623040"/>
              <a:gd name="connsiteY11" fmla="*/ 0 h 1191816"/>
              <a:gd name="connsiteX12" fmla="*/ 7462367 w 11623040"/>
              <a:gd name="connsiteY12" fmla="*/ 0 h 1191816"/>
              <a:gd name="connsiteX13" fmla="*/ 7785933 w 11623040"/>
              <a:gd name="connsiteY13" fmla="*/ 0 h 1191816"/>
              <a:gd name="connsiteX14" fmla="*/ 8670787 w 11623040"/>
              <a:gd name="connsiteY14" fmla="*/ 0 h 1191816"/>
              <a:gd name="connsiteX15" fmla="*/ 8994353 w 11623040"/>
              <a:gd name="connsiteY15" fmla="*/ 0 h 1191816"/>
              <a:gd name="connsiteX16" fmla="*/ 9430177 w 11623040"/>
              <a:gd name="connsiteY16" fmla="*/ 0 h 1191816"/>
              <a:gd name="connsiteX17" fmla="*/ 10202773 w 11623040"/>
              <a:gd name="connsiteY17" fmla="*/ 0 h 1191816"/>
              <a:gd name="connsiteX18" fmla="*/ 11424400 w 11623040"/>
              <a:gd name="connsiteY18" fmla="*/ 0 h 1191816"/>
              <a:gd name="connsiteX19" fmla="*/ 11623040 w 11623040"/>
              <a:gd name="connsiteY19" fmla="*/ 198640 h 1191816"/>
              <a:gd name="connsiteX20" fmla="*/ 11623040 w 11623040"/>
              <a:gd name="connsiteY20" fmla="*/ 603853 h 1191816"/>
              <a:gd name="connsiteX21" fmla="*/ 11623040 w 11623040"/>
              <a:gd name="connsiteY21" fmla="*/ 993176 h 1191816"/>
              <a:gd name="connsiteX22" fmla="*/ 11424400 w 11623040"/>
              <a:gd name="connsiteY22" fmla="*/ 1191816 h 1191816"/>
              <a:gd name="connsiteX23" fmla="*/ 11100834 w 11623040"/>
              <a:gd name="connsiteY23" fmla="*/ 1191816 h 1191816"/>
              <a:gd name="connsiteX24" fmla="*/ 10552753 w 11623040"/>
              <a:gd name="connsiteY24" fmla="*/ 1191816 h 1191816"/>
              <a:gd name="connsiteX25" fmla="*/ 10004672 w 11623040"/>
              <a:gd name="connsiteY25" fmla="*/ 1191816 h 1191816"/>
              <a:gd name="connsiteX26" fmla="*/ 9119818 w 11623040"/>
              <a:gd name="connsiteY26" fmla="*/ 1191816 h 1191816"/>
              <a:gd name="connsiteX27" fmla="*/ 8347221 w 11623040"/>
              <a:gd name="connsiteY27" fmla="*/ 1191816 h 1191816"/>
              <a:gd name="connsiteX28" fmla="*/ 8023655 w 11623040"/>
              <a:gd name="connsiteY28" fmla="*/ 1191816 h 1191816"/>
              <a:gd name="connsiteX29" fmla="*/ 7138801 w 11623040"/>
              <a:gd name="connsiteY29" fmla="*/ 1191816 h 1191816"/>
              <a:gd name="connsiteX30" fmla="*/ 6590720 w 11623040"/>
              <a:gd name="connsiteY30" fmla="*/ 1191816 h 1191816"/>
              <a:gd name="connsiteX31" fmla="*/ 5930381 w 11623040"/>
              <a:gd name="connsiteY31" fmla="*/ 1191816 h 1191816"/>
              <a:gd name="connsiteX32" fmla="*/ 5270042 w 11623040"/>
              <a:gd name="connsiteY32" fmla="*/ 1191816 h 1191816"/>
              <a:gd name="connsiteX33" fmla="*/ 4385188 w 11623040"/>
              <a:gd name="connsiteY33" fmla="*/ 1191816 h 1191816"/>
              <a:gd name="connsiteX34" fmla="*/ 3724849 w 11623040"/>
              <a:gd name="connsiteY34" fmla="*/ 1191816 h 1191816"/>
              <a:gd name="connsiteX35" fmla="*/ 2839995 w 11623040"/>
              <a:gd name="connsiteY35" fmla="*/ 1191816 h 1191816"/>
              <a:gd name="connsiteX36" fmla="*/ 2404172 w 11623040"/>
              <a:gd name="connsiteY36" fmla="*/ 1191816 h 1191816"/>
              <a:gd name="connsiteX37" fmla="*/ 1631575 w 11623040"/>
              <a:gd name="connsiteY37" fmla="*/ 1191816 h 1191816"/>
              <a:gd name="connsiteX38" fmla="*/ 198640 w 11623040"/>
              <a:gd name="connsiteY38" fmla="*/ 1191816 h 1191816"/>
              <a:gd name="connsiteX39" fmla="*/ 0 w 11623040"/>
              <a:gd name="connsiteY39" fmla="*/ 993176 h 1191816"/>
              <a:gd name="connsiteX40" fmla="*/ 0 w 11623040"/>
              <a:gd name="connsiteY40" fmla="*/ 611799 h 1191816"/>
              <a:gd name="connsiteX41" fmla="*/ 0 w 11623040"/>
              <a:gd name="connsiteY41"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23040" h="1191816" extrusionOk="0">
                <a:moveTo>
                  <a:pt x="0" y="198640"/>
                </a:moveTo>
                <a:cubicBezTo>
                  <a:pt x="-17126" y="87525"/>
                  <a:pt x="92765" y="780"/>
                  <a:pt x="198640" y="0"/>
                </a:cubicBezTo>
                <a:cubicBezTo>
                  <a:pt x="580449" y="-3285"/>
                  <a:pt x="696169" y="-20816"/>
                  <a:pt x="1083494" y="0"/>
                </a:cubicBezTo>
                <a:cubicBezTo>
                  <a:pt x="1470819" y="20816"/>
                  <a:pt x="1643544" y="-33354"/>
                  <a:pt x="1856090" y="0"/>
                </a:cubicBezTo>
                <a:cubicBezTo>
                  <a:pt x="2068636" y="33354"/>
                  <a:pt x="2409958" y="32253"/>
                  <a:pt x="2628687" y="0"/>
                </a:cubicBezTo>
                <a:cubicBezTo>
                  <a:pt x="2847416" y="-32253"/>
                  <a:pt x="2992364" y="1038"/>
                  <a:pt x="3289026" y="0"/>
                </a:cubicBezTo>
                <a:cubicBezTo>
                  <a:pt x="3585688" y="-1038"/>
                  <a:pt x="3730598" y="-13821"/>
                  <a:pt x="4061622" y="0"/>
                </a:cubicBezTo>
                <a:cubicBezTo>
                  <a:pt x="4392646" y="13821"/>
                  <a:pt x="4352064" y="16301"/>
                  <a:pt x="4497446" y="0"/>
                </a:cubicBezTo>
                <a:cubicBezTo>
                  <a:pt x="4642828" y="-16301"/>
                  <a:pt x="4819418" y="-6126"/>
                  <a:pt x="5045527" y="0"/>
                </a:cubicBezTo>
                <a:cubicBezTo>
                  <a:pt x="5271636" y="6126"/>
                  <a:pt x="5748471" y="26044"/>
                  <a:pt x="5930381" y="0"/>
                </a:cubicBezTo>
                <a:cubicBezTo>
                  <a:pt x="6112291" y="-26044"/>
                  <a:pt x="6334500" y="-399"/>
                  <a:pt x="6590720" y="0"/>
                </a:cubicBezTo>
                <a:cubicBezTo>
                  <a:pt x="6846940" y="399"/>
                  <a:pt x="6938738" y="-16892"/>
                  <a:pt x="7138801" y="0"/>
                </a:cubicBezTo>
                <a:cubicBezTo>
                  <a:pt x="7338864" y="16892"/>
                  <a:pt x="7350520" y="-15200"/>
                  <a:pt x="7462367" y="0"/>
                </a:cubicBezTo>
                <a:cubicBezTo>
                  <a:pt x="7574214" y="15200"/>
                  <a:pt x="7714885" y="-13596"/>
                  <a:pt x="7785933" y="0"/>
                </a:cubicBezTo>
                <a:cubicBezTo>
                  <a:pt x="7856981" y="13596"/>
                  <a:pt x="8328779" y="-18328"/>
                  <a:pt x="8670787" y="0"/>
                </a:cubicBezTo>
                <a:cubicBezTo>
                  <a:pt x="9012795" y="18328"/>
                  <a:pt x="8861807" y="1311"/>
                  <a:pt x="8994353" y="0"/>
                </a:cubicBezTo>
                <a:cubicBezTo>
                  <a:pt x="9126899" y="-1311"/>
                  <a:pt x="9266853" y="745"/>
                  <a:pt x="9430177" y="0"/>
                </a:cubicBezTo>
                <a:cubicBezTo>
                  <a:pt x="9593501" y="-745"/>
                  <a:pt x="9837245" y="38089"/>
                  <a:pt x="10202773" y="0"/>
                </a:cubicBezTo>
                <a:cubicBezTo>
                  <a:pt x="10568301" y="-38089"/>
                  <a:pt x="11046278" y="27666"/>
                  <a:pt x="11424400" y="0"/>
                </a:cubicBezTo>
                <a:cubicBezTo>
                  <a:pt x="11529193" y="10042"/>
                  <a:pt x="11639928" y="104005"/>
                  <a:pt x="11623040" y="198640"/>
                </a:cubicBezTo>
                <a:cubicBezTo>
                  <a:pt x="11627615" y="366325"/>
                  <a:pt x="11624765" y="466266"/>
                  <a:pt x="11623040" y="603853"/>
                </a:cubicBezTo>
                <a:cubicBezTo>
                  <a:pt x="11621315" y="741440"/>
                  <a:pt x="11606605" y="884721"/>
                  <a:pt x="11623040" y="993176"/>
                </a:cubicBezTo>
                <a:cubicBezTo>
                  <a:pt x="11606877" y="1114476"/>
                  <a:pt x="11532327" y="1197088"/>
                  <a:pt x="11424400" y="1191816"/>
                </a:cubicBezTo>
                <a:cubicBezTo>
                  <a:pt x="11269736" y="1183047"/>
                  <a:pt x="11216587" y="1190395"/>
                  <a:pt x="11100834" y="1191816"/>
                </a:cubicBezTo>
                <a:cubicBezTo>
                  <a:pt x="10985081" y="1193237"/>
                  <a:pt x="10765150" y="1197809"/>
                  <a:pt x="10552753" y="1191816"/>
                </a:cubicBezTo>
                <a:cubicBezTo>
                  <a:pt x="10340356" y="1185823"/>
                  <a:pt x="10188027" y="1215497"/>
                  <a:pt x="10004672" y="1191816"/>
                </a:cubicBezTo>
                <a:cubicBezTo>
                  <a:pt x="9821317" y="1168135"/>
                  <a:pt x="9543903" y="1199184"/>
                  <a:pt x="9119818" y="1191816"/>
                </a:cubicBezTo>
                <a:cubicBezTo>
                  <a:pt x="8695733" y="1184448"/>
                  <a:pt x="8705882" y="1168976"/>
                  <a:pt x="8347221" y="1191816"/>
                </a:cubicBezTo>
                <a:cubicBezTo>
                  <a:pt x="7988560" y="1214656"/>
                  <a:pt x="8175017" y="1189375"/>
                  <a:pt x="8023655" y="1191816"/>
                </a:cubicBezTo>
                <a:cubicBezTo>
                  <a:pt x="7872293" y="1194257"/>
                  <a:pt x="7560922" y="1150896"/>
                  <a:pt x="7138801" y="1191816"/>
                </a:cubicBezTo>
                <a:cubicBezTo>
                  <a:pt x="6716680" y="1232736"/>
                  <a:pt x="6787499" y="1206904"/>
                  <a:pt x="6590720" y="1191816"/>
                </a:cubicBezTo>
                <a:cubicBezTo>
                  <a:pt x="6393941" y="1176728"/>
                  <a:pt x="6251671" y="1165283"/>
                  <a:pt x="5930381" y="1191816"/>
                </a:cubicBezTo>
                <a:cubicBezTo>
                  <a:pt x="5609091" y="1218349"/>
                  <a:pt x="5477134" y="1211297"/>
                  <a:pt x="5270042" y="1191816"/>
                </a:cubicBezTo>
                <a:cubicBezTo>
                  <a:pt x="5062950" y="1172335"/>
                  <a:pt x="4593432" y="1164435"/>
                  <a:pt x="4385188" y="1191816"/>
                </a:cubicBezTo>
                <a:cubicBezTo>
                  <a:pt x="4176944" y="1219197"/>
                  <a:pt x="3895194" y="1195923"/>
                  <a:pt x="3724849" y="1191816"/>
                </a:cubicBezTo>
                <a:cubicBezTo>
                  <a:pt x="3554504" y="1187709"/>
                  <a:pt x="3217129" y="1198879"/>
                  <a:pt x="2839995" y="1191816"/>
                </a:cubicBezTo>
                <a:cubicBezTo>
                  <a:pt x="2462861" y="1184753"/>
                  <a:pt x="2580940" y="1204289"/>
                  <a:pt x="2404172" y="1191816"/>
                </a:cubicBezTo>
                <a:cubicBezTo>
                  <a:pt x="2227404" y="1179343"/>
                  <a:pt x="1930989" y="1179774"/>
                  <a:pt x="1631575" y="1191816"/>
                </a:cubicBezTo>
                <a:cubicBezTo>
                  <a:pt x="1332161" y="1203858"/>
                  <a:pt x="822057" y="1129707"/>
                  <a:pt x="198640" y="1191816"/>
                </a:cubicBezTo>
                <a:cubicBezTo>
                  <a:pt x="76654" y="1198172"/>
                  <a:pt x="-24622" y="1111439"/>
                  <a:pt x="0" y="993176"/>
                </a:cubicBezTo>
                <a:cubicBezTo>
                  <a:pt x="18333" y="879373"/>
                  <a:pt x="5124" y="795636"/>
                  <a:pt x="0" y="611799"/>
                </a:cubicBezTo>
                <a:cubicBezTo>
                  <a:pt x="-5124" y="427962"/>
                  <a:pt x="18283" y="392923"/>
                  <a:pt x="0" y="198640"/>
                </a:cubicBezTo>
                <a:close/>
              </a:path>
            </a:pathLst>
          </a:custGeom>
          <a:noFill/>
          <a:ln w="28575">
            <a:solidFill>
              <a:schemeClr val="tx1"/>
            </a:solidFill>
            <a:extLst>
              <a:ext uri="{C807C97D-BFC1-408E-A445-0C87EB9F89A2}">
                <ask:lineSketchStyleProps xmlns:ask="http://schemas.microsoft.com/office/drawing/2018/sketchyshapes" xmlns="" sd="594246434">
                  <a:prstGeom prst="roundRect">
                    <a:avLst/>
                  </a:prstGeom>
                  <ask:type>
                    <ask:lineSketchFreehand/>
                  </ask:type>
                </ask:lineSketchStyleProps>
              </a:ext>
            </a:extLst>
          </a:ln>
        </p:spPr>
        <p:txBody>
          <a:bodyPr wrap="square" rtlCol="0" anchor="t">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Quan sát hình 6 và cho biết: Trong quá trình sống các con vật cần lấy gì từ môi trường và thải ra môi trường những gì?</a:t>
            </a:r>
            <a:endParaRPr lang="zh-CN" altLang="en-US" sz="3200" b="1" dirty="0">
              <a:solidFill>
                <a:srgbClr val="002060"/>
              </a:solidFill>
              <a:latin typeface="Cambria" panose="02040503050406030204" pitchFamily="18" charset="0"/>
              <a:ea typeface="字魂131号-酷乐潮玩体" panose="00000500000000000000" pitchFamily="2" charset="-122"/>
              <a:cs typeface="汉仪劲楷简" panose="00020600040101010101" charset="-122"/>
              <a:sym typeface="Arial" panose="020B0604020202020204" pitchFamily="34" charset="0"/>
            </a:endParaRPr>
          </a:p>
        </p:txBody>
      </p:sp>
      <p:pic>
        <p:nvPicPr>
          <p:cNvPr id="3" name="Picture 2">
            <a:extLst>
              <a:ext uri="{FF2B5EF4-FFF2-40B4-BE49-F238E27FC236}">
                <a16:creationId xmlns:a16="http://schemas.microsoft.com/office/drawing/2014/main" id="{30CD9663-05CC-5EB5-47B0-7D0C208F9ADF}"/>
              </a:ext>
            </a:extLst>
          </p:cNvPr>
          <p:cNvPicPr>
            <a:picLocks noChangeAspect="1"/>
          </p:cNvPicPr>
          <p:nvPr/>
        </p:nvPicPr>
        <p:blipFill>
          <a:blip r:embed="rId2"/>
          <a:stretch>
            <a:fillRect/>
          </a:stretch>
        </p:blipFill>
        <p:spPr>
          <a:xfrm>
            <a:off x="386080" y="1914105"/>
            <a:ext cx="5328407" cy="3335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F8B8A54C-3013-BD3B-45D6-42309744E08F}"/>
              </a:ext>
            </a:extLst>
          </p:cNvPr>
          <p:cNvSpPr txBox="1"/>
          <p:nvPr/>
        </p:nvSpPr>
        <p:spPr>
          <a:xfrm>
            <a:off x="-121920" y="5338077"/>
            <a:ext cx="6096000" cy="553998"/>
          </a:xfrm>
          <a:prstGeom prst="rect">
            <a:avLst/>
          </a:prstGeom>
          <a:noFill/>
        </p:spPr>
        <p:txBody>
          <a:bodyPr wrap="square">
            <a:spAutoFit/>
          </a:bodyPr>
          <a:lstStyle/>
          <a:p>
            <a:pPr algn="ctr"/>
            <a:r>
              <a:rPr lang="vi-VN" sz="3000" b="1" dirty="0">
                <a:latin typeface="Cambria" panose="02040503050406030204" pitchFamily="18" charset="0"/>
                <a:ea typeface="Cambria" panose="02040503050406030204" pitchFamily="18" charset="0"/>
              </a:rPr>
              <a:t>H</a:t>
            </a:r>
            <a:r>
              <a:rPr lang="vi-VN" sz="3000" b="1" i="0" dirty="0">
                <a:effectLst/>
                <a:latin typeface="Cambria" panose="02040503050406030204" pitchFamily="18" charset="0"/>
                <a:ea typeface="Cambria" panose="02040503050406030204" pitchFamily="18" charset="0"/>
              </a:rPr>
              <a:t>ình 6 </a:t>
            </a:r>
            <a:endParaRPr lang="en-SG" sz="3000" dirty="0"/>
          </a:p>
        </p:txBody>
      </p:sp>
      <p:sp>
        <p:nvSpPr>
          <p:cNvPr id="6" name="TextBox 5">
            <a:extLst>
              <a:ext uri="{FF2B5EF4-FFF2-40B4-BE49-F238E27FC236}">
                <a16:creationId xmlns:a16="http://schemas.microsoft.com/office/drawing/2014/main" id="{0AA456F5-F7D0-FCFA-0697-B3DD7973C959}"/>
              </a:ext>
            </a:extLst>
          </p:cNvPr>
          <p:cNvSpPr txBox="1"/>
          <p:nvPr/>
        </p:nvSpPr>
        <p:spPr>
          <a:xfrm>
            <a:off x="6096000" y="1914105"/>
            <a:ext cx="5598158" cy="3785652"/>
          </a:xfrm>
          <a:prstGeom prst="rect">
            <a:avLst/>
          </a:prstGeom>
          <a:noFill/>
        </p:spPr>
        <p:txBody>
          <a:bodyPr wrap="square" rtlCol="0">
            <a:spAutoFit/>
          </a:bodyPr>
          <a:lstStyle/>
          <a:p>
            <a:pPr algn="just"/>
            <a:r>
              <a:rPr lang="vi-VN" sz="4000" i="0" dirty="0">
                <a:solidFill>
                  <a:srgbClr val="C00000"/>
                </a:solidFill>
                <a:effectLst/>
                <a:latin typeface="Cambria" panose="02040503050406030204" pitchFamily="18" charset="0"/>
                <a:ea typeface="Cambria" panose="02040503050406030204" pitchFamily="18" charset="0"/>
              </a:rPr>
              <a:t>  Trong quá trình sống các con vật cần lấy gì từ môi trường thức ăn, nước, khí ô-xi và thải ra các chất cặn bã, nước tiểu, khí các-bô-níc,..</a:t>
            </a:r>
            <a:endParaRPr lang="en-SG" sz="4000" dirty="0">
              <a:solidFill>
                <a:srgbClr val="C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11">
            <a:extLst>
              <a:ext uri="{FF2B5EF4-FFF2-40B4-BE49-F238E27FC236}">
                <a16:creationId xmlns:a16="http://schemas.microsoft.com/office/drawing/2014/main" id="{59A033C2-4E57-2E9C-5A2B-98D838179B62}"/>
              </a:ext>
            </a:extLst>
          </p:cNvPr>
          <p:cNvSpPr>
            <a:spLocks noChangeArrowheads="1"/>
          </p:cNvSpPr>
          <p:nvPr/>
        </p:nvSpPr>
        <p:spPr bwMode="auto">
          <a:xfrm>
            <a:off x="5082822" y="2201956"/>
            <a:ext cx="2090138" cy="1948404"/>
          </a:xfrm>
          <a:prstGeom prst="ellipse">
            <a:avLst/>
          </a:prstGeom>
          <a:solidFill>
            <a:srgbClr val="FFCC66"/>
          </a:solidFill>
          <a:ln w="9525">
            <a:solidFill>
              <a:srgbClr val="FF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006600"/>
                </a:solidFill>
              </a:rPr>
              <a:t>ĐỘNG VẬT</a:t>
            </a:r>
          </a:p>
        </p:txBody>
      </p:sp>
      <p:sp>
        <p:nvSpPr>
          <p:cNvPr id="11" name="Rectangle 12">
            <a:extLst>
              <a:ext uri="{FF2B5EF4-FFF2-40B4-BE49-F238E27FC236}">
                <a16:creationId xmlns:a16="http://schemas.microsoft.com/office/drawing/2014/main" id="{440F1CA2-CBBE-6BAF-2853-A47CEBFF040A}"/>
              </a:ext>
            </a:extLst>
          </p:cNvPr>
          <p:cNvSpPr>
            <a:spLocks noChangeArrowheads="1"/>
          </p:cNvSpPr>
          <p:nvPr/>
        </p:nvSpPr>
        <p:spPr bwMode="auto">
          <a:xfrm>
            <a:off x="1022211" y="3065068"/>
            <a:ext cx="3180644" cy="463906"/>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Rectangle 13">
            <a:extLst>
              <a:ext uri="{FF2B5EF4-FFF2-40B4-BE49-F238E27FC236}">
                <a16:creationId xmlns:a16="http://schemas.microsoft.com/office/drawing/2014/main" id="{A16EDA95-A3E4-498A-6DBF-11470248A70B}"/>
              </a:ext>
            </a:extLst>
          </p:cNvPr>
          <p:cNvSpPr>
            <a:spLocks noChangeArrowheads="1"/>
          </p:cNvSpPr>
          <p:nvPr/>
        </p:nvSpPr>
        <p:spPr bwMode="auto">
          <a:xfrm>
            <a:off x="677333" y="3898627"/>
            <a:ext cx="3530318" cy="1262653"/>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
        <p:nvSpPr>
          <p:cNvPr id="16" name="Rectangle 14">
            <a:extLst>
              <a:ext uri="{FF2B5EF4-FFF2-40B4-BE49-F238E27FC236}">
                <a16:creationId xmlns:a16="http://schemas.microsoft.com/office/drawing/2014/main" id="{B655186A-C777-FD2E-07DB-80C127EB6FA2}"/>
              </a:ext>
            </a:extLst>
          </p:cNvPr>
          <p:cNvSpPr>
            <a:spLocks noChangeArrowheads="1"/>
          </p:cNvSpPr>
          <p:nvPr/>
        </p:nvSpPr>
        <p:spPr bwMode="auto">
          <a:xfrm>
            <a:off x="1048456" y="2364597"/>
            <a:ext cx="3180644" cy="556687"/>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 name="Rectangle 15">
            <a:extLst>
              <a:ext uri="{FF2B5EF4-FFF2-40B4-BE49-F238E27FC236}">
                <a16:creationId xmlns:a16="http://schemas.microsoft.com/office/drawing/2014/main" id="{3C2D9213-56BC-6244-9F73-688E9264F244}"/>
              </a:ext>
            </a:extLst>
          </p:cNvPr>
          <p:cNvSpPr>
            <a:spLocks noChangeArrowheads="1"/>
          </p:cNvSpPr>
          <p:nvPr/>
        </p:nvSpPr>
        <p:spPr bwMode="auto">
          <a:xfrm>
            <a:off x="8468360" y="2470021"/>
            <a:ext cx="3079609" cy="690376"/>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0" name="Rectangle 16">
            <a:extLst>
              <a:ext uri="{FF2B5EF4-FFF2-40B4-BE49-F238E27FC236}">
                <a16:creationId xmlns:a16="http://schemas.microsoft.com/office/drawing/2014/main" id="{32A666FD-1F5A-9024-63EB-9CABF4E21FE4}"/>
              </a:ext>
            </a:extLst>
          </p:cNvPr>
          <p:cNvSpPr>
            <a:spLocks noChangeArrowheads="1"/>
          </p:cNvSpPr>
          <p:nvPr/>
        </p:nvSpPr>
        <p:spPr bwMode="auto">
          <a:xfrm>
            <a:off x="8382846" y="3374437"/>
            <a:ext cx="2998893" cy="649468"/>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Rectangle 17">
            <a:extLst>
              <a:ext uri="{FF2B5EF4-FFF2-40B4-BE49-F238E27FC236}">
                <a16:creationId xmlns:a16="http://schemas.microsoft.com/office/drawing/2014/main" id="{8D3E238D-DA92-0FE9-B07C-B8F91C66C437}"/>
              </a:ext>
            </a:extLst>
          </p:cNvPr>
          <p:cNvSpPr>
            <a:spLocks noChangeArrowheads="1"/>
          </p:cNvSpPr>
          <p:nvPr/>
        </p:nvSpPr>
        <p:spPr bwMode="auto">
          <a:xfrm>
            <a:off x="8388773" y="4277848"/>
            <a:ext cx="2998893" cy="649468"/>
          </a:xfrm>
          <a:prstGeom prst="rect">
            <a:avLst/>
          </a:prstGeom>
          <a:solidFill>
            <a:schemeClr val="bg1"/>
          </a:solidFill>
          <a:ln w="2857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en-US" altLang="en-US"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ác</a:t>
            </a:r>
            <a:r>
              <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chất cặn bã</a:t>
            </a:r>
            <a:endParaRPr lang="en-US" alt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2" name="Text Box 18">
            <a:extLst>
              <a:ext uri="{FF2B5EF4-FFF2-40B4-BE49-F238E27FC236}">
                <a16:creationId xmlns:a16="http://schemas.microsoft.com/office/drawing/2014/main" id="{DFE49C9A-CE15-DE32-F5EB-6C84E8B23441}"/>
              </a:ext>
            </a:extLst>
          </p:cNvPr>
          <p:cNvSpPr txBox="1">
            <a:spLocks noChangeArrowheads="1"/>
          </p:cNvSpPr>
          <p:nvPr/>
        </p:nvSpPr>
        <p:spPr bwMode="auto">
          <a:xfrm>
            <a:off x="1811302" y="1950142"/>
            <a:ext cx="3271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000" b="1" dirty="0">
                <a:solidFill>
                  <a:srgbClr val="C00000"/>
                </a:solidFill>
                <a:latin typeface="Times New Roman" panose="02020603050405020304" pitchFamily="18" charset="0"/>
                <a:cs typeface="Times New Roman" panose="02020603050405020304" pitchFamily="18" charset="0"/>
              </a:rPr>
              <a:t>LẤY VÀO</a:t>
            </a:r>
            <a:endParaRPr lang="en-US" altLang="en-US" sz="2000" b="1" dirty="0">
              <a:solidFill>
                <a:srgbClr val="C00000"/>
              </a:solidFill>
              <a:latin typeface="Times New Roman" panose="02020603050405020304" pitchFamily="18" charset="0"/>
              <a:cs typeface="Times New Roman" panose="02020603050405020304" pitchFamily="18" charset="0"/>
            </a:endParaRPr>
          </a:p>
        </p:txBody>
      </p:sp>
      <p:sp>
        <p:nvSpPr>
          <p:cNvPr id="24" name="Text Box 19">
            <a:extLst>
              <a:ext uri="{FF2B5EF4-FFF2-40B4-BE49-F238E27FC236}">
                <a16:creationId xmlns:a16="http://schemas.microsoft.com/office/drawing/2014/main" id="{0646BFD8-31DF-14D5-D5F3-D1A4660D49DF}"/>
              </a:ext>
            </a:extLst>
          </p:cNvPr>
          <p:cNvSpPr txBox="1">
            <a:spLocks noChangeArrowheads="1"/>
          </p:cNvSpPr>
          <p:nvPr/>
        </p:nvSpPr>
        <p:spPr bwMode="auto">
          <a:xfrm>
            <a:off x="9235157" y="2041870"/>
            <a:ext cx="19083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dirty="0">
                <a:solidFill>
                  <a:srgbClr val="C00000"/>
                </a:solidFill>
                <a:latin typeface="Times New Roman" panose="02020603050405020304" pitchFamily="18" charset="0"/>
                <a:cs typeface="Times New Roman" panose="02020603050405020304" pitchFamily="18" charset="0"/>
              </a:rPr>
              <a:t>THẢI RA</a:t>
            </a:r>
          </a:p>
        </p:txBody>
      </p:sp>
      <p:sp>
        <p:nvSpPr>
          <p:cNvPr id="25" name="Line 20">
            <a:extLst>
              <a:ext uri="{FF2B5EF4-FFF2-40B4-BE49-F238E27FC236}">
                <a16:creationId xmlns:a16="http://schemas.microsoft.com/office/drawing/2014/main" id="{93054E10-5CE9-769C-22DD-BAD7CAC0C4FC}"/>
              </a:ext>
            </a:extLst>
          </p:cNvPr>
          <p:cNvSpPr>
            <a:spLocks noChangeShapeType="1"/>
          </p:cNvSpPr>
          <p:nvPr/>
        </p:nvSpPr>
        <p:spPr bwMode="auto">
          <a:xfrm>
            <a:off x="4236438" y="2598571"/>
            <a:ext cx="935002" cy="376042"/>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6" name="Line 21">
            <a:extLst>
              <a:ext uri="{FF2B5EF4-FFF2-40B4-BE49-F238E27FC236}">
                <a16:creationId xmlns:a16="http://schemas.microsoft.com/office/drawing/2014/main" id="{B19C6C2C-8EA3-157D-DA08-C74D4BC0B980}"/>
              </a:ext>
            </a:extLst>
          </p:cNvPr>
          <p:cNvSpPr>
            <a:spLocks noChangeShapeType="1"/>
          </p:cNvSpPr>
          <p:nvPr/>
        </p:nvSpPr>
        <p:spPr bwMode="auto">
          <a:xfrm>
            <a:off x="4236439" y="3276565"/>
            <a:ext cx="935002" cy="264195"/>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7" name="Line 22">
            <a:extLst>
              <a:ext uri="{FF2B5EF4-FFF2-40B4-BE49-F238E27FC236}">
                <a16:creationId xmlns:a16="http://schemas.microsoft.com/office/drawing/2014/main" id="{CA080F56-CF08-36ED-0EFB-4A897B5A283A}"/>
              </a:ext>
            </a:extLst>
          </p:cNvPr>
          <p:cNvSpPr>
            <a:spLocks noChangeShapeType="1"/>
          </p:cNvSpPr>
          <p:nvPr/>
        </p:nvSpPr>
        <p:spPr bwMode="auto">
          <a:xfrm flipV="1">
            <a:off x="4207651" y="3883387"/>
            <a:ext cx="1272258" cy="835030"/>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8" name="Line 23">
            <a:extLst>
              <a:ext uri="{FF2B5EF4-FFF2-40B4-BE49-F238E27FC236}">
                <a16:creationId xmlns:a16="http://schemas.microsoft.com/office/drawing/2014/main" id="{5DD5C5AB-3D32-160B-AD44-5CA9B3CD468E}"/>
              </a:ext>
            </a:extLst>
          </p:cNvPr>
          <p:cNvSpPr>
            <a:spLocks noChangeShapeType="1"/>
          </p:cNvSpPr>
          <p:nvPr/>
        </p:nvSpPr>
        <p:spPr bwMode="auto">
          <a:xfrm>
            <a:off x="7172960" y="3428965"/>
            <a:ext cx="1219200" cy="264195"/>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29" name="Line 24">
            <a:extLst>
              <a:ext uri="{FF2B5EF4-FFF2-40B4-BE49-F238E27FC236}">
                <a16:creationId xmlns:a16="http://schemas.microsoft.com/office/drawing/2014/main" id="{5791B8E7-58D0-85B1-470B-97E10993A7E4}"/>
              </a:ext>
            </a:extLst>
          </p:cNvPr>
          <p:cNvSpPr>
            <a:spLocks noChangeShapeType="1"/>
          </p:cNvSpPr>
          <p:nvPr/>
        </p:nvSpPr>
        <p:spPr bwMode="auto">
          <a:xfrm>
            <a:off x="6871547" y="3883387"/>
            <a:ext cx="1544884" cy="719195"/>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30" name="Line 25">
            <a:extLst>
              <a:ext uri="{FF2B5EF4-FFF2-40B4-BE49-F238E27FC236}">
                <a16:creationId xmlns:a16="http://schemas.microsoft.com/office/drawing/2014/main" id="{828F3BF2-07F3-9991-8AB4-8856F290FC40}"/>
              </a:ext>
            </a:extLst>
          </p:cNvPr>
          <p:cNvSpPr>
            <a:spLocks noChangeShapeType="1"/>
          </p:cNvSpPr>
          <p:nvPr/>
        </p:nvSpPr>
        <p:spPr bwMode="auto">
          <a:xfrm flipV="1">
            <a:off x="7172960" y="2788636"/>
            <a:ext cx="1295400" cy="330854"/>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SG" sz="3200">
              <a:solidFill>
                <a:srgbClr val="002060"/>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6CCC8209-5F70-F363-C598-FB7173517CBE}"/>
              </a:ext>
            </a:extLst>
          </p:cNvPr>
          <p:cNvSpPr txBox="1"/>
          <p:nvPr/>
        </p:nvSpPr>
        <p:spPr>
          <a:xfrm>
            <a:off x="1681480" y="737465"/>
            <a:ext cx="9951720" cy="1077218"/>
          </a:xfrm>
          <a:prstGeom prst="rect">
            <a:avLst/>
          </a:prstGeom>
          <a:noFill/>
        </p:spPr>
        <p:txBody>
          <a:bodyPr wrap="square">
            <a:spAutoFit/>
          </a:bodyPr>
          <a:lstStyle/>
          <a:p>
            <a:pPr algn="just"/>
            <a:r>
              <a:rPr lang="vi-VN" b="0" i="0" dirty="0">
                <a:solidFill>
                  <a:srgbClr val="C00000"/>
                </a:solidFill>
                <a:effectLst/>
                <a:latin typeface="Roboto" panose="02000000000000000000" pitchFamily="2" charset="0"/>
              </a:rPr>
              <a:t> </a:t>
            </a:r>
            <a:r>
              <a:rPr lang="vi-VN" sz="3200" b="1" i="0" dirty="0">
                <a:solidFill>
                  <a:srgbClr val="C00000"/>
                </a:solidFill>
                <a:effectLst/>
                <a:latin typeface="Cambria" panose="02040503050406030204" pitchFamily="18" charset="0"/>
                <a:ea typeface="Cambria" panose="02040503050406030204" pitchFamily="18" charset="0"/>
              </a:rPr>
              <a:t>Vẽ sơ đồ thể hiện sự trao đổi không khí, nước, thức ăn của động vật với môi trường theo gợi ý sau.</a:t>
            </a:r>
            <a:endParaRPr lang="en-SG" sz="3200" b="1" dirty="0">
              <a:solidFill>
                <a:srgbClr val="C00000"/>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64669DC2-41A6-D8E6-758F-BD7FDBC42F7B}"/>
              </a:ext>
            </a:extLst>
          </p:cNvPr>
          <p:cNvSpPr txBox="1"/>
          <p:nvPr/>
        </p:nvSpPr>
        <p:spPr>
          <a:xfrm>
            <a:off x="2674056" y="5615165"/>
            <a:ext cx="8219440" cy="523220"/>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Hình 7. Động vật trao đổi các chất với môi trường</a:t>
            </a:r>
            <a:endParaRPr lang="en-SG" sz="28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884FFAA6-71C2-1E91-C318-A254F5C310AE}"/>
              </a:ext>
            </a:extLst>
          </p:cNvPr>
          <p:cNvSpPr txBox="1"/>
          <p:nvPr/>
        </p:nvSpPr>
        <p:spPr>
          <a:xfrm>
            <a:off x="8594796" y="2537754"/>
            <a:ext cx="3140003"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Khí các – bô - nic</a:t>
            </a:r>
            <a:endParaRPr lang="en-SG" sz="28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CA074852-6662-BEBF-E85F-6DFAC6D6A8F1}"/>
              </a:ext>
            </a:extLst>
          </p:cNvPr>
          <p:cNvSpPr txBox="1"/>
          <p:nvPr/>
        </p:nvSpPr>
        <p:spPr>
          <a:xfrm>
            <a:off x="1426633" y="2340389"/>
            <a:ext cx="6096000" cy="646331"/>
          </a:xfrm>
          <a:prstGeom prst="rect">
            <a:avLst/>
          </a:prstGeom>
          <a:noFill/>
        </p:spPr>
        <p:txBody>
          <a:bodyPr wrap="square">
            <a:spAutoFit/>
          </a:bodyPr>
          <a:lstStyle/>
          <a:p>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a:t>
            </a:r>
            <a:r>
              <a:rPr lang="en-US" alt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hí</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ô-</a:t>
            </a:r>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xi</a:t>
            </a:r>
            <a:endParaRPr lang="en-SG" sz="3600" dirty="0"/>
          </a:p>
        </p:txBody>
      </p:sp>
      <p:sp>
        <p:nvSpPr>
          <p:cNvPr id="39" name="TextBox 38">
            <a:extLst>
              <a:ext uri="{FF2B5EF4-FFF2-40B4-BE49-F238E27FC236}">
                <a16:creationId xmlns:a16="http://schemas.microsoft.com/office/drawing/2014/main" id="{7E8505C5-98A9-31E2-B5DB-B4ABFD9ADCF8}"/>
              </a:ext>
            </a:extLst>
          </p:cNvPr>
          <p:cNvSpPr txBox="1"/>
          <p:nvPr/>
        </p:nvSpPr>
        <p:spPr>
          <a:xfrm>
            <a:off x="1795780" y="2948200"/>
            <a:ext cx="6096000" cy="646331"/>
          </a:xfrm>
          <a:prstGeom prst="rect">
            <a:avLst/>
          </a:prstGeom>
          <a:noFill/>
        </p:spPr>
        <p:txBody>
          <a:bodyPr wrap="square">
            <a:spAutoFit/>
          </a:bodyPr>
          <a:lstStyle/>
          <a:p>
            <a:r>
              <a:rPr lang="vi-VN" sz="3600" b="1" dirty="0">
                <a:solidFill>
                  <a:srgbClr val="002060"/>
                </a:solidFill>
                <a:latin typeface="Cambria" panose="02040503050406030204" pitchFamily="18" charset="0"/>
                <a:ea typeface="Cambria" panose="02040503050406030204" pitchFamily="18" charset="0"/>
              </a:rPr>
              <a:t>Nước</a:t>
            </a:r>
            <a:endParaRPr lang="en-SG" sz="3600" b="1" dirty="0">
              <a:solidFill>
                <a:srgbClr val="002060"/>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BB116110-DBB4-3DA8-98FA-7409D4B6BDBE}"/>
              </a:ext>
            </a:extLst>
          </p:cNvPr>
          <p:cNvSpPr txBox="1"/>
          <p:nvPr/>
        </p:nvSpPr>
        <p:spPr>
          <a:xfrm>
            <a:off x="6730720" y="3395957"/>
            <a:ext cx="6096000" cy="646331"/>
          </a:xfrm>
          <a:prstGeom prst="rect">
            <a:avLst/>
          </a:prstGeom>
          <a:noFill/>
        </p:spPr>
        <p:txBody>
          <a:bodyPr wrap="square">
            <a:spAutoFit/>
          </a:bodyPr>
          <a:lstStyle/>
          <a:p>
            <a:pPr algn="ctr" eaLnBrk="1" hangingPunct="1">
              <a:spcBef>
                <a:spcPct val="0"/>
              </a:spcBef>
              <a:buFontTx/>
              <a:buNone/>
            </a:pPr>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Nước tiểu</a:t>
            </a:r>
            <a:endPar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6F39371C-1781-B03A-8EF3-EC06DF51FAB6}"/>
              </a:ext>
            </a:extLst>
          </p:cNvPr>
          <p:cNvSpPr txBox="1"/>
          <p:nvPr/>
        </p:nvSpPr>
        <p:spPr>
          <a:xfrm>
            <a:off x="352355" y="3877470"/>
            <a:ext cx="4125524" cy="1261884"/>
          </a:xfrm>
          <a:prstGeom prst="rect">
            <a:avLst/>
          </a:prstGeom>
          <a:noFill/>
        </p:spPr>
        <p:txBody>
          <a:bodyPr wrap="square" rtlCol="0">
            <a:spAutoFit/>
          </a:bodyPr>
          <a:lstStyle/>
          <a:p>
            <a:pPr algn="ctr" eaLnBrk="1" hangingPunct="1">
              <a:spcBef>
                <a:spcPct val="0"/>
              </a:spcBef>
              <a:buFontTx/>
              <a:buNone/>
            </a:pPr>
            <a:r>
              <a:rPr lang="vi-VN" altLang="en-US" sz="3800" b="1" dirty="0">
                <a:solidFill>
                  <a:srgbClr val="002060"/>
                </a:solidFill>
                <a:latin typeface="Times New Roman" panose="02020603050405020304" pitchFamily="18" charset="0"/>
                <a:cs typeface="Times New Roman" panose="02020603050405020304" pitchFamily="18" charset="0"/>
              </a:rPr>
              <a:t>C</a:t>
            </a:r>
            <a:r>
              <a:rPr lang="en-US" altLang="en-US" sz="3800" b="1" dirty="0" err="1">
                <a:solidFill>
                  <a:srgbClr val="002060"/>
                </a:solidFill>
                <a:latin typeface="Times New Roman" panose="02020603050405020304" pitchFamily="18" charset="0"/>
                <a:cs typeface="Times New Roman" panose="02020603050405020304" pitchFamily="18" charset="0"/>
              </a:rPr>
              <a:t>ác</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chất</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hữu</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cơ</a:t>
            </a:r>
            <a:endParaRPr lang="en-US" altLang="en-US" sz="38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3800" b="1" dirty="0" err="1">
                <a:solidFill>
                  <a:srgbClr val="002060"/>
                </a:solidFill>
                <a:latin typeface="Times New Roman" panose="02020603050405020304" pitchFamily="18" charset="0"/>
                <a:cs typeface="Times New Roman" panose="02020603050405020304" pitchFamily="18" charset="0"/>
              </a:rPr>
              <a:t>trong</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thức</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ăn</a:t>
            </a:r>
            <a:endParaRPr lang="en-US" altLang="en-US" sz="3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2">
                                            <p:txEl>
                                              <p:pRg st="0" end="0"/>
                                            </p:txEl>
                                          </p:spTgt>
                                        </p:tgtEl>
                                        <p:attrNameLst>
                                          <p:attrName>style.visibility</p:attrName>
                                        </p:attrNameLst>
                                      </p:cBhvr>
                                      <p:to>
                                        <p:strVal val="visible"/>
                                      </p:to>
                                    </p:set>
                                    <p:animEffect transition="in" filter="fade">
                                      <p:cBhvr>
                                        <p:cTn id="24" dur="1000"/>
                                        <p:tgtEl>
                                          <p:spTgt spid="42">
                                            <p:txEl>
                                              <p:pRg st="0" end="0"/>
                                            </p:txEl>
                                          </p:spTgt>
                                        </p:tgtEl>
                                      </p:cBhvr>
                                    </p:animEffect>
                                    <p:anim calcmode="lin" valueType="num">
                                      <p:cBhvr>
                                        <p:cTn id="25"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2">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2">
                                            <p:txEl>
                                              <p:pRg st="1" end="1"/>
                                            </p:txEl>
                                          </p:spTgt>
                                        </p:tgtEl>
                                        <p:attrNameLst>
                                          <p:attrName>style.visibility</p:attrName>
                                        </p:attrNameLst>
                                      </p:cBhvr>
                                      <p:to>
                                        <p:strVal val="visible"/>
                                      </p:to>
                                    </p:set>
                                    <p:animEffect transition="in" filter="fade">
                                      <p:cBhvr>
                                        <p:cTn id="29" dur="1000"/>
                                        <p:tgtEl>
                                          <p:spTgt spid="42">
                                            <p:txEl>
                                              <p:pRg st="1" end="1"/>
                                            </p:txEl>
                                          </p:spTgt>
                                        </p:tgtEl>
                                      </p:cBhvr>
                                    </p:animEffect>
                                    <p:anim calcmode="lin" valueType="num">
                                      <p:cBhvr>
                                        <p:cTn id="30" dur="1000" fill="hold"/>
                                        <p:tgtEl>
                                          <p:spTgt spid="42">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6" grpId="0" animBg="1"/>
      <p:bldP spid="17" grpId="0" animBg="1"/>
      <p:bldP spid="20" grpId="0" animBg="1"/>
      <p:bldP spid="21" grpId="0" animBg="1"/>
      <p:bldP spid="22" grpId="0"/>
      <p:bldP spid="24" grpId="0"/>
      <p:bldP spid="36"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child raising his hand and holding a pencil and a book&#10;&#10;Description automatically generated">
            <a:extLst>
              <a:ext uri="{FF2B5EF4-FFF2-40B4-BE49-F238E27FC236}">
                <a16:creationId xmlns:a16="http://schemas.microsoft.com/office/drawing/2014/main" id="{7D4B4C87-057D-57DD-ADEA-23D3B8BA3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4025" y="589280"/>
            <a:ext cx="5731798" cy="5848773"/>
          </a:xfrm>
          <a:prstGeom prst="rect">
            <a:avLst/>
          </a:prstGeom>
        </p:spPr>
      </p:pic>
    </p:spTree>
    <p:extLst>
      <p:ext uri="{BB962C8B-B14F-4D97-AF65-F5344CB8AC3E}">
        <p14:creationId xmlns:p14="http://schemas.microsoft.com/office/powerpoint/2010/main" val="42885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C6E0D9-D326-25EE-0309-457E6E7B0D3F}"/>
              </a:ext>
            </a:extLst>
          </p:cNvPr>
          <p:cNvSpPr txBox="1"/>
          <p:nvPr/>
        </p:nvSpPr>
        <p:spPr>
          <a:xfrm>
            <a:off x="513080" y="1198880"/>
            <a:ext cx="11165840" cy="5016758"/>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Động vật cần thức ăn, nước, không khí, nhiệt độ, ánh sáng thích hợp để sống và phát triển. Động vật sử dụng thức ăn chủ yếu từ thực vật hoặc động vật khác để tổng hợp thành các chất dinh dưỡng cho cơ thể. Trong quá trình sống, động vật thường xuyên trao đổi các chất với môi trường: lấy vào thức ăn, nước, khí ô-xi và thải ra các chất cặn bã, nước tiểu, khí các-bô-níc.</a:t>
            </a:r>
            <a:endParaRPr lang="en-SG" sz="4000" dirty="0">
              <a:latin typeface="Cambria" panose="02040503050406030204" pitchFamily="18" charset="0"/>
              <a:ea typeface="Cambria" panose="02040503050406030204" pitchFamily="18" charset="0"/>
            </a:endParaRPr>
          </a:p>
        </p:txBody>
      </p:sp>
      <p:sp>
        <p:nvSpPr>
          <p:cNvPr id="3" name="文本框 25">
            <a:extLst>
              <a:ext uri="{FF2B5EF4-FFF2-40B4-BE49-F238E27FC236}">
                <a16:creationId xmlns:a16="http://schemas.microsoft.com/office/drawing/2014/main" id="{B6BA74CA-4634-F91B-07E3-F3835F6DCD65}"/>
              </a:ext>
            </a:extLst>
          </p:cNvPr>
          <p:cNvSpPr txBox="1"/>
          <p:nvPr/>
        </p:nvSpPr>
        <p:spPr>
          <a:xfrm>
            <a:off x="4090698" y="461805"/>
            <a:ext cx="3854422" cy="851297"/>
          </a:xfrm>
          <a:custGeom>
            <a:avLst/>
            <a:gdLst>
              <a:gd name="connsiteX0" fmla="*/ 0 w 3854422"/>
              <a:gd name="connsiteY0" fmla="*/ 141886 h 851297"/>
              <a:gd name="connsiteX1" fmla="*/ 141886 w 3854422"/>
              <a:gd name="connsiteY1" fmla="*/ 0 h 851297"/>
              <a:gd name="connsiteX2" fmla="*/ 808407 w 3854422"/>
              <a:gd name="connsiteY2" fmla="*/ 0 h 851297"/>
              <a:gd name="connsiteX3" fmla="*/ 1367809 w 3854422"/>
              <a:gd name="connsiteY3" fmla="*/ 0 h 851297"/>
              <a:gd name="connsiteX4" fmla="*/ 2034330 w 3854422"/>
              <a:gd name="connsiteY4" fmla="*/ 0 h 851297"/>
              <a:gd name="connsiteX5" fmla="*/ 2700852 w 3854422"/>
              <a:gd name="connsiteY5" fmla="*/ 0 h 851297"/>
              <a:gd name="connsiteX6" fmla="*/ 3712536 w 3854422"/>
              <a:gd name="connsiteY6" fmla="*/ 0 h 851297"/>
              <a:gd name="connsiteX7" fmla="*/ 3854422 w 3854422"/>
              <a:gd name="connsiteY7" fmla="*/ 141886 h 851297"/>
              <a:gd name="connsiteX8" fmla="*/ 3854422 w 3854422"/>
              <a:gd name="connsiteY8" fmla="*/ 709411 h 851297"/>
              <a:gd name="connsiteX9" fmla="*/ 3712536 w 3854422"/>
              <a:gd name="connsiteY9" fmla="*/ 851297 h 851297"/>
              <a:gd name="connsiteX10" fmla="*/ 3046015 w 3854422"/>
              <a:gd name="connsiteY10" fmla="*/ 851297 h 851297"/>
              <a:gd name="connsiteX11" fmla="*/ 2450906 w 3854422"/>
              <a:gd name="connsiteY11" fmla="*/ 851297 h 851297"/>
              <a:gd name="connsiteX12" fmla="*/ 1962918 w 3854422"/>
              <a:gd name="connsiteY12" fmla="*/ 851297 h 851297"/>
              <a:gd name="connsiteX13" fmla="*/ 1474929 w 3854422"/>
              <a:gd name="connsiteY13" fmla="*/ 851297 h 851297"/>
              <a:gd name="connsiteX14" fmla="*/ 879820 w 3854422"/>
              <a:gd name="connsiteY14" fmla="*/ 851297 h 851297"/>
              <a:gd name="connsiteX15" fmla="*/ 141886 w 3854422"/>
              <a:gd name="connsiteY15" fmla="*/ 851297 h 851297"/>
              <a:gd name="connsiteX16" fmla="*/ 0 w 3854422"/>
              <a:gd name="connsiteY16" fmla="*/ 709411 h 851297"/>
              <a:gd name="connsiteX17" fmla="*/ 0 w 385442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4422" h="851297" fill="none" extrusionOk="0">
                <a:moveTo>
                  <a:pt x="0" y="141886"/>
                </a:moveTo>
                <a:cubicBezTo>
                  <a:pt x="-924" y="54197"/>
                  <a:pt x="63709" y="-2047"/>
                  <a:pt x="141886" y="0"/>
                </a:cubicBezTo>
                <a:cubicBezTo>
                  <a:pt x="383155" y="-23382"/>
                  <a:pt x="645283" y="30737"/>
                  <a:pt x="808407" y="0"/>
                </a:cubicBezTo>
                <a:cubicBezTo>
                  <a:pt x="971531" y="-30737"/>
                  <a:pt x="1105806" y="4859"/>
                  <a:pt x="1367809" y="0"/>
                </a:cubicBezTo>
                <a:cubicBezTo>
                  <a:pt x="1629812" y="-4859"/>
                  <a:pt x="1868443" y="26196"/>
                  <a:pt x="2034330" y="0"/>
                </a:cubicBezTo>
                <a:cubicBezTo>
                  <a:pt x="2200217" y="-26196"/>
                  <a:pt x="2527072" y="30295"/>
                  <a:pt x="2700852" y="0"/>
                </a:cubicBezTo>
                <a:cubicBezTo>
                  <a:pt x="2874632" y="-30295"/>
                  <a:pt x="3305138" y="18867"/>
                  <a:pt x="3712536" y="0"/>
                </a:cubicBezTo>
                <a:cubicBezTo>
                  <a:pt x="3793614" y="-1287"/>
                  <a:pt x="3858951" y="54655"/>
                  <a:pt x="3854422" y="141886"/>
                </a:cubicBezTo>
                <a:cubicBezTo>
                  <a:pt x="3831377" y="399246"/>
                  <a:pt x="3843196" y="477789"/>
                  <a:pt x="3854422" y="709411"/>
                </a:cubicBezTo>
                <a:cubicBezTo>
                  <a:pt x="3861158" y="784230"/>
                  <a:pt x="3793701" y="848900"/>
                  <a:pt x="3712536" y="851297"/>
                </a:cubicBezTo>
                <a:cubicBezTo>
                  <a:pt x="3536894" y="842197"/>
                  <a:pt x="3225156" y="866146"/>
                  <a:pt x="3046015" y="851297"/>
                </a:cubicBezTo>
                <a:cubicBezTo>
                  <a:pt x="2866874" y="836448"/>
                  <a:pt x="2736017" y="860734"/>
                  <a:pt x="2450906" y="851297"/>
                </a:cubicBezTo>
                <a:cubicBezTo>
                  <a:pt x="2165795" y="841860"/>
                  <a:pt x="2185501" y="848974"/>
                  <a:pt x="1962918" y="851297"/>
                </a:cubicBezTo>
                <a:cubicBezTo>
                  <a:pt x="1740335" y="853620"/>
                  <a:pt x="1578486" y="840435"/>
                  <a:pt x="1474929" y="851297"/>
                </a:cubicBezTo>
                <a:cubicBezTo>
                  <a:pt x="1371372" y="862159"/>
                  <a:pt x="1005447" y="845782"/>
                  <a:pt x="879820" y="851297"/>
                </a:cubicBezTo>
                <a:cubicBezTo>
                  <a:pt x="754193" y="856812"/>
                  <a:pt x="477028" y="827632"/>
                  <a:pt x="141886" y="851297"/>
                </a:cubicBezTo>
                <a:cubicBezTo>
                  <a:pt x="56825" y="846139"/>
                  <a:pt x="-2090" y="778502"/>
                  <a:pt x="0" y="709411"/>
                </a:cubicBezTo>
                <a:cubicBezTo>
                  <a:pt x="12692" y="567639"/>
                  <a:pt x="-23107" y="305600"/>
                  <a:pt x="0" y="141886"/>
                </a:cubicBezTo>
                <a:close/>
              </a:path>
              <a:path w="3854422" h="851297" stroke="0" extrusionOk="0">
                <a:moveTo>
                  <a:pt x="0" y="141886"/>
                </a:moveTo>
                <a:cubicBezTo>
                  <a:pt x="5871" y="65125"/>
                  <a:pt x="65139" y="3363"/>
                  <a:pt x="141886" y="0"/>
                </a:cubicBezTo>
                <a:cubicBezTo>
                  <a:pt x="280288" y="22084"/>
                  <a:pt x="487479" y="-25245"/>
                  <a:pt x="808407" y="0"/>
                </a:cubicBezTo>
                <a:cubicBezTo>
                  <a:pt x="1129335" y="25245"/>
                  <a:pt x="1114521" y="-22600"/>
                  <a:pt x="1296396" y="0"/>
                </a:cubicBezTo>
                <a:cubicBezTo>
                  <a:pt x="1478271" y="22600"/>
                  <a:pt x="1789123" y="23007"/>
                  <a:pt x="1927211" y="0"/>
                </a:cubicBezTo>
                <a:cubicBezTo>
                  <a:pt x="2065300" y="-23007"/>
                  <a:pt x="2205911" y="-3235"/>
                  <a:pt x="2450906" y="0"/>
                </a:cubicBezTo>
                <a:cubicBezTo>
                  <a:pt x="2695901" y="3235"/>
                  <a:pt x="2881159" y="-27960"/>
                  <a:pt x="3117428" y="0"/>
                </a:cubicBezTo>
                <a:cubicBezTo>
                  <a:pt x="3353697" y="27960"/>
                  <a:pt x="3460542" y="29218"/>
                  <a:pt x="3712536" y="0"/>
                </a:cubicBezTo>
                <a:cubicBezTo>
                  <a:pt x="3784838" y="-1224"/>
                  <a:pt x="3837385" y="55807"/>
                  <a:pt x="3854422" y="141886"/>
                </a:cubicBezTo>
                <a:cubicBezTo>
                  <a:pt x="3858229" y="280588"/>
                  <a:pt x="3864019" y="595138"/>
                  <a:pt x="3854422" y="709411"/>
                </a:cubicBezTo>
                <a:cubicBezTo>
                  <a:pt x="3858575" y="794664"/>
                  <a:pt x="3782888" y="851899"/>
                  <a:pt x="3712536" y="851297"/>
                </a:cubicBezTo>
                <a:cubicBezTo>
                  <a:pt x="3471906" y="828811"/>
                  <a:pt x="3269720" y="829703"/>
                  <a:pt x="3117428" y="851297"/>
                </a:cubicBezTo>
                <a:cubicBezTo>
                  <a:pt x="2965136" y="872891"/>
                  <a:pt x="2675560" y="831485"/>
                  <a:pt x="2558026" y="851297"/>
                </a:cubicBezTo>
                <a:cubicBezTo>
                  <a:pt x="2440492" y="871109"/>
                  <a:pt x="2217396" y="847051"/>
                  <a:pt x="1927211" y="851297"/>
                </a:cubicBezTo>
                <a:cubicBezTo>
                  <a:pt x="1637026" y="855543"/>
                  <a:pt x="1572952" y="844923"/>
                  <a:pt x="1332103" y="851297"/>
                </a:cubicBezTo>
                <a:cubicBezTo>
                  <a:pt x="1091254" y="857671"/>
                  <a:pt x="893729" y="825654"/>
                  <a:pt x="736994" y="851297"/>
                </a:cubicBezTo>
                <a:cubicBezTo>
                  <a:pt x="580259" y="876940"/>
                  <a:pt x="383820" y="832113"/>
                  <a:pt x="141886" y="851297"/>
                </a:cubicBezTo>
                <a:cubicBezTo>
                  <a:pt x="71533" y="860724"/>
                  <a:pt x="1065" y="777010"/>
                  <a:pt x="0" y="709411"/>
                </a:cubicBezTo>
                <a:cubicBezTo>
                  <a:pt x="14674" y="508066"/>
                  <a:pt x="9951" y="394539"/>
                  <a:pt x="0" y="141886"/>
                </a:cubicBezTo>
                <a:close/>
              </a:path>
            </a:pathLst>
          </a:custGeom>
          <a:solidFill>
            <a:schemeClr val="bg1"/>
          </a:solidFill>
          <a:ln w="19050">
            <a:solidFill>
              <a:schemeClr val="tx1"/>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txBody>
          <a:bodyPr wrap="square" lIns="0" tIns="0" rIns="0" bIns="0" rtlCol="0">
            <a:spAutoFit/>
          </a:bodyPr>
          <a:lstStyle/>
          <a:p>
            <a:pPr algn="ctr"/>
            <a:r>
              <a:rPr lang="vi-VN"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rPr>
              <a:t>EM ĐÃ HỌC</a:t>
            </a:r>
            <a:endParaRPr lang="en-US"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endParaRPr>
          </a:p>
        </p:txBody>
      </p:sp>
    </p:spTree>
    <p:extLst>
      <p:ext uri="{BB962C8B-B14F-4D97-AF65-F5344CB8AC3E}">
        <p14:creationId xmlns:p14="http://schemas.microsoft.com/office/powerpoint/2010/main" val="90788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9834"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63" y="1290750"/>
            <a:ext cx="9782018" cy="4136450"/>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5">
            <a:extLst>
              <a:ext uri="{28A0092B-C50C-407E-A947-70E740481C1C}">
                <a14:useLocalDpi xmlns:a14="http://schemas.microsoft.com/office/drawing/2010/main" val="0"/>
              </a:ext>
            </a:extLst>
          </a:blip>
          <a:srcRect r="78036" b="67367"/>
          <a:stretch/>
        </p:blipFill>
        <p:spPr>
          <a:xfrm>
            <a:off x="1198880" y="792718"/>
            <a:ext cx="1785257" cy="1492002"/>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5">
            <a:extLst>
              <a:ext uri="{28A0092B-C50C-407E-A947-70E740481C1C}">
                <a14:useLocalDpi xmlns:a14="http://schemas.microsoft.com/office/drawing/2010/main" val="0"/>
              </a:ext>
            </a:extLst>
          </a:blip>
          <a:srcRect l="78036" t="-1617" b="67367"/>
          <a:stretch/>
        </p:blipFill>
        <p:spPr>
          <a:xfrm>
            <a:off x="9022824" y="892106"/>
            <a:ext cx="1785257" cy="1565927"/>
          </a:xfrm>
          <a:prstGeom prst="rect">
            <a:avLst/>
          </a:prstGeom>
        </p:spPr>
      </p:pic>
      <p:pic>
        <p:nvPicPr>
          <p:cNvPr id="6" name="图片 5" descr="图片包含 橙子, 看着, 黑暗, 脸&#10;&#10;描述已自动生成">
            <a:extLst>
              <a:ext uri="{FF2B5EF4-FFF2-40B4-BE49-F238E27FC236}">
                <a16:creationId xmlns:a16="http://schemas.microsoft.com/office/drawing/2014/main" id="{3BF516C1-A19B-4CB9-B1DA-5AFC5CEBD2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97363" y="3701142"/>
            <a:ext cx="3501577" cy="3501577"/>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 t="63968" r="5000" b="10397"/>
          <a:stretch/>
        </p:blipFill>
        <p:spPr>
          <a:xfrm>
            <a:off x="1997910" y="4518908"/>
            <a:ext cx="7024914" cy="1125520"/>
          </a:xfrm>
          <a:prstGeom prst="rect">
            <a:avLst/>
          </a:prstGeom>
        </p:spPr>
      </p:pic>
      <p:sp>
        <p:nvSpPr>
          <p:cNvPr id="4" name="TextBox 3">
            <a:extLst>
              <a:ext uri="{FF2B5EF4-FFF2-40B4-BE49-F238E27FC236}">
                <a16:creationId xmlns:a16="http://schemas.microsoft.com/office/drawing/2014/main" id="{558CEDD0-D6F6-E452-2796-132088DABDF4}"/>
              </a:ext>
            </a:extLst>
          </p:cNvPr>
          <p:cNvSpPr txBox="1"/>
          <p:nvPr/>
        </p:nvSpPr>
        <p:spPr>
          <a:xfrm>
            <a:off x="2005538" y="2304603"/>
            <a:ext cx="7807159" cy="2169825"/>
          </a:xfrm>
          <a:prstGeom prst="rect">
            <a:avLst/>
          </a:prstGeom>
          <a:noFill/>
        </p:spPr>
        <p:txBody>
          <a:bodyPr wrap="square">
            <a:spAutoFit/>
          </a:bodyPr>
          <a:lstStyle/>
          <a:p>
            <a:pPr algn="just"/>
            <a:r>
              <a:rPr lang="vi-VN" sz="4500" b="1" i="0" dirty="0">
                <a:solidFill>
                  <a:srgbClr val="002060"/>
                </a:solidFill>
                <a:effectLst/>
                <a:latin typeface="Cambria" panose="02040503050406030204" pitchFamily="18" charset="0"/>
                <a:ea typeface="Cambria" panose="02040503050406030204" pitchFamily="18" charset="0"/>
              </a:rPr>
              <a:t>Lấy được ví dụ về các điều kiện sống thích hợp cho động vật sống và phát triển.</a:t>
            </a:r>
            <a:endParaRPr lang="en-SG" sz="4500" b="1" dirty="0">
              <a:solidFill>
                <a:srgbClr val="002060"/>
              </a:solidFill>
              <a:latin typeface="Cambria" panose="02040503050406030204" pitchFamily="18" charset="0"/>
              <a:ea typeface="Cambria" panose="02040503050406030204" pitchFamily="18" charset="0"/>
            </a:endParaRPr>
          </a:p>
        </p:txBody>
      </p:sp>
      <p:sp>
        <p:nvSpPr>
          <p:cNvPr id="5" name="文本框 25">
            <a:extLst>
              <a:ext uri="{FF2B5EF4-FFF2-40B4-BE49-F238E27FC236}">
                <a16:creationId xmlns:a16="http://schemas.microsoft.com/office/drawing/2014/main" id="{867BEAFD-0144-19AC-FE26-F930F4B325E6}"/>
              </a:ext>
            </a:extLst>
          </p:cNvPr>
          <p:cNvSpPr txBox="1"/>
          <p:nvPr/>
        </p:nvSpPr>
        <p:spPr>
          <a:xfrm>
            <a:off x="4076269" y="761861"/>
            <a:ext cx="3854422" cy="851297"/>
          </a:xfrm>
          <a:custGeom>
            <a:avLst/>
            <a:gdLst>
              <a:gd name="connsiteX0" fmla="*/ 0 w 3854422"/>
              <a:gd name="connsiteY0" fmla="*/ 141886 h 851297"/>
              <a:gd name="connsiteX1" fmla="*/ 141886 w 3854422"/>
              <a:gd name="connsiteY1" fmla="*/ 0 h 851297"/>
              <a:gd name="connsiteX2" fmla="*/ 808407 w 3854422"/>
              <a:gd name="connsiteY2" fmla="*/ 0 h 851297"/>
              <a:gd name="connsiteX3" fmla="*/ 1367809 w 3854422"/>
              <a:gd name="connsiteY3" fmla="*/ 0 h 851297"/>
              <a:gd name="connsiteX4" fmla="*/ 2034330 w 3854422"/>
              <a:gd name="connsiteY4" fmla="*/ 0 h 851297"/>
              <a:gd name="connsiteX5" fmla="*/ 2700852 w 3854422"/>
              <a:gd name="connsiteY5" fmla="*/ 0 h 851297"/>
              <a:gd name="connsiteX6" fmla="*/ 3712536 w 3854422"/>
              <a:gd name="connsiteY6" fmla="*/ 0 h 851297"/>
              <a:gd name="connsiteX7" fmla="*/ 3854422 w 3854422"/>
              <a:gd name="connsiteY7" fmla="*/ 141886 h 851297"/>
              <a:gd name="connsiteX8" fmla="*/ 3854422 w 3854422"/>
              <a:gd name="connsiteY8" fmla="*/ 709411 h 851297"/>
              <a:gd name="connsiteX9" fmla="*/ 3712536 w 3854422"/>
              <a:gd name="connsiteY9" fmla="*/ 851297 h 851297"/>
              <a:gd name="connsiteX10" fmla="*/ 3046015 w 3854422"/>
              <a:gd name="connsiteY10" fmla="*/ 851297 h 851297"/>
              <a:gd name="connsiteX11" fmla="*/ 2450906 w 3854422"/>
              <a:gd name="connsiteY11" fmla="*/ 851297 h 851297"/>
              <a:gd name="connsiteX12" fmla="*/ 1962918 w 3854422"/>
              <a:gd name="connsiteY12" fmla="*/ 851297 h 851297"/>
              <a:gd name="connsiteX13" fmla="*/ 1474929 w 3854422"/>
              <a:gd name="connsiteY13" fmla="*/ 851297 h 851297"/>
              <a:gd name="connsiteX14" fmla="*/ 879820 w 3854422"/>
              <a:gd name="connsiteY14" fmla="*/ 851297 h 851297"/>
              <a:gd name="connsiteX15" fmla="*/ 141886 w 3854422"/>
              <a:gd name="connsiteY15" fmla="*/ 851297 h 851297"/>
              <a:gd name="connsiteX16" fmla="*/ 0 w 3854422"/>
              <a:gd name="connsiteY16" fmla="*/ 709411 h 851297"/>
              <a:gd name="connsiteX17" fmla="*/ 0 w 385442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4422" h="851297" fill="none" extrusionOk="0">
                <a:moveTo>
                  <a:pt x="0" y="141886"/>
                </a:moveTo>
                <a:cubicBezTo>
                  <a:pt x="-924" y="54197"/>
                  <a:pt x="63709" y="-2047"/>
                  <a:pt x="141886" y="0"/>
                </a:cubicBezTo>
                <a:cubicBezTo>
                  <a:pt x="383155" y="-23382"/>
                  <a:pt x="645283" y="30737"/>
                  <a:pt x="808407" y="0"/>
                </a:cubicBezTo>
                <a:cubicBezTo>
                  <a:pt x="971531" y="-30737"/>
                  <a:pt x="1105806" y="4859"/>
                  <a:pt x="1367809" y="0"/>
                </a:cubicBezTo>
                <a:cubicBezTo>
                  <a:pt x="1629812" y="-4859"/>
                  <a:pt x="1868443" y="26196"/>
                  <a:pt x="2034330" y="0"/>
                </a:cubicBezTo>
                <a:cubicBezTo>
                  <a:pt x="2200217" y="-26196"/>
                  <a:pt x="2527072" y="30295"/>
                  <a:pt x="2700852" y="0"/>
                </a:cubicBezTo>
                <a:cubicBezTo>
                  <a:pt x="2874632" y="-30295"/>
                  <a:pt x="3305138" y="18867"/>
                  <a:pt x="3712536" y="0"/>
                </a:cubicBezTo>
                <a:cubicBezTo>
                  <a:pt x="3793614" y="-1287"/>
                  <a:pt x="3858951" y="54655"/>
                  <a:pt x="3854422" y="141886"/>
                </a:cubicBezTo>
                <a:cubicBezTo>
                  <a:pt x="3831377" y="399246"/>
                  <a:pt x="3843196" y="477789"/>
                  <a:pt x="3854422" y="709411"/>
                </a:cubicBezTo>
                <a:cubicBezTo>
                  <a:pt x="3861158" y="784230"/>
                  <a:pt x="3793701" y="848900"/>
                  <a:pt x="3712536" y="851297"/>
                </a:cubicBezTo>
                <a:cubicBezTo>
                  <a:pt x="3536894" y="842197"/>
                  <a:pt x="3225156" y="866146"/>
                  <a:pt x="3046015" y="851297"/>
                </a:cubicBezTo>
                <a:cubicBezTo>
                  <a:pt x="2866874" y="836448"/>
                  <a:pt x="2736017" y="860734"/>
                  <a:pt x="2450906" y="851297"/>
                </a:cubicBezTo>
                <a:cubicBezTo>
                  <a:pt x="2165795" y="841860"/>
                  <a:pt x="2185501" y="848974"/>
                  <a:pt x="1962918" y="851297"/>
                </a:cubicBezTo>
                <a:cubicBezTo>
                  <a:pt x="1740335" y="853620"/>
                  <a:pt x="1578486" y="840435"/>
                  <a:pt x="1474929" y="851297"/>
                </a:cubicBezTo>
                <a:cubicBezTo>
                  <a:pt x="1371372" y="862159"/>
                  <a:pt x="1005447" y="845782"/>
                  <a:pt x="879820" y="851297"/>
                </a:cubicBezTo>
                <a:cubicBezTo>
                  <a:pt x="754193" y="856812"/>
                  <a:pt x="477028" y="827632"/>
                  <a:pt x="141886" y="851297"/>
                </a:cubicBezTo>
                <a:cubicBezTo>
                  <a:pt x="56825" y="846139"/>
                  <a:pt x="-2090" y="778502"/>
                  <a:pt x="0" y="709411"/>
                </a:cubicBezTo>
                <a:cubicBezTo>
                  <a:pt x="12692" y="567639"/>
                  <a:pt x="-23107" y="305600"/>
                  <a:pt x="0" y="141886"/>
                </a:cubicBezTo>
                <a:close/>
              </a:path>
              <a:path w="3854422" h="851297" stroke="0" extrusionOk="0">
                <a:moveTo>
                  <a:pt x="0" y="141886"/>
                </a:moveTo>
                <a:cubicBezTo>
                  <a:pt x="5871" y="65125"/>
                  <a:pt x="65139" y="3363"/>
                  <a:pt x="141886" y="0"/>
                </a:cubicBezTo>
                <a:cubicBezTo>
                  <a:pt x="280288" y="22084"/>
                  <a:pt x="487479" y="-25245"/>
                  <a:pt x="808407" y="0"/>
                </a:cubicBezTo>
                <a:cubicBezTo>
                  <a:pt x="1129335" y="25245"/>
                  <a:pt x="1114521" y="-22600"/>
                  <a:pt x="1296396" y="0"/>
                </a:cubicBezTo>
                <a:cubicBezTo>
                  <a:pt x="1478271" y="22600"/>
                  <a:pt x="1789123" y="23007"/>
                  <a:pt x="1927211" y="0"/>
                </a:cubicBezTo>
                <a:cubicBezTo>
                  <a:pt x="2065300" y="-23007"/>
                  <a:pt x="2205911" y="-3235"/>
                  <a:pt x="2450906" y="0"/>
                </a:cubicBezTo>
                <a:cubicBezTo>
                  <a:pt x="2695901" y="3235"/>
                  <a:pt x="2881159" y="-27960"/>
                  <a:pt x="3117428" y="0"/>
                </a:cubicBezTo>
                <a:cubicBezTo>
                  <a:pt x="3353697" y="27960"/>
                  <a:pt x="3460542" y="29218"/>
                  <a:pt x="3712536" y="0"/>
                </a:cubicBezTo>
                <a:cubicBezTo>
                  <a:pt x="3784838" y="-1224"/>
                  <a:pt x="3837385" y="55807"/>
                  <a:pt x="3854422" y="141886"/>
                </a:cubicBezTo>
                <a:cubicBezTo>
                  <a:pt x="3858229" y="280588"/>
                  <a:pt x="3864019" y="595138"/>
                  <a:pt x="3854422" y="709411"/>
                </a:cubicBezTo>
                <a:cubicBezTo>
                  <a:pt x="3858575" y="794664"/>
                  <a:pt x="3782888" y="851899"/>
                  <a:pt x="3712536" y="851297"/>
                </a:cubicBezTo>
                <a:cubicBezTo>
                  <a:pt x="3471906" y="828811"/>
                  <a:pt x="3269720" y="829703"/>
                  <a:pt x="3117428" y="851297"/>
                </a:cubicBezTo>
                <a:cubicBezTo>
                  <a:pt x="2965136" y="872891"/>
                  <a:pt x="2675560" y="831485"/>
                  <a:pt x="2558026" y="851297"/>
                </a:cubicBezTo>
                <a:cubicBezTo>
                  <a:pt x="2440492" y="871109"/>
                  <a:pt x="2217396" y="847051"/>
                  <a:pt x="1927211" y="851297"/>
                </a:cubicBezTo>
                <a:cubicBezTo>
                  <a:pt x="1637026" y="855543"/>
                  <a:pt x="1572952" y="844923"/>
                  <a:pt x="1332103" y="851297"/>
                </a:cubicBezTo>
                <a:cubicBezTo>
                  <a:pt x="1091254" y="857671"/>
                  <a:pt x="893729" y="825654"/>
                  <a:pt x="736994" y="851297"/>
                </a:cubicBezTo>
                <a:cubicBezTo>
                  <a:pt x="580259" y="876940"/>
                  <a:pt x="383820" y="832113"/>
                  <a:pt x="141886" y="851297"/>
                </a:cubicBezTo>
                <a:cubicBezTo>
                  <a:pt x="71533" y="860724"/>
                  <a:pt x="1065" y="777010"/>
                  <a:pt x="0" y="709411"/>
                </a:cubicBezTo>
                <a:cubicBezTo>
                  <a:pt x="14674" y="508066"/>
                  <a:pt x="9951" y="394539"/>
                  <a:pt x="0" y="141886"/>
                </a:cubicBezTo>
                <a:close/>
              </a:path>
            </a:pathLst>
          </a:custGeom>
          <a:solidFill>
            <a:schemeClr val="bg1"/>
          </a:solidFill>
          <a:ln w="19050">
            <a:solidFill>
              <a:schemeClr val="tx1"/>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txBody>
          <a:bodyPr wrap="square" lIns="0" tIns="0" rIns="0" bIns="0" rtlCol="0">
            <a:spAutoFit/>
          </a:bodyPr>
          <a:lstStyle/>
          <a:p>
            <a:pPr algn="ctr"/>
            <a:r>
              <a:rPr lang="vi-VN"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rPr>
              <a:t>VẬN DỤNG</a:t>
            </a:r>
            <a:endParaRPr lang="en-US"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endParaRPr>
          </a:p>
        </p:txBody>
      </p:sp>
    </p:spTree>
    <p:extLst>
      <p:ext uri="{BB962C8B-B14F-4D97-AF65-F5344CB8AC3E}">
        <p14:creationId xmlns:p14="http://schemas.microsoft.com/office/powerpoint/2010/main" val="3951745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descr="绿色的植物&#10;&#10;描述已自动生成">
            <a:extLst>
              <a:ext uri="{FF2B5EF4-FFF2-40B4-BE49-F238E27FC236}">
                <a16:creationId xmlns:a16="http://schemas.microsoft.com/office/drawing/2014/main" id="{2FC9FA04-1B28-405F-866E-06FED1B42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4" cy="6858000"/>
          </a:xfrm>
          <a:prstGeom prst="rect">
            <a:avLst/>
          </a:prstGeom>
        </p:spPr>
      </p:pic>
      <p:pic>
        <p:nvPicPr>
          <p:cNvPr id="12" name="图片 11" descr="卡通人物&#10;&#10;中度可信度描述已自动生成">
            <a:extLst>
              <a:ext uri="{FF2B5EF4-FFF2-40B4-BE49-F238E27FC236}">
                <a16:creationId xmlns:a16="http://schemas.microsoft.com/office/drawing/2014/main" id="{C1E5F0FC-54F4-4221-9271-B2ABC8E9D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743" y="0"/>
            <a:ext cx="2808514" cy="2808514"/>
          </a:xfrm>
          <a:prstGeom prst="rect">
            <a:avLst/>
          </a:prstGeom>
        </p:spPr>
      </p:pic>
      <p:pic>
        <p:nvPicPr>
          <p:cNvPr id="11" name="Picture 10">
            <a:extLst>
              <a:ext uri="{FF2B5EF4-FFF2-40B4-BE49-F238E27FC236}">
                <a16:creationId xmlns:a16="http://schemas.microsoft.com/office/drawing/2014/main" id="{6E5EF28B-94A6-4ED3-ACE9-2825B2D559B2}"/>
              </a:ext>
            </a:extLst>
          </p:cNvPr>
          <p:cNvPicPr>
            <a:picLocks noChangeAspect="1"/>
          </p:cNvPicPr>
          <p:nvPr/>
        </p:nvPicPr>
        <p:blipFill>
          <a:blip r:embed="rId4"/>
          <a:stretch>
            <a:fillRect/>
          </a:stretch>
        </p:blipFill>
        <p:spPr>
          <a:xfrm>
            <a:off x="1342344" y="1530735"/>
            <a:ext cx="10065524" cy="3760745"/>
          </a:xfrm>
          <a:prstGeom prst="rect">
            <a:avLst/>
          </a:prstGeom>
        </p:spPr>
      </p:pic>
    </p:spTree>
    <p:extLst>
      <p:ext uri="{BB962C8B-B14F-4D97-AF65-F5344CB8AC3E}">
        <p14:creationId xmlns:p14="http://schemas.microsoft.com/office/powerpoint/2010/main" val="3122674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22">
            <a:extLst>
              <a:ext uri="{FF2B5EF4-FFF2-40B4-BE49-F238E27FC236}">
                <a16:creationId xmlns:a16="http://schemas.microsoft.com/office/drawing/2014/main" id="{CD1852E7-AF64-4CBD-B4B2-D8DEDED14BDC}"/>
              </a:ext>
            </a:extLst>
          </p:cNvPr>
          <p:cNvSpPr/>
          <p:nvPr/>
        </p:nvSpPr>
        <p:spPr>
          <a:xfrm>
            <a:off x="3433646" y="472335"/>
            <a:ext cx="5146908"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cần</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2" name="TextBox 1">
            <a:extLst>
              <a:ext uri="{FF2B5EF4-FFF2-40B4-BE49-F238E27FC236}">
                <a16:creationId xmlns:a16="http://schemas.microsoft.com/office/drawing/2014/main" id="{AD58AF02-82D7-4FE3-B21E-068D20C4D73D}"/>
              </a:ext>
            </a:extLst>
          </p:cNvPr>
          <p:cNvSpPr txBox="1"/>
          <p:nvPr/>
        </p:nvSpPr>
        <p:spPr>
          <a:xfrm>
            <a:off x="635000" y="1058185"/>
            <a:ext cx="11303000" cy="6022161"/>
          </a:xfrm>
          <a:prstGeom prst="rect">
            <a:avLst/>
          </a:prstGeom>
          <a:noFill/>
        </p:spPr>
        <p:txBody>
          <a:bodyPr wrap="square" rtlCol="0">
            <a:spAutoFit/>
          </a:bodyPr>
          <a:lstStyle/>
          <a:p>
            <a:pPr algn="just">
              <a:lnSpc>
                <a:spcPct val="115000"/>
              </a:lnSpc>
              <a:spcAft>
                <a:spcPts val="800"/>
              </a:spcAft>
            </a:pP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Năng</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lực</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đặc</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thù</a:t>
            </a:r>
            <a:r>
              <a:rPr lang="en-US" sz="3500" b="1" dirty="0">
                <a:solidFill>
                  <a:srgbClr val="002060"/>
                </a:solidFill>
                <a:effectLst/>
                <a:latin typeface="Cambria" panose="02040503050406030204" pitchFamily="18" charset="0"/>
                <a:ea typeface="Cambria" panose="02040503050406030204" pitchFamily="18" charset="0"/>
              </a:rPr>
              <a:t>:</a:t>
            </a:r>
            <a:endParaRPr lang="en-SG" sz="3500" b="1" dirty="0">
              <a:solidFill>
                <a:srgbClr val="002060"/>
              </a:solidFill>
              <a:effectLst/>
              <a:latin typeface="Cambria" panose="02040503050406030204" pitchFamily="18" charset="0"/>
              <a:ea typeface="Cambria" panose="02040503050406030204" pitchFamily="18" charset="0"/>
            </a:endParaRPr>
          </a:p>
          <a:p>
            <a:pPr algn="just">
              <a:lnSpc>
                <a:spcPct val="115000"/>
              </a:lnSpc>
              <a:spcAft>
                <a:spcPts val="800"/>
              </a:spcAft>
            </a:pP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Hoàn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thành</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được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sơ</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đồ</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gợi</a:t>
            </a:r>
            <a:r>
              <a:rPr lang="en-US" sz="3500" b="1" dirty="0">
                <a:effectLst/>
                <a:latin typeface="Cambria" panose="02040503050406030204" pitchFamily="18" charset="0"/>
                <a:ea typeface="Cambria" panose="02040503050406030204" pitchFamily="18" charset="0"/>
              </a:rPr>
              <a:t> ý </a:t>
            </a:r>
            <a:r>
              <a:rPr lang="en-US" sz="3500" b="1" dirty="0" err="1">
                <a:effectLst/>
                <a:latin typeface="Cambria" panose="02040503050406030204" pitchFamily="18" charset="0"/>
                <a:ea typeface="Cambria" panose="02040503050406030204" pitchFamily="18" charset="0"/>
              </a:rPr>
              <a:t>về</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sự</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trao</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đổi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khí</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nước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thức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ăn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của</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động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vật</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với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môi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trường</a:t>
            </a:r>
            <a:r>
              <a:rPr lang="en-US" sz="3500" b="1" dirty="0">
                <a:effectLst/>
                <a:latin typeface="Cambria" panose="02040503050406030204" pitchFamily="18" charset="0"/>
                <a:ea typeface="Cambria" panose="02040503050406030204" pitchFamily="18" charset="0"/>
              </a:rPr>
              <a:t>. </a:t>
            </a:r>
            <a:endParaRPr lang="en-SG" sz="3500" b="1" dirty="0">
              <a:effectLst/>
              <a:latin typeface="Cambria" panose="02040503050406030204" pitchFamily="18" charset="0"/>
              <a:ea typeface="Cambria" panose="02040503050406030204" pitchFamily="18" charset="0"/>
            </a:endParaRPr>
          </a:p>
          <a:p>
            <a:pPr algn="just">
              <a:lnSpc>
                <a:spcPct val="115000"/>
              </a:lnSpc>
              <a:spcAft>
                <a:spcPts val="800"/>
              </a:spcAft>
            </a:pP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Vận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dụng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kiến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thức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về</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sự</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trao</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đổi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chất</a:t>
            </a:r>
            <a:r>
              <a:rPr lang="en-US" sz="3500" b="1" dirty="0">
                <a:effectLst/>
                <a:latin typeface="Cambria" panose="02040503050406030204" pitchFamily="18" charset="0"/>
                <a:ea typeface="Cambria" panose="02040503050406030204" pitchFamily="18" charset="0"/>
              </a:rPr>
              <a:t> ở </a:t>
            </a:r>
            <a:r>
              <a:rPr lang="en-US" sz="3500" b="1" dirty="0" err="1">
                <a:effectLst/>
                <a:latin typeface="Cambria" panose="02040503050406030204" pitchFamily="18" charset="0"/>
                <a:ea typeface="Cambria" panose="02040503050406030204" pitchFamily="18" charset="0"/>
              </a:rPr>
              <a:t>động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vật</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giải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thích</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được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một</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số</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hiện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tượng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trong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tự</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nhiên</a:t>
            </a:r>
            <a:r>
              <a:rPr lang="en-US" sz="3500" b="1" dirty="0">
                <a:effectLst/>
                <a:latin typeface="Cambria" panose="02040503050406030204" pitchFamily="18" charset="0"/>
                <a:ea typeface="Cambria" panose="02040503050406030204" pitchFamily="18" charset="0"/>
              </a:rPr>
              <a:t>.</a:t>
            </a:r>
            <a:endParaRPr lang="en-SG" sz="3500" b="1" dirty="0">
              <a:effectLst/>
              <a:latin typeface="Cambria" panose="02040503050406030204" pitchFamily="18" charset="0"/>
              <a:ea typeface="Cambria" panose="02040503050406030204" pitchFamily="18" charset="0"/>
            </a:endParaRPr>
          </a:p>
          <a:p>
            <a:pPr algn="just">
              <a:lnSpc>
                <a:spcPct val="115000"/>
              </a:lnSpc>
              <a:spcAft>
                <a:spcPts val="800"/>
              </a:spcAft>
            </a:pP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Năng</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lực</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chung</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năng</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lực</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tư</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duy</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giải</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quyết</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vấn</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đề</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giao</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tiếp</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hợp</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tác</a:t>
            </a:r>
            <a:r>
              <a:rPr lang="en-US" sz="3500" b="1" dirty="0">
                <a:effectLst/>
                <a:latin typeface="Cambria" panose="02040503050406030204" pitchFamily="18" charset="0"/>
                <a:ea typeface="Cambria" panose="02040503050406030204" pitchFamily="18" charset="0"/>
              </a:rPr>
              <a:t>.</a:t>
            </a:r>
            <a:endParaRPr lang="en-SG" sz="3500" b="1" dirty="0">
              <a:effectLst/>
              <a:latin typeface="Cambria" panose="02040503050406030204" pitchFamily="18" charset="0"/>
              <a:ea typeface="Cambria" panose="02040503050406030204" pitchFamily="18" charset="0"/>
            </a:endParaRPr>
          </a:p>
          <a:p>
            <a:pPr algn="just">
              <a:lnSpc>
                <a:spcPct val="115000"/>
              </a:lnSpc>
              <a:spcAft>
                <a:spcPts val="800"/>
              </a:spcAft>
            </a:pP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Phẩm</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solidFill>
                  <a:srgbClr val="002060"/>
                </a:solidFill>
                <a:effectLst/>
                <a:latin typeface="Cambria" panose="02040503050406030204" pitchFamily="18" charset="0"/>
                <a:ea typeface="Cambria" panose="02040503050406030204" pitchFamily="18" charset="0"/>
              </a:rPr>
              <a:t>chất</a:t>
            </a:r>
            <a:r>
              <a:rPr lang="en-US" sz="3500" b="1" dirty="0">
                <a:solidFill>
                  <a:srgbClr val="002060"/>
                </a:solidFill>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chăm</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chỉ</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trách</a:t>
            </a:r>
            <a:r>
              <a:rPr lang="en-US" sz="3500" b="1" dirty="0">
                <a:effectLst/>
                <a:latin typeface="Cambria" panose="02040503050406030204" pitchFamily="18" charset="0"/>
                <a:ea typeface="Cambria" panose="02040503050406030204" pitchFamily="18" charset="0"/>
              </a:rPr>
              <a:t> </a:t>
            </a:r>
            <a:r>
              <a:rPr lang="en-US" sz="3500" b="1" dirty="0" err="1">
                <a:effectLst/>
                <a:latin typeface="Cambria" panose="02040503050406030204" pitchFamily="18" charset="0"/>
                <a:ea typeface="Cambria" panose="02040503050406030204" pitchFamily="18" charset="0"/>
              </a:rPr>
              <a:t>nhiệm</a:t>
            </a:r>
            <a:r>
              <a:rPr lang="en-US" sz="3500" b="1" dirty="0">
                <a:effectLst/>
                <a:latin typeface="Cambria" panose="02040503050406030204" pitchFamily="18" charset="0"/>
                <a:ea typeface="Cambria" panose="02040503050406030204" pitchFamily="18" charset="0"/>
              </a:rPr>
              <a:t>.</a:t>
            </a:r>
            <a:endParaRPr lang="en-SG" sz="3500" b="1" dirty="0">
              <a:effectLst/>
              <a:latin typeface="Cambria" panose="02040503050406030204" pitchFamily="18" charset="0"/>
              <a:ea typeface="Cambria" panose="02040503050406030204" pitchFamily="18" charset="0"/>
            </a:endParaRPr>
          </a:p>
          <a:p>
            <a:pPr algn="just"/>
            <a:endParaRPr lang="en-SG" sz="3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533" y="439211"/>
            <a:ext cx="9622932" cy="5435294"/>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4">
            <a:extLst>
              <a:ext uri="{28A0092B-C50C-407E-A947-70E740481C1C}">
                <a14:useLocalDpi xmlns:a14="http://schemas.microsoft.com/office/drawing/2010/main" val="0"/>
              </a:ext>
            </a:extLst>
          </a:blip>
          <a:srcRect r="78036" b="67367"/>
          <a:stretch/>
        </p:blipFill>
        <p:spPr>
          <a:xfrm>
            <a:off x="2032000" y="1143001"/>
            <a:ext cx="1785257" cy="1492002"/>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4">
            <a:extLst>
              <a:ext uri="{28A0092B-C50C-407E-A947-70E740481C1C}">
                <a14:useLocalDpi xmlns:a14="http://schemas.microsoft.com/office/drawing/2010/main" val="0"/>
              </a:ext>
            </a:extLst>
          </a:blip>
          <a:srcRect l="78036" t="-1617" b="67367"/>
          <a:stretch/>
        </p:blipFill>
        <p:spPr>
          <a:xfrm>
            <a:off x="8374743" y="1069076"/>
            <a:ext cx="1785257" cy="1565927"/>
          </a:xfrm>
          <a:prstGeom prst="rect">
            <a:avLst/>
          </a:prstGeom>
        </p:spPr>
      </p:pic>
      <p:pic>
        <p:nvPicPr>
          <p:cNvPr id="6" name="图片 5" descr="图片包含 橙子, 看着, 黑暗, 脸&#10;&#10;描述已自动生成">
            <a:extLst>
              <a:ext uri="{FF2B5EF4-FFF2-40B4-BE49-F238E27FC236}">
                <a16:creationId xmlns:a16="http://schemas.microsoft.com/office/drawing/2014/main" id="{3BF516C1-A19B-4CB9-B1DA-5AFC5CEBD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89834" cy="6597073"/>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97363" y="3701142"/>
            <a:ext cx="3501577" cy="3501577"/>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t="63968" r="5000" b="10397"/>
          <a:stretch/>
        </p:blipFill>
        <p:spPr>
          <a:xfrm>
            <a:off x="2583543" y="3437741"/>
            <a:ext cx="7024914" cy="1125520"/>
          </a:xfrm>
          <a:prstGeom prst="rect">
            <a:avLst/>
          </a:prstGeom>
        </p:spPr>
      </p:pic>
      <p:pic>
        <p:nvPicPr>
          <p:cNvPr id="14" name="Picture 13">
            <a:extLst>
              <a:ext uri="{FF2B5EF4-FFF2-40B4-BE49-F238E27FC236}">
                <a16:creationId xmlns:a16="http://schemas.microsoft.com/office/drawing/2014/main" id="{2DA80C50-2E46-4A4F-A5A8-DB18240BF7D5}"/>
              </a:ext>
            </a:extLst>
          </p:cNvPr>
          <p:cNvPicPr>
            <a:picLocks noChangeAspect="1"/>
          </p:cNvPicPr>
          <p:nvPr/>
        </p:nvPicPr>
        <p:blipFill>
          <a:blip r:embed="rId8"/>
          <a:stretch>
            <a:fillRect/>
          </a:stretch>
        </p:blipFill>
        <p:spPr>
          <a:xfrm>
            <a:off x="2804731" y="929113"/>
            <a:ext cx="6803726" cy="4383404"/>
          </a:xfrm>
          <a:prstGeom prst="rect">
            <a:avLst/>
          </a:prstGeom>
        </p:spPr>
      </p:pic>
    </p:spTree>
    <p:extLst>
      <p:ext uri="{BB962C8B-B14F-4D97-AF65-F5344CB8AC3E}">
        <p14:creationId xmlns:p14="http://schemas.microsoft.com/office/powerpoint/2010/main" val="147699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52607" y="761836"/>
            <a:ext cx="8932985" cy="3892062"/>
          </a:xfrm>
          <a:prstGeom prst="roundRect">
            <a:avLst/>
          </a:prstGeom>
          <a:solidFill>
            <a:srgbClr val="FFFF0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6288" y1="56138" x2="38089" y2="60138"/>
                        <a14:foregroundMark x1="64681" y1="57793" x2="62604" y2="60828"/>
                        <a14:foregroundMark x1="61773" y1="56414" x2="69945" y2="60000"/>
                      </a14:backgroundRemoval>
                    </a14:imgEffect>
                  </a14:imgLayer>
                </a14:imgProps>
              </a:ext>
            </a:extLst>
          </a:blip>
          <a:stretch>
            <a:fillRect/>
          </a:stretch>
        </p:blipFill>
        <p:spPr>
          <a:xfrm flipH="1">
            <a:off x="7541639" y="1639531"/>
            <a:ext cx="5362756" cy="5385039"/>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61559" b="87224" l="31859" r="38937"/>
                    </a14:imgEffect>
                  </a14:imgLayer>
                </a14:imgProps>
              </a:ext>
            </a:extLst>
          </a:blip>
          <a:srcRect l="30986" t="58667" r="60169" b="12255"/>
          <a:stretch/>
        </p:blipFill>
        <p:spPr>
          <a:xfrm>
            <a:off x="4924865" y="-774140"/>
            <a:ext cx="1460695" cy="3482007"/>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7">
                    <a14:imgEffect>
                      <a14:backgroundRemoval t="15702" b="48202" l="33009" r="43019"/>
                    </a14:imgEffect>
                  </a14:imgLayer>
                </a14:imgProps>
              </a:ext>
            </a:extLst>
          </a:blip>
          <a:srcRect l="31877" t="11653" r="56756" b="47718"/>
          <a:stretch/>
        </p:blipFill>
        <p:spPr>
          <a:xfrm flipH="1">
            <a:off x="10869169" y="-314668"/>
            <a:ext cx="1426000" cy="3695959"/>
          </a:xfrm>
          <a:prstGeom prst="rect">
            <a:avLst/>
          </a:prstGeom>
        </p:spPr>
      </p:pic>
      <p:pic>
        <p:nvPicPr>
          <p:cNvPr id="14" name="Picture 13"/>
          <p:cNvPicPr>
            <a:picLocks noChangeAspect="1"/>
          </p:cNvPicPr>
          <p:nvPr/>
        </p:nvPicPr>
        <p:blipFill rotWithShape="1">
          <a:blip r:embed="rId9">
            <a:extLst>
              <a:ext uri="{BEBA8EAE-BF5A-486C-A8C5-ECC9F3942E4B}">
                <a14:imgProps xmlns:a14="http://schemas.microsoft.com/office/drawing/2010/main">
                  <a14:imgLayer r:embed="rId7">
                    <a14:imgEffect>
                      <a14:backgroundRemoval t="19701" b="46460" l="44153" r="52640"/>
                    </a14:imgEffect>
                  </a14:imgLayer>
                </a14:imgProps>
              </a:ext>
            </a:extLst>
          </a:blip>
          <a:srcRect l="44102" t="22181" r="47395" b="51353"/>
          <a:stretch/>
        </p:blipFill>
        <p:spPr>
          <a:xfrm>
            <a:off x="7820951" y="-399932"/>
            <a:ext cx="1492525" cy="3368842"/>
          </a:xfrm>
          <a:prstGeom prst="rect">
            <a:avLst/>
          </a:prstGeom>
        </p:spPr>
      </p:pic>
      <p:pic>
        <p:nvPicPr>
          <p:cNvPr id="7" name="Picture 6"/>
          <p:cNvPicPr>
            <a:picLocks noChangeAspect="1"/>
          </p:cNvPicPr>
          <p:nvPr/>
        </p:nvPicPr>
        <p:blipFill>
          <a:blip r:embed="rId10"/>
          <a:stretch>
            <a:fillRect/>
          </a:stretch>
        </p:blipFill>
        <p:spPr>
          <a:xfrm>
            <a:off x="200593" y="1427091"/>
            <a:ext cx="8884999" cy="2833811"/>
          </a:xfrm>
          <a:prstGeom prst="rect">
            <a:avLst/>
          </a:prstGeom>
        </p:spPr>
      </p:pic>
      <p:pic>
        <p:nvPicPr>
          <p:cNvPr id="11" name="Picture 10"/>
          <p:cNvPicPr>
            <a:picLocks noChangeAspect="1"/>
          </p:cNvPicPr>
          <p:nvPr/>
        </p:nvPicPr>
        <p:blipFill rotWithShape="1">
          <a:blip r:embed="rId11">
            <a:extLst>
              <a:ext uri="{BEBA8EAE-BF5A-486C-A8C5-ECC9F3942E4B}">
                <a14:imgProps xmlns:a14="http://schemas.microsoft.com/office/drawing/2010/main">
                  <a14:imgLayer r:embed="rId7">
                    <a14:imgEffect>
                      <a14:backgroundRemoval t="51198" b="86548" l="30775" r="67301"/>
                    </a14:imgEffect>
                  </a14:imgLayer>
                </a14:imgProps>
              </a:ext>
            </a:extLst>
          </a:blip>
          <a:srcRect l="54816" t="46779" r="32363" b="9033"/>
          <a:stretch/>
        </p:blipFill>
        <p:spPr>
          <a:xfrm>
            <a:off x="0" y="-399932"/>
            <a:ext cx="1632030" cy="4078927"/>
          </a:xfrm>
          <a:prstGeom prst="rect">
            <a:avLst/>
          </a:prstGeom>
        </p:spPr>
      </p:pic>
    </p:spTree>
    <p:extLst>
      <p:ext uri="{BB962C8B-B14F-4D97-AF65-F5344CB8AC3E}">
        <p14:creationId xmlns:p14="http://schemas.microsoft.com/office/powerpoint/2010/main" val="3989117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6288" y1="56138" x2="38089" y2="60138"/>
                        <a14:foregroundMark x1="64681" y1="57793" x2="62604" y2="60828"/>
                        <a14:foregroundMark x1="61773" y1="56414" x2="69945" y2="60000"/>
                      </a14:backgroundRemoval>
                    </a14:imgEffect>
                  </a14:imgLayer>
                </a14:imgProps>
              </a:ext>
            </a:extLst>
          </a:blip>
          <a:stretch>
            <a:fillRect/>
          </a:stretch>
        </p:blipFill>
        <p:spPr>
          <a:xfrm flipH="1">
            <a:off x="6861872" y="1952597"/>
            <a:ext cx="5362756" cy="5385039"/>
          </a:xfrm>
          <a:prstGeom prst="rect">
            <a:avLst/>
          </a:prstGeom>
        </p:spPr>
      </p:pic>
      <p:pic>
        <p:nvPicPr>
          <p:cNvPr id="16" name="Picture 15">
            <a:hlinkClick r:id="rId7" action="ppaction://hlinksldjump"/>
          </p:cNvPr>
          <p:cNvPicPr>
            <a:picLocks noChangeAspect="1"/>
          </p:cNvPicPr>
          <p:nvPr/>
        </p:nvPicPr>
        <p:blipFill>
          <a:blip r:embed="rId8"/>
          <a:stretch>
            <a:fillRect/>
          </a:stretch>
        </p:blipFill>
        <p:spPr>
          <a:xfrm>
            <a:off x="0" y="-315506"/>
            <a:ext cx="1633870" cy="4078577"/>
          </a:xfrm>
          <a:prstGeom prst="rect">
            <a:avLst/>
          </a:prstGeom>
        </p:spPr>
      </p:pic>
      <p:pic>
        <p:nvPicPr>
          <p:cNvPr id="17" name="Picture 16">
            <a:hlinkClick r:id="rId9" action="ppaction://hlinksldjump"/>
          </p:cNvPr>
          <p:cNvPicPr>
            <a:picLocks noChangeAspect="1"/>
          </p:cNvPicPr>
          <p:nvPr/>
        </p:nvPicPr>
        <p:blipFill>
          <a:blip r:embed="rId10"/>
          <a:stretch>
            <a:fillRect/>
          </a:stretch>
        </p:blipFill>
        <p:spPr>
          <a:xfrm>
            <a:off x="4808697" y="-940520"/>
            <a:ext cx="1463167" cy="3481118"/>
          </a:xfrm>
          <a:prstGeom prst="rect">
            <a:avLst/>
          </a:prstGeom>
        </p:spPr>
      </p:pic>
      <p:pic>
        <p:nvPicPr>
          <p:cNvPr id="18" name="Picture 17">
            <a:hlinkClick r:id="rId11" action="ppaction://hlinksldjump"/>
          </p:cNvPr>
          <p:cNvPicPr>
            <a:picLocks noChangeAspect="1"/>
          </p:cNvPicPr>
          <p:nvPr/>
        </p:nvPicPr>
        <p:blipFill>
          <a:blip r:embed="rId12"/>
          <a:stretch>
            <a:fillRect/>
          </a:stretch>
        </p:blipFill>
        <p:spPr>
          <a:xfrm>
            <a:off x="8107172" y="-432373"/>
            <a:ext cx="1493649" cy="3371380"/>
          </a:xfrm>
          <a:prstGeom prst="rect">
            <a:avLst/>
          </a:prstGeom>
        </p:spPr>
      </p:pic>
      <p:pic>
        <p:nvPicPr>
          <p:cNvPr id="19" name="Picture 18">
            <a:hlinkClick r:id="rId13" action="ppaction://hlinksldjump"/>
          </p:cNvPr>
          <p:cNvPicPr>
            <a:picLocks noChangeAspect="1"/>
          </p:cNvPicPr>
          <p:nvPr/>
        </p:nvPicPr>
        <p:blipFill>
          <a:blip r:embed="rId14"/>
          <a:stretch>
            <a:fillRect/>
          </a:stretch>
        </p:blipFill>
        <p:spPr>
          <a:xfrm>
            <a:off x="10724304" y="-1262638"/>
            <a:ext cx="1729221" cy="4478238"/>
          </a:xfrm>
          <a:prstGeom prst="rect">
            <a:avLst/>
          </a:prstGeom>
        </p:spPr>
      </p:pic>
      <p:pic>
        <p:nvPicPr>
          <p:cNvPr id="23" name="Picture 22"/>
          <p:cNvPicPr>
            <a:picLocks noChangeAspect="1"/>
          </p:cNvPicPr>
          <p:nvPr/>
        </p:nvPicPr>
        <p:blipFill rotWithShape="1">
          <a:blip r:embed="rId15">
            <a:extLst>
              <a:ext uri="{BEBA8EAE-BF5A-486C-A8C5-ECC9F3942E4B}">
                <a14:imgProps xmlns:a14="http://schemas.microsoft.com/office/drawing/2010/main">
                  <a14:imgLayer r:embed="rId16">
                    <a14:imgEffect>
                      <a14:backgroundRemoval t="4844" b="48356" l="4983" r="49667"/>
                    </a14:imgEffect>
                  </a14:imgLayer>
                </a14:imgProps>
              </a:ext>
            </a:extLst>
          </a:blip>
          <a:srcRect r="50023" b="51387"/>
          <a:stretch/>
        </p:blipFill>
        <p:spPr>
          <a:xfrm>
            <a:off x="3795018" y="4083782"/>
            <a:ext cx="2283273" cy="1665727"/>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4844" b="48356" l="4983" r="49667"/>
                    </a14:imgEffect>
                  </a14:imgLayer>
                </a14:imgProps>
              </a:ext>
            </a:extLst>
          </a:blip>
          <a:srcRect r="50023" b="51387"/>
          <a:stretch/>
        </p:blipFill>
        <p:spPr>
          <a:xfrm>
            <a:off x="5026564" y="3987917"/>
            <a:ext cx="2283273" cy="1665727"/>
          </a:xfrm>
          <a:prstGeom prst="rect">
            <a:avLst/>
          </a:prstGeom>
        </p:spPr>
      </p:pic>
      <p:pic>
        <p:nvPicPr>
          <p:cNvPr id="27" name="Picture 26"/>
          <p:cNvPicPr>
            <a:picLocks noChangeAspect="1"/>
          </p:cNvPicPr>
          <p:nvPr/>
        </p:nvPicPr>
        <p:blipFill rotWithShape="1">
          <a:blip r:embed="rId15">
            <a:extLst>
              <a:ext uri="{BEBA8EAE-BF5A-486C-A8C5-ECC9F3942E4B}">
                <a14:imgProps xmlns:a14="http://schemas.microsoft.com/office/drawing/2010/main">
                  <a14:imgLayer r:embed="rId16">
                    <a14:imgEffect>
                      <a14:backgroundRemoval t="4844" b="48356" l="4983" r="49667"/>
                    </a14:imgEffect>
                  </a14:imgLayer>
                </a14:imgProps>
              </a:ext>
            </a:extLst>
          </a:blip>
          <a:srcRect r="50023" b="51387"/>
          <a:stretch/>
        </p:blipFill>
        <p:spPr>
          <a:xfrm>
            <a:off x="4846745" y="3987917"/>
            <a:ext cx="2283273" cy="1665727"/>
          </a:xfrm>
          <a:prstGeom prst="rect">
            <a:avLst/>
          </a:prstGeom>
        </p:spPr>
      </p:pic>
      <p:pic>
        <p:nvPicPr>
          <p:cNvPr id="29" name="Picture 28"/>
          <p:cNvPicPr>
            <a:picLocks noChangeAspect="1"/>
          </p:cNvPicPr>
          <p:nvPr/>
        </p:nvPicPr>
        <p:blipFill rotWithShape="1">
          <a:blip r:embed="rId15">
            <a:extLst>
              <a:ext uri="{BEBA8EAE-BF5A-486C-A8C5-ECC9F3942E4B}">
                <a14:imgProps xmlns:a14="http://schemas.microsoft.com/office/drawing/2010/main">
                  <a14:imgLayer r:embed="rId16">
                    <a14:imgEffect>
                      <a14:backgroundRemoval t="4844" b="48356" l="4983" r="49667"/>
                    </a14:imgEffect>
                  </a14:imgLayer>
                </a14:imgProps>
              </a:ext>
            </a:extLst>
          </a:blip>
          <a:srcRect r="50023" b="51387"/>
          <a:stretch/>
        </p:blipFill>
        <p:spPr>
          <a:xfrm>
            <a:off x="4846745" y="3561189"/>
            <a:ext cx="2283273" cy="1665727"/>
          </a:xfrm>
          <a:prstGeom prst="rect">
            <a:avLst/>
          </a:prstGeom>
        </p:spPr>
      </p:pic>
      <p:pic>
        <p:nvPicPr>
          <p:cNvPr id="20" name="Picture 1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1138" b="53792" l="29327" r="52582"/>
                    </a14:imgEffect>
                  </a14:imgLayer>
                </a14:imgProps>
              </a:ext>
              <a:ext uri="{28A0092B-C50C-407E-A947-70E740481C1C}">
                <a14:useLocalDpi xmlns:a14="http://schemas.microsoft.com/office/drawing/2010/main" val="0"/>
              </a:ext>
            </a:extLst>
          </a:blip>
          <a:srcRect l="29865" t="19110" r="47281" b="45353"/>
          <a:stretch/>
        </p:blipFill>
        <p:spPr>
          <a:xfrm>
            <a:off x="4053289" y="3846424"/>
            <a:ext cx="3484844" cy="3187713"/>
          </a:xfrm>
          <a:prstGeom prst="rect">
            <a:avLst/>
          </a:prstGeom>
        </p:spPr>
      </p:pic>
    </p:spTree>
    <p:extLst>
      <p:ext uri="{BB962C8B-B14F-4D97-AF65-F5344CB8AC3E}">
        <p14:creationId xmlns:p14="http://schemas.microsoft.com/office/powerpoint/2010/main" val="3106344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9" presetClass="path" presetSubtype="0" accel="50000" decel="50000" fill="hold" nodeType="withEffect">
                                  <p:stCondLst>
                                    <p:cond delay="0"/>
                                  </p:stCondLst>
                                  <p:childTnLst>
                                    <p:animMotion origin="layout" path="M 2.91667E-6 2.59259E-6 L 0.40442 0.49328 " pathEditMode="relative" rAng="0" ptsTypes="AA">
                                      <p:cBhvr>
                                        <p:cTn id="11" dur="2000" fill="hold"/>
                                        <p:tgtEl>
                                          <p:spTgt spid="16"/>
                                        </p:tgtEl>
                                        <p:attrNameLst>
                                          <p:attrName>ppt_x</p:attrName>
                                          <p:attrName>ppt_y</p:attrName>
                                        </p:attrNameLst>
                                      </p:cBhvr>
                                      <p:rCtr x="20221" y="24653"/>
                                    </p:animMotion>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7"/>
                                        </p:tgtEl>
                                      </p:cBhvr>
                                    </p:animEffect>
                                    <p:anim calcmode="lin" valueType="num">
                                      <p:cBhvr>
                                        <p:cTn id="21" dur="1000"/>
                                        <p:tgtEl>
                                          <p:spTgt spid="17"/>
                                        </p:tgtEl>
                                        <p:attrNameLst>
                                          <p:attrName>ppt_x</p:attrName>
                                        </p:attrNameLst>
                                      </p:cBhvr>
                                      <p:tavLst>
                                        <p:tav tm="0">
                                          <p:val>
                                            <p:strVal val="ppt_x"/>
                                          </p:val>
                                        </p:tav>
                                        <p:tav tm="100000">
                                          <p:val>
                                            <p:strVal val="ppt_x"/>
                                          </p:val>
                                        </p:tav>
                                      </p:tavLst>
                                    </p:anim>
                                    <p:anim calcmode="lin" valueType="num">
                                      <p:cBhvr>
                                        <p:cTn id="22" dur="1000"/>
                                        <p:tgtEl>
                                          <p:spTgt spid="17"/>
                                        </p:tgtEl>
                                        <p:attrNameLst>
                                          <p:attrName>ppt_y</p:attrName>
                                        </p:attrNameLst>
                                      </p:cBhvr>
                                      <p:tavLst>
                                        <p:tav tm="0">
                                          <p:val>
                                            <p:strVal val="ppt_y"/>
                                          </p:val>
                                        </p:tav>
                                        <p:tav tm="100000">
                                          <p:val>
                                            <p:strVal val="ppt_y+.1"/>
                                          </p:val>
                                        </p:tav>
                                      </p:tavLst>
                                    </p:anim>
                                    <p:set>
                                      <p:cBhvr>
                                        <p:cTn id="23" dur="1" fill="hold">
                                          <p:stCondLst>
                                            <p:cond delay="999"/>
                                          </p:stCondLst>
                                        </p:cTn>
                                        <p:tgtEl>
                                          <p:spTgt spid="17"/>
                                        </p:tgtEl>
                                        <p:attrNameLst>
                                          <p:attrName>style.visibility</p:attrName>
                                        </p:attrNameLst>
                                      </p:cBhvr>
                                      <p:to>
                                        <p:strVal val="hidden"/>
                                      </p:to>
                                    </p:set>
                                  </p:childTnLst>
                                </p:cTn>
                              </p:par>
                              <p:par>
                                <p:cTn id="24" presetID="42" presetClass="path" presetSubtype="0" accel="50000" decel="50000" fill="hold" nodeType="withEffect">
                                  <p:stCondLst>
                                    <p:cond delay="0"/>
                                  </p:stCondLst>
                                  <p:childTnLst>
                                    <p:animMotion origin="layout" path="M 2.91667E-6 3.33333E-6 L 0.0164 0.5412 " pathEditMode="relative" rAng="0" ptsTypes="AA">
                                      <p:cBhvr>
                                        <p:cTn id="25" dur="2000" fill="hold"/>
                                        <p:tgtEl>
                                          <p:spTgt spid="17"/>
                                        </p:tgtEl>
                                        <p:attrNameLst>
                                          <p:attrName>ppt_x</p:attrName>
                                          <p:attrName>ppt_y</p:attrName>
                                        </p:attrNameLst>
                                      </p:cBhvr>
                                      <p:rCtr x="820" y="27060"/>
                                    </p:animMotion>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nextCondLst>
                <p:cond evt="onClick" delay="0">
                  <p:tgtEl>
                    <p:spTgt spid="17"/>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8"/>
                                        </p:tgtEl>
                                      </p:cBhvr>
                                    </p:animEffect>
                                    <p:anim calcmode="lin" valueType="num">
                                      <p:cBhvr>
                                        <p:cTn id="35" dur="1000"/>
                                        <p:tgtEl>
                                          <p:spTgt spid="18"/>
                                        </p:tgtEl>
                                        <p:attrNameLst>
                                          <p:attrName>ppt_x</p:attrName>
                                        </p:attrNameLst>
                                      </p:cBhvr>
                                      <p:tavLst>
                                        <p:tav tm="0">
                                          <p:val>
                                            <p:strVal val="ppt_x"/>
                                          </p:val>
                                        </p:tav>
                                        <p:tav tm="100000">
                                          <p:val>
                                            <p:strVal val="ppt_x"/>
                                          </p:val>
                                        </p:tav>
                                      </p:tavLst>
                                    </p:anim>
                                    <p:anim calcmode="lin" valueType="num">
                                      <p:cBhvr>
                                        <p:cTn id="36" dur="1000"/>
                                        <p:tgtEl>
                                          <p:spTgt spid="18"/>
                                        </p:tgtEl>
                                        <p:attrNameLst>
                                          <p:attrName>ppt_y</p:attrName>
                                        </p:attrNameLst>
                                      </p:cBhvr>
                                      <p:tavLst>
                                        <p:tav tm="0">
                                          <p:val>
                                            <p:strVal val="ppt_y"/>
                                          </p:val>
                                        </p:tav>
                                        <p:tav tm="100000">
                                          <p:val>
                                            <p:strVal val="ppt_y+.1"/>
                                          </p:val>
                                        </p:tav>
                                      </p:tavLst>
                                    </p:anim>
                                    <p:set>
                                      <p:cBhvr>
                                        <p:cTn id="37" dur="1" fill="hold">
                                          <p:stCondLst>
                                            <p:cond delay="999"/>
                                          </p:stCondLst>
                                        </p:cTn>
                                        <p:tgtEl>
                                          <p:spTgt spid="18"/>
                                        </p:tgtEl>
                                        <p:attrNameLst>
                                          <p:attrName>style.visibility</p:attrName>
                                        </p:attrNameLst>
                                      </p:cBhvr>
                                      <p:to>
                                        <p:strVal val="hidden"/>
                                      </p:to>
                                    </p:set>
                                  </p:childTnLst>
                                </p:cTn>
                              </p:par>
                              <p:par>
                                <p:cTn id="38" presetID="56" presetClass="path" presetSubtype="0" accel="50000" decel="50000" fill="hold" nodeType="withEffect">
                                  <p:stCondLst>
                                    <p:cond delay="0"/>
                                  </p:stCondLst>
                                  <p:childTnLst>
                                    <p:animMotion origin="layout" path="M -1.875E-6 1.11111E-6 L -0.22708 0.59375 " pathEditMode="relative" rAng="0" ptsTypes="AA">
                                      <p:cBhvr>
                                        <p:cTn id="39" dur="2000" fill="hold"/>
                                        <p:tgtEl>
                                          <p:spTgt spid="18"/>
                                        </p:tgtEl>
                                        <p:attrNameLst>
                                          <p:attrName>ppt_x</p:attrName>
                                          <p:attrName>ppt_y</p:attrName>
                                        </p:attrNameLst>
                                      </p:cBhvr>
                                      <p:rCtr x="-11354" y="29676"/>
                                    </p:animMotion>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par>
                                <p:cTn id="52" presetID="49" presetClass="path" presetSubtype="0" accel="50000" decel="50000" fill="hold" nodeType="withEffect">
                                  <p:stCondLst>
                                    <p:cond delay="0"/>
                                  </p:stCondLst>
                                  <p:childTnLst>
                                    <p:animMotion origin="layout" path="M -8.33333E-7 -1.11111E-6 L -0.42357 0.63727 " pathEditMode="relative" rAng="0" ptsTypes="AA">
                                      <p:cBhvr>
                                        <p:cTn id="53" dur="2000" fill="hold"/>
                                        <p:tgtEl>
                                          <p:spTgt spid="19"/>
                                        </p:tgtEl>
                                        <p:attrNameLst>
                                          <p:attrName>ppt_x</p:attrName>
                                          <p:attrName>ppt_y</p:attrName>
                                        </p:attrNameLst>
                                      </p:cBhvr>
                                      <p:rCtr x="-21185" y="31852"/>
                                    </p:animMotion>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lum/>
          </a:blip>
          <a:srcRect/>
          <a:stretch>
            <a:fillRect l="-2000" t="-19000" r="-13000" b="-1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740" b="65540" l="2507" r="24920">
                        <a14:foregroundMark x1="14107" y1="33780" x2="16533" y2="36700"/>
                        <a14:foregroundMark x1="19093" y1="32120" x2="19947" y2="33580"/>
                        <a14:foregroundMark x1="18720" y1="48000" x2="21653" y2="49840"/>
                        <a14:foregroundMark x1="22627" y1="21900" x2="22627" y2="21900"/>
                        <a14:foregroundMark x1="14107" y1="43820" x2="14107" y2="43820"/>
                        <a14:foregroundMark x1="10213" y1="29200" x2="10213" y2="29200"/>
                        <a14:foregroundMark x1="9840" y1="13320" x2="9840" y2="13320"/>
                      </a14:backgroundRemoval>
                    </a14:imgEffect>
                  </a14:imgLayer>
                </a14:imgProps>
              </a:ext>
            </a:extLst>
          </a:blip>
          <a:srcRect r="74824" b="34285"/>
          <a:stretch/>
        </p:blipFill>
        <p:spPr>
          <a:xfrm flipH="1">
            <a:off x="8984307" y="-192504"/>
            <a:ext cx="4125328" cy="7178816"/>
          </a:xfrm>
          <a:prstGeom prst="rect">
            <a:avLst/>
          </a:prstGeom>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ackgroundRemoval t="5651" b="95198" l="3175" r="31989"/>
                    </a14:imgEffect>
                  </a14:imgLayer>
                </a14:imgProps>
              </a:ext>
            </a:extLst>
          </a:blip>
          <a:srcRect r="68105"/>
          <a:stretch/>
        </p:blipFill>
        <p:spPr>
          <a:xfrm>
            <a:off x="-619036" y="-760935"/>
            <a:ext cx="3664439" cy="8335215"/>
          </a:xfrm>
          <a:prstGeom prst="rect">
            <a:avLst/>
          </a:prstGeom>
        </p:spPr>
      </p:pic>
      <p:pic>
        <p:nvPicPr>
          <p:cNvPr id="8" name="Picture 7"/>
          <p:cNvPicPr>
            <a:picLocks noChangeAspect="1"/>
          </p:cNvPicPr>
          <p:nvPr/>
        </p:nvPicPr>
        <p:blipFill rotWithShape="1">
          <a:blip r:embed="rId12">
            <a:extLst>
              <a:ext uri="{BEBA8EAE-BF5A-486C-A8C5-ECC9F3942E4B}">
                <a14:imgProps xmlns:a14="http://schemas.microsoft.com/office/drawing/2010/main">
                  <a14:imgLayer r:embed="rId11">
                    <a14:imgEffect>
                      <a14:backgroundRemoval t="51198" b="86548" l="30775" r="67301"/>
                    </a14:imgEffect>
                  </a14:imgLayer>
                </a14:imgProps>
              </a:ext>
            </a:extLst>
          </a:blip>
          <a:srcRect l="26209" t="46779" r="28133" b="9033"/>
          <a:stretch/>
        </p:blipFill>
        <p:spPr>
          <a:xfrm>
            <a:off x="6455728" y="-760935"/>
            <a:ext cx="6368523" cy="3421617"/>
          </a:xfrm>
          <a:prstGeom prst="rect">
            <a:avLst/>
          </a:prstGeom>
        </p:spPr>
      </p:pic>
      <p:grpSp>
        <p:nvGrpSpPr>
          <p:cNvPr id="15" name="组合 40">
            <a:extLst>
              <a:ext uri="{FF2B5EF4-FFF2-40B4-BE49-F238E27FC236}">
                <a16:creationId xmlns:a16="http://schemas.microsoft.com/office/drawing/2014/main" id="{F7667325-6DB5-3BF2-11EC-3FC2196096F1}"/>
              </a:ext>
            </a:extLst>
          </p:cNvPr>
          <p:cNvGrpSpPr/>
          <p:nvPr/>
        </p:nvGrpSpPr>
        <p:grpSpPr>
          <a:xfrm>
            <a:off x="1553387" y="556413"/>
            <a:ext cx="9085227" cy="1787650"/>
            <a:chOff x="1902979" y="4328004"/>
            <a:chExt cx="4058523" cy="534677"/>
          </a:xfrm>
        </p:grpSpPr>
        <p:sp>
          <p:nvSpPr>
            <p:cNvPr id="16" name="矩形: 圆角 41">
              <a:extLst>
                <a:ext uri="{FF2B5EF4-FFF2-40B4-BE49-F238E27FC236}">
                  <a16:creationId xmlns:a16="http://schemas.microsoft.com/office/drawing/2014/main" id="{17A3AFF8-C8B9-8575-0ABF-22E7FC0E63CD}"/>
                </a:ext>
              </a:extLst>
            </p:cNvPr>
            <p:cNvSpPr/>
            <p:nvPr/>
          </p:nvSpPr>
          <p:spPr>
            <a:xfrm>
              <a:off x="1966722" y="4357072"/>
              <a:ext cx="3994780" cy="505609"/>
            </a:xfrm>
            <a:prstGeom prst="roundRect">
              <a:avLst>
                <a:gd name="adj" fmla="val 46809"/>
              </a:avLst>
            </a:prstGeom>
            <a:solidFill>
              <a:srgbClr val="41409E"/>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圆角 42">
              <a:extLst>
                <a:ext uri="{FF2B5EF4-FFF2-40B4-BE49-F238E27FC236}">
                  <a16:creationId xmlns:a16="http://schemas.microsoft.com/office/drawing/2014/main" id="{4F2DC190-46EB-9592-80AB-E25D90A30DE0}"/>
                </a:ext>
              </a:extLst>
            </p:cNvPr>
            <p:cNvSpPr/>
            <p:nvPr/>
          </p:nvSpPr>
          <p:spPr>
            <a:xfrm>
              <a:off x="1902979" y="4328004"/>
              <a:ext cx="3994780" cy="505609"/>
            </a:xfrm>
            <a:prstGeom prst="roundRect">
              <a:avLst>
                <a:gd name="adj" fmla="val 46809"/>
              </a:avLst>
            </a:prstGeom>
            <a:solidFill>
              <a:srgbClr val="6A68CD"/>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8" name="文本框 43">
              <a:extLst>
                <a:ext uri="{FF2B5EF4-FFF2-40B4-BE49-F238E27FC236}">
                  <a16:creationId xmlns:a16="http://schemas.microsoft.com/office/drawing/2014/main" id="{78B662A8-1CE1-C05C-FD6A-17BBC084261A}"/>
                </a:ext>
              </a:extLst>
            </p:cNvPr>
            <p:cNvSpPr txBox="1"/>
            <p:nvPr/>
          </p:nvSpPr>
          <p:spPr>
            <a:xfrm>
              <a:off x="2415679" y="4484152"/>
              <a:ext cx="3261342" cy="3590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3600" b="0" i="0" dirty="0" err="1">
                  <a:solidFill>
                    <a:schemeClr val="bg1"/>
                  </a:solidFill>
                  <a:effectLst/>
                  <a:latin typeface="Roboto"/>
                </a:rPr>
                <a:t>Động</a:t>
              </a:r>
              <a:r>
                <a:rPr lang="en-SG" sz="3600" b="0" i="0" dirty="0">
                  <a:solidFill>
                    <a:schemeClr val="bg1"/>
                  </a:solidFill>
                  <a:effectLst/>
                  <a:latin typeface="Roboto"/>
                </a:rPr>
                <a:t> </a:t>
              </a:r>
              <a:r>
                <a:rPr lang="en-SG" sz="3600" b="0" i="0" dirty="0" err="1">
                  <a:solidFill>
                    <a:schemeClr val="bg1"/>
                  </a:solidFill>
                  <a:effectLst/>
                  <a:latin typeface="Roboto"/>
                </a:rPr>
                <a:t>vật</a:t>
              </a:r>
              <a:r>
                <a:rPr lang="en-SG" sz="3600" b="0" i="0" dirty="0">
                  <a:solidFill>
                    <a:schemeClr val="bg1"/>
                  </a:solidFill>
                  <a:effectLst/>
                  <a:latin typeface="Roboto"/>
                </a:rPr>
                <a:t> </a:t>
              </a:r>
              <a:r>
                <a:rPr lang="en-SG" sz="3600" b="0" i="0" dirty="0" err="1">
                  <a:solidFill>
                    <a:schemeClr val="bg1"/>
                  </a:solidFill>
                  <a:effectLst/>
                  <a:latin typeface="Roboto"/>
                </a:rPr>
                <a:t>nào</a:t>
              </a:r>
              <a:r>
                <a:rPr lang="en-SG" sz="3600" b="0" i="0" dirty="0">
                  <a:solidFill>
                    <a:schemeClr val="bg1"/>
                  </a:solidFill>
                  <a:effectLst/>
                  <a:latin typeface="Roboto"/>
                </a:rPr>
                <a:t> </a:t>
              </a:r>
              <a:r>
                <a:rPr lang="en-SG" sz="3600" b="0" i="0" dirty="0" err="1">
                  <a:solidFill>
                    <a:schemeClr val="bg1"/>
                  </a:solidFill>
                  <a:effectLst/>
                  <a:latin typeface="Roboto"/>
                </a:rPr>
                <a:t>sau</a:t>
              </a:r>
              <a:r>
                <a:rPr lang="en-SG" sz="3600" b="0" i="0" dirty="0">
                  <a:solidFill>
                    <a:schemeClr val="bg1"/>
                  </a:solidFill>
                  <a:effectLst/>
                  <a:latin typeface="Roboto"/>
                </a:rPr>
                <a:t> </a:t>
              </a:r>
              <a:r>
                <a:rPr lang="en-SG" sz="3600" b="0" i="0" dirty="0" err="1">
                  <a:solidFill>
                    <a:schemeClr val="bg1"/>
                  </a:solidFill>
                  <a:effectLst/>
                  <a:latin typeface="Roboto"/>
                </a:rPr>
                <a:t>đây</a:t>
              </a:r>
              <a:r>
                <a:rPr lang="en-SG" sz="3600" b="0" i="0" dirty="0">
                  <a:solidFill>
                    <a:schemeClr val="bg1"/>
                  </a:solidFill>
                  <a:effectLst/>
                  <a:latin typeface="Roboto"/>
                </a:rPr>
                <a:t> </a:t>
              </a:r>
              <a:r>
                <a:rPr lang="en-SG" sz="3600" b="0" i="0" dirty="0" err="1">
                  <a:solidFill>
                    <a:schemeClr val="bg1"/>
                  </a:solidFill>
                  <a:effectLst/>
                  <a:latin typeface="Roboto"/>
                </a:rPr>
                <a:t>ăn</a:t>
              </a:r>
              <a:r>
                <a:rPr lang="en-SG" sz="3600" b="0" i="0" dirty="0">
                  <a:solidFill>
                    <a:schemeClr val="bg1"/>
                  </a:solidFill>
                  <a:effectLst/>
                  <a:latin typeface="Roboto"/>
                </a:rPr>
                <a:t> </a:t>
              </a:r>
              <a:r>
                <a:rPr lang="en-SG" sz="3600" b="0" i="0" dirty="0" err="1">
                  <a:solidFill>
                    <a:schemeClr val="bg1"/>
                  </a:solidFill>
                  <a:effectLst/>
                  <a:latin typeface="Roboto"/>
                </a:rPr>
                <a:t>động</a:t>
              </a:r>
              <a:r>
                <a:rPr lang="en-SG" sz="3600" b="0" i="0" dirty="0">
                  <a:solidFill>
                    <a:schemeClr val="bg1"/>
                  </a:solidFill>
                  <a:effectLst/>
                  <a:latin typeface="Roboto"/>
                </a:rPr>
                <a:t> </a:t>
              </a:r>
              <a:r>
                <a:rPr lang="en-SG" sz="3600" b="0" i="0" dirty="0" err="1">
                  <a:solidFill>
                    <a:schemeClr val="bg1"/>
                  </a:solidFill>
                  <a:effectLst/>
                  <a:latin typeface="Roboto"/>
                </a:rPr>
                <a:t>vật</a:t>
              </a:r>
              <a:r>
                <a:rPr lang="en-SG" sz="3600" b="0" i="0" dirty="0">
                  <a:solidFill>
                    <a:schemeClr val="bg1"/>
                  </a:solidFill>
                  <a:effectLst/>
                  <a:latin typeface="Roboto"/>
                </a:rPr>
                <a:t>?</a:t>
              </a:r>
              <a:endParaRPr kumimoji="1" lang="zh-CN" altLang="en-US" sz="3600" b="1" i="0" u="none" strike="noStrike" kern="1200" cap="none" spc="0" normalizeH="0" baseline="0" noProof="0" dirty="0">
                <a:ln>
                  <a:noFill/>
                </a:ln>
                <a:solidFill>
                  <a:schemeClr val="bg1"/>
                </a:solidFill>
                <a:effectLst/>
                <a:uLnTx/>
                <a:uFillTx/>
                <a:latin typeface="Calibri" panose="020F0502020204030204" pitchFamily="34" charset="0"/>
                <a:ea typeface="字魂152号-机甲超级黑" panose="00000500000000000000" pitchFamily="2" charset="-122"/>
                <a:cs typeface="Calibri" panose="020F0502020204030204" pitchFamily="34" charset="0"/>
              </a:endParaRPr>
            </a:p>
          </p:txBody>
        </p:sp>
      </p:grpSp>
      <p:grpSp>
        <p:nvGrpSpPr>
          <p:cNvPr id="54" name="Group 53"/>
          <p:cNvGrpSpPr/>
          <p:nvPr/>
        </p:nvGrpSpPr>
        <p:grpSpPr>
          <a:xfrm>
            <a:off x="-34" y="2412687"/>
            <a:ext cx="5824090" cy="2169619"/>
            <a:chOff x="181668" y="2398445"/>
            <a:chExt cx="5824090" cy="2169619"/>
          </a:xfrm>
        </p:grpSpPr>
        <p:grpSp>
          <p:nvGrpSpPr>
            <p:cNvPr id="46" name="Group 45"/>
            <p:cNvGrpSpPr/>
            <p:nvPr/>
          </p:nvGrpSpPr>
          <p:grpSpPr>
            <a:xfrm>
              <a:off x="181668" y="2398445"/>
              <a:ext cx="5824090" cy="2169619"/>
              <a:chOff x="181668" y="2398445"/>
              <a:chExt cx="5824090" cy="2169619"/>
            </a:xfrm>
          </p:grpSpPr>
          <p:sp>
            <p:nvSpPr>
              <p:cNvPr id="26" name="Rounded Rectangle 25"/>
              <p:cNvSpPr/>
              <p:nvPr/>
            </p:nvSpPr>
            <p:spPr>
              <a:xfrm>
                <a:off x="819637" y="3073308"/>
                <a:ext cx="5186121"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5" name="Picture 44"/>
              <p:cNvPicPr>
                <a:picLocks noChangeAspect="1"/>
              </p:cNvPicPr>
              <p:nvPr/>
            </p:nvPicPr>
            <p:blipFill>
              <a:blip r:embed="rId13"/>
              <a:stretch>
                <a:fillRect/>
              </a:stretch>
            </p:blipFill>
            <p:spPr>
              <a:xfrm>
                <a:off x="181668" y="2398445"/>
                <a:ext cx="1371719" cy="1603387"/>
              </a:xfrm>
              <a:prstGeom prst="rect">
                <a:avLst/>
              </a:prstGeom>
            </p:spPr>
          </p:pic>
        </p:grpSp>
        <p:sp>
          <p:nvSpPr>
            <p:cNvPr id="53" name="TextBox 52"/>
            <p:cNvSpPr txBox="1"/>
            <p:nvPr/>
          </p:nvSpPr>
          <p:spPr>
            <a:xfrm>
              <a:off x="1879898" y="3460731"/>
              <a:ext cx="28346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59" name="Group 58"/>
          <p:cNvGrpSpPr/>
          <p:nvPr/>
        </p:nvGrpSpPr>
        <p:grpSpPr>
          <a:xfrm>
            <a:off x="6025749" y="2523642"/>
            <a:ext cx="5918912" cy="2114601"/>
            <a:chOff x="6403976" y="2447451"/>
            <a:chExt cx="5918912" cy="2114601"/>
          </a:xfrm>
        </p:grpSpPr>
        <p:grpSp>
          <p:nvGrpSpPr>
            <p:cNvPr id="50" name="Group 49"/>
            <p:cNvGrpSpPr/>
            <p:nvPr/>
          </p:nvGrpSpPr>
          <p:grpSpPr>
            <a:xfrm>
              <a:off x="6403976" y="2447451"/>
              <a:ext cx="5918912" cy="2114601"/>
              <a:chOff x="6403976" y="2447451"/>
              <a:chExt cx="5918912" cy="2114601"/>
            </a:xfrm>
          </p:grpSpPr>
          <p:sp>
            <p:nvSpPr>
              <p:cNvPr id="35" name="Rounded Rectangle 34"/>
              <p:cNvSpPr/>
              <p:nvPr/>
            </p:nvSpPr>
            <p:spPr>
              <a:xfrm>
                <a:off x="7156269" y="3067296"/>
                <a:ext cx="5166619"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9" name="Picture 48"/>
              <p:cNvPicPr>
                <a:picLocks noChangeAspect="1"/>
              </p:cNvPicPr>
              <p:nvPr/>
            </p:nvPicPr>
            <p:blipFill>
              <a:blip r:embed="rId14"/>
              <a:stretch>
                <a:fillRect/>
              </a:stretch>
            </p:blipFill>
            <p:spPr>
              <a:xfrm>
                <a:off x="6403976" y="2447451"/>
                <a:ext cx="1420491" cy="1603387"/>
              </a:xfrm>
              <a:prstGeom prst="rect">
                <a:avLst/>
              </a:prstGeom>
            </p:spPr>
          </p:pic>
        </p:grpSp>
        <p:sp>
          <p:nvSpPr>
            <p:cNvPr id="55" name="TextBox 54"/>
            <p:cNvSpPr txBox="1"/>
            <p:nvPr/>
          </p:nvSpPr>
          <p:spPr>
            <a:xfrm>
              <a:off x="8222684" y="3421553"/>
              <a:ext cx="28346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Dê</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0" name="Group 59"/>
          <p:cNvGrpSpPr/>
          <p:nvPr/>
        </p:nvGrpSpPr>
        <p:grpSpPr>
          <a:xfrm>
            <a:off x="61300" y="4467579"/>
            <a:ext cx="5783224" cy="2180947"/>
            <a:chOff x="222534" y="4438185"/>
            <a:chExt cx="5783224" cy="2180947"/>
          </a:xfrm>
        </p:grpSpPr>
        <p:grpSp>
          <p:nvGrpSpPr>
            <p:cNvPr id="48" name="Group 47"/>
            <p:cNvGrpSpPr/>
            <p:nvPr/>
          </p:nvGrpSpPr>
          <p:grpSpPr>
            <a:xfrm>
              <a:off x="222534" y="4438185"/>
              <a:ext cx="5783224" cy="2180947"/>
              <a:chOff x="222534" y="4438185"/>
              <a:chExt cx="5783224" cy="2180947"/>
            </a:xfrm>
          </p:grpSpPr>
          <p:sp>
            <p:nvSpPr>
              <p:cNvPr id="38" name="Rounded Rectangle 37"/>
              <p:cNvSpPr/>
              <p:nvPr/>
            </p:nvSpPr>
            <p:spPr>
              <a:xfrm>
                <a:off x="819638" y="512437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7" name="Picture 46"/>
              <p:cNvPicPr>
                <a:picLocks noChangeAspect="1"/>
              </p:cNvPicPr>
              <p:nvPr/>
            </p:nvPicPr>
            <p:blipFill>
              <a:blip r:embed="rId15"/>
              <a:stretch>
                <a:fillRect/>
              </a:stretch>
            </p:blipFill>
            <p:spPr>
              <a:xfrm>
                <a:off x="222534" y="4438185"/>
                <a:ext cx="1371719" cy="1609483"/>
              </a:xfrm>
              <a:prstGeom prst="rect">
                <a:avLst/>
              </a:prstGeom>
            </p:spPr>
          </p:pic>
        </p:grpSp>
        <p:sp>
          <p:nvSpPr>
            <p:cNvPr id="56" name="TextBox 55"/>
            <p:cNvSpPr txBox="1"/>
            <p:nvPr/>
          </p:nvSpPr>
          <p:spPr>
            <a:xfrm>
              <a:off x="2025315" y="5517811"/>
              <a:ext cx="28346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Ngựa</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58" name="Group 57"/>
          <p:cNvGrpSpPr/>
          <p:nvPr/>
        </p:nvGrpSpPr>
        <p:grpSpPr>
          <a:xfrm>
            <a:off x="5829125" y="4462744"/>
            <a:ext cx="6115537" cy="2165510"/>
            <a:chOff x="6311074" y="4457452"/>
            <a:chExt cx="6115537" cy="2165510"/>
          </a:xfrm>
        </p:grpSpPr>
        <p:grpSp>
          <p:nvGrpSpPr>
            <p:cNvPr id="52" name="Group 51"/>
            <p:cNvGrpSpPr/>
            <p:nvPr/>
          </p:nvGrpSpPr>
          <p:grpSpPr>
            <a:xfrm>
              <a:off x="6311074" y="4457452"/>
              <a:ext cx="6115537" cy="2165510"/>
              <a:chOff x="6311074" y="4457452"/>
              <a:chExt cx="6115537" cy="2165510"/>
            </a:xfrm>
          </p:grpSpPr>
          <p:sp>
            <p:nvSpPr>
              <p:cNvPr id="41" name="Rounded Rectangle 40"/>
              <p:cNvSpPr/>
              <p:nvPr/>
            </p:nvSpPr>
            <p:spPr>
              <a:xfrm>
                <a:off x="7240491" y="512820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1" name="Picture 50"/>
              <p:cNvPicPr>
                <a:picLocks noChangeAspect="1"/>
              </p:cNvPicPr>
              <p:nvPr/>
            </p:nvPicPr>
            <p:blipFill>
              <a:blip r:embed="rId16"/>
              <a:stretch>
                <a:fillRect/>
              </a:stretch>
            </p:blipFill>
            <p:spPr>
              <a:xfrm>
                <a:off x="6311074" y="4457452"/>
                <a:ext cx="1536325" cy="1603387"/>
              </a:xfrm>
              <a:prstGeom prst="rect">
                <a:avLst/>
              </a:prstGeom>
            </p:spPr>
          </p:pic>
        </p:grpSp>
        <p:sp>
          <p:nvSpPr>
            <p:cNvPr id="57" name="TextBox 56"/>
            <p:cNvSpPr txBox="1"/>
            <p:nvPr/>
          </p:nvSpPr>
          <p:spPr>
            <a:xfrm>
              <a:off x="8423115" y="5533982"/>
              <a:ext cx="28346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Thỏ</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4"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39974" y="424976"/>
            <a:ext cx="487363" cy="487363"/>
          </a:xfrm>
          <a:prstGeom prst="rect">
            <a:avLst/>
          </a:prstGeom>
        </p:spPr>
      </p:pic>
      <p:pic>
        <p:nvPicPr>
          <p:cNvPr id="65"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23673" y="1078481"/>
            <a:ext cx="487363" cy="487363"/>
          </a:xfrm>
          <a:prstGeom prst="rect">
            <a:avLst/>
          </a:prstGeom>
        </p:spPr>
      </p:pic>
      <p:pic>
        <p:nvPicPr>
          <p:cNvPr id="66"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20380" y="1704528"/>
            <a:ext cx="487363" cy="487363"/>
          </a:xfrm>
          <a:prstGeom prst="rect">
            <a:avLst/>
          </a:prstGeom>
        </p:spPr>
      </p:pic>
      <p:pic>
        <p:nvPicPr>
          <p:cNvPr id="2" name="tiếng ting 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312261" y="-243682"/>
            <a:ext cx="487363" cy="487363"/>
          </a:xfrm>
          <a:prstGeom prst="rect">
            <a:avLst/>
          </a:prstGeom>
        </p:spPr>
      </p:pic>
      <p:pic>
        <p:nvPicPr>
          <p:cNvPr id="36" name="Picture 35">
            <a:hlinkClick r:id="rId18" action="ppaction://hlinksldjump"/>
          </p:cNvPr>
          <p:cNvPicPr>
            <a:picLocks noChangeAspect="1"/>
          </p:cNvPicPr>
          <p:nvPr/>
        </p:nvPicPr>
        <p:blipFill>
          <a:blip r:embed="rId19"/>
          <a:stretch>
            <a:fillRect/>
          </a:stretch>
        </p:blipFill>
        <p:spPr>
          <a:xfrm>
            <a:off x="11020" y="-356592"/>
            <a:ext cx="1633870" cy="4078577"/>
          </a:xfrm>
          <a:prstGeom prst="rect">
            <a:avLst/>
          </a:prstGeom>
        </p:spPr>
      </p:pic>
    </p:spTree>
    <p:extLst>
      <p:ext uri="{BB962C8B-B14F-4D97-AF65-F5344CB8AC3E}">
        <p14:creationId xmlns:p14="http://schemas.microsoft.com/office/powerpoint/2010/main" val="416058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1000" fill="hold"/>
                                        <p:tgtEl>
                                          <p:spTgt spid="54"/>
                                        </p:tgtEl>
                                        <p:attrNameLst>
                                          <p:attrName>ppt_w</p:attrName>
                                        </p:attrNameLst>
                                      </p:cBhvr>
                                      <p:tavLst>
                                        <p:tav tm="0">
                                          <p:val>
                                            <p:strVal val="#ppt_w+.3"/>
                                          </p:val>
                                        </p:tav>
                                        <p:tav tm="100000">
                                          <p:val>
                                            <p:strVal val="#ppt_w"/>
                                          </p:val>
                                        </p:tav>
                                      </p:tavLst>
                                    </p:anim>
                                    <p:anim calcmode="lin" valueType="num">
                                      <p:cBhvr>
                                        <p:cTn id="14" dur="1000" fill="hold"/>
                                        <p:tgtEl>
                                          <p:spTgt spid="54"/>
                                        </p:tgtEl>
                                        <p:attrNameLst>
                                          <p:attrName>ppt_h</p:attrName>
                                        </p:attrNameLst>
                                      </p:cBhvr>
                                      <p:tavLst>
                                        <p:tav tm="0">
                                          <p:val>
                                            <p:strVal val="#ppt_h"/>
                                          </p:val>
                                        </p:tav>
                                        <p:tav tm="100000">
                                          <p:val>
                                            <p:strVal val="#ppt_h"/>
                                          </p:val>
                                        </p:tav>
                                      </p:tavLst>
                                    </p:anim>
                                    <p:animEffect transition="in" filter="fade">
                                      <p:cBhvr>
                                        <p:cTn id="15" dur="1000"/>
                                        <p:tgtEl>
                                          <p:spTgt spid="54"/>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1000" fill="hold"/>
                                        <p:tgtEl>
                                          <p:spTgt spid="59"/>
                                        </p:tgtEl>
                                        <p:attrNameLst>
                                          <p:attrName>ppt_w</p:attrName>
                                        </p:attrNameLst>
                                      </p:cBhvr>
                                      <p:tavLst>
                                        <p:tav tm="0">
                                          <p:val>
                                            <p:strVal val="#ppt_w+.3"/>
                                          </p:val>
                                        </p:tav>
                                        <p:tav tm="100000">
                                          <p:val>
                                            <p:strVal val="#ppt_w"/>
                                          </p:val>
                                        </p:tav>
                                      </p:tavLst>
                                    </p:anim>
                                    <p:anim calcmode="lin" valueType="num">
                                      <p:cBhvr>
                                        <p:cTn id="19" dur="1000" fill="hold"/>
                                        <p:tgtEl>
                                          <p:spTgt spid="59"/>
                                        </p:tgtEl>
                                        <p:attrNameLst>
                                          <p:attrName>ppt_h</p:attrName>
                                        </p:attrNameLst>
                                      </p:cBhvr>
                                      <p:tavLst>
                                        <p:tav tm="0">
                                          <p:val>
                                            <p:strVal val="#ppt_h"/>
                                          </p:val>
                                        </p:tav>
                                        <p:tav tm="100000">
                                          <p:val>
                                            <p:strVal val="#ppt_h"/>
                                          </p:val>
                                        </p:tav>
                                      </p:tavLst>
                                    </p:anim>
                                    <p:animEffect transition="in" filter="fade">
                                      <p:cBhvr>
                                        <p:cTn id="20" dur="1000"/>
                                        <p:tgtEl>
                                          <p:spTgt spid="59"/>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1000" fill="hold"/>
                                        <p:tgtEl>
                                          <p:spTgt spid="60"/>
                                        </p:tgtEl>
                                        <p:attrNameLst>
                                          <p:attrName>ppt_w</p:attrName>
                                        </p:attrNameLst>
                                      </p:cBhvr>
                                      <p:tavLst>
                                        <p:tav tm="0">
                                          <p:val>
                                            <p:strVal val="#ppt_w+.3"/>
                                          </p:val>
                                        </p:tav>
                                        <p:tav tm="100000">
                                          <p:val>
                                            <p:strVal val="#ppt_w"/>
                                          </p:val>
                                        </p:tav>
                                      </p:tavLst>
                                    </p:anim>
                                    <p:anim calcmode="lin" valueType="num">
                                      <p:cBhvr>
                                        <p:cTn id="24" dur="1000" fill="hold"/>
                                        <p:tgtEl>
                                          <p:spTgt spid="60"/>
                                        </p:tgtEl>
                                        <p:attrNameLst>
                                          <p:attrName>ppt_h</p:attrName>
                                        </p:attrNameLst>
                                      </p:cBhvr>
                                      <p:tavLst>
                                        <p:tav tm="0">
                                          <p:val>
                                            <p:strVal val="#ppt_h"/>
                                          </p:val>
                                        </p:tav>
                                        <p:tav tm="100000">
                                          <p:val>
                                            <p:strVal val="#ppt_h"/>
                                          </p:val>
                                        </p:tav>
                                      </p:tavLst>
                                    </p:anim>
                                    <p:animEffect transition="in" filter="fade">
                                      <p:cBhvr>
                                        <p:cTn id="25" dur="1000"/>
                                        <p:tgtEl>
                                          <p:spTgt spid="60"/>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1000" fill="hold"/>
                                        <p:tgtEl>
                                          <p:spTgt spid="58"/>
                                        </p:tgtEl>
                                        <p:attrNameLst>
                                          <p:attrName>ppt_w</p:attrName>
                                        </p:attrNameLst>
                                      </p:cBhvr>
                                      <p:tavLst>
                                        <p:tav tm="0">
                                          <p:val>
                                            <p:strVal val="#ppt_w+.3"/>
                                          </p:val>
                                        </p:tav>
                                        <p:tav tm="100000">
                                          <p:val>
                                            <p:strVal val="#ppt_w"/>
                                          </p:val>
                                        </p:tav>
                                      </p:tavLst>
                                    </p:anim>
                                    <p:anim calcmode="lin" valueType="num">
                                      <p:cBhvr>
                                        <p:cTn id="29" dur="1000" fill="hold"/>
                                        <p:tgtEl>
                                          <p:spTgt spid="58"/>
                                        </p:tgtEl>
                                        <p:attrNameLst>
                                          <p:attrName>ppt_h</p:attrName>
                                        </p:attrNameLst>
                                      </p:cBhvr>
                                      <p:tavLst>
                                        <p:tav tm="0">
                                          <p:val>
                                            <p:strVal val="#ppt_h"/>
                                          </p:val>
                                        </p:tav>
                                        <p:tav tm="100000">
                                          <p:val>
                                            <p:strVal val="#ppt_h"/>
                                          </p:val>
                                        </p:tav>
                                      </p:tavLst>
                                    </p:anim>
                                    <p:animEffect transition="in" filter="fade">
                                      <p:cBhvr>
                                        <p:cTn id="3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4"/>
                </p:tgtEl>
              </p:cMediaNode>
            </p:audio>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54"/>
                                        </p:tgtEl>
                                      </p:cBhvr>
                                    </p:animEffect>
                                    <p:animScale>
                                      <p:cBhvr>
                                        <p:cTn id="37" dur="250" autoRev="1" fill="hold"/>
                                        <p:tgtEl>
                                          <p:spTgt spid="54"/>
                                        </p:tgtEl>
                                      </p:cBhvr>
                                      <p:by x="105000" y="105000"/>
                                    </p:animScale>
                                  </p:childTnLst>
                                </p:cTn>
                              </p:par>
                              <p:par>
                                <p:cTn id="38" presetID="1" presetClass="mediacall" presetSubtype="0" fill="hold" nodeType="withEffect">
                                  <p:stCondLst>
                                    <p:cond delay="0"/>
                                  </p:stCondLst>
                                  <p:childTnLst>
                                    <p:cmd type="call" cmd="playFrom(0.0)">
                                      <p:cBhvr>
                                        <p:cTn id="39" dur="3328" fill="hold"/>
                                        <p:tgtEl>
                                          <p:spTgt spid="2"/>
                                        </p:tgtEl>
                                      </p:cBhvr>
                                    </p:cmd>
                                  </p:childTnLst>
                                </p:cTn>
                              </p:par>
                            </p:childTnLst>
                          </p:cTn>
                        </p:par>
                      </p:childTnLst>
                    </p:cTn>
                  </p:par>
                </p:childTnLst>
              </p:cTn>
              <p:nextCondLst>
                <p:cond evt="onClick" delay="0">
                  <p:tgtEl>
                    <p:spTgt spid="54"/>
                  </p:tgtEl>
                </p:cond>
              </p:nextCondLst>
            </p:seq>
            <p:seq concurrent="1" nextAc="seek">
              <p:cTn id="40" restart="whenNotActive" fill="hold" evtFilter="cancelBubble" nodeType="interactiveSeq">
                <p:stCondLst>
                  <p:cond evt="onClick" delay="0">
                    <p:tgtEl>
                      <p:spTgt spid="59"/>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59"/>
                                        </p:tgtEl>
                                      </p:cBhvr>
                                    </p:animEffect>
                                    <p:animScale>
                                      <p:cBhvr>
                                        <p:cTn id="45" dur="250" autoRev="1" fill="hold"/>
                                        <p:tgtEl>
                                          <p:spTgt spid="59"/>
                                        </p:tgtEl>
                                      </p:cBhvr>
                                      <p:by x="105000" y="105000"/>
                                    </p:animScale>
                                  </p:childTnLst>
                                </p:cTn>
                              </p:par>
                              <p:par>
                                <p:cTn id="46" presetID="1" presetClass="mediacall" presetSubtype="0" fill="hold" nodeType="withEffect">
                                  <p:stCondLst>
                                    <p:cond delay="0"/>
                                  </p:stCondLst>
                                  <p:childTnLst>
                                    <p:cmd type="call" cmd="playFrom(0.0)">
                                      <p:cBhvr>
                                        <p:cTn id="47" dur="3573" fill="hold"/>
                                        <p:tgtEl>
                                          <p:spTgt spid="64"/>
                                        </p:tgtEl>
                                      </p:cBhvr>
                                    </p:cmd>
                                  </p:childTnLst>
                                </p:cTn>
                              </p:par>
                            </p:childTnLst>
                          </p:cTn>
                        </p:par>
                      </p:childTnLst>
                    </p:cTn>
                  </p:par>
                </p:childTnLst>
              </p:cTn>
              <p:nextCondLst>
                <p:cond evt="onClick" delay="0">
                  <p:tgtEl>
                    <p:spTgt spid="59"/>
                  </p:tgtEl>
                </p:cond>
              </p:nextCondLst>
            </p:seq>
            <p:seq concurrent="1" nextAc="seek">
              <p:cTn id="48" restart="whenNotActive" fill="hold" evtFilter="cancelBubble" nodeType="interactiveSeq">
                <p:stCondLst>
                  <p:cond evt="onClick" delay="0">
                    <p:tgtEl>
                      <p:spTgt spid="6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60"/>
                                        </p:tgtEl>
                                      </p:cBhvr>
                                    </p:animEffect>
                                    <p:animScale>
                                      <p:cBhvr>
                                        <p:cTn id="53" dur="250" autoRev="1" fill="hold"/>
                                        <p:tgtEl>
                                          <p:spTgt spid="60"/>
                                        </p:tgtEl>
                                      </p:cBhvr>
                                      <p:by x="105000" y="105000"/>
                                    </p:animScale>
                                  </p:childTnLst>
                                </p:cTn>
                              </p:par>
                              <p:par>
                                <p:cTn id="54" presetID="1" presetClass="mediacall" presetSubtype="0" fill="hold" nodeType="withEffect">
                                  <p:stCondLst>
                                    <p:cond delay="0"/>
                                  </p:stCondLst>
                                  <p:childTnLst>
                                    <p:cmd type="call" cmd="playFrom(0.0)">
                                      <p:cBhvr>
                                        <p:cTn id="55" dur="3573" fill="hold"/>
                                        <p:tgtEl>
                                          <p:spTgt spid="65"/>
                                        </p:tgtEl>
                                      </p:cBhvr>
                                    </p:cmd>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58"/>
                                        </p:tgtEl>
                                      </p:cBhvr>
                                    </p:animEffect>
                                    <p:animScale>
                                      <p:cBhvr>
                                        <p:cTn id="61" dur="250" autoRev="1" fill="hold"/>
                                        <p:tgtEl>
                                          <p:spTgt spid="58"/>
                                        </p:tgtEl>
                                      </p:cBhvr>
                                      <p:by x="105000" y="105000"/>
                                    </p:animScale>
                                  </p:childTnLst>
                                </p:cTn>
                              </p:par>
                              <p:par>
                                <p:cTn id="62" presetID="1" presetClass="mediacall" presetSubtype="0" fill="hold" nodeType="withEffect">
                                  <p:stCondLst>
                                    <p:cond delay="0"/>
                                  </p:stCondLst>
                                  <p:childTnLst>
                                    <p:cmd type="call" cmd="playFrom(0.0)">
                                      <p:cBhvr>
                                        <p:cTn id="63" dur="3573" fill="hold"/>
                                        <p:tgtEl>
                                          <p:spTgt spid="66"/>
                                        </p:tgtEl>
                                      </p:cBhvr>
                                    </p:cmd>
                                  </p:childTnLst>
                                </p:cTn>
                              </p:par>
                            </p:childTnLst>
                          </p:cTn>
                        </p:par>
                      </p:childTnLst>
                    </p:cTn>
                  </p:par>
                </p:childTnLst>
              </p:cTn>
              <p:nextCondLst>
                <p:cond evt="onClick" delay="0">
                  <p:tgtEl>
                    <p:spTgt spid="58"/>
                  </p:tgtEl>
                </p:cond>
              </p:nextCondLst>
            </p:seq>
            <p:audio>
              <p:cMediaNode vol="80000">
                <p:cTn id="64" fill="hold" display="0">
                  <p:stCondLst>
                    <p:cond delay="indefinite"/>
                  </p:stCondLst>
                  <p:endCondLst>
                    <p:cond evt="onStopAudio" delay="0">
                      <p:tgtEl>
                        <p:sldTgt/>
                      </p:tgtEl>
                    </p:cond>
                  </p:endCondLst>
                </p:cTn>
                <p:tgtEl>
                  <p:spTgt spid="65"/>
                </p:tgtEl>
              </p:cMediaNode>
            </p:audio>
            <p:audio>
              <p:cMediaNode vol="80000">
                <p:cTn id="65" fill="hold" display="0">
                  <p:stCondLst>
                    <p:cond delay="indefinite"/>
                  </p:stCondLst>
                  <p:endCondLst>
                    <p:cond evt="onStopAudio" delay="0">
                      <p:tgtEl>
                        <p:sldTgt/>
                      </p:tgtEl>
                    </p:cond>
                  </p:endCondLst>
                </p:cTn>
                <p:tgtEl>
                  <p:spTgt spid="66"/>
                </p:tgtEl>
              </p:cMediaNode>
            </p:audio>
            <p:audio>
              <p:cMediaNode vol="80000">
                <p:cTn id="66"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lum/>
          </a:blip>
          <a:srcRect/>
          <a:stretch>
            <a:fillRect l="-2000" t="-19000" r="-13000" b="-1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740" b="65540" l="2507" r="24920">
                        <a14:foregroundMark x1="14107" y1="33780" x2="16533" y2="36700"/>
                        <a14:foregroundMark x1="19093" y1="32120" x2="19947" y2="33580"/>
                        <a14:foregroundMark x1="18720" y1="48000" x2="21653" y2="49840"/>
                        <a14:foregroundMark x1="22627" y1="21900" x2="22627" y2="21900"/>
                        <a14:foregroundMark x1="14107" y1="43820" x2="14107" y2="43820"/>
                        <a14:foregroundMark x1="10213" y1="29200" x2="10213" y2="29200"/>
                        <a14:foregroundMark x1="9840" y1="13320" x2="9840" y2="13320"/>
                      </a14:backgroundRemoval>
                    </a14:imgEffect>
                  </a14:imgLayer>
                </a14:imgProps>
              </a:ext>
            </a:extLst>
          </a:blip>
          <a:srcRect r="74824" b="34285"/>
          <a:stretch/>
        </p:blipFill>
        <p:spPr>
          <a:xfrm flipH="1">
            <a:off x="8984307" y="-192504"/>
            <a:ext cx="4125328" cy="7178816"/>
          </a:xfrm>
          <a:prstGeom prst="rect">
            <a:avLst/>
          </a:prstGeom>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ackgroundRemoval t="5651" b="95198" l="3175" r="31989"/>
                    </a14:imgEffect>
                  </a14:imgLayer>
                </a14:imgProps>
              </a:ext>
            </a:extLst>
          </a:blip>
          <a:srcRect r="68105"/>
          <a:stretch/>
        </p:blipFill>
        <p:spPr>
          <a:xfrm>
            <a:off x="-619036" y="-760935"/>
            <a:ext cx="3664439" cy="8335215"/>
          </a:xfrm>
          <a:prstGeom prst="rect">
            <a:avLst/>
          </a:prstGeom>
        </p:spPr>
      </p:pic>
      <p:pic>
        <p:nvPicPr>
          <p:cNvPr id="8" name="Picture 7"/>
          <p:cNvPicPr>
            <a:picLocks noChangeAspect="1"/>
          </p:cNvPicPr>
          <p:nvPr/>
        </p:nvPicPr>
        <p:blipFill rotWithShape="1">
          <a:blip r:embed="rId12">
            <a:extLst>
              <a:ext uri="{BEBA8EAE-BF5A-486C-A8C5-ECC9F3942E4B}">
                <a14:imgProps xmlns:a14="http://schemas.microsoft.com/office/drawing/2010/main">
                  <a14:imgLayer r:embed="rId11">
                    <a14:imgEffect>
                      <a14:backgroundRemoval t="51198" b="86548" l="30775" r="67301"/>
                    </a14:imgEffect>
                  </a14:imgLayer>
                </a14:imgProps>
              </a:ext>
            </a:extLst>
          </a:blip>
          <a:srcRect l="26209" t="46779" r="28133" b="9033"/>
          <a:stretch/>
        </p:blipFill>
        <p:spPr>
          <a:xfrm>
            <a:off x="6455728" y="-760935"/>
            <a:ext cx="6368523" cy="3421617"/>
          </a:xfrm>
          <a:prstGeom prst="rect">
            <a:avLst/>
          </a:prstGeom>
        </p:spPr>
      </p:pic>
      <p:grpSp>
        <p:nvGrpSpPr>
          <p:cNvPr id="15" name="组合 40">
            <a:extLst>
              <a:ext uri="{FF2B5EF4-FFF2-40B4-BE49-F238E27FC236}">
                <a16:creationId xmlns:a16="http://schemas.microsoft.com/office/drawing/2014/main" id="{F7667325-6DB5-3BF2-11EC-3FC2196096F1}"/>
              </a:ext>
            </a:extLst>
          </p:cNvPr>
          <p:cNvGrpSpPr/>
          <p:nvPr/>
        </p:nvGrpSpPr>
        <p:grpSpPr>
          <a:xfrm>
            <a:off x="1553387" y="556413"/>
            <a:ext cx="9089160" cy="1787650"/>
            <a:chOff x="1902979" y="4328004"/>
            <a:chExt cx="4060280" cy="534677"/>
          </a:xfrm>
        </p:grpSpPr>
        <p:sp>
          <p:nvSpPr>
            <p:cNvPr id="16" name="矩形: 圆角 41">
              <a:extLst>
                <a:ext uri="{FF2B5EF4-FFF2-40B4-BE49-F238E27FC236}">
                  <a16:creationId xmlns:a16="http://schemas.microsoft.com/office/drawing/2014/main" id="{17A3AFF8-C8B9-8575-0ABF-22E7FC0E63CD}"/>
                </a:ext>
              </a:extLst>
            </p:cNvPr>
            <p:cNvSpPr/>
            <p:nvPr/>
          </p:nvSpPr>
          <p:spPr>
            <a:xfrm>
              <a:off x="1966722" y="4357072"/>
              <a:ext cx="3994780" cy="505609"/>
            </a:xfrm>
            <a:prstGeom prst="roundRect">
              <a:avLst>
                <a:gd name="adj" fmla="val 46809"/>
              </a:avLst>
            </a:prstGeom>
            <a:solidFill>
              <a:srgbClr val="41409E"/>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30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42">
              <a:extLst>
                <a:ext uri="{FF2B5EF4-FFF2-40B4-BE49-F238E27FC236}">
                  <a16:creationId xmlns:a16="http://schemas.microsoft.com/office/drawing/2014/main" id="{4F2DC190-46EB-9592-80AB-E25D90A30DE0}"/>
                </a:ext>
              </a:extLst>
            </p:cNvPr>
            <p:cNvSpPr/>
            <p:nvPr/>
          </p:nvSpPr>
          <p:spPr>
            <a:xfrm>
              <a:off x="1902979" y="4328004"/>
              <a:ext cx="3994780" cy="505609"/>
            </a:xfrm>
            <a:prstGeom prst="roundRect">
              <a:avLst>
                <a:gd name="adj" fmla="val 46809"/>
              </a:avLst>
            </a:prstGeom>
            <a:solidFill>
              <a:srgbClr val="6A68CD"/>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30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8" name="文本框 43">
              <a:extLst>
                <a:ext uri="{FF2B5EF4-FFF2-40B4-BE49-F238E27FC236}">
                  <a16:creationId xmlns:a16="http://schemas.microsoft.com/office/drawing/2014/main" id="{78B662A8-1CE1-C05C-FD6A-17BBC084261A}"/>
                </a:ext>
              </a:extLst>
            </p:cNvPr>
            <p:cNvSpPr txBox="1"/>
            <p:nvPr/>
          </p:nvSpPr>
          <p:spPr>
            <a:xfrm>
              <a:off x="2143337" y="4434046"/>
              <a:ext cx="3819922" cy="303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6000" b="1" i="0" dirty="0" err="1">
                  <a:solidFill>
                    <a:schemeClr val="bg1"/>
                  </a:solidFill>
                  <a:effectLst/>
                  <a:latin typeface="Cambria" panose="02040503050406030204" pitchFamily="18" charset="0"/>
                  <a:ea typeface="Cambria" panose="02040503050406030204" pitchFamily="18" charset="0"/>
                </a:rPr>
                <a:t>Động</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vật</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ăn</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gì</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để</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sống</a:t>
              </a:r>
              <a:r>
                <a:rPr lang="en-SG" sz="6000" b="1" i="0" dirty="0">
                  <a:solidFill>
                    <a:schemeClr val="bg1"/>
                  </a:solidFill>
                  <a:effectLst/>
                  <a:latin typeface="Cambria" panose="02040503050406030204" pitchFamily="18" charset="0"/>
                  <a:ea typeface="Cambria" panose="02040503050406030204" pitchFamily="18" charset="0"/>
                </a:rPr>
                <a:t>:</a:t>
              </a:r>
              <a:endParaRPr kumimoji="1" lang="zh-CN" altLang="en-US" sz="6000" b="1" i="0" u="none" strike="noStrike" kern="1200" cap="none" spc="0" normalizeH="0" baseline="0" noProof="0" dirty="0">
                <a:ln>
                  <a:noFill/>
                </a:ln>
                <a:solidFill>
                  <a:schemeClr val="bg1"/>
                </a:solidFill>
                <a:effectLst/>
                <a:uLnTx/>
                <a:uFillTx/>
                <a:latin typeface="Cambria" panose="02040503050406030204" pitchFamily="18" charset="0"/>
                <a:ea typeface="字魂152号-机甲超级黑" panose="00000500000000000000" pitchFamily="2" charset="-122"/>
                <a:cs typeface="Calibri" panose="020F0502020204030204" pitchFamily="34" charset="0"/>
              </a:endParaRPr>
            </a:p>
          </p:txBody>
        </p:sp>
      </p:grpSp>
      <p:grpSp>
        <p:nvGrpSpPr>
          <p:cNvPr id="54" name="Group 53"/>
          <p:cNvGrpSpPr/>
          <p:nvPr/>
        </p:nvGrpSpPr>
        <p:grpSpPr>
          <a:xfrm>
            <a:off x="-34" y="2412687"/>
            <a:ext cx="5824090" cy="2169619"/>
            <a:chOff x="181668" y="2398445"/>
            <a:chExt cx="5824090" cy="2169619"/>
          </a:xfrm>
        </p:grpSpPr>
        <p:grpSp>
          <p:nvGrpSpPr>
            <p:cNvPr id="46" name="Group 45"/>
            <p:cNvGrpSpPr/>
            <p:nvPr/>
          </p:nvGrpSpPr>
          <p:grpSpPr>
            <a:xfrm>
              <a:off x="181668" y="2398445"/>
              <a:ext cx="5824090" cy="2169619"/>
              <a:chOff x="181668" y="2398445"/>
              <a:chExt cx="5824090" cy="2169619"/>
            </a:xfrm>
          </p:grpSpPr>
          <p:sp>
            <p:nvSpPr>
              <p:cNvPr id="26" name="Rounded Rectangle 25"/>
              <p:cNvSpPr/>
              <p:nvPr/>
            </p:nvSpPr>
            <p:spPr>
              <a:xfrm>
                <a:off x="819637" y="3073308"/>
                <a:ext cx="5186121"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5" name="Picture 44"/>
              <p:cNvPicPr>
                <a:picLocks noChangeAspect="1"/>
              </p:cNvPicPr>
              <p:nvPr/>
            </p:nvPicPr>
            <p:blipFill>
              <a:blip r:embed="rId13"/>
              <a:stretch>
                <a:fillRect/>
              </a:stretch>
            </p:blipFill>
            <p:spPr>
              <a:xfrm>
                <a:off x="181668" y="2398445"/>
                <a:ext cx="1371719" cy="1603387"/>
              </a:xfrm>
              <a:prstGeom prst="rect">
                <a:avLst/>
              </a:prstGeom>
            </p:spPr>
          </p:pic>
        </p:grpSp>
        <p:sp>
          <p:nvSpPr>
            <p:cNvPr id="53" name="TextBox 52"/>
            <p:cNvSpPr txBox="1"/>
            <p:nvPr/>
          </p:nvSpPr>
          <p:spPr>
            <a:xfrm>
              <a:off x="1296345" y="3115930"/>
              <a:ext cx="4397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i="0" dirty="0">
                  <a:effectLst/>
                  <a:latin typeface="Cambria" panose="02040503050406030204" pitchFamily="18" charset="0"/>
                  <a:ea typeface="Cambria" panose="02040503050406030204" pitchFamily="18" charset="0"/>
                </a:rPr>
                <a:t>Chỉ ăn lá cây và uống nước.</a:t>
              </a:r>
              <a:endParaRPr kumimoji="0" lang="en-US"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9" name="Group 58"/>
          <p:cNvGrpSpPr/>
          <p:nvPr/>
        </p:nvGrpSpPr>
        <p:grpSpPr>
          <a:xfrm>
            <a:off x="6025749" y="2523642"/>
            <a:ext cx="5918912" cy="2114601"/>
            <a:chOff x="6403976" y="2447451"/>
            <a:chExt cx="5918912" cy="2114601"/>
          </a:xfrm>
        </p:grpSpPr>
        <p:grpSp>
          <p:nvGrpSpPr>
            <p:cNvPr id="50" name="Group 49"/>
            <p:cNvGrpSpPr/>
            <p:nvPr/>
          </p:nvGrpSpPr>
          <p:grpSpPr>
            <a:xfrm>
              <a:off x="6403976" y="2447451"/>
              <a:ext cx="5918912" cy="2114601"/>
              <a:chOff x="6403976" y="2447451"/>
              <a:chExt cx="5918912" cy="2114601"/>
            </a:xfrm>
          </p:grpSpPr>
          <p:sp>
            <p:nvSpPr>
              <p:cNvPr id="35" name="Rounded Rectangle 34"/>
              <p:cNvSpPr/>
              <p:nvPr/>
            </p:nvSpPr>
            <p:spPr>
              <a:xfrm>
                <a:off x="7156269" y="3067296"/>
                <a:ext cx="5166619"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9" name="Picture 48"/>
              <p:cNvPicPr>
                <a:picLocks noChangeAspect="1"/>
              </p:cNvPicPr>
              <p:nvPr/>
            </p:nvPicPr>
            <p:blipFill>
              <a:blip r:embed="rId14"/>
              <a:stretch>
                <a:fillRect/>
              </a:stretch>
            </p:blipFill>
            <p:spPr>
              <a:xfrm>
                <a:off x="6403976" y="2447451"/>
                <a:ext cx="1420491" cy="1603387"/>
              </a:xfrm>
              <a:prstGeom prst="rect">
                <a:avLst/>
              </a:prstGeom>
            </p:spPr>
          </p:pic>
        </p:grpSp>
        <p:sp>
          <p:nvSpPr>
            <p:cNvPr id="55" name="TextBox 54"/>
            <p:cNvSpPr txBox="1"/>
            <p:nvPr/>
          </p:nvSpPr>
          <p:spPr>
            <a:xfrm>
              <a:off x="8222684" y="3421553"/>
              <a:ext cx="34077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3000" b="0" i="0" dirty="0">
                  <a:solidFill>
                    <a:srgbClr val="333333"/>
                  </a:solidFill>
                  <a:effectLst/>
                  <a:latin typeface="Cambria" panose="02040503050406030204" pitchFamily="18" charset="0"/>
                  <a:ea typeface="Cambria" panose="02040503050406030204" pitchFamily="18" charset="0"/>
                </a:rPr>
                <a:t> </a:t>
              </a:r>
              <a:r>
                <a:rPr lang="en-SG" sz="4000" b="1" i="0" dirty="0" err="1">
                  <a:effectLst/>
                  <a:latin typeface="Cambria" panose="02040503050406030204" pitchFamily="18" charset="0"/>
                  <a:ea typeface="Cambria" panose="02040503050406030204" pitchFamily="18" charset="0"/>
                </a:rPr>
                <a:t>Ăn</a:t>
              </a:r>
              <a:r>
                <a:rPr lang="en-SG" sz="4000" b="1" i="0" dirty="0">
                  <a:effectLst/>
                  <a:latin typeface="Cambria" panose="02040503050406030204" pitchFamily="18" charset="0"/>
                  <a:ea typeface="Cambria" panose="02040503050406030204" pitchFamily="18" charset="0"/>
                </a:rPr>
                <a:t> </a:t>
              </a:r>
              <a:r>
                <a:rPr lang="en-SG" sz="4000" b="1" i="0" dirty="0" err="1">
                  <a:effectLst/>
                  <a:latin typeface="Cambria" panose="02040503050406030204" pitchFamily="18" charset="0"/>
                  <a:ea typeface="Cambria" panose="02040503050406030204" pitchFamily="18" charset="0"/>
                </a:rPr>
                <a:t>động</a:t>
              </a:r>
              <a:r>
                <a:rPr lang="en-SG" sz="4000" b="1" i="0" dirty="0">
                  <a:effectLst/>
                  <a:latin typeface="Cambria" panose="02040503050406030204" pitchFamily="18" charset="0"/>
                  <a:ea typeface="Cambria" panose="02040503050406030204" pitchFamily="18" charset="0"/>
                </a:rPr>
                <a:t> </a:t>
              </a:r>
              <a:r>
                <a:rPr lang="en-SG" sz="4000" b="1" i="0" dirty="0" err="1">
                  <a:effectLst/>
                  <a:latin typeface="Cambria" panose="02040503050406030204" pitchFamily="18" charset="0"/>
                  <a:ea typeface="Cambria" panose="02040503050406030204" pitchFamily="18" charset="0"/>
                </a:rPr>
                <a:t>vật</a:t>
              </a:r>
              <a:r>
                <a:rPr lang="en-SG" sz="4000" b="1" i="0" dirty="0">
                  <a:solidFill>
                    <a:srgbClr val="333333"/>
                  </a:solidFill>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0" name="Group 59"/>
          <p:cNvGrpSpPr/>
          <p:nvPr/>
        </p:nvGrpSpPr>
        <p:grpSpPr>
          <a:xfrm>
            <a:off x="61300" y="4467579"/>
            <a:ext cx="5845814" cy="2180947"/>
            <a:chOff x="222534" y="4438185"/>
            <a:chExt cx="5845814" cy="2180947"/>
          </a:xfrm>
        </p:grpSpPr>
        <p:grpSp>
          <p:nvGrpSpPr>
            <p:cNvPr id="48" name="Group 47"/>
            <p:cNvGrpSpPr/>
            <p:nvPr/>
          </p:nvGrpSpPr>
          <p:grpSpPr>
            <a:xfrm>
              <a:off x="222534" y="4438185"/>
              <a:ext cx="5783224" cy="2180947"/>
              <a:chOff x="222534" y="4438185"/>
              <a:chExt cx="5783224" cy="2180947"/>
            </a:xfrm>
          </p:grpSpPr>
          <p:sp>
            <p:nvSpPr>
              <p:cNvPr id="38" name="Rounded Rectangle 37"/>
              <p:cNvSpPr/>
              <p:nvPr/>
            </p:nvSpPr>
            <p:spPr>
              <a:xfrm>
                <a:off x="819638" y="512437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7" name="Picture 46"/>
              <p:cNvPicPr>
                <a:picLocks noChangeAspect="1"/>
              </p:cNvPicPr>
              <p:nvPr/>
            </p:nvPicPr>
            <p:blipFill>
              <a:blip r:embed="rId15"/>
              <a:stretch>
                <a:fillRect/>
              </a:stretch>
            </p:blipFill>
            <p:spPr>
              <a:xfrm>
                <a:off x="222534" y="4438185"/>
                <a:ext cx="1371719" cy="1609483"/>
              </a:xfrm>
              <a:prstGeom prst="rect">
                <a:avLst/>
              </a:prstGeom>
            </p:spPr>
          </p:pic>
        </p:grpSp>
        <p:sp>
          <p:nvSpPr>
            <p:cNvPr id="56" name="TextBox 55"/>
            <p:cNvSpPr txBox="1"/>
            <p:nvPr/>
          </p:nvSpPr>
          <p:spPr>
            <a:xfrm>
              <a:off x="1356486" y="5096441"/>
              <a:ext cx="4711862"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000" b="1" i="0" dirty="0" err="1">
                  <a:effectLst/>
                  <a:latin typeface="Cambria" panose="02040503050406030204" pitchFamily="18" charset="0"/>
                  <a:ea typeface="Cambria" panose="02040503050406030204" pitchFamily="18" charset="0"/>
                </a:rPr>
                <a:t>Tùy</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theo</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loài</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động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vật</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mà</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chúng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có</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nhu</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cầu</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về</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thức</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ăn</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khác</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nhau</a:t>
              </a:r>
              <a:r>
                <a:rPr lang="en-SG" sz="3000" b="1" i="0" dirty="0">
                  <a:effectLst/>
                  <a:latin typeface="Cambria" panose="02040503050406030204" pitchFamily="18" charset="0"/>
                  <a:ea typeface="Cambria" panose="02040503050406030204" pitchFamily="18" charset="0"/>
                </a:rPr>
                <a:t>.</a:t>
              </a:r>
              <a:endParaRPr kumimoji="0" lang="en-US"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8" name="Group 57"/>
          <p:cNvGrpSpPr/>
          <p:nvPr/>
        </p:nvGrpSpPr>
        <p:grpSpPr>
          <a:xfrm>
            <a:off x="5647423" y="4343657"/>
            <a:ext cx="6115537" cy="2165510"/>
            <a:chOff x="6311074" y="4457452"/>
            <a:chExt cx="6115537" cy="2165510"/>
          </a:xfrm>
        </p:grpSpPr>
        <p:grpSp>
          <p:nvGrpSpPr>
            <p:cNvPr id="52" name="Group 51"/>
            <p:cNvGrpSpPr/>
            <p:nvPr/>
          </p:nvGrpSpPr>
          <p:grpSpPr>
            <a:xfrm>
              <a:off x="6311074" y="4457452"/>
              <a:ext cx="6115537" cy="2165510"/>
              <a:chOff x="6311074" y="4457452"/>
              <a:chExt cx="6115537" cy="2165510"/>
            </a:xfrm>
          </p:grpSpPr>
          <p:sp>
            <p:nvSpPr>
              <p:cNvPr id="41" name="Rounded Rectangle 40"/>
              <p:cNvSpPr/>
              <p:nvPr/>
            </p:nvSpPr>
            <p:spPr>
              <a:xfrm>
                <a:off x="7240491" y="512820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 name="Picture 50"/>
              <p:cNvPicPr>
                <a:picLocks noChangeAspect="1"/>
              </p:cNvPicPr>
              <p:nvPr/>
            </p:nvPicPr>
            <p:blipFill>
              <a:blip r:embed="rId16"/>
              <a:stretch>
                <a:fillRect/>
              </a:stretch>
            </p:blipFill>
            <p:spPr>
              <a:xfrm>
                <a:off x="6311074" y="4457452"/>
                <a:ext cx="1536325" cy="1603387"/>
              </a:xfrm>
              <a:prstGeom prst="rect">
                <a:avLst/>
              </a:prstGeom>
            </p:spPr>
          </p:pic>
        </p:grpSp>
        <p:sp>
          <p:nvSpPr>
            <p:cNvPr id="57" name="TextBox 56"/>
            <p:cNvSpPr txBox="1"/>
            <p:nvPr/>
          </p:nvSpPr>
          <p:spPr>
            <a:xfrm>
              <a:off x="8423115" y="5533982"/>
              <a:ext cx="36644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4000" b="1" i="0" dirty="0" err="1">
                  <a:effectLst/>
                  <a:latin typeface="Cambria" panose="02040503050406030204" pitchFamily="18" charset="0"/>
                  <a:ea typeface="Cambria" panose="02040503050406030204" pitchFamily="18" charset="0"/>
                </a:rPr>
                <a:t>Ăn</a:t>
              </a:r>
              <a:r>
                <a:rPr lang="en-SG" sz="4000" b="1" i="0" dirty="0">
                  <a:effectLst/>
                  <a:latin typeface="Cambria" panose="02040503050406030204" pitchFamily="18" charset="0"/>
                  <a:ea typeface="Cambria" panose="02040503050406030204" pitchFamily="18" charset="0"/>
                </a:rPr>
                <a:t> </a:t>
              </a:r>
              <a:r>
                <a:rPr lang="vi-VN" sz="4000" b="1" i="0" dirty="0">
                  <a:effectLst/>
                  <a:latin typeface="Cambria" panose="02040503050406030204" pitchFamily="18" charset="0"/>
                  <a:ea typeface="Cambria" panose="02040503050406030204" pitchFamily="18" charset="0"/>
                </a:rPr>
                <a:t>thực </a:t>
              </a:r>
              <a:r>
                <a:rPr lang="en-SG" sz="4000" b="1" i="0" dirty="0" err="1">
                  <a:effectLst/>
                  <a:latin typeface="Cambria" panose="02040503050406030204" pitchFamily="18" charset="0"/>
                  <a:ea typeface="Cambria" panose="02040503050406030204" pitchFamily="18" charset="0"/>
                </a:rPr>
                <a:t>vật</a:t>
              </a:r>
              <a:r>
                <a:rPr lang="en-SG" sz="3000" b="0" i="0" dirty="0">
                  <a:solidFill>
                    <a:srgbClr val="333333"/>
                  </a:solidFill>
                  <a:effectLst/>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64"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39974" y="424976"/>
            <a:ext cx="487363" cy="487363"/>
          </a:xfrm>
          <a:prstGeom prst="rect">
            <a:avLst/>
          </a:prstGeom>
        </p:spPr>
      </p:pic>
      <p:pic>
        <p:nvPicPr>
          <p:cNvPr id="65"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23673" y="1078481"/>
            <a:ext cx="487363" cy="487363"/>
          </a:xfrm>
          <a:prstGeom prst="rect">
            <a:avLst/>
          </a:prstGeom>
        </p:spPr>
      </p:pic>
      <p:pic>
        <p:nvPicPr>
          <p:cNvPr id="66"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20380" y="1704528"/>
            <a:ext cx="487363" cy="487363"/>
          </a:xfrm>
          <a:prstGeom prst="rect">
            <a:avLst/>
          </a:prstGeom>
        </p:spPr>
      </p:pic>
      <p:pic>
        <p:nvPicPr>
          <p:cNvPr id="2" name="tiếng ting 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312261" y="-243682"/>
            <a:ext cx="487363" cy="487363"/>
          </a:xfrm>
          <a:prstGeom prst="rect">
            <a:avLst/>
          </a:prstGeom>
        </p:spPr>
      </p:pic>
      <p:pic>
        <p:nvPicPr>
          <p:cNvPr id="36" name="Picture 35">
            <a:hlinkClick r:id="rId18" action="ppaction://hlinksldjump"/>
          </p:cNvPr>
          <p:cNvPicPr>
            <a:picLocks noChangeAspect="1"/>
          </p:cNvPicPr>
          <p:nvPr/>
        </p:nvPicPr>
        <p:blipFill>
          <a:blip r:embed="rId19"/>
          <a:stretch>
            <a:fillRect/>
          </a:stretch>
        </p:blipFill>
        <p:spPr>
          <a:xfrm>
            <a:off x="-153203" y="-1150974"/>
            <a:ext cx="1463167" cy="3481118"/>
          </a:xfrm>
          <a:prstGeom prst="rect">
            <a:avLst/>
          </a:prstGeom>
        </p:spPr>
      </p:pic>
    </p:spTree>
    <p:extLst>
      <p:ext uri="{BB962C8B-B14F-4D97-AF65-F5344CB8AC3E}">
        <p14:creationId xmlns:p14="http://schemas.microsoft.com/office/powerpoint/2010/main" val="694306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1000" fill="hold"/>
                                        <p:tgtEl>
                                          <p:spTgt spid="54"/>
                                        </p:tgtEl>
                                        <p:attrNameLst>
                                          <p:attrName>ppt_w</p:attrName>
                                        </p:attrNameLst>
                                      </p:cBhvr>
                                      <p:tavLst>
                                        <p:tav tm="0">
                                          <p:val>
                                            <p:strVal val="#ppt_w+.3"/>
                                          </p:val>
                                        </p:tav>
                                        <p:tav tm="100000">
                                          <p:val>
                                            <p:strVal val="#ppt_w"/>
                                          </p:val>
                                        </p:tav>
                                      </p:tavLst>
                                    </p:anim>
                                    <p:anim calcmode="lin" valueType="num">
                                      <p:cBhvr>
                                        <p:cTn id="14" dur="1000" fill="hold"/>
                                        <p:tgtEl>
                                          <p:spTgt spid="54"/>
                                        </p:tgtEl>
                                        <p:attrNameLst>
                                          <p:attrName>ppt_h</p:attrName>
                                        </p:attrNameLst>
                                      </p:cBhvr>
                                      <p:tavLst>
                                        <p:tav tm="0">
                                          <p:val>
                                            <p:strVal val="#ppt_h"/>
                                          </p:val>
                                        </p:tav>
                                        <p:tav tm="100000">
                                          <p:val>
                                            <p:strVal val="#ppt_h"/>
                                          </p:val>
                                        </p:tav>
                                      </p:tavLst>
                                    </p:anim>
                                    <p:animEffect transition="in" filter="fade">
                                      <p:cBhvr>
                                        <p:cTn id="15" dur="1000"/>
                                        <p:tgtEl>
                                          <p:spTgt spid="54"/>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1000" fill="hold"/>
                                        <p:tgtEl>
                                          <p:spTgt spid="59"/>
                                        </p:tgtEl>
                                        <p:attrNameLst>
                                          <p:attrName>ppt_w</p:attrName>
                                        </p:attrNameLst>
                                      </p:cBhvr>
                                      <p:tavLst>
                                        <p:tav tm="0">
                                          <p:val>
                                            <p:strVal val="#ppt_w+.3"/>
                                          </p:val>
                                        </p:tav>
                                        <p:tav tm="100000">
                                          <p:val>
                                            <p:strVal val="#ppt_w"/>
                                          </p:val>
                                        </p:tav>
                                      </p:tavLst>
                                    </p:anim>
                                    <p:anim calcmode="lin" valueType="num">
                                      <p:cBhvr>
                                        <p:cTn id="19" dur="1000" fill="hold"/>
                                        <p:tgtEl>
                                          <p:spTgt spid="59"/>
                                        </p:tgtEl>
                                        <p:attrNameLst>
                                          <p:attrName>ppt_h</p:attrName>
                                        </p:attrNameLst>
                                      </p:cBhvr>
                                      <p:tavLst>
                                        <p:tav tm="0">
                                          <p:val>
                                            <p:strVal val="#ppt_h"/>
                                          </p:val>
                                        </p:tav>
                                        <p:tav tm="100000">
                                          <p:val>
                                            <p:strVal val="#ppt_h"/>
                                          </p:val>
                                        </p:tav>
                                      </p:tavLst>
                                    </p:anim>
                                    <p:animEffect transition="in" filter="fade">
                                      <p:cBhvr>
                                        <p:cTn id="20" dur="1000"/>
                                        <p:tgtEl>
                                          <p:spTgt spid="59"/>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1000" fill="hold"/>
                                        <p:tgtEl>
                                          <p:spTgt spid="60"/>
                                        </p:tgtEl>
                                        <p:attrNameLst>
                                          <p:attrName>ppt_w</p:attrName>
                                        </p:attrNameLst>
                                      </p:cBhvr>
                                      <p:tavLst>
                                        <p:tav tm="0">
                                          <p:val>
                                            <p:strVal val="#ppt_w+.3"/>
                                          </p:val>
                                        </p:tav>
                                        <p:tav tm="100000">
                                          <p:val>
                                            <p:strVal val="#ppt_w"/>
                                          </p:val>
                                        </p:tav>
                                      </p:tavLst>
                                    </p:anim>
                                    <p:anim calcmode="lin" valueType="num">
                                      <p:cBhvr>
                                        <p:cTn id="24" dur="1000" fill="hold"/>
                                        <p:tgtEl>
                                          <p:spTgt spid="60"/>
                                        </p:tgtEl>
                                        <p:attrNameLst>
                                          <p:attrName>ppt_h</p:attrName>
                                        </p:attrNameLst>
                                      </p:cBhvr>
                                      <p:tavLst>
                                        <p:tav tm="0">
                                          <p:val>
                                            <p:strVal val="#ppt_h"/>
                                          </p:val>
                                        </p:tav>
                                        <p:tav tm="100000">
                                          <p:val>
                                            <p:strVal val="#ppt_h"/>
                                          </p:val>
                                        </p:tav>
                                      </p:tavLst>
                                    </p:anim>
                                    <p:animEffect transition="in" filter="fade">
                                      <p:cBhvr>
                                        <p:cTn id="25" dur="1000"/>
                                        <p:tgtEl>
                                          <p:spTgt spid="60"/>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1000" fill="hold"/>
                                        <p:tgtEl>
                                          <p:spTgt spid="58"/>
                                        </p:tgtEl>
                                        <p:attrNameLst>
                                          <p:attrName>ppt_w</p:attrName>
                                        </p:attrNameLst>
                                      </p:cBhvr>
                                      <p:tavLst>
                                        <p:tav tm="0">
                                          <p:val>
                                            <p:strVal val="#ppt_w+.3"/>
                                          </p:val>
                                        </p:tav>
                                        <p:tav tm="100000">
                                          <p:val>
                                            <p:strVal val="#ppt_w"/>
                                          </p:val>
                                        </p:tav>
                                      </p:tavLst>
                                    </p:anim>
                                    <p:anim calcmode="lin" valueType="num">
                                      <p:cBhvr>
                                        <p:cTn id="29" dur="1000" fill="hold"/>
                                        <p:tgtEl>
                                          <p:spTgt spid="58"/>
                                        </p:tgtEl>
                                        <p:attrNameLst>
                                          <p:attrName>ppt_h</p:attrName>
                                        </p:attrNameLst>
                                      </p:cBhvr>
                                      <p:tavLst>
                                        <p:tav tm="0">
                                          <p:val>
                                            <p:strVal val="#ppt_h"/>
                                          </p:val>
                                        </p:tav>
                                        <p:tav tm="100000">
                                          <p:val>
                                            <p:strVal val="#ppt_h"/>
                                          </p:val>
                                        </p:tav>
                                      </p:tavLst>
                                    </p:anim>
                                    <p:animEffect transition="in" filter="fade">
                                      <p:cBhvr>
                                        <p:cTn id="3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4"/>
                </p:tgtEl>
              </p:cMediaNode>
            </p:audio>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54"/>
                                        </p:tgtEl>
                                      </p:cBhvr>
                                    </p:animEffect>
                                    <p:animScale>
                                      <p:cBhvr>
                                        <p:cTn id="37" dur="250" autoRev="1" fill="hold"/>
                                        <p:tgtEl>
                                          <p:spTgt spid="54"/>
                                        </p:tgtEl>
                                      </p:cBhvr>
                                      <p:by x="105000" y="105000"/>
                                    </p:animScale>
                                  </p:childTnLst>
                                </p:cTn>
                              </p:par>
                              <p:par>
                                <p:cTn id="38" presetID="1" presetClass="mediacall" presetSubtype="0" fill="hold" nodeType="withEffect">
                                  <p:stCondLst>
                                    <p:cond delay="0"/>
                                  </p:stCondLst>
                                  <p:childTnLst>
                                    <p:cmd type="call" cmd="playFrom(0.0)">
                                      <p:cBhvr>
                                        <p:cTn id="39" dur="3573" fill="hold"/>
                                        <p:tgtEl>
                                          <p:spTgt spid="65"/>
                                        </p:tgtEl>
                                      </p:cBhvr>
                                    </p:cmd>
                                  </p:childTnLst>
                                </p:cTn>
                              </p:par>
                            </p:childTnLst>
                          </p:cTn>
                        </p:par>
                      </p:childTnLst>
                    </p:cTn>
                  </p:par>
                </p:childTnLst>
              </p:cTn>
              <p:nextCondLst>
                <p:cond evt="onClick" delay="0">
                  <p:tgtEl>
                    <p:spTgt spid="54"/>
                  </p:tgtEl>
                </p:cond>
              </p:nextCondLst>
            </p:seq>
            <p:seq concurrent="1" nextAc="seek">
              <p:cTn id="40" restart="whenNotActive" fill="hold" evtFilter="cancelBubble" nodeType="interactiveSeq">
                <p:stCondLst>
                  <p:cond evt="onClick" delay="0">
                    <p:tgtEl>
                      <p:spTgt spid="59"/>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59"/>
                                        </p:tgtEl>
                                      </p:cBhvr>
                                    </p:animEffect>
                                    <p:animScale>
                                      <p:cBhvr>
                                        <p:cTn id="45" dur="250" autoRev="1" fill="hold"/>
                                        <p:tgtEl>
                                          <p:spTgt spid="59"/>
                                        </p:tgtEl>
                                      </p:cBhvr>
                                      <p:by x="105000" y="105000"/>
                                    </p:animScale>
                                  </p:childTnLst>
                                </p:cTn>
                              </p:par>
                              <p:par>
                                <p:cTn id="46" presetID="1" presetClass="mediacall" presetSubtype="0" fill="hold" nodeType="withEffect">
                                  <p:stCondLst>
                                    <p:cond delay="0"/>
                                  </p:stCondLst>
                                  <p:childTnLst>
                                    <p:cmd type="call" cmd="playFrom(0.0)">
                                      <p:cBhvr>
                                        <p:cTn id="47" dur="3573" fill="hold"/>
                                        <p:tgtEl>
                                          <p:spTgt spid="64"/>
                                        </p:tgtEl>
                                      </p:cBhvr>
                                    </p:cmd>
                                  </p:childTnLst>
                                </p:cTn>
                              </p:par>
                            </p:childTnLst>
                          </p:cTn>
                        </p:par>
                      </p:childTnLst>
                    </p:cTn>
                  </p:par>
                </p:childTnLst>
              </p:cTn>
              <p:nextCondLst>
                <p:cond evt="onClick" delay="0">
                  <p:tgtEl>
                    <p:spTgt spid="59"/>
                  </p:tgtEl>
                </p:cond>
              </p:nextCondLst>
            </p:seq>
            <p:seq concurrent="1" nextAc="seek">
              <p:cTn id="48" restart="whenNotActive" fill="hold" evtFilter="cancelBubble" nodeType="interactiveSeq">
                <p:stCondLst>
                  <p:cond evt="onClick" delay="0">
                    <p:tgtEl>
                      <p:spTgt spid="6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60"/>
                                        </p:tgtEl>
                                      </p:cBhvr>
                                    </p:animEffect>
                                    <p:animScale>
                                      <p:cBhvr>
                                        <p:cTn id="53" dur="250" autoRev="1" fill="hold"/>
                                        <p:tgtEl>
                                          <p:spTgt spid="60"/>
                                        </p:tgtEl>
                                      </p:cBhvr>
                                      <p:by x="105000" y="105000"/>
                                    </p:animScale>
                                  </p:childTnLst>
                                </p:cTn>
                              </p:par>
                              <p:par>
                                <p:cTn id="54" presetID="1" presetClass="mediacall" presetSubtype="0" fill="hold" nodeType="withEffect">
                                  <p:stCondLst>
                                    <p:cond delay="0"/>
                                  </p:stCondLst>
                                  <p:childTnLst>
                                    <p:cmd type="call" cmd="playFrom(0.0)">
                                      <p:cBhvr>
                                        <p:cTn id="55" dur="3328" fill="hold"/>
                                        <p:tgtEl>
                                          <p:spTgt spid="2"/>
                                        </p:tgtEl>
                                      </p:cBhvr>
                                    </p:cmd>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58"/>
                                        </p:tgtEl>
                                      </p:cBhvr>
                                    </p:animEffect>
                                    <p:animScale>
                                      <p:cBhvr>
                                        <p:cTn id="61" dur="250" autoRev="1" fill="hold"/>
                                        <p:tgtEl>
                                          <p:spTgt spid="58"/>
                                        </p:tgtEl>
                                      </p:cBhvr>
                                      <p:by x="105000" y="105000"/>
                                    </p:animScale>
                                  </p:childTnLst>
                                </p:cTn>
                              </p:par>
                              <p:par>
                                <p:cTn id="62" presetID="1" presetClass="mediacall" presetSubtype="0" fill="hold" nodeType="withEffect">
                                  <p:stCondLst>
                                    <p:cond delay="0"/>
                                  </p:stCondLst>
                                  <p:childTnLst>
                                    <p:cmd type="call" cmd="playFrom(0.0)">
                                      <p:cBhvr>
                                        <p:cTn id="63" dur="3573" fill="hold"/>
                                        <p:tgtEl>
                                          <p:spTgt spid="66"/>
                                        </p:tgtEl>
                                      </p:cBhvr>
                                    </p:cmd>
                                  </p:childTnLst>
                                </p:cTn>
                              </p:par>
                            </p:childTnLst>
                          </p:cTn>
                        </p:par>
                      </p:childTnLst>
                    </p:cTn>
                  </p:par>
                </p:childTnLst>
              </p:cTn>
              <p:nextCondLst>
                <p:cond evt="onClick" delay="0">
                  <p:tgtEl>
                    <p:spTgt spid="58"/>
                  </p:tgtEl>
                </p:cond>
              </p:nextCondLst>
            </p:seq>
            <p:audio>
              <p:cMediaNode vol="80000">
                <p:cTn id="64" fill="hold" display="0">
                  <p:stCondLst>
                    <p:cond delay="indefinite"/>
                  </p:stCondLst>
                  <p:endCondLst>
                    <p:cond evt="onStopAudio" delay="0">
                      <p:tgtEl>
                        <p:sldTgt/>
                      </p:tgtEl>
                    </p:cond>
                  </p:endCondLst>
                </p:cTn>
                <p:tgtEl>
                  <p:spTgt spid="65"/>
                </p:tgtEl>
              </p:cMediaNode>
            </p:audio>
            <p:audio>
              <p:cMediaNode vol="80000">
                <p:cTn id="65" fill="hold" display="0">
                  <p:stCondLst>
                    <p:cond delay="indefinite"/>
                  </p:stCondLst>
                  <p:endCondLst>
                    <p:cond evt="onStopAudio" delay="0">
                      <p:tgtEl>
                        <p:sldTgt/>
                      </p:tgtEl>
                    </p:cond>
                  </p:endCondLst>
                </p:cTn>
                <p:tgtEl>
                  <p:spTgt spid="66"/>
                </p:tgtEl>
              </p:cMediaNode>
            </p:audio>
            <p:audio>
              <p:cMediaNode vol="80000">
                <p:cTn id="6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lum/>
          </a:blip>
          <a:srcRect/>
          <a:stretch>
            <a:fillRect l="-2000" t="-19000" r="-13000" b="-1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740" b="65540" l="2507" r="24920">
                        <a14:foregroundMark x1="14107" y1="33780" x2="16533" y2="36700"/>
                        <a14:foregroundMark x1="19093" y1="32120" x2="19947" y2="33580"/>
                        <a14:foregroundMark x1="18720" y1="48000" x2="21653" y2="49840"/>
                        <a14:foregroundMark x1="22627" y1="21900" x2="22627" y2="21900"/>
                        <a14:foregroundMark x1="14107" y1="43820" x2="14107" y2="43820"/>
                        <a14:foregroundMark x1="10213" y1="29200" x2="10213" y2="29200"/>
                        <a14:foregroundMark x1="9840" y1="13320" x2="9840" y2="13320"/>
                      </a14:backgroundRemoval>
                    </a14:imgEffect>
                  </a14:imgLayer>
                </a14:imgProps>
              </a:ext>
            </a:extLst>
          </a:blip>
          <a:srcRect r="74824" b="34285"/>
          <a:stretch/>
        </p:blipFill>
        <p:spPr>
          <a:xfrm flipH="1">
            <a:off x="8984307" y="-192504"/>
            <a:ext cx="4125328" cy="7178816"/>
          </a:xfrm>
          <a:prstGeom prst="rect">
            <a:avLst/>
          </a:prstGeom>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ackgroundRemoval t="5651" b="95198" l="3175" r="31989"/>
                    </a14:imgEffect>
                  </a14:imgLayer>
                </a14:imgProps>
              </a:ext>
            </a:extLst>
          </a:blip>
          <a:srcRect r="68105"/>
          <a:stretch/>
        </p:blipFill>
        <p:spPr>
          <a:xfrm>
            <a:off x="-619036" y="-760935"/>
            <a:ext cx="3664439" cy="8335215"/>
          </a:xfrm>
          <a:prstGeom prst="rect">
            <a:avLst/>
          </a:prstGeom>
        </p:spPr>
      </p:pic>
      <p:pic>
        <p:nvPicPr>
          <p:cNvPr id="8" name="Picture 7"/>
          <p:cNvPicPr>
            <a:picLocks noChangeAspect="1"/>
          </p:cNvPicPr>
          <p:nvPr/>
        </p:nvPicPr>
        <p:blipFill rotWithShape="1">
          <a:blip r:embed="rId12">
            <a:extLst>
              <a:ext uri="{BEBA8EAE-BF5A-486C-A8C5-ECC9F3942E4B}">
                <a14:imgProps xmlns:a14="http://schemas.microsoft.com/office/drawing/2010/main">
                  <a14:imgLayer r:embed="rId11">
                    <a14:imgEffect>
                      <a14:backgroundRemoval t="51198" b="86548" l="30775" r="67301"/>
                    </a14:imgEffect>
                  </a14:imgLayer>
                </a14:imgProps>
              </a:ext>
            </a:extLst>
          </a:blip>
          <a:srcRect l="26209" t="46779" r="28133" b="9033"/>
          <a:stretch/>
        </p:blipFill>
        <p:spPr>
          <a:xfrm>
            <a:off x="6455728" y="-837135"/>
            <a:ext cx="6368523" cy="3421617"/>
          </a:xfrm>
          <a:prstGeom prst="rect">
            <a:avLst/>
          </a:prstGeom>
        </p:spPr>
      </p:pic>
      <p:grpSp>
        <p:nvGrpSpPr>
          <p:cNvPr id="15" name="组合 40">
            <a:extLst>
              <a:ext uri="{FF2B5EF4-FFF2-40B4-BE49-F238E27FC236}">
                <a16:creationId xmlns:a16="http://schemas.microsoft.com/office/drawing/2014/main" id="{F7667325-6DB5-3BF2-11EC-3FC2196096F1}"/>
              </a:ext>
            </a:extLst>
          </p:cNvPr>
          <p:cNvGrpSpPr/>
          <p:nvPr/>
        </p:nvGrpSpPr>
        <p:grpSpPr>
          <a:xfrm>
            <a:off x="968965" y="186293"/>
            <a:ext cx="10391975" cy="2044984"/>
            <a:chOff x="1849209" y="4296364"/>
            <a:chExt cx="4048550" cy="540856"/>
          </a:xfrm>
        </p:grpSpPr>
        <p:sp>
          <p:nvSpPr>
            <p:cNvPr id="16" name="矩形: 圆角 41">
              <a:extLst>
                <a:ext uri="{FF2B5EF4-FFF2-40B4-BE49-F238E27FC236}">
                  <a16:creationId xmlns:a16="http://schemas.microsoft.com/office/drawing/2014/main" id="{17A3AFF8-C8B9-8575-0ABF-22E7FC0E63CD}"/>
                </a:ext>
              </a:extLst>
            </p:cNvPr>
            <p:cNvSpPr/>
            <p:nvPr/>
          </p:nvSpPr>
          <p:spPr>
            <a:xfrm>
              <a:off x="1849209" y="4296364"/>
              <a:ext cx="3994780" cy="505609"/>
            </a:xfrm>
            <a:prstGeom prst="roundRect">
              <a:avLst>
                <a:gd name="adj" fmla="val 46809"/>
              </a:avLst>
            </a:prstGeom>
            <a:solidFill>
              <a:srgbClr val="41409E"/>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圆角 42">
              <a:extLst>
                <a:ext uri="{FF2B5EF4-FFF2-40B4-BE49-F238E27FC236}">
                  <a16:creationId xmlns:a16="http://schemas.microsoft.com/office/drawing/2014/main" id="{4F2DC190-46EB-9592-80AB-E25D90A30DE0}"/>
                </a:ext>
              </a:extLst>
            </p:cNvPr>
            <p:cNvSpPr/>
            <p:nvPr/>
          </p:nvSpPr>
          <p:spPr>
            <a:xfrm>
              <a:off x="1902979" y="4328004"/>
              <a:ext cx="3994780" cy="505609"/>
            </a:xfrm>
            <a:prstGeom prst="roundRect">
              <a:avLst>
                <a:gd name="adj" fmla="val 46809"/>
              </a:avLst>
            </a:prstGeom>
            <a:solidFill>
              <a:srgbClr val="6A68CD"/>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文本框 43">
              <a:extLst>
                <a:ext uri="{FF2B5EF4-FFF2-40B4-BE49-F238E27FC236}">
                  <a16:creationId xmlns:a16="http://schemas.microsoft.com/office/drawing/2014/main" id="{78B662A8-1CE1-C05C-FD6A-17BBC084261A}"/>
                </a:ext>
              </a:extLst>
            </p:cNvPr>
            <p:cNvSpPr txBox="1"/>
            <p:nvPr/>
          </p:nvSpPr>
          <p:spPr>
            <a:xfrm>
              <a:off x="1937214" y="4324397"/>
              <a:ext cx="3926310" cy="5128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333333"/>
                  </a:solidFill>
                  <a:effectLst/>
                  <a:latin typeface="Roboto"/>
                </a:rPr>
                <a:t> </a:t>
              </a:r>
              <a:r>
                <a:rPr lang="vi-VN" sz="4000" b="1" i="0" dirty="0">
                  <a:solidFill>
                    <a:schemeClr val="bg1"/>
                  </a:solidFill>
                  <a:effectLst/>
                  <a:latin typeface="Cambria" panose="02040503050406030204" pitchFamily="18" charset="0"/>
                  <a:ea typeface="Cambria" panose="02040503050406030204" pitchFamily="18" charset="0"/>
                </a:rPr>
                <a:t>Động vật cần quan sát môi trường xung quanh để tìm thức ăn và tránh nguy hiểm. Điều này chứng tỏ:</a:t>
              </a:r>
              <a:endParaRPr kumimoji="1"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52号-机甲超级黑" panose="00000500000000000000" pitchFamily="2" charset="-122"/>
                <a:cs typeface="Calibri" panose="020F0502020204030204" pitchFamily="34" charset="0"/>
              </a:endParaRPr>
            </a:p>
          </p:txBody>
        </p:sp>
      </p:grpSp>
      <p:grpSp>
        <p:nvGrpSpPr>
          <p:cNvPr id="54" name="Group 53"/>
          <p:cNvGrpSpPr/>
          <p:nvPr/>
        </p:nvGrpSpPr>
        <p:grpSpPr>
          <a:xfrm>
            <a:off x="-34" y="2412687"/>
            <a:ext cx="6256505" cy="2169619"/>
            <a:chOff x="181668" y="2398445"/>
            <a:chExt cx="6256505" cy="2169619"/>
          </a:xfrm>
        </p:grpSpPr>
        <p:grpSp>
          <p:nvGrpSpPr>
            <p:cNvPr id="46" name="Group 45"/>
            <p:cNvGrpSpPr/>
            <p:nvPr/>
          </p:nvGrpSpPr>
          <p:grpSpPr>
            <a:xfrm>
              <a:off x="181668" y="2398445"/>
              <a:ext cx="5824090" cy="2169619"/>
              <a:chOff x="181668" y="2398445"/>
              <a:chExt cx="5824090" cy="2169619"/>
            </a:xfrm>
          </p:grpSpPr>
          <p:sp>
            <p:nvSpPr>
              <p:cNvPr id="26" name="Rounded Rectangle 25"/>
              <p:cNvSpPr/>
              <p:nvPr/>
            </p:nvSpPr>
            <p:spPr>
              <a:xfrm>
                <a:off x="819637" y="3073308"/>
                <a:ext cx="5186121"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5" name="Picture 44"/>
              <p:cNvPicPr>
                <a:picLocks noChangeAspect="1"/>
              </p:cNvPicPr>
              <p:nvPr/>
            </p:nvPicPr>
            <p:blipFill>
              <a:blip r:embed="rId13"/>
              <a:stretch>
                <a:fillRect/>
              </a:stretch>
            </p:blipFill>
            <p:spPr>
              <a:xfrm>
                <a:off x="181668" y="2398445"/>
                <a:ext cx="1371719" cy="1603387"/>
              </a:xfrm>
              <a:prstGeom prst="rect">
                <a:avLst/>
              </a:prstGeom>
            </p:spPr>
          </p:pic>
        </p:grpSp>
        <p:sp>
          <p:nvSpPr>
            <p:cNvPr id="53" name="TextBox 52"/>
            <p:cNvSpPr txBox="1"/>
            <p:nvPr/>
          </p:nvSpPr>
          <p:spPr>
            <a:xfrm>
              <a:off x="672988" y="3021104"/>
              <a:ext cx="576518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effectLst/>
                  <a:latin typeface="Cambria" panose="02040503050406030204" pitchFamily="18" charset="0"/>
                  <a:ea typeface="Cambria" panose="02040503050406030204" pitchFamily="18" charset="0"/>
                </a:rPr>
                <a:t>Động</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vật</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cần</a:t>
              </a:r>
              <a:endParaRPr lang="vi-VN" sz="4500" b="1" i="0" dirty="0">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không</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khí</a:t>
              </a:r>
              <a:r>
                <a:rPr lang="en-SG" sz="4500" b="1" i="0" dirty="0">
                  <a:effectLst/>
                  <a:latin typeface="Cambria" panose="02040503050406030204" pitchFamily="18" charset="0"/>
                  <a:ea typeface="Cambria" panose="02040503050406030204" pitchFamily="18" charset="0"/>
                </a:rPr>
                <a:t>.</a:t>
              </a:r>
              <a:endParaRPr kumimoji="0" lang="en-US" sz="45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9" name="Group 58"/>
          <p:cNvGrpSpPr/>
          <p:nvPr/>
        </p:nvGrpSpPr>
        <p:grpSpPr>
          <a:xfrm>
            <a:off x="6025749" y="2523642"/>
            <a:ext cx="6267595" cy="2146414"/>
            <a:chOff x="6403976" y="2447451"/>
            <a:chExt cx="6267595" cy="2146414"/>
          </a:xfrm>
        </p:grpSpPr>
        <p:grpSp>
          <p:nvGrpSpPr>
            <p:cNvPr id="50" name="Group 49"/>
            <p:cNvGrpSpPr/>
            <p:nvPr/>
          </p:nvGrpSpPr>
          <p:grpSpPr>
            <a:xfrm>
              <a:off x="6403976" y="2447451"/>
              <a:ext cx="5918912" cy="2114601"/>
              <a:chOff x="6403976" y="2447451"/>
              <a:chExt cx="5918912" cy="2114601"/>
            </a:xfrm>
          </p:grpSpPr>
          <p:sp>
            <p:nvSpPr>
              <p:cNvPr id="35" name="Rounded Rectangle 34"/>
              <p:cNvSpPr/>
              <p:nvPr/>
            </p:nvSpPr>
            <p:spPr>
              <a:xfrm>
                <a:off x="7156269" y="3067296"/>
                <a:ext cx="5166619"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9" name="Picture 48"/>
              <p:cNvPicPr>
                <a:picLocks noChangeAspect="1"/>
              </p:cNvPicPr>
              <p:nvPr/>
            </p:nvPicPr>
            <p:blipFill>
              <a:blip r:embed="rId14"/>
              <a:stretch>
                <a:fillRect/>
              </a:stretch>
            </p:blipFill>
            <p:spPr>
              <a:xfrm>
                <a:off x="6403976" y="2447451"/>
                <a:ext cx="1420491" cy="1603387"/>
              </a:xfrm>
              <a:prstGeom prst="rect">
                <a:avLst/>
              </a:prstGeom>
            </p:spPr>
          </p:pic>
        </p:grpSp>
        <p:sp>
          <p:nvSpPr>
            <p:cNvPr id="55" name="TextBox 54"/>
            <p:cNvSpPr txBox="1"/>
            <p:nvPr/>
          </p:nvSpPr>
          <p:spPr>
            <a:xfrm>
              <a:off x="6645191" y="3116537"/>
              <a:ext cx="602638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Động</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vật</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cần</a:t>
              </a:r>
              <a:r>
                <a:rPr lang="en-SG" sz="4500" b="1" i="0" dirty="0">
                  <a:effectLst/>
                  <a:latin typeface="Cambria" panose="02040503050406030204" pitchFamily="18" charset="0"/>
                  <a:ea typeface="Cambria" panose="02040503050406030204" pitchFamily="18" charset="0"/>
                </a:rPr>
                <a:t> </a:t>
              </a:r>
              <a:endParaRPr lang="vi-VN" sz="4500" b="1" i="0" dirty="0">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effectLst/>
                  <a:latin typeface="Cambria" panose="02040503050406030204" pitchFamily="18" charset="0"/>
                  <a:ea typeface="Cambria" panose="02040503050406030204" pitchFamily="18" charset="0"/>
                </a:rPr>
                <a:t>ánh</a:t>
              </a:r>
              <a:r>
                <a:rPr lang="en-SG" sz="4500" b="1" i="0" dirty="0">
                  <a:effectLst/>
                  <a:latin typeface="Cambria" panose="02040503050406030204" pitchFamily="18" charset="0"/>
                  <a:ea typeface="Cambria" panose="02040503050406030204" pitchFamily="18" charset="0"/>
                </a:rPr>
                <a:t> </a:t>
              </a:r>
              <a:r>
                <a:rPr lang="vi-VN" sz="4500" b="1" i="0" dirty="0">
                  <a:effectLst/>
                  <a:latin typeface="Cambria" panose="02040503050406030204" pitchFamily="18" charset="0"/>
                  <a:ea typeface="Cambria" panose="02040503050406030204" pitchFamily="18" charset="0"/>
                </a:rPr>
                <a:t>sáng.</a:t>
              </a:r>
              <a:endParaRPr kumimoji="0" lang="en-US" sz="45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0" name="Group 59"/>
          <p:cNvGrpSpPr/>
          <p:nvPr/>
        </p:nvGrpSpPr>
        <p:grpSpPr>
          <a:xfrm>
            <a:off x="61300" y="4467579"/>
            <a:ext cx="6214216" cy="2180947"/>
            <a:chOff x="222534" y="4438185"/>
            <a:chExt cx="6214216" cy="2180947"/>
          </a:xfrm>
        </p:grpSpPr>
        <p:grpSp>
          <p:nvGrpSpPr>
            <p:cNvPr id="48" name="Group 47"/>
            <p:cNvGrpSpPr/>
            <p:nvPr/>
          </p:nvGrpSpPr>
          <p:grpSpPr>
            <a:xfrm>
              <a:off x="222534" y="4438185"/>
              <a:ext cx="5783224" cy="2180947"/>
              <a:chOff x="222534" y="4438185"/>
              <a:chExt cx="5783224" cy="2180947"/>
            </a:xfrm>
          </p:grpSpPr>
          <p:sp>
            <p:nvSpPr>
              <p:cNvPr id="38" name="Rounded Rectangle 37"/>
              <p:cNvSpPr/>
              <p:nvPr/>
            </p:nvSpPr>
            <p:spPr>
              <a:xfrm>
                <a:off x="819638" y="512437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7" name="Picture 46"/>
              <p:cNvPicPr>
                <a:picLocks noChangeAspect="1"/>
              </p:cNvPicPr>
              <p:nvPr/>
            </p:nvPicPr>
            <p:blipFill>
              <a:blip r:embed="rId15"/>
              <a:stretch>
                <a:fillRect/>
              </a:stretch>
            </p:blipFill>
            <p:spPr>
              <a:xfrm>
                <a:off x="222534" y="4438185"/>
                <a:ext cx="1371719" cy="1609483"/>
              </a:xfrm>
              <a:prstGeom prst="rect">
                <a:avLst/>
              </a:prstGeom>
            </p:spPr>
          </p:pic>
        </p:grpSp>
        <p:sp>
          <p:nvSpPr>
            <p:cNvPr id="56" name="TextBox 55"/>
            <p:cNvSpPr txBox="1"/>
            <p:nvPr/>
          </p:nvSpPr>
          <p:spPr>
            <a:xfrm>
              <a:off x="693531" y="5058992"/>
              <a:ext cx="574321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Động</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vật</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cần</a:t>
              </a:r>
              <a:endParaRPr lang="vi-VN" sz="4500" b="1" i="0" dirty="0">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thức</a:t>
              </a:r>
              <a:r>
                <a:rPr lang="en-SG" sz="4500" b="1" i="0" dirty="0">
                  <a:effectLst/>
                  <a:latin typeface="Cambria" panose="02040503050406030204" pitchFamily="18" charset="0"/>
                  <a:ea typeface="Cambria" panose="02040503050406030204" pitchFamily="18" charset="0"/>
                </a:rPr>
                <a:t> </a:t>
              </a:r>
              <a:r>
                <a:rPr lang="en-SG" sz="4500" b="1" i="0" dirty="0" err="1">
                  <a:effectLst/>
                  <a:latin typeface="Cambria" panose="02040503050406030204" pitchFamily="18" charset="0"/>
                  <a:ea typeface="Cambria" panose="02040503050406030204" pitchFamily="18" charset="0"/>
                </a:rPr>
                <a:t>ăn</a:t>
              </a:r>
              <a:r>
                <a:rPr lang="en-SG" sz="4500" b="1" i="0" dirty="0">
                  <a:effectLst/>
                  <a:latin typeface="Cambria" panose="02040503050406030204" pitchFamily="18" charset="0"/>
                  <a:ea typeface="Cambria" panose="02040503050406030204" pitchFamily="18" charset="0"/>
                </a:rPr>
                <a:t>.</a:t>
              </a:r>
              <a:endParaRPr kumimoji="0" lang="en-US" sz="45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8" name="Group 57"/>
          <p:cNvGrpSpPr/>
          <p:nvPr/>
        </p:nvGrpSpPr>
        <p:grpSpPr>
          <a:xfrm>
            <a:off x="5829125" y="4462744"/>
            <a:ext cx="6378738" cy="2248018"/>
            <a:chOff x="6311074" y="4457452"/>
            <a:chExt cx="6378738" cy="2248018"/>
          </a:xfrm>
        </p:grpSpPr>
        <p:grpSp>
          <p:nvGrpSpPr>
            <p:cNvPr id="52" name="Group 51"/>
            <p:cNvGrpSpPr/>
            <p:nvPr/>
          </p:nvGrpSpPr>
          <p:grpSpPr>
            <a:xfrm>
              <a:off x="6311074" y="4457452"/>
              <a:ext cx="6115537" cy="2165510"/>
              <a:chOff x="6311074" y="4457452"/>
              <a:chExt cx="6115537" cy="2165510"/>
            </a:xfrm>
          </p:grpSpPr>
          <p:sp>
            <p:nvSpPr>
              <p:cNvPr id="41" name="Rounded Rectangle 40"/>
              <p:cNvSpPr/>
              <p:nvPr/>
            </p:nvSpPr>
            <p:spPr>
              <a:xfrm>
                <a:off x="7240491" y="512820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 name="Picture 50"/>
              <p:cNvPicPr>
                <a:picLocks noChangeAspect="1"/>
              </p:cNvPicPr>
              <p:nvPr/>
            </p:nvPicPr>
            <p:blipFill>
              <a:blip r:embed="rId16"/>
              <a:stretch>
                <a:fillRect/>
              </a:stretch>
            </p:blipFill>
            <p:spPr>
              <a:xfrm>
                <a:off x="6311074" y="4457452"/>
                <a:ext cx="1536325" cy="1603387"/>
              </a:xfrm>
              <a:prstGeom prst="rect">
                <a:avLst/>
              </a:prstGeom>
            </p:spPr>
          </p:pic>
        </p:grpSp>
        <p:sp>
          <p:nvSpPr>
            <p:cNvPr id="57" name="TextBox 56"/>
            <p:cNvSpPr txBox="1"/>
            <p:nvPr/>
          </p:nvSpPr>
          <p:spPr>
            <a:xfrm>
              <a:off x="7523193" y="5228142"/>
              <a:ext cx="516661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b="1" i="0" dirty="0">
                  <a:effectLst/>
                  <a:latin typeface="Cambria" panose="02040503050406030204" pitchFamily="18" charset="0"/>
                  <a:ea typeface="Cambria" panose="02040503050406030204" pitchFamily="18" charset="0"/>
                </a:rPr>
                <a:t>Động vật cần</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b="1" i="0" dirty="0">
                  <a:effectLst/>
                  <a:latin typeface="Cambria" panose="02040503050406030204" pitchFamily="18" charset="0"/>
                  <a:ea typeface="Cambria" panose="02040503050406030204" pitchFamily="18" charset="0"/>
                </a:rPr>
                <a:t> nước.</a:t>
              </a:r>
              <a:endParaRPr kumimoji="0" lang="en-US" sz="45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64"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39974" y="424976"/>
            <a:ext cx="487363" cy="487363"/>
          </a:xfrm>
          <a:prstGeom prst="rect">
            <a:avLst/>
          </a:prstGeom>
        </p:spPr>
      </p:pic>
      <p:pic>
        <p:nvPicPr>
          <p:cNvPr id="65"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23673" y="1078481"/>
            <a:ext cx="487363" cy="487363"/>
          </a:xfrm>
          <a:prstGeom prst="rect">
            <a:avLst/>
          </a:prstGeom>
        </p:spPr>
      </p:pic>
      <p:pic>
        <p:nvPicPr>
          <p:cNvPr id="66"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20380" y="1704528"/>
            <a:ext cx="487363" cy="487363"/>
          </a:xfrm>
          <a:prstGeom prst="rect">
            <a:avLst/>
          </a:prstGeom>
        </p:spPr>
      </p:pic>
      <p:pic>
        <p:nvPicPr>
          <p:cNvPr id="2" name="tiếng ting 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312261" y="-243682"/>
            <a:ext cx="487363" cy="487363"/>
          </a:xfrm>
          <a:prstGeom prst="rect">
            <a:avLst/>
          </a:prstGeom>
        </p:spPr>
      </p:pic>
      <p:pic>
        <p:nvPicPr>
          <p:cNvPr id="34" name="Picture 33">
            <a:hlinkClick r:id="rId18" action="ppaction://hlinksldjump"/>
          </p:cNvPr>
          <p:cNvPicPr>
            <a:picLocks noChangeAspect="1"/>
          </p:cNvPicPr>
          <p:nvPr/>
        </p:nvPicPr>
        <p:blipFill>
          <a:blip r:embed="rId19"/>
          <a:stretch>
            <a:fillRect/>
          </a:stretch>
        </p:blipFill>
        <p:spPr>
          <a:xfrm>
            <a:off x="-57233" y="-704167"/>
            <a:ext cx="1493649" cy="3371380"/>
          </a:xfrm>
          <a:prstGeom prst="rect">
            <a:avLst/>
          </a:prstGeom>
        </p:spPr>
      </p:pic>
    </p:spTree>
    <p:extLst>
      <p:ext uri="{BB962C8B-B14F-4D97-AF65-F5344CB8AC3E}">
        <p14:creationId xmlns:p14="http://schemas.microsoft.com/office/powerpoint/2010/main" val="3995982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1000" fill="hold"/>
                                        <p:tgtEl>
                                          <p:spTgt spid="54"/>
                                        </p:tgtEl>
                                        <p:attrNameLst>
                                          <p:attrName>ppt_w</p:attrName>
                                        </p:attrNameLst>
                                      </p:cBhvr>
                                      <p:tavLst>
                                        <p:tav tm="0">
                                          <p:val>
                                            <p:strVal val="#ppt_w+.3"/>
                                          </p:val>
                                        </p:tav>
                                        <p:tav tm="100000">
                                          <p:val>
                                            <p:strVal val="#ppt_w"/>
                                          </p:val>
                                        </p:tav>
                                      </p:tavLst>
                                    </p:anim>
                                    <p:anim calcmode="lin" valueType="num">
                                      <p:cBhvr>
                                        <p:cTn id="14" dur="1000" fill="hold"/>
                                        <p:tgtEl>
                                          <p:spTgt spid="54"/>
                                        </p:tgtEl>
                                        <p:attrNameLst>
                                          <p:attrName>ppt_h</p:attrName>
                                        </p:attrNameLst>
                                      </p:cBhvr>
                                      <p:tavLst>
                                        <p:tav tm="0">
                                          <p:val>
                                            <p:strVal val="#ppt_h"/>
                                          </p:val>
                                        </p:tav>
                                        <p:tav tm="100000">
                                          <p:val>
                                            <p:strVal val="#ppt_h"/>
                                          </p:val>
                                        </p:tav>
                                      </p:tavLst>
                                    </p:anim>
                                    <p:animEffect transition="in" filter="fade">
                                      <p:cBhvr>
                                        <p:cTn id="15" dur="1000"/>
                                        <p:tgtEl>
                                          <p:spTgt spid="54"/>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1000" fill="hold"/>
                                        <p:tgtEl>
                                          <p:spTgt spid="59"/>
                                        </p:tgtEl>
                                        <p:attrNameLst>
                                          <p:attrName>ppt_w</p:attrName>
                                        </p:attrNameLst>
                                      </p:cBhvr>
                                      <p:tavLst>
                                        <p:tav tm="0">
                                          <p:val>
                                            <p:strVal val="#ppt_w+.3"/>
                                          </p:val>
                                        </p:tav>
                                        <p:tav tm="100000">
                                          <p:val>
                                            <p:strVal val="#ppt_w"/>
                                          </p:val>
                                        </p:tav>
                                      </p:tavLst>
                                    </p:anim>
                                    <p:anim calcmode="lin" valueType="num">
                                      <p:cBhvr>
                                        <p:cTn id="19" dur="1000" fill="hold"/>
                                        <p:tgtEl>
                                          <p:spTgt spid="59"/>
                                        </p:tgtEl>
                                        <p:attrNameLst>
                                          <p:attrName>ppt_h</p:attrName>
                                        </p:attrNameLst>
                                      </p:cBhvr>
                                      <p:tavLst>
                                        <p:tav tm="0">
                                          <p:val>
                                            <p:strVal val="#ppt_h"/>
                                          </p:val>
                                        </p:tav>
                                        <p:tav tm="100000">
                                          <p:val>
                                            <p:strVal val="#ppt_h"/>
                                          </p:val>
                                        </p:tav>
                                      </p:tavLst>
                                    </p:anim>
                                    <p:animEffect transition="in" filter="fade">
                                      <p:cBhvr>
                                        <p:cTn id="20" dur="1000"/>
                                        <p:tgtEl>
                                          <p:spTgt spid="59"/>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1000" fill="hold"/>
                                        <p:tgtEl>
                                          <p:spTgt spid="60"/>
                                        </p:tgtEl>
                                        <p:attrNameLst>
                                          <p:attrName>ppt_w</p:attrName>
                                        </p:attrNameLst>
                                      </p:cBhvr>
                                      <p:tavLst>
                                        <p:tav tm="0">
                                          <p:val>
                                            <p:strVal val="#ppt_w+.3"/>
                                          </p:val>
                                        </p:tav>
                                        <p:tav tm="100000">
                                          <p:val>
                                            <p:strVal val="#ppt_w"/>
                                          </p:val>
                                        </p:tav>
                                      </p:tavLst>
                                    </p:anim>
                                    <p:anim calcmode="lin" valueType="num">
                                      <p:cBhvr>
                                        <p:cTn id="24" dur="1000" fill="hold"/>
                                        <p:tgtEl>
                                          <p:spTgt spid="60"/>
                                        </p:tgtEl>
                                        <p:attrNameLst>
                                          <p:attrName>ppt_h</p:attrName>
                                        </p:attrNameLst>
                                      </p:cBhvr>
                                      <p:tavLst>
                                        <p:tav tm="0">
                                          <p:val>
                                            <p:strVal val="#ppt_h"/>
                                          </p:val>
                                        </p:tav>
                                        <p:tav tm="100000">
                                          <p:val>
                                            <p:strVal val="#ppt_h"/>
                                          </p:val>
                                        </p:tav>
                                      </p:tavLst>
                                    </p:anim>
                                    <p:animEffect transition="in" filter="fade">
                                      <p:cBhvr>
                                        <p:cTn id="25" dur="1000"/>
                                        <p:tgtEl>
                                          <p:spTgt spid="60"/>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1000" fill="hold"/>
                                        <p:tgtEl>
                                          <p:spTgt spid="58"/>
                                        </p:tgtEl>
                                        <p:attrNameLst>
                                          <p:attrName>ppt_w</p:attrName>
                                        </p:attrNameLst>
                                      </p:cBhvr>
                                      <p:tavLst>
                                        <p:tav tm="0">
                                          <p:val>
                                            <p:strVal val="#ppt_w+.3"/>
                                          </p:val>
                                        </p:tav>
                                        <p:tav tm="100000">
                                          <p:val>
                                            <p:strVal val="#ppt_w"/>
                                          </p:val>
                                        </p:tav>
                                      </p:tavLst>
                                    </p:anim>
                                    <p:anim calcmode="lin" valueType="num">
                                      <p:cBhvr>
                                        <p:cTn id="29" dur="1000" fill="hold"/>
                                        <p:tgtEl>
                                          <p:spTgt spid="58"/>
                                        </p:tgtEl>
                                        <p:attrNameLst>
                                          <p:attrName>ppt_h</p:attrName>
                                        </p:attrNameLst>
                                      </p:cBhvr>
                                      <p:tavLst>
                                        <p:tav tm="0">
                                          <p:val>
                                            <p:strVal val="#ppt_h"/>
                                          </p:val>
                                        </p:tav>
                                        <p:tav tm="100000">
                                          <p:val>
                                            <p:strVal val="#ppt_h"/>
                                          </p:val>
                                        </p:tav>
                                      </p:tavLst>
                                    </p:anim>
                                    <p:animEffect transition="in" filter="fade">
                                      <p:cBhvr>
                                        <p:cTn id="3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4"/>
                </p:tgtEl>
              </p:cMediaNode>
            </p:audio>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54"/>
                                        </p:tgtEl>
                                      </p:cBhvr>
                                    </p:animEffect>
                                    <p:animScale>
                                      <p:cBhvr>
                                        <p:cTn id="37" dur="250" autoRev="1" fill="hold"/>
                                        <p:tgtEl>
                                          <p:spTgt spid="54"/>
                                        </p:tgtEl>
                                      </p:cBhvr>
                                      <p:by x="105000" y="105000"/>
                                    </p:animScale>
                                  </p:childTnLst>
                                </p:cTn>
                              </p:par>
                              <p:par>
                                <p:cTn id="38" presetID="1" presetClass="mediacall" presetSubtype="0" fill="hold" nodeType="withEffect">
                                  <p:stCondLst>
                                    <p:cond delay="0"/>
                                  </p:stCondLst>
                                  <p:childTnLst>
                                    <p:cmd type="call" cmd="playFrom(0.0)">
                                      <p:cBhvr>
                                        <p:cTn id="39" dur="3573" fill="hold"/>
                                        <p:tgtEl>
                                          <p:spTgt spid="64"/>
                                        </p:tgtEl>
                                      </p:cBhvr>
                                    </p:cmd>
                                  </p:childTnLst>
                                </p:cTn>
                              </p:par>
                            </p:childTnLst>
                          </p:cTn>
                        </p:par>
                      </p:childTnLst>
                    </p:cTn>
                  </p:par>
                </p:childTnLst>
              </p:cTn>
              <p:nextCondLst>
                <p:cond evt="onClick" delay="0">
                  <p:tgtEl>
                    <p:spTgt spid="54"/>
                  </p:tgtEl>
                </p:cond>
              </p:nextCondLst>
            </p:seq>
            <p:seq concurrent="1" nextAc="seek">
              <p:cTn id="40" restart="whenNotActive" fill="hold" evtFilter="cancelBubble" nodeType="interactiveSeq">
                <p:stCondLst>
                  <p:cond evt="onClick" delay="0">
                    <p:tgtEl>
                      <p:spTgt spid="59"/>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59"/>
                                        </p:tgtEl>
                                      </p:cBhvr>
                                    </p:animEffect>
                                    <p:animScale>
                                      <p:cBhvr>
                                        <p:cTn id="45" dur="250" autoRev="1" fill="hold"/>
                                        <p:tgtEl>
                                          <p:spTgt spid="59"/>
                                        </p:tgtEl>
                                      </p:cBhvr>
                                      <p:by x="105000" y="105000"/>
                                    </p:animScale>
                                  </p:childTnLst>
                                </p:cTn>
                              </p:par>
                              <p:par>
                                <p:cTn id="46" presetID="1" presetClass="mediacall" presetSubtype="0" fill="hold" nodeType="withEffect">
                                  <p:stCondLst>
                                    <p:cond delay="0"/>
                                  </p:stCondLst>
                                  <p:childTnLst>
                                    <p:cmd type="call" cmd="playFrom(0.0)">
                                      <p:cBhvr>
                                        <p:cTn id="47" dur="3328" fill="hold"/>
                                        <p:tgtEl>
                                          <p:spTgt spid="2"/>
                                        </p:tgtEl>
                                      </p:cBhvr>
                                    </p:cmd>
                                  </p:childTnLst>
                                </p:cTn>
                              </p:par>
                            </p:childTnLst>
                          </p:cTn>
                        </p:par>
                      </p:childTnLst>
                    </p:cTn>
                  </p:par>
                </p:childTnLst>
              </p:cTn>
              <p:nextCondLst>
                <p:cond evt="onClick" delay="0">
                  <p:tgtEl>
                    <p:spTgt spid="59"/>
                  </p:tgtEl>
                </p:cond>
              </p:nextCondLst>
            </p:seq>
            <p:seq concurrent="1" nextAc="seek">
              <p:cTn id="48" restart="whenNotActive" fill="hold" evtFilter="cancelBubble" nodeType="interactiveSeq">
                <p:stCondLst>
                  <p:cond evt="onClick" delay="0">
                    <p:tgtEl>
                      <p:spTgt spid="6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60"/>
                                        </p:tgtEl>
                                      </p:cBhvr>
                                    </p:animEffect>
                                    <p:animScale>
                                      <p:cBhvr>
                                        <p:cTn id="53" dur="250" autoRev="1" fill="hold"/>
                                        <p:tgtEl>
                                          <p:spTgt spid="60"/>
                                        </p:tgtEl>
                                      </p:cBhvr>
                                      <p:by x="105000" y="105000"/>
                                    </p:animScale>
                                  </p:childTnLst>
                                </p:cTn>
                              </p:par>
                              <p:par>
                                <p:cTn id="54" presetID="1" presetClass="mediacall" presetSubtype="0" fill="hold" nodeType="withEffect">
                                  <p:stCondLst>
                                    <p:cond delay="0"/>
                                  </p:stCondLst>
                                  <p:childTnLst>
                                    <p:cmd type="call" cmd="playFrom(0.0)">
                                      <p:cBhvr>
                                        <p:cTn id="55" dur="3573" fill="hold"/>
                                        <p:tgtEl>
                                          <p:spTgt spid="65"/>
                                        </p:tgtEl>
                                      </p:cBhvr>
                                    </p:cmd>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58"/>
                                        </p:tgtEl>
                                      </p:cBhvr>
                                    </p:animEffect>
                                    <p:animScale>
                                      <p:cBhvr>
                                        <p:cTn id="61" dur="250" autoRev="1" fill="hold"/>
                                        <p:tgtEl>
                                          <p:spTgt spid="58"/>
                                        </p:tgtEl>
                                      </p:cBhvr>
                                      <p:by x="105000" y="105000"/>
                                    </p:animScale>
                                  </p:childTnLst>
                                </p:cTn>
                              </p:par>
                              <p:par>
                                <p:cTn id="62" presetID="1" presetClass="mediacall" presetSubtype="0" fill="hold" nodeType="withEffect">
                                  <p:stCondLst>
                                    <p:cond delay="0"/>
                                  </p:stCondLst>
                                  <p:childTnLst>
                                    <p:cmd type="call" cmd="playFrom(0.0)">
                                      <p:cBhvr>
                                        <p:cTn id="63" dur="3573" fill="hold"/>
                                        <p:tgtEl>
                                          <p:spTgt spid="66"/>
                                        </p:tgtEl>
                                      </p:cBhvr>
                                    </p:cmd>
                                  </p:childTnLst>
                                </p:cTn>
                              </p:par>
                            </p:childTnLst>
                          </p:cTn>
                        </p:par>
                      </p:childTnLst>
                    </p:cTn>
                  </p:par>
                </p:childTnLst>
              </p:cTn>
              <p:nextCondLst>
                <p:cond evt="onClick" delay="0">
                  <p:tgtEl>
                    <p:spTgt spid="58"/>
                  </p:tgtEl>
                </p:cond>
              </p:nextCondLst>
            </p:seq>
            <p:audio>
              <p:cMediaNode vol="80000">
                <p:cTn id="64" fill="hold" display="0">
                  <p:stCondLst>
                    <p:cond delay="indefinite"/>
                  </p:stCondLst>
                  <p:endCondLst>
                    <p:cond evt="onStopAudio" delay="0">
                      <p:tgtEl>
                        <p:sldTgt/>
                      </p:tgtEl>
                    </p:cond>
                  </p:endCondLst>
                </p:cTn>
                <p:tgtEl>
                  <p:spTgt spid="65"/>
                </p:tgtEl>
              </p:cMediaNode>
            </p:audio>
            <p:audio>
              <p:cMediaNode vol="80000">
                <p:cTn id="65" fill="hold" display="0">
                  <p:stCondLst>
                    <p:cond delay="indefinite"/>
                  </p:stCondLst>
                  <p:endCondLst>
                    <p:cond evt="onStopAudio" delay="0">
                      <p:tgtEl>
                        <p:sldTgt/>
                      </p:tgtEl>
                    </p:cond>
                  </p:endCondLst>
                </p:cTn>
                <p:tgtEl>
                  <p:spTgt spid="66"/>
                </p:tgtEl>
              </p:cMediaNode>
            </p:audio>
            <p:audio>
              <p:cMediaNode vol="80000">
                <p:cTn id="66"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lum/>
          </a:blip>
          <a:srcRect/>
          <a:stretch>
            <a:fillRect l="-2000" t="-19000" r="-13000" b="-1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740" b="65540" l="2507" r="24920">
                        <a14:foregroundMark x1="14107" y1="33780" x2="16533" y2="36700"/>
                        <a14:foregroundMark x1="19093" y1="32120" x2="19947" y2="33580"/>
                        <a14:foregroundMark x1="18720" y1="48000" x2="21653" y2="49840"/>
                        <a14:foregroundMark x1="22627" y1="21900" x2="22627" y2="21900"/>
                        <a14:foregroundMark x1="14107" y1="43820" x2="14107" y2="43820"/>
                        <a14:foregroundMark x1="10213" y1="29200" x2="10213" y2="29200"/>
                        <a14:foregroundMark x1="9840" y1="13320" x2="9840" y2="13320"/>
                      </a14:backgroundRemoval>
                    </a14:imgEffect>
                  </a14:imgLayer>
                </a14:imgProps>
              </a:ext>
            </a:extLst>
          </a:blip>
          <a:srcRect r="74824" b="34285"/>
          <a:stretch/>
        </p:blipFill>
        <p:spPr>
          <a:xfrm flipH="1">
            <a:off x="8984307" y="-192504"/>
            <a:ext cx="4125328" cy="7178816"/>
          </a:xfrm>
          <a:prstGeom prst="rect">
            <a:avLst/>
          </a:prstGeom>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ackgroundRemoval t="5651" b="95198" l="3175" r="31989"/>
                    </a14:imgEffect>
                  </a14:imgLayer>
                </a14:imgProps>
              </a:ext>
            </a:extLst>
          </a:blip>
          <a:srcRect r="68105"/>
          <a:stretch/>
        </p:blipFill>
        <p:spPr>
          <a:xfrm>
            <a:off x="-619036" y="-760935"/>
            <a:ext cx="3664439" cy="8335215"/>
          </a:xfrm>
          <a:prstGeom prst="rect">
            <a:avLst/>
          </a:prstGeom>
        </p:spPr>
      </p:pic>
      <p:pic>
        <p:nvPicPr>
          <p:cNvPr id="8" name="Picture 7"/>
          <p:cNvPicPr>
            <a:picLocks noChangeAspect="1"/>
          </p:cNvPicPr>
          <p:nvPr/>
        </p:nvPicPr>
        <p:blipFill rotWithShape="1">
          <a:blip r:embed="rId12">
            <a:extLst>
              <a:ext uri="{BEBA8EAE-BF5A-486C-A8C5-ECC9F3942E4B}">
                <a14:imgProps xmlns:a14="http://schemas.microsoft.com/office/drawing/2010/main">
                  <a14:imgLayer r:embed="rId11">
                    <a14:imgEffect>
                      <a14:backgroundRemoval t="51198" b="86548" l="30775" r="67301"/>
                    </a14:imgEffect>
                  </a14:imgLayer>
                </a14:imgProps>
              </a:ext>
            </a:extLst>
          </a:blip>
          <a:srcRect l="26209" t="46779" r="28133" b="9033"/>
          <a:stretch/>
        </p:blipFill>
        <p:spPr>
          <a:xfrm>
            <a:off x="6455728" y="-760935"/>
            <a:ext cx="6368523" cy="3421617"/>
          </a:xfrm>
          <a:prstGeom prst="rect">
            <a:avLst/>
          </a:prstGeom>
        </p:spPr>
      </p:pic>
      <p:grpSp>
        <p:nvGrpSpPr>
          <p:cNvPr id="15" name="组合 40">
            <a:extLst>
              <a:ext uri="{FF2B5EF4-FFF2-40B4-BE49-F238E27FC236}">
                <a16:creationId xmlns:a16="http://schemas.microsoft.com/office/drawing/2014/main" id="{F7667325-6DB5-3BF2-11EC-3FC2196096F1}"/>
              </a:ext>
            </a:extLst>
          </p:cNvPr>
          <p:cNvGrpSpPr/>
          <p:nvPr/>
        </p:nvGrpSpPr>
        <p:grpSpPr>
          <a:xfrm>
            <a:off x="1553387" y="556413"/>
            <a:ext cx="9085227" cy="1787650"/>
            <a:chOff x="1902979" y="4328004"/>
            <a:chExt cx="4058523" cy="534677"/>
          </a:xfrm>
        </p:grpSpPr>
        <p:sp>
          <p:nvSpPr>
            <p:cNvPr id="16" name="矩形: 圆角 41">
              <a:extLst>
                <a:ext uri="{FF2B5EF4-FFF2-40B4-BE49-F238E27FC236}">
                  <a16:creationId xmlns:a16="http://schemas.microsoft.com/office/drawing/2014/main" id="{17A3AFF8-C8B9-8575-0ABF-22E7FC0E63CD}"/>
                </a:ext>
              </a:extLst>
            </p:cNvPr>
            <p:cNvSpPr/>
            <p:nvPr/>
          </p:nvSpPr>
          <p:spPr>
            <a:xfrm>
              <a:off x="1966722" y="4357072"/>
              <a:ext cx="3994780" cy="505609"/>
            </a:xfrm>
            <a:prstGeom prst="roundRect">
              <a:avLst>
                <a:gd name="adj" fmla="val 46809"/>
              </a:avLst>
            </a:prstGeom>
            <a:solidFill>
              <a:srgbClr val="41409E"/>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圆角 42">
              <a:extLst>
                <a:ext uri="{FF2B5EF4-FFF2-40B4-BE49-F238E27FC236}">
                  <a16:creationId xmlns:a16="http://schemas.microsoft.com/office/drawing/2014/main" id="{4F2DC190-46EB-9592-80AB-E25D90A30DE0}"/>
                </a:ext>
              </a:extLst>
            </p:cNvPr>
            <p:cNvSpPr/>
            <p:nvPr/>
          </p:nvSpPr>
          <p:spPr>
            <a:xfrm>
              <a:off x="1902979" y="4328004"/>
              <a:ext cx="3994780" cy="505609"/>
            </a:xfrm>
            <a:prstGeom prst="roundRect">
              <a:avLst>
                <a:gd name="adj" fmla="val 46809"/>
              </a:avLst>
            </a:prstGeom>
            <a:solidFill>
              <a:srgbClr val="6A68CD"/>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文本框 43">
              <a:extLst>
                <a:ext uri="{FF2B5EF4-FFF2-40B4-BE49-F238E27FC236}">
                  <a16:creationId xmlns:a16="http://schemas.microsoft.com/office/drawing/2014/main" id="{78B662A8-1CE1-C05C-FD6A-17BBC084261A}"/>
                </a:ext>
              </a:extLst>
            </p:cNvPr>
            <p:cNvSpPr txBox="1"/>
            <p:nvPr/>
          </p:nvSpPr>
          <p:spPr>
            <a:xfrm>
              <a:off x="2300053" y="4461519"/>
              <a:ext cx="3482080" cy="2577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5000" b="1" i="0" dirty="0" err="1">
                  <a:solidFill>
                    <a:schemeClr val="bg1"/>
                  </a:solidFill>
                  <a:effectLst/>
                  <a:latin typeface="Cambria" panose="02040503050406030204" pitchFamily="18" charset="0"/>
                  <a:ea typeface="Cambria" panose="02040503050406030204" pitchFamily="18" charset="0"/>
                </a:rPr>
                <a:t>Động</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vật</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cần</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ánh</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sáng</a:t>
              </a:r>
              <a:r>
                <a:rPr lang="en-SG" sz="5000" b="1" i="0" dirty="0">
                  <a:solidFill>
                    <a:schemeClr val="bg1"/>
                  </a:solidFill>
                  <a:effectLst/>
                  <a:latin typeface="Cambria" panose="02040503050406030204" pitchFamily="18" charset="0"/>
                  <a:ea typeface="Cambria" panose="02040503050406030204" pitchFamily="18" charset="0"/>
                </a:rPr>
                <a:t> </a:t>
              </a:r>
              <a:r>
                <a:rPr lang="vi-VN" sz="5000" b="1" i="0" dirty="0">
                  <a:solidFill>
                    <a:schemeClr val="bg1"/>
                  </a:solidFill>
                  <a:effectLst/>
                  <a:latin typeface="Cambria" panose="02040503050406030204" pitchFamily="18" charset="0"/>
                  <a:ea typeface="Cambria" panose="02040503050406030204" pitchFamily="18" charset="0"/>
                </a:rPr>
                <a:t>để:</a:t>
              </a:r>
              <a:endParaRPr kumimoji="1" lang="zh-CN" altLang="en-US" sz="5000" b="1" i="0" u="none" strike="noStrike" kern="1200" cap="none" spc="0" normalizeH="0" baseline="0" noProof="0" dirty="0">
                <a:ln>
                  <a:noFill/>
                </a:ln>
                <a:solidFill>
                  <a:schemeClr val="bg1"/>
                </a:solidFill>
                <a:effectLst/>
                <a:uLnTx/>
                <a:uFillTx/>
                <a:latin typeface="Cambria" panose="02040503050406030204" pitchFamily="18" charset="0"/>
                <a:ea typeface="字魂152号-机甲超级黑" panose="00000500000000000000" pitchFamily="2" charset="-122"/>
                <a:cs typeface="Calibri" panose="020F0502020204030204" pitchFamily="34" charset="0"/>
              </a:endParaRPr>
            </a:p>
          </p:txBody>
        </p:sp>
      </p:grpSp>
      <p:grpSp>
        <p:nvGrpSpPr>
          <p:cNvPr id="54" name="Group 53"/>
          <p:cNvGrpSpPr/>
          <p:nvPr/>
        </p:nvGrpSpPr>
        <p:grpSpPr>
          <a:xfrm>
            <a:off x="-34" y="2412687"/>
            <a:ext cx="5824090" cy="2169619"/>
            <a:chOff x="181668" y="2398445"/>
            <a:chExt cx="5824090" cy="2169619"/>
          </a:xfrm>
        </p:grpSpPr>
        <p:grpSp>
          <p:nvGrpSpPr>
            <p:cNvPr id="46" name="Group 45"/>
            <p:cNvGrpSpPr/>
            <p:nvPr/>
          </p:nvGrpSpPr>
          <p:grpSpPr>
            <a:xfrm>
              <a:off x="181668" y="2398445"/>
              <a:ext cx="5824090" cy="2169619"/>
              <a:chOff x="181668" y="2398445"/>
              <a:chExt cx="5824090" cy="2169619"/>
            </a:xfrm>
          </p:grpSpPr>
          <p:sp>
            <p:nvSpPr>
              <p:cNvPr id="26" name="Rounded Rectangle 25"/>
              <p:cNvSpPr/>
              <p:nvPr/>
            </p:nvSpPr>
            <p:spPr>
              <a:xfrm>
                <a:off x="819637" y="3073308"/>
                <a:ext cx="5186121"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5" name="Picture 44"/>
              <p:cNvPicPr>
                <a:picLocks noChangeAspect="1"/>
              </p:cNvPicPr>
              <p:nvPr/>
            </p:nvPicPr>
            <p:blipFill>
              <a:blip r:embed="rId13"/>
              <a:stretch>
                <a:fillRect/>
              </a:stretch>
            </p:blipFill>
            <p:spPr>
              <a:xfrm>
                <a:off x="181668" y="2398445"/>
                <a:ext cx="1371719" cy="1603387"/>
              </a:xfrm>
              <a:prstGeom prst="rect">
                <a:avLst/>
              </a:prstGeom>
            </p:spPr>
          </p:pic>
        </p:grpSp>
        <p:sp>
          <p:nvSpPr>
            <p:cNvPr id="53" name="TextBox 52"/>
            <p:cNvSpPr txBox="1"/>
            <p:nvPr/>
          </p:nvSpPr>
          <p:spPr>
            <a:xfrm>
              <a:off x="1879898" y="3460731"/>
              <a:ext cx="283460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200" b="1" i="0" dirty="0">
                  <a:effectLst/>
                  <a:latin typeface="Cambria" panose="02040503050406030204" pitchFamily="18" charset="0"/>
                  <a:ea typeface="Cambria" panose="02040503050406030204" pitchFamily="18" charset="0"/>
                  <a:cs typeface="Calibri" panose="020F0502020204030204" pitchFamily="34" charset="0"/>
                </a:rPr>
                <a:t>Sưởi ấm</a:t>
              </a:r>
              <a:endParaRPr kumimoji="0" lang="en-US" sz="4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9" name="Group 58"/>
          <p:cNvGrpSpPr/>
          <p:nvPr/>
        </p:nvGrpSpPr>
        <p:grpSpPr>
          <a:xfrm>
            <a:off x="5413959" y="2523642"/>
            <a:ext cx="8271843" cy="2114601"/>
            <a:chOff x="5792186" y="2447451"/>
            <a:chExt cx="8271843" cy="2114601"/>
          </a:xfrm>
        </p:grpSpPr>
        <p:grpSp>
          <p:nvGrpSpPr>
            <p:cNvPr id="50" name="Group 49"/>
            <p:cNvGrpSpPr/>
            <p:nvPr/>
          </p:nvGrpSpPr>
          <p:grpSpPr>
            <a:xfrm>
              <a:off x="6403976" y="2447451"/>
              <a:ext cx="5918912" cy="2114601"/>
              <a:chOff x="6403976" y="2447451"/>
              <a:chExt cx="5918912" cy="2114601"/>
            </a:xfrm>
          </p:grpSpPr>
          <p:sp>
            <p:nvSpPr>
              <p:cNvPr id="35" name="Rounded Rectangle 34"/>
              <p:cNvSpPr/>
              <p:nvPr/>
            </p:nvSpPr>
            <p:spPr>
              <a:xfrm>
                <a:off x="7156269" y="3067296"/>
                <a:ext cx="5166619"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9" name="Picture 48"/>
              <p:cNvPicPr>
                <a:picLocks noChangeAspect="1"/>
              </p:cNvPicPr>
              <p:nvPr/>
            </p:nvPicPr>
            <p:blipFill>
              <a:blip r:embed="rId14"/>
              <a:stretch>
                <a:fillRect/>
              </a:stretch>
            </p:blipFill>
            <p:spPr>
              <a:xfrm>
                <a:off x="6403976" y="2447451"/>
                <a:ext cx="1420491" cy="1603387"/>
              </a:xfrm>
              <a:prstGeom prst="rect">
                <a:avLst/>
              </a:prstGeom>
            </p:spPr>
          </p:pic>
        </p:grpSp>
        <p:sp>
          <p:nvSpPr>
            <p:cNvPr id="55" name="TextBox 54"/>
            <p:cNvSpPr txBox="1"/>
            <p:nvPr/>
          </p:nvSpPr>
          <p:spPr>
            <a:xfrm>
              <a:off x="5792186" y="3219508"/>
              <a:ext cx="8271843"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800" b="1" i="0" dirty="0">
                  <a:effectLst/>
                  <a:latin typeface="Cambria" panose="02040503050406030204" pitchFamily="18" charset="0"/>
                  <a:ea typeface="Cambria" panose="02040503050406030204" pitchFamily="18" charset="0"/>
                  <a:cs typeface="Calibri" panose="020F0502020204030204" pitchFamily="34" charset="0"/>
                </a:rPr>
                <a:t>Quan sát môi trường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800" b="1" i="0" dirty="0">
                  <a:effectLst/>
                  <a:latin typeface="Cambria" panose="02040503050406030204" pitchFamily="18" charset="0"/>
                  <a:ea typeface="Cambria" panose="02040503050406030204" pitchFamily="18" charset="0"/>
                  <a:cs typeface="Calibri" panose="020F0502020204030204" pitchFamily="34" charset="0"/>
                </a:rPr>
                <a:t>xung quanh.</a:t>
              </a:r>
              <a:endParaRPr kumimoji="0" lang="en-US" sz="3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0" name="Group 59"/>
          <p:cNvGrpSpPr/>
          <p:nvPr/>
        </p:nvGrpSpPr>
        <p:grpSpPr>
          <a:xfrm>
            <a:off x="61300" y="4467579"/>
            <a:ext cx="5783224" cy="2180947"/>
            <a:chOff x="222534" y="4438185"/>
            <a:chExt cx="5783224" cy="2180947"/>
          </a:xfrm>
        </p:grpSpPr>
        <p:grpSp>
          <p:nvGrpSpPr>
            <p:cNvPr id="48" name="Group 47"/>
            <p:cNvGrpSpPr/>
            <p:nvPr/>
          </p:nvGrpSpPr>
          <p:grpSpPr>
            <a:xfrm>
              <a:off x="222534" y="4438185"/>
              <a:ext cx="5783224" cy="2180947"/>
              <a:chOff x="222534" y="4438185"/>
              <a:chExt cx="5783224" cy="2180947"/>
            </a:xfrm>
          </p:grpSpPr>
          <p:sp>
            <p:nvSpPr>
              <p:cNvPr id="38" name="Rounded Rectangle 37"/>
              <p:cNvSpPr/>
              <p:nvPr/>
            </p:nvSpPr>
            <p:spPr>
              <a:xfrm>
                <a:off x="819638" y="512437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7" name="Picture 46"/>
              <p:cNvPicPr>
                <a:picLocks noChangeAspect="1"/>
              </p:cNvPicPr>
              <p:nvPr/>
            </p:nvPicPr>
            <p:blipFill>
              <a:blip r:embed="rId15"/>
              <a:stretch>
                <a:fillRect/>
              </a:stretch>
            </p:blipFill>
            <p:spPr>
              <a:xfrm>
                <a:off x="222534" y="4438185"/>
                <a:ext cx="1371719" cy="1609483"/>
              </a:xfrm>
              <a:prstGeom prst="rect">
                <a:avLst/>
              </a:prstGeom>
            </p:spPr>
          </p:pic>
        </p:grpSp>
        <p:sp>
          <p:nvSpPr>
            <p:cNvPr id="56" name="TextBox 55"/>
            <p:cNvSpPr txBox="1"/>
            <p:nvPr/>
          </p:nvSpPr>
          <p:spPr>
            <a:xfrm>
              <a:off x="1189986" y="5633788"/>
              <a:ext cx="480805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Tìm kiếm thức ăn.</a:t>
              </a:r>
              <a:endParaRPr kumimoji="0" lang="en-US" sz="4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8" name="Group 57"/>
          <p:cNvGrpSpPr/>
          <p:nvPr/>
        </p:nvGrpSpPr>
        <p:grpSpPr>
          <a:xfrm>
            <a:off x="5829125" y="4462744"/>
            <a:ext cx="6237369" cy="2165510"/>
            <a:chOff x="6311074" y="4457452"/>
            <a:chExt cx="6237369" cy="2165510"/>
          </a:xfrm>
        </p:grpSpPr>
        <p:grpSp>
          <p:nvGrpSpPr>
            <p:cNvPr id="52" name="Group 51"/>
            <p:cNvGrpSpPr/>
            <p:nvPr/>
          </p:nvGrpSpPr>
          <p:grpSpPr>
            <a:xfrm>
              <a:off x="6311074" y="4457452"/>
              <a:ext cx="6115537" cy="2165510"/>
              <a:chOff x="6311074" y="4457452"/>
              <a:chExt cx="6115537" cy="2165510"/>
            </a:xfrm>
          </p:grpSpPr>
          <p:sp>
            <p:nvSpPr>
              <p:cNvPr id="41" name="Rounded Rectangle 40"/>
              <p:cNvSpPr/>
              <p:nvPr/>
            </p:nvSpPr>
            <p:spPr>
              <a:xfrm>
                <a:off x="7240491" y="5128206"/>
                <a:ext cx="5186120" cy="1494756"/>
              </a:xfrm>
              <a:prstGeom prst="roundRect">
                <a:avLst/>
              </a:prstGeom>
              <a:solidFill>
                <a:schemeClr val="bg1"/>
              </a:solidFill>
              <a:ln w="28575">
                <a:solidFill>
                  <a:srgbClr val="9B3A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 name="Picture 50"/>
              <p:cNvPicPr>
                <a:picLocks noChangeAspect="1"/>
              </p:cNvPicPr>
              <p:nvPr/>
            </p:nvPicPr>
            <p:blipFill>
              <a:blip r:embed="rId16"/>
              <a:stretch>
                <a:fillRect/>
              </a:stretch>
            </p:blipFill>
            <p:spPr>
              <a:xfrm>
                <a:off x="6311074" y="4457452"/>
                <a:ext cx="1536325" cy="1603387"/>
              </a:xfrm>
              <a:prstGeom prst="rect">
                <a:avLst/>
              </a:prstGeom>
            </p:spPr>
          </p:pic>
        </p:grpSp>
        <p:sp>
          <p:nvSpPr>
            <p:cNvPr id="57" name="TextBox 56"/>
            <p:cNvSpPr txBox="1"/>
            <p:nvPr/>
          </p:nvSpPr>
          <p:spPr>
            <a:xfrm>
              <a:off x="7603913" y="5480566"/>
              <a:ext cx="494453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Cả ba đáp án trên.</a:t>
              </a:r>
              <a:endParaRPr kumimoji="0" lang="en-US" sz="4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64"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39974" y="424976"/>
            <a:ext cx="487363" cy="487363"/>
          </a:xfrm>
          <a:prstGeom prst="rect">
            <a:avLst/>
          </a:prstGeom>
        </p:spPr>
      </p:pic>
      <p:pic>
        <p:nvPicPr>
          <p:cNvPr id="65"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23673" y="1078481"/>
            <a:ext cx="487363" cy="487363"/>
          </a:xfrm>
          <a:prstGeom prst="rect">
            <a:avLst/>
          </a:prstGeom>
        </p:spPr>
      </p:pic>
      <p:pic>
        <p:nvPicPr>
          <p:cNvPr id="66"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20380" y="1704528"/>
            <a:ext cx="487363" cy="487363"/>
          </a:xfrm>
          <a:prstGeom prst="rect">
            <a:avLst/>
          </a:prstGeom>
        </p:spPr>
      </p:pic>
      <p:pic>
        <p:nvPicPr>
          <p:cNvPr id="2" name="tiếng ting 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312261" y="-243682"/>
            <a:ext cx="487363" cy="487363"/>
          </a:xfrm>
          <a:prstGeom prst="rect">
            <a:avLst/>
          </a:prstGeom>
        </p:spPr>
      </p:pic>
      <p:pic>
        <p:nvPicPr>
          <p:cNvPr id="34" name="Picture 33">
            <a:hlinkClick r:id="rId18" action="ppaction://hlinksldjump"/>
          </p:cNvPr>
          <p:cNvPicPr>
            <a:picLocks noChangeAspect="1"/>
          </p:cNvPicPr>
          <p:nvPr/>
        </p:nvPicPr>
        <p:blipFill>
          <a:blip r:embed="rId19"/>
          <a:stretch>
            <a:fillRect/>
          </a:stretch>
        </p:blipFill>
        <p:spPr>
          <a:xfrm>
            <a:off x="-27469" y="-500437"/>
            <a:ext cx="1426588" cy="3694496"/>
          </a:xfrm>
          <a:prstGeom prst="rect">
            <a:avLst/>
          </a:prstGeom>
        </p:spPr>
      </p:pic>
    </p:spTree>
    <p:extLst>
      <p:ext uri="{BB962C8B-B14F-4D97-AF65-F5344CB8AC3E}">
        <p14:creationId xmlns:p14="http://schemas.microsoft.com/office/powerpoint/2010/main" val="3389051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1000" fill="hold"/>
                                        <p:tgtEl>
                                          <p:spTgt spid="54"/>
                                        </p:tgtEl>
                                        <p:attrNameLst>
                                          <p:attrName>ppt_w</p:attrName>
                                        </p:attrNameLst>
                                      </p:cBhvr>
                                      <p:tavLst>
                                        <p:tav tm="0">
                                          <p:val>
                                            <p:strVal val="#ppt_w+.3"/>
                                          </p:val>
                                        </p:tav>
                                        <p:tav tm="100000">
                                          <p:val>
                                            <p:strVal val="#ppt_w"/>
                                          </p:val>
                                        </p:tav>
                                      </p:tavLst>
                                    </p:anim>
                                    <p:anim calcmode="lin" valueType="num">
                                      <p:cBhvr>
                                        <p:cTn id="14" dur="1000" fill="hold"/>
                                        <p:tgtEl>
                                          <p:spTgt spid="54"/>
                                        </p:tgtEl>
                                        <p:attrNameLst>
                                          <p:attrName>ppt_h</p:attrName>
                                        </p:attrNameLst>
                                      </p:cBhvr>
                                      <p:tavLst>
                                        <p:tav tm="0">
                                          <p:val>
                                            <p:strVal val="#ppt_h"/>
                                          </p:val>
                                        </p:tav>
                                        <p:tav tm="100000">
                                          <p:val>
                                            <p:strVal val="#ppt_h"/>
                                          </p:val>
                                        </p:tav>
                                      </p:tavLst>
                                    </p:anim>
                                    <p:animEffect transition="in" filter="fade">
                                      <p:cBhvr>
                                        <p:cTn id="15" dur="1000"/>
                                        <p:tgtEl>
                                          <p:spTgt spid="54"/>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1000" fill="hold"/>
                                        <p:tgtEl>
                                          <p:spTgt spid="59"/>
                                        </p:tgtEl>
                                        <p:attrNameLst>
                                          <p:attrName>ppt_w</p:attrName>
                                        </p:attrNameLst>
                                      </p:cBhvr>
                                      <p:tavLst>
                                        <p:tav tm="0">
                                          <p:val>
                                            <p:strVal val="#ppt_w+.3"/>
                                          </p:val>
                                        </p:tav>
                                        <p:tav tm="100000">
                                          <p:val>
                                            <p:strVal val="#ppt_w"/>
                                          </p:val>
                                        </p:tav>
                                      </p:tavLst>
                                    </p:anim>
                                    <p:anim calcmode="lin" valueType="num">
                                      <p:cBhvr>
                                        <p:cTn id="19" dur="1000" fill="hold"/>
                                        <p:tgtEl>
                                          <p:spTgt spid="59"/>
                                        </p:tgtEl>
                                        <p:attrNameLst>
                                          <p:attrName>ppt_h</p:attrName>
                                        </p:attrNameLst>
                                      </p:cBhvr>
                                      <p:tavLst>
                                        <p:tav tm="0">
                                          <p:val>
                                            <p:strVal val="#ppt_h"/>
                                          </p:val>
                                        </p:tav>
                                        <p:tav tm="100000">
                                          <p:val>
                                            <p:strVal val="#ppt_h"/>
                                          </p:val>
                                        </p:tav>
                                      </p:tavLst>
                                    </p:anim>
                                    <p:animEffect transition="in" filter="fade">
                                      <p:cBhvr>
                                        <p:cTn id="20" dur="1000"/>
                                        <p:tgtEl>
                                          <p:spTgt spid="59"/>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1000" fill="hold"/>
                                        <p:tgtEl>
                                          <p:spTgt spid="60"/>
                                        </p:tgtEl>
                                        <p:attrNameLst>
                                          <p:attrName>ppt_w</p:attrName>
                                        </p:attrNameLst>
                                      </p:cBhvr>
                                      <p:tavLst>
                                        <p:tav tm="0">
                                          <p:val>
                                            <p:strVal val="#ppt_w+.3"/>
                                          </p:val>
                                        </p:tav>
                                        <p:tav tm="100000">
                                          <p:val>
                                            <p:strVal val="#ppt_w"/>
                                          </p:val>
                                        </p:tav>
                                      </p:tavLst>
                                    </p:anim>
                                    <p:anim calcmode="lin" valueType="num">
                                      <p:cBhvr>
                                        <p:cTn id="24" dur="1000" fill="hold"/>
                                        <p:tgtEl>
                                          <p:spTgt spid="60"/>
                                        </p:tgtEl>
                                        <p:attrNameLst>
                                          <p:attrName>ppt_h</p:attrName>
                                        </p:attrNameLst>
                                      </p:cBhvr>
                                      <p:tavLst>
                                        <p:tav tm="0">
                                          <p:val>
                                            <p:strVal val="#ppt_h"/>
                                          </p:val>
                                        </p:tav>
                                        <p:tav tm="100000">
                                          <p:val>
                                            <p:strVal val="#ppt_h"/>
                                          </p:val>
                                        </p:tav>
                                      </p:tavLst>
                                    </p:anim>
                                    <p:animEffect transition="in" filter="fade">
                                      <p:cBhvr>
                                        <p:cTn id="25" dur="1000"/>
                                        <p:tgtEl>
                                          <p:spTgt spid="60"/>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1000" fill="hold"/>
                                        <p:tgtEl>
                                          <p:spTgt spid="58"/>
                                        </p:tgtEl>
                                        <p:attrNameLst>
                                          <p:attrName>ppt_w</p:attrName>
                                        </p:attrNameLst>
                                      </p:cBhvr>
                                      <p:tavLst>
                                        <p:tav tm="0">
                                          <p:val>
                                            <p:strVal val="#ppt_w+.3"/>
                                          </p:val>
                                        </p:tav>
                                        <p:tav tm="100000">
                                          <p:val>
                                            <p:strVal val="#ppt_w"/>
                                          </p:val>
                                        </p:tav>
                                      </p:tavLst>
                                    </p:anim>
                                    <p:anim calcmode="lin" valueType="num">
                                      <p:cBhvr>
                                        <p:cTn id="29" dur="1000" fill="hold"/>
                                        <p:tgtEl>
                                          <p:spTgt spid="58"/>
                                        </p:tgtEl>
                                        <p:attrNameLst>
                                          <p:attrName>ppt_h</p:attrName>
                                        </p:attrNameLst>
                                      </p:cBhvr>
                                      <p:tavLst>
                                        <p:tav tm="0">
                                          <p:val>
                                            <p:strVal val="#ppt_h"/>
                                          </p:val>
                                        </p:tav>
                                        <p:tav tm="100000">
                                          <p:val>
                                            <p:strVal val="#ppt_h"/>
                                          </p:val>
                                        </p:tav>
                                      </p:tavLst>
                                    </p:anim>
                                    <p:animEffect transition="in" filter="fade">
                                      <p:cBhvr>
                                        <p:cTn id="3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4"/>
                </p:tgtEl>
              </p:cMediaNode>
            </p:audio>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54"/>
                                        </p:tgtEl>
                                      </p:cBhvr>
                                    </p:animEffect>
                                    <p:animScale>
                                      <p:cBhvr>
                                        <p:cTn id="37" dur="250" autoRev="1" fill="hold"/>
                                        <p:tgtEl>
                                          <p:spTgt spid="54"/>
                                        </p:tgtEl>
                                      </p:cBhvr>
                                      <p:by x="105000" y="105000"/>
                                    </p:animScale>
                                  </p:childTnLst>
                                </p:cTn>
                              </p:par>
                              <p:par>
                                <p:cTn id="38" presetID="1" presetClass="mediacall" presetSubtype="0" fill="hold" nodeType="withEffect">
                                  <p:stCondLst>
                                    <p:cond delay="0"/>
                                  </p:stCondLst>
                                  <p:childTnLst>
                                    <p:cmd type="call" cmd="playFrom(0.0)">
                                      <p:cBhvr>
                                        <p:cTn id="39" dur="3573" fill="hold"/>
                                        <p:tgtEl>
                                          <p:spTgt spid="66"/>
                                        </p:tgtEl>
                                      </p:cBhvr>
                                    </p:cmd>
                                  </p:childTnLst>
                                </p:cTn>
                              </p:par>
                            </p:childTnLst>
                          </p:cTn>
                        </p:par>
                      </p:childTnLst>
                    </p:cTn>
                  </p:par>
                </p:childTnLst>
              </p:cTn>
              <p:nextCondLst>
                <p:cond evt="onClick" delay="0">
                  <p:tgtEl>
                    <p:spTgt spid="54"/>
                  </p:tgtEl>
                </p:cond>
              </p:nextCondLst>
            </p:seq>
            <p:seq concurrent="1" nextAc="seek">
              <p:cTn id="40" restart="whenNotActive" fill="hold" evtFilter="cancelBubble" nodeType="interactiveSeq">
                <p:stCondLst>
                  <p:cond evt="onClick" delay="0">
                    <p:tgtEl>
                      <p:spTgt spid="59"/>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59"/>
                                        </p:tgtEl>
                                      </p:cBhvr>
                                    </p:animEffect>
                                    <p:animScale>
                                      <p:cBhvr>
                                        <p:cTn id="45" dur="250" autoRev="1" fill="hold"/>
                                        <p:tgtEl>
                                          <p:spTgt spid="59"/>
                                        </p:tgtEl>
                                      </p:cBhvr>
                                      <p:by x="105000" y="105000"/>
                                    </p:animScale>
                                  </p:childTnLst>
                                </p:cTn>
                              </p:par>
                              <p:par>
                                <p:cTn id="46" presetID="1" presetClass="mediacall" presetSubtype="0" fill="hold" nodeType="withEffect">
                                  <p:stCondLst>
                                    <p:cond delay="0"/>
                                  </p:stCondLst>
                                  <p:childTnLst>
                                    <p:cmd type="call" cmd="playFrom(0.0)">
                                      <p:cBhvr>
                                        <p:cTn id="47" dur="3573" fill="hold"/>
                                        <p:tgtEl>
                                          <p:spTgt spid="64"/>
                                        </p:tgtEl>
                                      </p:cBhvr>
                                    </p:cmd>
                                  </p:childTnLst>
                                </p:cTn>
                              </p:par>
                            </p:childTnLst>
                          </p:cTn>
                        </p:par>
                      </p:childTnLst>
                    </p:cTn>
                  </p:par>
                </p:childTnLst>
              </p:cTn>
              <p:nextCondLst>
                <p:cond evt="onClick" delay="0">
                  <p:tgtEl>
                    <p:spTgt spid="59"/>
                  </p:tgtEl>
                </p:cond>
              </p:nextCondLst>
            </p:seq>
            <p:seq concurrent="1" nextAc="seek">
              <p:cTn id="48" restart="whenNotActive" fill="hold" evtFilter="cancelBubble" nodeType="interactiveSeq">
                <p:stCondLst>
                  <p:cond evt="onClick" delay="0">
                    <p:tgtEl>
                      <p:spTgt spid="6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60"/>
                                        </p:tgtEl>
                                      </p:cBhvr>
                                    </p:animEffect>
                                    <p:animScale>
                                      <p:cBhvr>
                                        <p:cTn id="53" dur="250" autoRev="1" fill="hold"/>
                                        <p:tgtEl>
                                          <p:spTgt spid="60"/>
                                        </p:tgtEl>
                                      </p:cBhvr>
                                      <p:by x="105000" y="105000"/>
                                    </p:animScale>
                                  </p:childTnLst>
                                </p:cTn>
                              </p:par>
                              <p:par>
                                <p:cTn id="54" presetID="1" presetClass="mediacall" presetSubtype="0" fill="hold" nodeType="withEffect">
                                  <p:stCondLst>
                                    <p:cond delay="0"/>
                                  </p:stCondLst>
                                  <p:childTnLst>
                                    <p:cmd type="call" cmd="playFrom(0.0)">
                                      <p:cBhvr>
                                        <p:cTn id="55" dur="3573" fill="hold"/>
                                        <p:tgtEl>
                                          <p:spTgt spid="65"/>
                                        </p:tgtEl>
                                      </p:cBhvr>
                                    </p:cmd>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58"/>
                                        </p:tgtEl>
                                      </p:cBhvr>
                                    </p:animEffect>
                                    <p:animScale>
                                      <p:cBhvr>
                                        <p:cTn id="61" dur="250" autoRev="1" fill="hold"/>
                                        <p:tgtEl>
                                          <p:spTgt spid="58"/>
                                        </p:tgtEl>
                                      </p:cBhvr>
                                      <p:by x="105000" y="105000"/>
                                    </p:animScale>
                                  </p:childTnLst>
                                </p:cTn>
                              </p:par>
                              <p:par>
                                <p:cTn id="62" presetID="1" presetClass="mediacall" presetSubtype="0" fill="hold" nodeType="withEffect">
                                  <p:stCondLst>
                                    <p:cond delay="0"/>
                                  </p:stCondLst>
                                  <p:childTnLst>
                                    <p:cmd type="call" cmd="playFrom(0.0)">
                                      <p:cBhvr>
                                        <p:cTn id="63" dur="3328" fill="hold"/>
                                        <p:tgtEl>
                                          <p:spTgt spid="2"/>
                                        </p:tgtEl>
                                      </p:cBhvr>
                                    </p:cmd>
                                  </p:childTnLst>
                                </p:cTn>
                              </p:par>
                            </p:childTnLst>
                          </p:cTn>
                        </p:par>
                      </p:childTnLst>
                    </p:cTn>
                  </p:par>
                </p:childTnLst>
              </p:cTn>
              <p:nextCondLst>
                <p:cond evt="onClick" delay="0">
                  <p:tgtEl>
                    <p:spTgt spid="58"/>
                  </p:tgtEl>
                </p:cond>
              </p:nextCondLst>
            </p:seq>
            <p:audio>
              <p:cMediaNode vol="80000">
                <p:cTn id="64" fill="hold" display="0">
                  <p:stCondLst>
                    <p:cond delay="indefinite"/>
                  </p:stCondLst>
                  <p:endCondLst>
                    <p:cond evt="onStopAudio" delay="0">
                      <p:tgtEl>
                        <p:sldTgt/>
                      </p:tgtEl>
                    </p:cond>
                  </p:endCondLst>
                </p:cTn>
                <p:tgtEl>
                  <p:spTgt spid="65"/>
                </p:tgtEl>
              </p:cMediaNode>
            </p:audio>
            <p:audio>
              <p:cMediaNode vol="80000">
                <p:cTn id="65" fill="hold" display="0">
                  <p:stCondLst>
                    <p:cond delay="indefinite"/>
                  </p:stCondLst>
                  <p:endCondLst>
                    <p:cond evt="onStopAudio" delay="0">
                      <p:tgtEl>
                        <p:sldTgt/>
                      </p:tgtEl>
                    </p:cond>
                  </p:endCondLst>
                </p:cTn>
                <p:tgtEl>
                  <p:spTgt spid="66"/>
                </p:tgtEl>
              </p:cMediaNode>
            </p:audio>
            <p:audio>
              <p:cMediaNode vol="80000">
                <p:cTn id="66"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劲楷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劲楷简"/>
        <a:ea typeface=""/>
        <a:cs typeface=""/>
        <a:font script="Jpan" typeface="ＭＳ Ｐゴシック"/>
        <a:font script="Hang" typeface="맑은 고딕"/>
        <a:font script="Hans" typeface="汉仪劲楷简"/>
        <a:font script="Hant" typeface="新細明體"/>
        <a:font script="Arab" typeface="汉仪劲楷简"/>
        <a:font script="Hebr" typeface="汉仪劲楷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劲楷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劲楷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劲楷简"/>
        <a:ea typeface=""/>
        <a:cs typeface=""/>
        <a:font script="Jpan" typeface="ＭＳ Ｐゴシック"/>
        <a:font script="Hang" typeface="맑은 고딕"/>
        <a:font script="Hans" typeface="汉仪劲楷简"/>
        <a:font script="Hant" typeface="新細明體"/>
        <a:font script="Arab" typeface="汉仪劲楷简"/>
        <a:font script="Hebr" typeface="汉仪劲楷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劲楷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555</Words>
  <Application>Microsoft Office PowerPoint</Application>
  <PresentationFormat>Widescreen</PresentationFormat>
  <Paragraphs>70</Paragraphs>
  <Slides>18</Slides>
  <Notes>7</Notes>
  <HiddenSlides>0</HiddenSlides>
  <MMClips>16</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18</vt:i4>
      </vt:variant>
    </vt:vector>
  </HeadingPairs>
  <TitlesOfParts>
    <vt:vector size="37" baseType="lpstr">
      <vt:lpstr>字魂152号-机甲超级黑</vt:lpstr>
      <vt:lpstr>Vogue-ExtraBold</vt:lpstr>
      <vt:lpstr>#9Slide03 Comfortaa</vt:lpstr>
      <vt:lpstr>Times New Roman</vt:lpstr>
      <vt:lpstr>Roboto</vt:lpstr>
      <vt:lpstr>Arial</vt:lpstr>
      <vt:lpstr>思源黑体 CN Light</vt:lpstr>
      <vt:lpstr>汉仪劲楷简</vt:lpstr>
      <vt:lpstr>SVN-Newton</vt:lpstr>
      <vt:lpstr>#9Slide03 AllRoundGothic</vt:lpstr>
      <vt:lpstr>Calibri</vt:lpstr>
      <vt:lpstr>#9Slide04 Chonburi</vt:lpstr>
      <vt:lpstr>#9Slide07 HoneyCream</vt:lpstr>
      <vt:lpstr>等线</vt:lpstr>
      <vt:lpstr>字魂131号-酷乐潮玩体</vt:lpstr>
      <vt:lpstr>思源黑体 CN Medium</vt:lpstr>
      <vt:lpstr>Cambria</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 NON TEAM</dc:creator>
  <cp:keywords>Măngnon</cp:keywords>
  <cp:lastModifiedBy>Windows User</cp:lastModifiedBy>
  <cp:revision>6</cp:revision>
  <dcterms:created xsi:type="dcterms:W3CDTF">2022-03-23T08:24:00Z</dcterms:created>
  <dcterms:modified xsi:type="dcterms:W3CDTF">2025-01-02T09:10:01Z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D44D2FB836E74A0785236978E455EABF</vt:lpwstr>
  </property>
  <property fmtid="{D5CDD505-2E9C-101B-9397-08002B2CF9AE}" pid="3" name="KSOProductBuildVer">
    <vt:lpwstr>2052-11.1.0.11365</vt:lpwstr>
  </property>
  <property fmtid="{D5CDD505-2E9C-101B-9397-08002B2CF9AE}" pid="4" name="KSOTemplateUUID">
    <vt:lpwstr>v1.0_mb_s1rdheZH5CLgKty1vC+V1A==</vt:lpwstr>
  </property>
</Properties>
</file>