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57" r:id="rId5"/>
    <p:sldId id="272" r:id="rId6"/>
    <p:sldId id="271" r:id="rId7"/>
    <p:sldId id="266" r:id="rId8"/>
    <p:sldId id="258" r:id="rId9"/>
    <p:sldId id="259" r:id="rId10"/>
    <p:sldId id="260" r:id="rId11"/>
    <p:sldId id="261" r:id="rId12"/>
    <p:sldId id="262" r:id="rId13"/>
    <p:sldId id="268" r:id="rId14"/>
    <p:sldId id="263" r:id="rId15"/>
    <p:sldId id="264" r:id="rId16"/>
    <p:sldId id="26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264"/>
    <a:srgbClr val="DE3E56"/>
    <a:srgbClr val="62BC4C"/>
    <a:srgbClr val="2A9757"/>
    <a:srgbClr val="F2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AC1F-279D-BF23-7B9D-E6AAFD8D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DB534-A927-3AD6-3F90-CB58D3A6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6E52C-AF15-1847-0584-E5288812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C561-EA1B-56FE-DA86-C466A379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8C8D-504F-E11D-9470-72485BEC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056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7435-B0B4-8DD7-C759-2466B588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86076-3BA9-E58C-C471-9EA36809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0F16-848C-CDD7-BA40-0132F309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3A2A-BAC5-9463-5327-0907D178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615C-3076-8FEE-238A-59833772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31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69790-1DCC-E9BA-C797-B4BDEEA08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A4EA2-62F8-E173-82F7-18B6796FC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1C9D-D687-C2E6-72C8-89698D00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D55E-1F9F-5DF1-A5B9-0F25A38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32CD-E6CA-984F-0E77-F98E889D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5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8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373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867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560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7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30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8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DB75-6FFB-1543-B98D-3C8B208F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0253-E2EE-2588-432F-0D8BF556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C7384-F981-B821-C5D5-38999D27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B83F-ACF9-8C8E-084B-18B76E3A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C4F3-0D65-A6B7-1CB9-2033DDCB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163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89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69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39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C062-E64D-CFAA-FFBB-EC7747AC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3EAD-8A4B-9F5A-0E2B-69AFBC1E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BD5E-A287-6BCF-EB3B-4D480D3C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A637-4249-794B-265A-5E104E75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96F40-0C2A-B2CF-D752-6BD03298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879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E577-BFE1-D1F7-02F4-FE6938B2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C7A4-4A31-AAC7-96EC-ED60B187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6C4B-AFF3-E4AE-973A-C450109AF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9ACC-DAB6-09A7-0209-90E60ACA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1288F-4ED4-1A91-498C-751BC617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06880-7C05-88F6-DA0F-DC639483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94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DFC2-6B19-D322-9DB4-1861B785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B1606-24EA-1F18-D23D-058CD9E3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B828-8DCA-9A4C-DB45-940BA1C3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E4644-DEC1-B201-0134-B3ED13D57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E6DE5-85BB-E7CB-861B-B86250A5E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181AF-0278-FA9C-474C-12238F3B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0AED8-8C0A-FFC3-E6F5-8AA9A7C8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F395C-D208-1B38-9E69-174F948F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6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4CF7-922F-B221-AE94-AD87A3B4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3DF36-673C-22F9-55BE-4DCC21FC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6E5C2-AE41-3404-05C3-B43B680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58103-5D24-3293-1563-665C2B6B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6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BE4BC-688E-D890-C1D7-9E9EA876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A013E-3C6A-CAAF-0E9C-859B5AC3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8A92D-2DE8-5FEA-0197-7E01178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30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18B6-ADF9-8A2B-EA0C-3C6708DD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7846-E575-C625-CC74-30737BC7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7CA1B-9D18-8B52-F0BB-BE9EFDEC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BC677-368B-18D0-8A12-E1DF55F8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4B2F9-03CC-2DBA-5EA7-EA845BBA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3F951-3E69-737E-336A-2FBF97DD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82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F37D-CD2F-9155-D159-0F0EAE6E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4355A-54DE-0ABC-6BFD-6089F6DDB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3D3E0-3A66-6440-93AD-1282A1324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DAD4F-6396-5356-C35D-F94A0FE1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814D0-7C52-F692-2CC4-7758B056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39BE8-8C8D-12CC-71B1-6D4485E2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62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FE3DC-5BA4-F774-057D-1353B5D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9FE99-C2AA-88F5-BD1B-45E715FB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33C5-8538-A61D-4279-3BFD5C4DE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AA19-4E80-442B-8B91-77832C34E02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4D24-568C-C387-F82E-2145F0FD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2508-580E-A304-D07E-4BB58408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8E092D-5BBA-F031-9FE8-753CE90182C4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82F2C7-D379-1E1A-B73B-06C6AE1EA02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DC0142-E8AD-519A-187D-FC0BDBB208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6EDE8-730D-9464-5038-C6CA9BFFE5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F1585-8D2A-D74F-6D10-0CA8DE3540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FFF0B8-0711-6003-3526-2F79849FAD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3CAD76-40CE-56E0-FFC3-8D59C03225B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6BDA27-D57B-0BB9-2461-1EE14C44F2E0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1FDEAC-1CA4-E551-C70F-433D9CBD943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8F91C1-E624-6907-774C-6FD495F7BD5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1FC555-B646-A6A7-2317-A84C8E1E1BB6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D25383-D5AC-812F-F9EC-BDB7E8E4E384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C4E5E1-B5E7-53BF-7433-43617F84BB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B4CF9-589C-2CDE-DCF2-F6B96789CC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03177E-D177-29EB-952D-2D00FFA2C72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A2109-D1D6-AC96-70FD-13DE48209B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DE33812-636E-35C6-AAFD-E21D29ED8E1F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A3DB86-19B1-431F-4276-3DAC49BE0B36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CABCAF-D91A-A34D-32B5-E1F2CE6318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22FC05-B8CB-FF8F-C969-7BDC7A17099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8.svg"/><Relationship Id="rId21" Type="http://schemas.openxmlformats.org/officeDocument/2006/relationships/image" Target="../media/image16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21.sv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audio" Target="../media/audio2.wav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45.svg"/><Relationship Id="rId4" Type="http://schemas.openxmlformats.org/officeDocument/2006/relationships/image" Target="../media/image28.svg"/><Relationship Id="rId9" Type="http://schemas.openxmlformats.org/officeDocument/2006/relationships/image" Target="../media/image29.png"/><Relationship Id="rId1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12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5.sv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45.png"/><Relationship Id="rId3" Type="http://schemas.openxmlformats.org/officeDocument/2006/relationships/image" Target="../media/image28.svg"/><Relationship Id="rId7" Type="http://schemas.openxmlformats.org/officeDocument/2006/relationships/image" Target="../media/image20.png"/><Relationship Id="rId12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28.sv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sv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3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12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8.svg"/><Relationship Id="rId7" Type="http://schemas.openxmlformats.org/officeDocument/2006/relationships/image" Target="../media/image29.png"/><Relationship Id="rId12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11" Type="http://schemas.openxmlformats.org/officeDocument/2006/relationships/image" Target="../media/image77.svg"/><Relationship Id="rId5" Type="http://schemas.openxmlformats.org/officeDocument/2006/relationships/image" Target="../media/image11.png"/><Relationship Id="rId10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3" Type="http://schemas.openxmlformats.org/officeDocument/2006/relationships/image" Target="../media/image8.sv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58.png"/><Relationship Id="rId2" Type="http://schemas.openxmlformats.org/officeDocument/2006/relationships/image" Target="../media/image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1.sv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7" Type="http://schemas.openxmlformats.org/officeDocument/2006/relationships/image" Target="../media/image20.png"/><Relationship Id="rId12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28.svg"/><Relationship Id="rId7" Type="http://schemas.openxmlformats.org/officeDocument/2006/relationships/image" Target="../media/image33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1.svg"/><Relationship Id="rId5" Type="http://schemas.openxmlformats.org/officeDocument/2006/relationships/image" Target="../media/image31.sv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28.svg"/><Relationship Id="rId7" Type="http://schemas.openxmlformats.org/officeDocument/2006/relationships/image" Target="../media/image33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1.svg"/><Relationship Id="rId5" Type="http://schemas.openxmlformats.org/officeDocument/2006/relationships/image" Target="../media/image31.sv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6.png"/><Relationship Id="rId3" Type="http://schemas.openxmlformats.org/officeDocument/2006/relationships/image" Target="../media/image28.svg"/><Relationship Id="rId7" Type="http://schemas.openxmlformats.org/officeDocument/2006/relationships/image" Target="../media/image20.png"/><Relationship Id="rId12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50.sv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54.sv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audio" Target="../media/audio2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45.svg"/><Relationship Id="rId4" Type="http://schemas.openxmlformats.org/officeDocument/2006/relationships/image" Target="../media/image28.svg"/><Relationship Id="rId9" Type="http://schemas.openxmlformats.org/officeDocument/2006/relationships/image" Target="../media/image29.png"/><Relationship Id="rId1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494119" y="1926922"/>
            <a:ext cx="2755125" cy="4316173"/>
          </a:xfrm>
          <a:custGeom>
            <a:avLst/>
            <a:gdLst/>
            <a:ahLst/>
            <a:cxnLst/>
            <a:rect l="l" t="t" r="r" b="b"/>
            <a:pathLst>
              <a:path w="3854382" h="6109587">
                <a:moveTo>
                  <a:pt x="0" y="0"/>
                </a:moveTo>
                <a:lnTo>
                  <a:pt x="3854382" y="0"/>
                </a:lnTo>
                <a:lnTo>
                  <a:pt x="3854382" y="6109587"/>
                </a:lnTo>
                <a:lnTo>
                  <a:pt x="0" y="6109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4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8ABE99-C85C-9339-9F22-5C5FD7B967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03" y="-10781"/>
            <a:ext cx="2499577" cy="1505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E51E29-18E6-B5A2-E922-E625E4D631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2579" y="1495062"/>
            <a:ext cx="7126842" cy="34140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AD0B6C-4E62-036D-7A21-01A4CA2FF9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0107" y="4538201"/>
            <a:ext cx="3426249" cy="1274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24767-D214-B487-8E92-6AB4BEFB611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89" y="5642640"/>
            <a:ext cx="1343361" cy="13850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811085" y="1945303"/>
            <a:ext cx="5851536" cy="3584043"/>
          </a:xfrm>
          <a:custGeom>
            <a:avLst/>
            <a:gdLst/>
            <a:ahLst/>
            <a:cxnLst/>
            <a:rect l="l" t="t" r="r" b="b"/>
            <a:pathLst>
              <a:path w="8777304" h="5376064">
                <a:moveTo>
                  <a:pt x="0" y="0"/>
                </a:moveTo>
                <a:lnTo>
                  <a:pt x="8777303" y="0"/>
                </a:lnTo>
                <a:lnTo>
                  <a:pt x="8777303" y="5376064"/>
                </a:lnTo>
                <a:lnTo>
                  <a:pt x="0" y="53760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778" b="-67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9754" y="288781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NP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 cm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2699916"/>
            <a:ext cx="843375" cy="9020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89754" y="3881908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PQ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3726836"/>
            <a:ext cx="843375" cy="90200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606850" y="5506789"/>
            <a:ext cx="42144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02"/>
              </a:lnSpc>
            </a:pP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thoi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4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nhau</a:t>
            </a:r>
            <a:endParaRPr lang="en-US" sz="3566" dirty="0">
              <a:solidFill>
                <a:srgbClr val="DE3E56"/>
              </a:solidFill>
              <a:latin typeface="Cambri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9754" y="482995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QM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4785772"/>
            <a:ext cx="843375" cy="902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3B6996-7932-018A-4CCE-9C35E28CB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118" y="727714"/>
            <a:ext cx="2584928" cy="10181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106D22-9360-EC15-A8C8-10F6F3B9D4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6697" y="427881"/>
            <a:ext cx="6401355" cy="16277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13510" y="2231990"/>
            <a:ext cx="10516193" cy="2811992"/>
          </a:xfrm>
          <a:custGeom>
            <a:avLst/>
            <a:gdLst/>
            <a:ahLst/>
            <a:cxnLst/>
            <a:rect l="l" t="t" r="r" b="b"/>
            <a:pathLst>
              <a:path w="15774290" h="4217988">
                <a:moveTo>
                  <a:pt x="0" y="0"/>
                </a:moveTo>
                <a:lnTo>
                  <a:pt x="15774290" y="0"/>
                </a:lnTo>
                <a:lnTo>
                  <a:pt x="15774290" y="4217989"/>
                </a:lnTo>
                <a:lnTo>
                  <a:pt x="0" y="42179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3510" y="5310967"/>
            <a:ext cx="10289381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803">
                <a:solidFill>
                  <a:srgbClr val="000000"/>
                </a:solidFill>
                <a:latin typeface="Cambria Bold"/>
              </a:rPr>
              <a:t>Các em hãy thực hành vẽ vào vở của mình nhé!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7B7C1C-3262-E4A0-3A49-8E49ACB509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904" y="843742"/>
            <a:ext cx="2584928" cy="1018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2C696-8804-27FF-35CE-C64106A46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7406" y="507170"/>
            <a:ext cx="7651143" cy="16216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BB91C-9FFC-C3ED-1628-9F217FDB20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11" y="1391642"/>
            <a:ext cx="5998984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8072" y="541962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860743" y="-5943632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3505746" cy="1777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777561"/>
            </a:xfrm>
            <a:custGeom>
              <a:avLst/>
              <a:gdLst/>
              <a:ahLst/>
              <a:cxnLst/>
              <a:rect l="l" t="t" r="r" b="b"/>
              <a:pathLst>
                <a:path w="3505746" h="1777561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729861"/>
                  </a:lnTo>
                  <a:cubicBezTo>
                    <a:pt x="3505746" y="1742512"/>
                    <a:pt x="3500720" y="1754645"/>
                    <a:pt x="3491775" y="1763590"/>
                  </a:cubicBezTo>
                  <a:cubicBezTo>
                    <a:pt x="3482829" y="1772536"/>
                    <a:pt x="3470697" y="1777561"/>
                    <a:pt x="3458046" y="1777561"/>
                  </a:cubicBezTo>
                  <a:lnTo>
                    <a:pt x="47700" y="1777561"/>
                  </a:lnTo>
                  <a:cubicBezTo>
                    <a:pt x="35049" y="1777561"/>
                    <a:pt x="22916" y="1772536"/>
                    <a:pt x="13971" y="1763590"/>
                  </a:cubicBezTo>
                  <a:cubicBezTo>
                    <a:pt x="5025" y="1754645"/>
                    <a:pt x="0" y="1742512"/>
                    <a:pt x="0" y="1729861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BFB"/>
            </a:solidFill>
            <a:ln w="66675" cap="rnd">
              <a:solidFill>
                <a:srgbClr val="DE3E56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8156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154730" y="1305760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9" y="0"/>
                </a:lnTo>
                <a:lnTo>
                  <a:pt x="1061869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862642" y="5035779"/>
            <a:ext cx="817528" cy="1463137"/>
          </a:xfrm>
          <a:custGeom>
            <a:avLst/>
            <a:gdLst/>
            <a:ahLst/>
            <a:cxnLst/>
            <a:rect l="l" t="t" r="r" b="b"/>
            <a:pathLst>
              <a:path w="1226292" h="2194706">
                <a:moveTo>
                  <a:pt x="0" y="0"/>
                </a:moveTo>
                <a:lnTo>
                  <a:pt x="1226292" y="0"/>
                </a:lnTo>
                <a:lnTo>
                  <a:pt x="1226292" y="2194706"/>
                </a:lnTo>
                <a:lnTo>
                  <a:pt x="0" y="2194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29600">
            <a:off x="447729" y="3564664"/>
            <a:ext cx="689111" cy="1246746"/>
          </a:xfrm>
          <a:custGeom>
            <a:avLst/>
            <a:gdLst/>
            <a:ahLst/>
            <a:cxnLst/>
            <a:rect l="l" t="t" r="r" b="b"/>
            <a:pathLst>
              <a:path w="1033666" h="1870119">
                <a:moveTo>
                  <a:pt x="0" y="0"/>
                </a:moveTo>
                <a:lnTo>
                  <a:pt x="1033666" y="0"/>
                </a:lnTo>
                <a:lnTo>
                  <a:pt x="1033666" y="1870118"/>
                </a:lnTo>
                <a:lnTo>
                  <a:pt x="0" y="1870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55529" y="261908"/>
            <a:ext cx="2072784" cy="1704865"/>
          </a:xfrm>
          <a:custGeom>
            <a:avLst/>
            <a:gdLst/>
            <a:ahLst/>
            <a:cxnLst/>
            <a:rect l="l" t="t" r="r" b="b"/>
            <a:pathLst>
              <a:path w="3109176" h="2557297">
                <a:moveTo>
                  <a:pt x="0" y="0"/>
                </a:moveTo>
                <a:lnTo>
                  <a:pt x="3109176" y="0"/>
                </a:lnTo>
                <a:lnTo>
                  <a:pt x="3109176" y="2557298"/>
                </a:lnTo>
                <a:lnTo>
                  <a:pt x="0" y="2557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540891" y="1966774"/>
            <a:ext cx="5107548" cy="3921867"/>
          </a:xfrm>
          <a:custGeom>
            <a:avLst/>
            <a:gdLst/>
            <a:ahLst/>
            <a:cxnLst/>
            <a:rect l="l" t="t" r="r" b="b"/>
            <a:pathLst>
              <a:path w="7661322" h="5882801">
                <a:moveTo>
                  <a:pt x="0" y="0"/>
                </a:moveTo>
                <a:lnTo>
                  <a:pt x="7661322" y="0"/>
                </a:lnTo>
                <a:lnTo>
                  <a:pt x="7661322" y="5882801"/>
                </a:lnTo>
                <a:lnTo>
                  <a:pt x="0" y="5882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4E6BB-389D-12E2-5835-C5224ED0B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0163" y="795307"/>
            <a:ext cx="5718544" cy="12985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1BBD72-F55A-2015-B2AA-4F58D99F9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3499" y="2787605"/>
            <a:ext cx="3877392" cy="28044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2384717" y="1355109"/>
            <a:ext cx="7466154" cy="1672107"/>
          </a:xfrm>
          <a:custGeom>
            <a:avLst/>
            <a:gdLst/>
            <a:ahLst/>
            <a:cxnLst/>
            <a:rect l="l" t="t" r="r" b="b"/>
            <a:pathLst>
              <a:path w="11199231" h="2508161">
                <a:moveTo>
                  <a:pt x="0" y="0"/>
                </a:moveTo>
                <a:lnTo>
                  <a:pt x="11199231" y="0"/>
                </a:lnTo>
                <a:lnTo>
                  <a:pt x="11199231" y="2508161"/>
                </a:lnTo>
                <a:lnTo>
                  <a:pt x="0" y="25081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80C7C6-1A79-8061-BB5F-975B322027A6}"/>
              </a:ext>
            </a:extLst>
          </p:cNvPr>
          <p:cNvGrpSpPr/>
          <p:nvPr/>
        </p:nvGrpSpPr>
        <p:grpSpPr>
          <a:xfrm>
            <a:off x="4448983" y="3068249"/>
            <a:ext cx="3294034" cy="3064132"/>
            <a:chOff x="4343335" y="2742326"/>
            <a:chExt cx="3294034" cy="3064132"/>
          </a:xfrm>
        </p:grpSpPr>
        <p:grpSp>
          <p:nvGrpSpPr>
            <p:cNvPr id="14" name="Group 14"/>
            <p:cNvGrpSpPr/>
            <p:nvPr/>
          </p:nvGrpSpPr>
          <p:grpSpPr>
            <a:xfrm>
              <a:off x="4343335" y="2742326"/>
              <a:ext cx="3294034" cy="3064132"/>
              <a:chOff x="0" y="0"/>
              <a:chExt cx="3505746" cy="326106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DC8D2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547214" y="3309465"/>
              <a:ext cx="288627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80"/>
                </a:lnSpc>
              </a:pP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lượt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lấy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ra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endParaRPr lang="en-US" sz="3496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01FDF1-EE40-C42E-6197-F31A95EB1FAF}"/>
              </a:ext>
            </a:extLst>
          </p:cNvPr>
          <p:cNvGrpSpPr/>
          <p:nvPr/>
        </p:nvGrpSpPr>
        <p:grpSpPr>
          <a:xfrm>
            <a:off x="890260" y="3029109"/>
            <a:ext cx="3294034" cy="3064132"/>
            <a:chOff x="791298" y="2742326"/>
            <a:chExt cx="3294034" cy="3064132"/>
          </a:xfrm>
        </p:grpSpPr>
        <p:grpSp>
          <p:nvGrpSpPr>
            <p:cNvPr id="11" name="Group 11"/>
            <p:cNvGrpSpPr/>
            <p:nvPr/>
          </p:nvGrpSpPr>
          <p:grpSpPr>
            <a:xfrm>
              <a:off x="791298" y="2742326"/>
              <a:ext cx="3294034" cy="3064132"/>
              <a:chOff x="0" y="0"/>
              <a:chExt cx="3505746" cy="326106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857381" y="3640993"/>
              <a:ext cx="3026172" cy="1300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324"/>
                </a:lnSpc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cặp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1E6096-F8BA-C1D9-AA79-C7F67D5D7D5F}"/>
              </a:ext>
            </a:extLst>
          </p:cNvPr>
          <p:cNvGrpSpPr/>
          <p:nvPr/>
        </p:nvGrpSpPr>
        <p:grpSpPr>
          <a:xfrm>
            <a:off x="8136717" y="3085028"/>
            <a:ext cx="3294034" cy="3064132"/>
            <a:chOff x="8031069" y="2759105"/>
            <a:chExt cx="3294034" cy="3064132"/>
          </a:xfrm>
        </p:grpSpPr>
        <p:grpSp>
          <p:nvGrpSpPr>
            <p:cNvPr id="17" name="Group 17"/>
            <p:cNvGrpSpPr/>
            <p:nvPr/>
          </p:nvGrpSpPr>
          <p:grpSpPr>
            <a:xfrm>
              <a:off x="8031069" y="2759105"/>
              <a:ext cx="3294034" cy="3064132"/>
              <a:chOff x="0" y="0"/>
              <a:chExt cx="3505746" cy="326106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ACDEFA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8133009" y="2989972"/>
              <a:ext cx="3090155" cy="269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52"/>
                </a:lnSpc>
              </a:pP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Trò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thúc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còn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không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thành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thoi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bình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endParaRPr lang="en-US" sz="311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C4F64AF-FA41-69BB-BC96-F9AF8CBE3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0671" y="495342"/>
            <a:ext cx="6968332" cy="12254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5088" y="811046"/>
            <a:ext cx="10571113" cy="5311094"/>
          </a:xfrm>
          <a:custGeom>
            <a:avLst/>
            <a:gdLst/>
            <a:ahLst/>
            <a:cxnLst/>
            <a:rect l="l" t="t" r="r" b="b"/>
            <a:pathLst>
              <a:path w="15856669" h="7966641">
                <a:moveTo>
                  <a:pt x="0" y="0"/>
                </a:moveTo>
                <a:lnTo>
                  <a:pt x="15856669" y="0"/>
                </a:lnTo>
                <a:lnTo>
                  <a:pt x="15856669" y="7966641"/>
                </a:lnTo>
                <a:lnTo>
                  <a:pt x="0" y="7966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521447" y="5525031"/>
            <a:ext cx="1079729" cy="886728"/>
          </a:xfrm>
          <a:custGeom>
            <a:avLst/>
            <a:gdLst/>
            <a:ahLst/>
            <a:cxnLst/>
            <a:rect l="l" t="t" r="r" b="b"/>
            <a:pathLst>
              <a:path w="1619594" h="1330092">
                <a:moveTo>
                  <a:pt x="0" y="0"/>
                </a:moveTo>
                <a:lnTo>
                  <a:pt x="1619595" y="0"/>
                </a:lnTo>
                <a:lnTo>
                  <a:pt x="1619595" y="1330092"/>
                </a:lnTo>
                <a:lnTo>
                  <a:pt x="0" y="133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213441">
            <a:off x="1204493" y="462562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10" y="0"/>
                </a:lnTo>
                <a:lnTo>
                  <a:pt x="1149010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359556" flipH="1">
            <a:off x="980996" y="1116510"/>
            <a:ext cx="1501201" cy="958039"/>
          </a:xfrm>
          <a:custGeom>
            <a:avLst/>
            <a:gdLst/>
            <a:ahLst/>
            <a:cxnLst/>
            <a:rect l="l" t="t" r="r" b="b"/>
            <a:pathLst>
              <a:path w="2251801" h="1437059">
                <a:moveTo>
                  <a:pt x="2251801" y="0"/>
                </a:moveTo>
                <a:lnTo>
                  <a:pt x="0" y="0"/>
                </a:lnTo>
                <a:lnTo>
                  <a:pt x="0" y="1437059"/>
                </a:lnTo>
                <a:lnTo>
                  <a:pt x="2251801" y="1437059"/>
                </a:lnTo>
                <a:lnTo>
                  <a:pt x="22518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083356" y="334244"/>
            <a:ext cx="2769688" cy="3094756"/>
          </a:xfrm>
          <a:custGeom>
            <a:avLst/>
            <a:gdLst/>
            <a:ahLst/>
            <a:cxnLst/>
            <a:rect l="l" t="t" r="r" b="b"/>
            <a:pathLst>
              <a:path w="3079444" h="3333633">
                <a:moveTo>
                  <a:pt x="0" y="0"/>
                </a:moveTo>
                <a:lnTo>
                  <a:pt x="3079444" y="0"/>
                </a:lnTo>
                <a:lnTo>
                  <a:pt x="3079444" y="3333634"/>
                </a:lnTo>
                <a:lnTo>
                  <a:pt x="0" y="33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E9164-B1CF-54D5-4EFC-A4DC3A071934}"/>
              </a:ext>
            </a:extLst>
          </p:cNvPr>
          <p:cNvGrpSpPr/>
          <p:nvPr/>
        </p:nvGrpSpPr>
        <p:grpSpPr>
          <a:xfrm>
            <a:off x="1359580" y="2627097"/>
            <a:ext cx="6401826" cy="1624755"/>
            <a:chOff x="3793735" y="521394"/>
            <a:chExt cx="6401826" cy="162475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1915BA-05C4-1367-928B-C106954763D0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0C71E47D-570B-F1FD-11B2-90D63A2CB787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585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Ôn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tập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13AAF-32AD-B4B3-D2DB-8462ED2324E7}"/>
              </a:ext>
            </a:extLst>
          </p:cNvPr>
          <p:cNvGrpSpPr/>
          <p:nvPr/>
        </p:nvGrpSpPr>
        <p:grpSpPr>
          <a:xfrm>
            <a:off x="4220890" y="4330275"/>
            <a:ext cx="6401826" cy="1624755"/>
            <a:chOff x="3793735" y="521394"/>
            <a:chExt cx="6401826" cy="1624755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F81C35A-1FE9-1E28-FC6C-3AF8556D1A74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846B02C-8C99-2F49-6D4A-86BA86458B4A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585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Chuẩn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bị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mới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E34BCA-14CE-0E78-3EA2-D994F8187B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2306" y="834570"/>
            <a:ext cx="6761050" cy="14997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4"/>
            <a:stretch>
              <a:fillRect l="-60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C1C17-904D-CD2A-2F6B-C17619C603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238" y="1776429"/>
            <a:ext cx="9443522" cy="323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BE7B4-EC3E-A22D-DA0C-E180305F5D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5211" y="296087"/>
            <a:ext cx="249957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AECF-A729-0866-47F4-BF3026C8E874}"/>
              </a:ext>
            </a:extLst>
          </p:cNvPr>
          <p:cNvGrpSpPr/>
          <p:nvPr/>
        </p:nvGrpSpPr>
        <p:grpSpPr>
          <a:xfrm>
            <a:off x="1793631" y="1080464"/>
            <a:ext cx="9832614" cy="4722459"/>
            <a:chOff x="0" y="0"/>
            <a:chExt cx="3505746" cy="16310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46A1DC3-90C8-7613-B0F3-7097DAD89FD0}"/>
                </a:ext>
              </a:extLst>
            </p:cNvPr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86C276AC-8C6D-FA9D-3775-85E2D777410C}"/>
                </a:ext>
              </a:extLst>
            </p:cNvPr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F2649C9E-3BBA-468B-0C29-C4B366933F9E}"/>
              </a:ext>
            </a:extLst>
          </p:cNvPr>
          <p:cNvSpPr/>
          <p:nvPr/>
        </p:nvSpPr>
        <p:spPr>
          <a:xfrm>
            <a:off x="-285750" y="469579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D663D-9340-5C08-7763-3E46A4077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72" y="381835"/>
            <a:ext cx="5090601" cy="1176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554821-F98D-086B-C39F-1672573F587F}"/>
              </a:ext>
            </a:extLst>
          </p:cNvPr>
          <p:cNvSpPr txBox="1"/>
          <p:nvPr/>
        </p:nvSpPr>
        <p:spPr>
          <a:xfrm>
            <a:off x="2086701" y="1410755"/>
            <a:ext cx="9539544" cy="403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B8ABC7F6-CA61-7CDA-1DCA-DFE08B9BDC84}"/>
              </a:ext>
            </a:extLst>
          </p:cNvPr>
          <p:cNvSpPr/>
          <p:nvPr/>
        </p:nvSpPr>
        <p:spPr>
          <a:xfrm flipH="1">
            <a:off x="65949" y="3250416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89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AAD7E-2F47-7A9F-8FC2-5229DF5C2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84" y="1496400"/>
            <a:ext cx="5998984" cy="38651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F8E8068-897F-9441-AA1B-928E56319A60}"/>
              </a:ext>
            </a:extLst>
          </p:cNvPr>
          <p:cNvSpPr/>
          <p:nvPr/>
        </p:nvSpPr>
        <p:spPr>
          <a:xfrm>
            <a:off x="7275737" y="2399575"/>
            <a:ext cx="4144459" cy="3145463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3A46C-EE66-4AC6-3A74-EB27CF7316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917" t="6677" r="5273" b="1066"/>
          <a:stretch/>
        </p:blipFill>
        <p:spPr>
          <a:xfrm>
            <a:off x="3569877" y="3140265"/>
            <a:ext cx="3345537" cy="1977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AA40418-D345-BF97-0D8B-7C4ED291E6E5}"/>
              </a:ext>
            </a:extLst>
          </p:cNvPr>
          <p:cNvSpPr/>
          <p:nvPr/>
        </p:nvSpPr>
        <p:spPr>
          <a:xfrm>
            <a:off x="2524703" y="1502737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38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D0E18A6-963E-1029-F269-69558B03C8A1}"/>
              </a:ext>
            </a:extLst>
          </p:cNvPr>
          <p:cNvSpPr/>
          <p:nvPr/>
        </p:nvSpPr>
        <p:spPr>
          <a:xfrm>
            <a:off x="7046939" y="2580900"/>
            <a:ext cx="4427773" cy="2955688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A1219-8E51-2959-4048-A859A232D4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572" y="3273475"/>
            <a:ext cx="3830842" cy="1929932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539E2F-5EC5-6343-DFBF-394CEBF0D4B1}"/>
              </a:ext>
            </a:extLst>
          </p:cNvPr>
          <p:cNvSpPr/>
          <p:nvPr/>
        </p:nvSpPr>
        <p:spPr>
          <a:xfrm>
            <a:off x="2424666" y="1338140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697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23769" y="833413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385183" y="1692227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A4CB9-9F25-0A63-ACC2-13F803B559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887" y="1692227"/>
            <a:ext cx="5998984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3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837904" y="3102795"/>
            <a:ext cx="10516193" cy="1822497"/>
          </a:xfrm>
          <a:custGeom>
            <a:avLst/>
            <a:gdLst/>
            <a:ahLst/>
            <a:cxnLst/>
            <a:rect l="l" t="t" r="r" b="b"/>
            <a:pathLst>
              <a:path w="15774290" h="2733745">
                <a:moveTo>
                  <a:pt x="0" y="0"/>
                </a:moveTo>
                <a:lnTo>
                  <a:pt x="15774290" y="0"/>
                </a:lnTo>
                <a:lnTo>
                  <a:pt x="15774290" y="2733745"/>
                </a:lnTo>
                <a:lnTo>
                  <a:pt x="0" y="2733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275357" y="4722480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5"/>
                </a:lnTo>
                <a:lnTo>
                  <a:pt x="0" y="1237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800" y="2259584"/>
            <a:ext cx="9617727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803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bình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hành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79293" y="5458406"/>
            <a:ext cx="3499553" cy="5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  <a:spcBef>
                <a:spcPct val="0"/>
              </a:spcBef>
            </a:pP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47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47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hành</a:t>
            </a:r>
            <a:endParaRPr lang="en-US" sz="3470" dirty="0">
              <a:solidFill>
                <a:srgbClr val="DE3E56"/>
              </a:solidFill>
              <a:latin typeface="Cambria 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AF773A-E748-5681-74FE-BBC8DA17F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378" y="720128"/>
            <a:ext cx="2591025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7E42FA-F452-4E48-7E86-A02850A8B0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0006" y="635210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99" y="0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90007" y="2890939"/>
            <a:ext cx="10423761" cy="1882847"/>
          </a:xfrm>
          <a:custGeom>
            <a:avLst/>
            <a:gdLst/>
            <a:ahLst/>
            <a:cxnLst/>
            <a:rect l="l" t="t" r="r" b="b"/>
            <a:pathLst>
              <a:path w="15635642" h="2824270">
                <a:moveTo>
                  <a:pt x="0" y="0"/>
                </a:moveTo>
                <a:lnTo>
                  <a:pt x="15635642" y="0"/>
                </a:lnTo>
                <a:lnTo>
                  <a:pt x="15635642" y="2824271"/>
                </a:lnTo>
                <a:lnTo>
                  <a:pt x="0" y="2824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415245" y="4512879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6"/>
                </a:lnTo>
                <a:lnTo>
                  <a:pt x="0" y="1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9337" y="2062744"/>
            <a:ext cx="961772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36"/>
              </a:lnSpc>
            </a:pPr>
            <a:r>
              <a:rPr lang="en-US" sz="3536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song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song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vuông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góc</a:t>
            </a:r>
            <a:endParaRPr lang="en-US" sz="3536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22089" y="5382260"/>
            <a:ext cx="669373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Hình chữ nhật vừa có cặp cạnh </a:t>
            </a:r>
          </a:p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song song vừa có cặp cạnh vuông góc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6B5F3E-87DB-A0CE-2858-5F0BFFEDB1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258" y="732462"/>
            <a:ext cx="2591025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3A542-E4CD-0F2E-15D8-CD831E3A68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5283" y="685799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599027" y="1851329"/>
            <a:ext cx="5616794" cy="3526358"/>
          </a:xfrm>
          <a:custGeom>
            <a:avLst/>
            <a:gdLst/>
            <a:ahLst/>
            <a:cxnLst/>
            <a:rect l="l" t="t" r="r" b="b"/>
            <a:pathLst>
              <a:path w="8425191" h="5289537">
                <a:moveTo>
                  <a:pt x="0" y="0"/>
                </a:moveTo>
                <a:lnTo>
                  <a:pt x="8425190" y="0"/>
                </a:lnTo>
                <a:lnTo>
                  <a:pt x="8425190" y="5289537"/>
                </a:lnTo>
                <a:lnTo>
                  <a:pt x="0" y="52895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9754" y="288781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 dirty="0">
                <a:solidFill>
                  <a:srgbClr val="000000"/>
                </a:solidFill>
                <a:latin typeface="Cambria Bold"/>
              </a:rPr>
              <a:t>BC =   </a:t>
            </a:r>
            <a:r>
              <a:rPr lang="en-US" sz="4466" dirty="0">
                <a:solidFill>
                  <a:srgbClr val="DE3E56"/>
                </a:solidFill>
                <a:latin typeface="Cambria Bold"/>
              </a:rPr>
              <a:t>3</a:t>
            </a:r>
            <a:r>
              <a:rPr lang="en-US" sz="4466" dirty="0">
                <a:solidFill>
                  <a:srgbClr val="000000"/>
                </a:solidFill>
                <a:latin typeface="Cambria Bold"/>
              </a:rPr>
              <a:t>    cm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90710" y="2625055"/>
            <a:ext cx="843375" cy="9020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987419" y="5294865"/>
            <a:ext cx="484001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94"/>
              </a:lnSpc>
            </a:pP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hành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các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cặp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đối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nhau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9754" y="3881908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DC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3694007"/>
            <a:ext cx="843375" cy="902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3B75D0-08F1-1E0F-63CE-43B55F47C8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470" y="822380"/>
            <a:ext cx="2584928" cy="1018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15F006-F66F-32A4-C30F-FC6250BFBE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2519" y="593663"/>
            <a:ext cx="7230483" cy="16765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319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#9Slide07 HoneyCream</vt:lpstr>
      <vt:lpstr>SVN-Newton</vt:lpstr>
      <vt:lpstr>SVN-Ready</vt:lpstr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MĂNG NON TEAM</cp:keywords>
  <cp:lastModifiedBy>Windows User</cp:lastModifiedBy>
  <cp:revision>9</cp:revision>
  <dcterms:created xsi:type="dcterms:W3CDTF">2023-10-17T08:02:59Z</dcterms:created>
  <dcterms:modified xsi:type="dcterms:W3CDTF">2025-01-02T09:12:48Z</dcterms:modified>
</cp:coreProperties>
</file>