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9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#9Slide07 HoneyCream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91"/>
    <a:srgbClr val="FBE369"/>
    <a:srgbClr val="F9D624"/>
    <a:srgbClr val="85D5C8"/>
    <a:srgbClr val="43BEA9"/>
    <a:srgbClr val="6AC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-571500" y="9151937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5544800" y="908685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sv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8.svg"/><Relationship Id="rId15" Type="http://schemas.openxmlformats.org/officeDocument/2006/relationships/image" Target="../media/image9.png"/><Relationship Id="rId10" Type="http://schemas.openxmlformats.org/officeDocument/2006/relationships/image" Target="../media/image13.sv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41.sv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6.sv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41.svg"/><Relationship Id="rId7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6.sv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5" Type="http://schemas.openxmlformats.org/officeDocument/2006/relationships/image" Target="../media/image33.png"/><Relationship Id="rId10" Type="http://schemas.openxmlformats.org/officeDocument/2006/relationships/image" Target="../media/image26.sv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9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19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5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33294" y="6689240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9948103" y="-989491"/>
            <a:ext cx="8992480" cy="8747230"/>
          </a:xfrm>
          <a:custGeom>
            <a:avLst/>
            <a:gdLst/>
            <a:ahLst/>
            <a:cxnLst/>
            <a:rect l="l" t="t" r="r" b="b"/>
            <a:pathLst>
              <a:path w="8992480" h="8747230">
                <a:moveTo>
                  <a:pt x="0" y="0"/>
                </a:moveTo>
                <a:lnTo>
                  <a:pt x="8992480" y="0"/>
                </a:lnTo>
                <a:lnTo>
                  <a:pt x="8992480" y="8747231"/>
                </a:lnTo>
                <a:lnTo>
                  <a:pt x="0" y="87472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79663">
            <a:off x="4095369" y="-275503"/>
            <a:ext cx="14344279" cy="10061849"/>
          </a:xfrm>
          <a:custGeom>
            <a:avLst/>
            <a:gdLst/>
            <a:ahLst/>
            <a:cxnLst/>
            <a:rect l="l" t="t" r="r" b="b"/>
            <a:pathLst>
              <a:path w="12295717" h="8268870">
                <a:moveTo>
                  <a:pt x="0" y="0"/>
                </a:moveTo>
                <a:lnTo>
                  <a:pt x="12295717" y="0"/>
                </a:lnTo>
                <a:lnTo>
                  <a:pt x="12295717" y="8268870"/>
                </a:lnTo>
                <a:lnTo>
                  <a:pt x="0" y="8268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685418" y="1030299"/>
            <a:ext cx="4832938" cy="9227566"/>
          </a:xfrm>
          <a:custGeom>
            <a:avLst/>
            <a:gdLst/>
            <a:ahLst/>
            <a:cxnLst/>
            <a:rect l="l" t="t" r="r" b="b"/>
            <a:pathLst>
              <a:path w="4832938" h="9227566">
                <a:moveTo>
                  <a:pt x="4832938" y="0"/>
                </a:moveTo>
                <a:lnTo>
                  <a:pt x="0" y="0"/>
                </a:lnTo>
                <a:lnTo>
                  <a:pt x="0" y="9227566"/>
                </a:lnTo>
                <a:lnTo>
                  <a:pt x="4832938" y="9227566"/>
                </a:lnTo>
                <a:lnTo>
                  <a:pt x="4832938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91500" y="6058230"/>
            <a:ext cx="3996499" cy="4114800"/>
          </a:xfrm>
          <a:custGeom>
            <a:avLst/>
            <a:gdLst/>
            <a:ahLst/>
            <a:cxnLst/>
            <a:rect l="l" t="t" r="r" b="b"/>
            <a:pathLst>
              <a:path w="3996499" h="4114800">
                <a:moveTo>
                  <a:pt x="0" y="0"/>
                </a:moveTo>
                <a:lnTo>
                  <a:pt x="3996500" y="0"/>
                </a:lnTo>
                <a:lnTo>
                  <a:pt x="39965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92271" y="6172200"/>
            <a:ext cx="4128562" cy="4114800"/>
          </a:xfrm>
          <a:custGeom>
            <a:avLst/>
            <a:gdLst/>
            <a:ahLst/>
            <a:cxnLst/>
            <a:rect l="l" t="t" r="r" b="b"/>
            <a:pathLst>
              <a:path w="4128562" h="4114800">
                <a:moveTo>
                  <a:pt x="0" y="0"/>
                </a:moveTo>
                <a:lnTo>
                  <a:pt x="4128562" y="0"/>
                </a:lnTo>
                <a:lnTo>
                  <a:pt x="41285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852078" y="7316597"/>
            <a:ext cx="3707571" cy="2916622"/>
          </a:xfrm>
          <a:custGeom>
            <a:avLst/>
            <a:gdLst/>
            <a:ahLst/>
            <a:cxnLst/>
            <a:rect l="l" t="t" r="r" b="b"/>
            <a:pathLst>
              <a:path w="3707571" h="2916622">
                <a:moveTo>
                  <a:pt x="0" y="0"/>
                </a:moveTo>
                <a:lnTo>
                  <a:pt x="3707571" y="0"/>
                </a:lnTo>
                <a:lnTo>
                  <a:pt x="3707571" y="2916622"/>
                </a:lnTo>
                <a:lnTo>
                  <a:pt x="0" y="29166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4016" y="44234"/>
            <a:ext cx="1869224" cy="18507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09021" y="1264276"/>
            <a:ext cx="10790855" cy="6206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839163"/>
            <a:ext cx="16785922" cy="8003527"/>
            <a:chOff x="0" y="0"/>
            <a:chExt cx="4420984" cy="21079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20984" cy="2107925"/>
            </a:xfrm>
            <a:custGeom>
              <a:avLst/>
              <a:gdLst/>
              <a:ahLst/>
              <a:cxnLst/>
              <a:rect l="l" t="t" r="r" b="b"/>
              <a:pathLst>
                <a:path w="4420984" h="2107925">
                  <a:moveTo>
                    <a:pt x="23522" y="0"/>
                  </a:moveTo>
                  <a:lnTo>
                    <a:pt x="4397462" y="0"/>
                  </a:lnTo>
                  <a:cubicBezTo>
                    <a:pt x="4403700" y="0"/>
                    <a:pt x="4409683" y="2478"/>
                    <a:pt x="4414094" y="6889"/>
                  </a:cubicBezTo>
                  <a:cubicBezTo>
                    <a:pt x="4418505" y="11301"/>
                    <a:pt x="4420984" y="17284"/>
                    <a:pt x="4420984" y="23522"/>
                  </a:cubicBezTo>
                  <a:lnTo>
                    <a:pt x="4420984" y="2084403"/>
                  </a:lnTo>
                  <a:cubicBezTo>
                    <a:pt x="4420984" y="2090641"/>
                    <a:pt x="4418505" y="2096624"/>
                    <a:pt x="4414094" y="2101035"/>
                  </a:cubicBezTo>
                  <a:cubicBezTo>
                    <a:pt x="4409683" y="2105447"/>
                    <a:pt x="4403700" y="2107925"/>
                    <a:pt x="4397462" y="2107925"/>
                  </a:cubicBezTo>
                  <a:lnTo>
                    <a:pt x="23522" y="2107925"/>
                  </a:lnTo>
                  <a:cubicBezTo>
                    <a:pt x="17284" y="2107925"/>
                    <a:pt x="11301" y="2105447"/>
                    <a:pt x="6889" y="2101035"/>
                  </a:cubicBezTo>
                  <a:cubicBezTo>
                    <a:pt x="2478" y="2096624"/>
                    <a:pt x="0" y="2090641"/>
                    <a:pt x="0" y="2084403"/>
                  </a:cubicBezTo>
                  <a:lnTo>
                    <a:pt x="0" y="23522"/>
                  </a:lnTo>
                  <a:cubicBezTo>
                    <a:pt x="0" y="17284"/>
                    <a:pt x="2478" y="11301"/>
                    <a:pt x="6889" y="6889"/>
                  </a:cubicBezTo>
                  <a:cubicBezTo>
                    <a:pt x="11301" y="2478"/>
                    <a:pt x="17284" y="0"/>
                    <a:pt x="23522" y="0"/>
                  </a:cubicBezTo>
                  <a:close/>
                </a:path>
              </a:pathLst>
            </a:custGeom>
            <a:solidFill>
              <a:srgbClr val="EFAC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420984" cy="218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8446" y="2229960"/>
            <a:ext cx="15830854" cy="7276465"/>
            <a:chOff x="0" y="0"/>
            <a:chExt cx="4169443" cy="19164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9443" cy="1916435"/>
            </a:xfrm>
            <a:custGeom>
              <a:avLst/>
              <a:gdLst/>
              <a:ahLst/>
              <a:cxnLst/>
              <a:rect l="l" t="t" r="r" b="b"/>
              <a:pathLst>
                <a:path w="4169443" h="1916435">
                  <a:moveTo>
                    <a:pt x="24941" y="0"/>
                  </a:moveTo>
                  <a:lnTo>
                    <a:pt x="4144502" y="0"/>
                  </a:lnTo>
                  <a:cubicBezTo>
                    <a:pt x="4158277" y="0"/>
                    <a:pt x="4169443" y="11166"/>
                    <a:pt x="4169443" y="24941"/>
                  </a:cubicBezTo>
                  <a:lnTo>
                    <a:pt x="4169443" y="1891494"/>
                  </a:lnTo>
                  <a:cubicBezTo>
                    <a:pt x="4169443" y="1898109"/>
                    <a:pt x="4166815" y="1904453"/>
                    <a:pt x="4162138" y="1909130"/>
                  </a:cubicBezTo>
                  <a:cubicBezTo>
                    <a:pt x="4157461" y="1913807"/>
                    <a:pt x="4151117" y="1916435"/>
                    <a:pt x="4144502" y="1916435"/>
                  </a:cubicBezTo>
                  <a:lnTo>
                    <a:pt x="24941" y="1916435"/>
                  </a:lnTo>
                  <a:cubicBezTo>
                    <a:pt x="18326" y="1916435"/>
                    <a:pt x="11982" y="1913807"/>
                    <a:pt x="7305" y="1909130"/>
                  </a:cubicBezTo>
                  <a:cubicBezTo>
                    <a:pt x="2628" y="1904453"/>
                    <a:pt x="0" y="1898109"/>
                    <a:pt x="0" y="1891494"/>
                  </a:cubicBezTo>
                  <a:lnTo>
                    <a:pt x="0" y="24941"/>
                  </a:lnTo>
                  <a:cubicBezTo>
                    <a:pt x="0" y="18326"/>
                    <a:pt x="2628" y="11982"/>
                    <a:pt x="7305" y="7305"/>
                  </a:cubicBezTo>
                  <a:cubicBezTo>
                    <a:pt x="11982" y="2628"/>
                    <a:pt x="18326" y="0"/>
                    <a:pt x="24941" y="0"/>
                  </a:cubicBezTo>
                  <a:close/>
                </a:path>
              </a:pathLst>
            </a:custGeom>
            <a:solidFill>
              <a:srgbClr val="FFFEF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4169443" cy="1992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860222" y="305809"/>
            <a:ext cx="6277725" cy="2509722"/>
          </a:xfrm>
          <a:custGeom>
            <a:avLst/>
            <a:gdLst/>
            <a:ahLst/>
            <a:cxnLst/>
            <a:rect l="l" t="t" r="r" b="b"/>
            <a:pathLst>
              <a:path w="6277725" h="2509722">
                <a:moveTo>
                  <a:pt x="0" y="0"/>
                </a:moveTo>
                <a:lnTo>
                  <a:pt x="6277725" y="0"/>
                </a:lnTo>
                <a:lnTo>
                  <a:pt x="6277725" y="2509722"/>
                </a:lnTo>
                <a:lnTo>
                  <a:pt x="0" y="2509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892993" y="7277862"/>
            <a:ext cx="8541693" cy="819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tù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K,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KH, 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2231" y="3848939"/>
            <a:ext cx="8605241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nhọn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G,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GE, GH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2231" y="4908339"/>
            <a:ext cx="8739893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nhọn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H,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HK, HG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1422" y="6074219"/>
            <a:ext cx="8807219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vuông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E,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EG, EK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121571" y="3205658"/>
            <a:ext cx="7537475" cy="5385391"/>
            <a:chOff x="1418496" y="3065525"/>
            <a:chExt cx="8175802" cy="5688585"/>
          </a:xfrm>
        </p:grpSpPr>
        <p:sp>
          <p:nvSpPr>
            <p:cNvPr id="18" name="Freeform 14"/>
            <p:cNvSpPr/>
            <p:nvPr/>
          </p:nvSpPr>
          <p:spPr>
            <a:xfrm>
              <a:off x="1418496" y="3065525"/>
              <a:ext cx="8175802" cy="5688585"/>
            </a:xfrm>
            <a:custGeom>
              <a:avLst/>
              <a:gdLst/>
              <a:ahLst/>
              <a:cxnLst/>
              <a:rect l="l" t="t" r="r" b="b"/>
              <a:pathLst>
                <a:path w="8175802" h="5688585">
                  <a:moveTo>
                    <a:pt x="0" y="0"/>
                  </a:moveTo>
                  <a:lnTo>
                    <a:pt x="8175802" y="0"/>
                  </a:lnTo>
                  <a:lnTo>
                    <a:pt x="8175802" y="5688585"/>
                  </a:lnTo>
                  <a:lnTo>
                    <a:pt x="0" y="5688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9" name="TextBox 17"/>
            <p:cNvSpPr txBox="1"/>
            <p:nvPr/>
          </p:nvSpPr>
          <p:spPr>
            <a:xfrm>
              <a:off x="2023913" y="334633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G</a:t>
              </a:r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8224813" y="42799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H</a:t>
              </a:r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2023913" y="758178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K</a:t>
              </a:r>
            </a:p>
          </p:txBody>
        </p:sp>
        <p:sp>
          <p:nvSpPr>
            <p:cNvPr id="22" name="TextBox 20"/>
            <p:cNvSpPr txBox="1"/>
            <p:nvPr/>
          </p:nvSpPr>
          <p:spPr>
            <a:xfrm>
              <a:off x="6223666" y="758178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E</a:t>
              </a:r>
            </a:p>
          </p:txBody>
        </p:sp>
      </p:grpSp>
      <p:sp>
        <p:nvSpPr>
          <p:cNvPr id="31" name="Flowchart: Merge 30"/>
          <p:cNvSpPr/>
          <p:nvPr/>
        </p:nvSpPr>
        <p:spPr>
          <a:xfrm>
            <a:off x="11589685" y="4034156"/>
            <a:ext cx="4897755" cy="352536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6" h="10441">
                <a:moveTo>
                  <a:pt x="0" y="0"/>
                </a:moveTo>
                <a:lnTo>
                  <a:pt x="14366" y="3527"/>
                </a:lnTo>
                <a:cubicBezTo>
                  <a:pt x="11927" y="4772"/>
                  <a:pt x="7366" y="2993"/>
                  <a:pt x="4865" y="5309"/>
                </a:cubicBezTo>
                <a:cubicBezTo>
                  <a:pt x="2436" y="7041"/>
                  <a:pt x="1566" y="8646"/>
                  <a:pt x="10" y="10441"/>
                </a:cubicBezTo>
                <a:cubicBezTo>
                  <a:pt x="69" y="6877"/>
                  <a:pt x="66" y="3564"/>
                  <a:pt x="0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873" y="435384"/>
            <a:ext cx="7742591" cy="2353260"/>
          </a:xfrm>
          <a:prstGeom prst="rect">
            <a:avLst/>
          </a:prstGeom>
        </p:spPr>
      </p:pic>
      <p:sp>
        <p:nvSpPr>
          <p:cNvPr id="33" name="Flowchart: Merge 30"/>
          <p:cNvSpPr/>
          <p:nvPr/>
        </p:nvSpPr>
        <p:spPr>
          <a:xfrm rot="6476464">
            <a:off x="12346673" y="3245258"/>
            <a:ext cx="2715482" cy="504148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4366"/>
              <a:gd name="connsiteY0" fmla="*/ 0 h 15250"/>
              <a:gd name="connsiteX1" fmla="*/ 14366 w 14366"/>
              <a:gd name="connsiteY1" fmla="*/ 3527 h 15250"/>
              <a:gd name="connsiteX2" fmla="*/ 4865 w 14366"/>
              <a:gd name="connsiteY2" fmla="*/ 5309 h 15250"/>
              <a:gd name="connsiteX3" fmla="*/ 1093 w 14366"/>
              <a:gd name="connsiteY3" fmla="*/ 15250 h 15250"/>
              <a:gd name="connsiteX4" fmla="*/ 0 w 14366"/>
              <a:gd name="connsiteY4" fmla="*/ 0 h 15250"/>
              <a:gd name="connsiteX0" fmla="*/ 0 w 7965"/>
              <a:gd name="connsiteY0" fmla="*/ 0 h 15250"/>
              <a:gd name="connsiteX1" fmla="*/ 7965 w 7965"/>
              <a:gd name="connsiteY1" fmla="*/ 2376 h 15250"/>
              <a:gd name="connsiteX2" fmla="*/ 4865 w 7965"/>
              <a:gd name="connsiteY2" fmla="*/ 5309 h 15250"/>
              <a:gd name="connsiteX3" fmla="*/ 1093 w 7965"/>
              <a:gd name="connsiteY3" fmla="*/ 15250 h 15250"/>
              <a:gd name="connsiteX4" fmla="*/ 0 w 7965"/>
              <a:gd name="connsiteY4" fmla="*/ 0 h 15250"/>
              <a:gd name="connsiteX0" fmla="*/ 0 w 10000"/>
              <a:gd name="connsiteY0" fmla="*/ 0 h 9791"/>
              <a:gd name="connsiteX1" fmla="*/ 10000 w 10000"/>
              <a:gd name="connsiteY1" fmla="*/ 1558 h 9791"/>
              <a:gd name="connsiteX2" fmla="*/ 6108 w 10000"/>
              <a:gd name="connsiteY2" fmla="*/ 3481 h 9791"/>
              <a:gd name="connsiteX3" fmla="*/ 1326 w 10000"/>
              <a:gd name="connsiteY3" fmla="*/ 9791 h 9791"/>
              <a:gd name="connsiteX4" fmla="*/ 0 w 10000"/>
              <a:gd name="connsiteY4" fmla="*/ 0 h 9791"/>
              <a:gd name="connsiteX0" fmla="*/ 0 w 10000"/>
              <a:gd name="connsiteY0" fmla="*/ 0 h 10000"/>
              <a:gd name="connsiteX1" fmla="*/ 10000 w 10000"/>
              <a:gd name="connsiteY1" fmla="*/ 1591 h 10000"/>
              <a:gd name="connsiteX2" fmla="*/ 6108 w 10000"/>
              <a:gd name="connsiteY2" fmla="*/ 3555 h 10000"/>
              <a:gd name="connsiteX3" fmla="*/ 1326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1591"/>
                </a:lnTo>
                <a:cubicBezTo>
                  <a:pt x="6938" y="2425"/>
                  <a:pt x="9248" y="2005"/>
                  <a:pt x="6108" y="3555"/>
                </a:cubicBezTo>
                <a:cubicBezTo>
                  <a:pt x="3058" y="4716"/>
                  <a:pt x="3280" y="8798"/>
                  <a:pt x="1326" y="10000"/>
                </a:cubicBezTo>
                <a:cubicBezTo>
                  <a:pt x="1027" y="7678"/>
                  <a:pt x="83" y="2387"/>
                  <a:pt x="0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Merge 30"/>
          <p:cNvSpPr/>
          <p:nvPr/>
        </p:nvSpPr>
        <p:spPr>
          <a:xfrm rot="10585618">
            <a:off x="11511511" y="5308319"/>
            <a:ext cx="5124678" cy="231202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4366"/>
              <a:gd name="connsiteY0" fmla="*/ 0 h 15250"/>
              <a:gd name="connsiteX1" fmla="*/ 14366 w 14366"/>
              <a:gd name="connsiteY1" fmla="*/ 3527 h 15250"/>
              <a:gd name="connsiteX2" fmla="*/ 4865 w 14366"/>
              <a:gd name="connsiteY2" fmla="*/ 5309 h 15250"/>
              <a:gd name="connsiteX3" fmla="*/ 1093 w 14366"/>
              <a:gd name="connsiteY3" fmla="*/ 15250 h 15250"/>
              <a:gd name="connsiteX4" fmla="*/ 0 w 14366"/>
              <a:gd name="connsiteY4" fmla="*/ 0 h 15250"/>
              <a:gd name="connsiteX0" fmla="*/ 0 w 7965"/>
              <a:gd name="connsiteY0" fmla="*/ 0 h 15250"/>
              <a:gd name="connsiteX1" fmla="*/ 7965 w 7965"/>
              <a:gd name="connsiteY1" fmla="*/ 2376 h 15250"/>
              <a:gd name="connsiteX2" fmla="*/ 4865 w 7965"/>
              <a:gd name="connsiteY2" fmla="*/ 5309 h 15250"/>
              <a:gd name="connsiteX3" fmla="*/ 1093 w 7965"/>
              <a:gd name="connsiteY3" fmla="*/ 15250 h 15250"/>
              <a:gd name="connsiteX4" fmla="*/ 0 w 7965"/>
              <a:gd name="connsiteY4" fmla="*/ 0 h 15250"/>
              <a:gd name="connsiteX0" fmla="*/ 0 w 10000"/>
              <a:gd name="connsiteY0" fmla="*/ 0 h 9791"/>
              <a:gd name="connsiteX1" fmla="*/ 10000 w 10000"/>
              <a:gd name="connsiteY1" fmla="*/ 1558 h 9791"/>
              <a:gd name="connsiteX2" fmla="*/ 6108 w 10000"/>
              <a:gd name="connsiteY2" fmla="*/ 3481 h 9791"/>
              <a:gd name="connsiteX3" fmla="*/ 1326 w 10000"/>
              <a:gd name="connsiteY3" fmla="*/ 9791 h 9791"/>
              <a:gd name="connsiteX4" fmla="*/ 0 w 10000"/>
              <a:gd name="connsiteY4" fmla="*/ 0 h 9791"/>
              <a:gd name="connsiteX0" fmla="*/ 0 w 10000"/>
              <a:gd name="connsiteY0" fmla="*/ 0 h 10000"/>
              <a:gd name="connsiteX1" fmla="*/ 10000 w 10000"/>
              <a:gd name="connsiteY1" fmla="*/ 1591 h 10000"/>
              <a:gd name="connsiteX2" fmla="*/ 6108 w 10000"/>
              <a:gd name="connsiteY2" fmla="*/ 3555 h 10000"/>
              <a:gd name="connsiteX3" fmla="*/ 1326 w 10000"/>
              <a:gd name="connsiteY3" fmla="*/ 10000 h 10000"/>
              <a:gd name="connsiteX4" fmla="*/ 0 w 10000"/>
              <a:gd name="connsiteY4" fmla="*/ 0 h 10000"/>
              <a:gd name="connsiteX0" fmla="*/ 6570 w 16570"/>
              <a:gd name="connsiteY0" fmla="*/ 0 h 4586"/>
              <a:gd name="connsiteX1" fmla="*/ 16570 w 16570"/>
              <a:gd name="connsiteY1" fmla="*/ 1591 h 4586"/>
              <a:gd name="connsiteX2" fmla="*/ 12678 w 16570"/>
              <a:gd name="connsiteY2" fmla="*/ 3555 h 4586"/>
              <a:gd name="connsiteX3" fmla="*/ 9 w 16570"/>
              <a:gd name="connsiteY3" fmla="*/ 4586 h 4586"/>
              <a:gd name="connsiteX4" fmla="*/ 6570 w 16570"/>
              <a:gd name="connsiteY4" fmla="*/ 0 h 4586"/>
              <a:gd name="connsiteX0" fmla="*/ 3969 w 10004"/>
              <a:gd name="connsiteY0" fmla="*/ 0 h 10000"/>
              <a:gd name="connsiteX1" fmla="*/ 10004 w 10004"/>
              <a:gd name="connsiteY1" fmla="*/ 3469 h 10000"/>
              <a:gd name="connsiteX2" fmla="*/ 7655 w 10004"/>
              <a:gd name="connsiteY2" fmla="*/ 7752 h 10000"/>
              <a:gd name="connsiteX3" fmla="*/ 9 w 10004"/>
              <a:gd name="connsiteY3" fmla="*/ 10000 h 10000"/>
              <a:gd name="connsiteX4" fmla="*/ 3969 w 10004"/>
              <a:gd name="connsiteY4" fmla="*/ 0 h 10000"/>
              <a:gd name="connsiteX0" fmla="*/ 3960 w 9995"/>
              <a:gd name="connsiteY0" fmla="*/ 0 h 10000"/>
              <a:gd name="connsiteX1" fmla="*/ 9995 w 9995"/>
              <a:gd name="connsiteY1" fmla="*/ 3469 h 10000"/>
              <a:gd name="connsiteX2" fmla="*/ 7646 w 9995"/>
              <a:gd name="connsiteY2" fmla="*/ 7752 h 10000"/>
              <a:gd name="connsiteX3" fmla="*/ 0 w 9995"/>
              <a:gd name="connsiteY3" fmla="*/ 10000 h 10000"/>
              <a:gd name="connsiteX4" fmla="*/ 3960 w 99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7650 w 11395"/>
              <a:gd name="connsiteY2" fmla="*/ 7752 h 10000"/>
              <a:gd name="connsiteX3" fmla="*/ 0 w 11395"/>
              <a:gd name="connsiteY3" fmla="*/ 10000 h 10000"/>
              <a:gd name="connsiteX4" fmla="*/ 3962 w 113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7650 w 11395"/>
              <a:gd name="connsiteY2" fmla="*/ 7752 h 10000"/>
              <a:gd name="connsiteX3" fmla="*/ 0 w 11395"/>
              <a:gd name="connsiteY3" fmla="*/ 10000 h 10000"/>
              <a:gd name="connsiteX4" fmla="*/ 3962 w 113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5977 w 11395"/>
              <a:gd name="connsiteY2" fmla="*/ 6983 h 10000"/>
              <a:gd name="connsiteX3" fmla="*/ 0 w 11395"/>
              <a:gd name="connsiteY3" fmla="*/ 10000 h 10000"/>
              <a:gd name="connsiteX4" fmla="*/ 3962 w 113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5977 w 11395"/>
              <a:gd name="connsiteY2" fmla="*/ 6983 h 10000"/>
              <a:gd name="connsiteX3" fmla="*/ 0 w 11395"/>
              <a:gd name="connsiteY3" fmla="*/ 10000 h 10000"/>
              <a:gd name="connsiteX4" fmla="*/ 3962 w 113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95" h="10000">
                <a:moveTo>
                  <a:pt x="3962" y="0"/>
                </a:moveTo>
                <a:lnTo>
                  <a:pt x="11395" y="808"/>
                </a:lnTo>
                <a:cubicBezTo>
                  <a:pt x="9546" y="2627"/>
                  <a:pt x="7873" y="3603"/>
                  <a:pt x="5977" y="6983"/>
                </a:cubicBezTo>
                <a:cubicBezTo>
                  <a:pt x="3891" y="9579"/>
                  <a:pt x="1181" y="7379"/>
                  <a:pt x="0" y="10000"/>
                </a:cubicBezTo>
                <a:cubicBezTo>
                  <a:pt x="1445" y="5700"/>
                  <a:pt x="2137" y="4694"/>
                  <a:pt x="3962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Merge 30"/>
          <p:cNvSpPr/>
          <p:nvPr/>
        </p:nvSpPr>
        <p:spPr>
          <a:xfrm rot="15265152">
            <a:off x="10656249" y="4287169"/>
            <a:ext cx="4365228" cy="323194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2031" y="0"/>
                </a:moveTo>
                <a:lnTo>
                  <a:pt x="10000" y="2880"/>
                </a:lnTo>
                <a:cubicBezTo>
                  <a:pt x="8095" y="4181"/>
                  <a:pt x="7784" y="3127"/>
                  <a:pt x="5831" y="5546"/>
                </a:cubicBezTo>
                <a:cubicBezTo>
                  <a:pt x="3934" y="7356"/>
                  <a:pt x="1215" y="8125"/>
                  <a:pt x="0" y="10000"/>
                </a:cubicBezTo>
                <a:cubicBezTo>
                  <a:pt x="807" y="6354"/>
                  <a:pt x="1405" y="3747"/>
                  <a:pt x="2031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153490" y="1563034"/>
            <a:ext cx="1697582" cy="1697582"/>
          </a:xfrm>
          <a:custGeom>
            <a:avLst/>
            <a:gdLst/>
            <a:ahLst/>
            <a:cxnLst/>
            <a:rect l="l" t="t" r="r" b="b"/>
            <a:pathLst>
              <a:path w="1697582" h="1697582">
                <a:moveTo>
                  <a:pt x="0" y="0"/>
                </a:moveTo>
                <a:lnTo>
                  <a:pt x="1697582" y="0"/>
                </a:lnTo>
                <a:lnTo>
                  <a:pt x="1697582" y="1697582"/>
                </a:lnTo>
                <a:lnTo>
                  <a:pt x="0" y="16975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720858" y="4709855"/>
            <a:ext cx="6435767" cy="3163618"/>
            <a:chOff x="0" y="0"/>
            <a:chExt cx="1009257" cy="4961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09257" cy="496118"/>
            </a:xfrm>
            <a:custGeom>
              <a:avLst/>
              <a:gdLst/>
              <a:ahLst/>
              <a:cxnLst/>
              <a:rect l="l" t="t" r="r" b="b"/>
              <a:pathLst>
                <a:path w="1009257" h="496118">
                  <a:moveTo>
                    <a:pt x="203200" y="0"/>
                  </a:moveTo>
                  <a:lnTo>
                    <a:pt x="806057" y="0"/>
                  </a:lnTo>
                  <a:lnTo>
                    <a:pt x="1009257" y="496118"/>
                  </a:lnTo>
                  <a:lnTo>
                    <a:pt x="0" y="4961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-76200"/>
              <a:ext cx="755257" cy="572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875163" y="1003433"/>
            <a:ext cx="14235105" cy="280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a) Dùng thước đo góc để đo các góc của hình tứ giác MNPQ.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b) Nêu tên các cặp góc có số đo bằng nhau của hình tứ giác MNPQ.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20858" y="40208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02983" y="7389286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Q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409876" y="7389286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P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238750" y="41732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79752" y="8616989"/>
            <a:ext cx="21044794" cy="3340513"/>
          </a:xfrm>
          <a:custGeom>
            <a:avLst/>
            <a:gdLst/>
            <a:ahLst/>
            <a:cxnLst/>
            <a:rect l="l" t="t" r="r" b="b"/>
            <a:pathLst>
              <a:path w="21044794" h="3340513">
                <a:moveTo>
                  <a:pt x="0" y="0"/>
                </a:moveTo>
                <a:lnTo>
                  <a:pt x="21044794" y="0"/>
                </a:lnTo>
                <a:lnTo>
                  <a:pt x="21044794" y="3340513"/>
                </a:lnTo>
                <a:lnTo>
                  <a:pt x="0" y="3340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2976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880" y="1276271"/>
            <a:ext cx="5234634" cy="9994528"/>
          </a:xfrm>
          <a:custGeom>
            <a:avLst/>
            <a:gdLst/>
            <a:ahLst/>
            <a:cxnLst/>
            <a:rect l="l" t="t" r="r" b="b"/>
            <a:pathLst>
              <a:path w="5234634" h="9994528">
                <a:moveTo>
                  <a:pt x="0" y="0"/>
                </a:moveTo>
                <a:lnTo>
                  <a:pt x="5234635" y="0"/>
                </a:lnTo>
                <a:lnTo>
                  <a:pt x="5234635" y="9994529"/>
                </a:lnTo>
                <a:lnTo>
                  <a:pt x="0" y="9994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5" name="Group 14"/>
          <p:cNvGrpSpPr/>
          <p:nvPr/>
        </p:nvGrpSpPr>
        <p:grpSpPr>
          <a:xfrm>
            <a:off x="1056950" y="1755198"/>
            <a:ext cx="9786930" cy="5989428"/>
            <a:chOff x="1028700" y="2899184"/>
            <a:chExt cx="9389865" cy="5989428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2899184"/>
              <a:ext cx="9389865" cy="5989428"/>
              <a:chOff x="0" y="0"/>
              <a:chExt cx="2473051" cy="157746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73051" cy="1577463"/>
              </a:xfrm>
              <a:custGeom>
                <a:avLst/>
                <a:gdLst/>
                <a:ahLst/>
                <a:cxnLst/>
                <a:rect l="l" t="t" r="r" b="b"/>
                <a:pathLst>
                  <a:path w="2473051" h="1577463">
                    <a:moveTo>
                      <a:pt x="42049" y="0"/>
                    </a:moveTo>
                    <a:lnTo>
                      <a:pt x="2431002" y="0"/>
                    </a:lnTo>
                    <a:cubicBezTo>
                      <a:pt x="2454225" y="0"/>
                      <a:pt x="2473051" y="18826"/>
                      <a:pt x="2473051" y="42049"/>
                    </a:cubicBezTo>
                    <a:lnTo>
                      <a:pt x="2473051" y="1535413"/>
                    </a:lnTo>
                    <a:cubicBezTo>
                      <a:pt x="2473051" y="1558636"/>
                      <a:pt x="2454225" y="1577463"/>
                      <a:pt x="2431002" y="1577463"/>
                    </a:cubicBezTo>
                    <a:lnTo>
                      <a:pt x="42049" y="1577463"/>
                    </a:lnTo>
                    <a:cubicBezTo>
                      <a:pt x="18826" y="1577463"/>
                      <a:pt x="0" y="1558636"/>
                      <a:pt x="0" y="1535413"/>
                    </a:cubicBezTo>
                    <a:lnTo>
                      <a:pt x="0" y="42049"/>
                    </a:lnTo>
                    <a:cubicBezTo>
                      <a:pt x="0" y="18826"/>
                      <a:pt x="18826" y="0"/>
                      <a:pt x="42049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2473051" cy="16536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276576" y="3104976"/>
              <a:ext cx="8831288" cy="5512013"/>
              <a:chOff x="0" y="0"/>
              <a:chExt cx="2325936" cy="14517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325936" cy="1451724"/>
              </a:xfrm>
              <a:custGeom>
                <a:avLst/>
                <a:gdLst/>
                <a:ahLst/>
                <a:cxnLst/>
                <a:rect l="l" t="t" r="r" b="b"/>
                <a:pathLst>
                  <a:path w="2325936" h="1451724">
                    <a:moveTo>
                      <a:pt x="44709" y="0"/>
                    </a:moveTo>
                    <a:lnTo>
                      <a:pt x="2281227" y="0"/>
                    </a:lnTo>
                    <a:cubicBezTo>
                      <a:pt x="2293084" y="0"/>
                      <a:pt x="2304456" y="4710"/>
                      <a:pt x="2312841" y="13095"/>
                    </a:cubicBezTo>
                    <a:cubicBezTo>
                      <a:pt x="2321226" y="21480"/>
                      <a:pt x="2325936" y="32851"/>
                      <a:pt x="2325936" y="44709"/>
                    </a:cubicBezTo>
                    <a:lnTo>
                      <a:pt x="2325936" y="1407015"/>
                    </a:lnTo>
                    <a:cubicBezTo>
                      <a:pt x="2325936" y="1431707"/>
                      <a:pt x="2305919" y="1451724"/>
                      <a:pt x="2281227" y="1451724"/>
                    </a:cubicBezTo>
                    <a:lnTo>
                      <a:pt x="44709" y="1451724"/>
                    </a:lnTo>
                    <a:cubicBezTo>
                      <a:pt x="32851" y="1451724"/>
                      <a:pt x="21480" y="1447013"/>
                      <a:pt x="13095" y="1438629"/>
                    </a:cubicBezTo>
                    <a:cubicBezTo>
                      <a:pt x="4710" y="1430244"/>
                      <a:pt x="0" y="1418872"/>
                      <a:pt x="0" y="1407015"/>
                    </a:cubicBezTo>
                    <a:lnTo>
                      <a:pt x="0" y="44709"/>
                    </a:lnTo>
                    <a:cubicBezTo>
                      <a:pt x="0" y="32851"/>
                      <a:pt x="4710" y="21480"/>
                      <a:pt x="13095" y="13095"/>
                    </a:cubicBezTo>
                    <a:cubicBezTo>
                      <a:pt x="21480" y="4710"/>
                      <a:pt x="32851" y="0"/>
                      <a:pt x="44709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2325936" cy="1527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2169223" y="737410"/>
            <a:ext cx="7562385" cy="2066964"/>
          </a:xfrm>
          <a:custGeom>
            <a:avLst/>
            <a:gdLst/>
            <a:ahLst/>
            <a:cxnLst/>
            <a:rect l="l" t="t" r="r" b="b"/>
            <a:pathLst>
              <a:path w="8284036" h="3311810">
                <a:moveTo>
                  <a:pt x="0" y="0"/>
                </a:moveTo>
                <a:lnTo>
                  <a:pt x="8284036" y="0"/>
                </a:lnTo>
                <a:lnTo>
                  <a:pt x="8284036" y="3311809"/>
                </a:lnTo>
                <a:lnTo>
                  <a:pt x="0" y="3311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14594" y="6015289"/>
            <a:ext cx="6335952" cy="5203401"/>
          </a:xfrm>
          <a:custGeom>
            <a:avLst/>
            <a:gdLst/>
            <a:ahLst/>
            <a:cxnLst/>
            <a:rect l="l" t="t" r="r" b="b"/>
            <a:pathLst>
              <a:path w="6335952" h="5203401">
                <a:moveTo>
                  <a:pt x="0" y="0"/>
                </a:moveTo>
                <a:lnTo>
                  <a:pt x="6335952" y="0"/>
                </a:lnTo>
                <a:lnTo>
                  <a:pt x="6335952" y="5203401"/>
                </a:lnTo>
                <a:lnTo>
                  <a:pt x="0" y="52034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44185" y="3284637"/>
            <a:ext cx="854714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Làm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việc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nhóm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4</a:t>
            </a:r>
          </a:p>
          <a:p>
            <a:pPr algn="just"/>
            <a:r>
              <a:rPr lang="en-US" sz="54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Hoàn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thành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yêu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cầu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bài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tập</a:t>
            </a:r>
            <a:endParaRPr lang="en-US" sz="5400" spc="203" dirty="0">
              <a:solidFill>
                <a:srgbClr val="545454"/>
              </a:solidFill>
              <a:latin typeface="Cambria"/>
            </a:endParaRPr>
          </a:p>
          <a:p>
            <a:pPr algn="just"/>
            <a:r>
              <a:rPr lang="en-US" sz="5400" spc="203" dirty="0">
                <a:solidFill>
                  <a:srgbClr val="545454"/>
                </a:solidFill>
                <a:latin typeface="Cambria"/>
              </a:rPr>
              <a:t>+ Chia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sẻ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kết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quả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trước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lớp</a:t>
            </a:r>
            <a:endParaRPr lang="en-US" sz="5400" spc="203" dirty="0">
              <a:solidFill>
                <a:srgbClr val="545454"/>
              </a:solidFill>
              <a:latin typeface="Cambri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4862" y="810809"/>
            <a:ext cx="5291787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211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a)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Dùng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thước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endParaRPr lang="en-US" sz="5000" spc="50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19542" y="3420991"/>
            <a:ext cx="7466373" cy="4203700"/>
            <a:chOff x="1242165" y="3073400"/>
            <a:chExt cx="8155514" cy="4603352"/>
          </a:xfrm>
        </p:grpSpPr>
        <p:grpSp>
          <p:nvGrpSpPr>
            <p:cNvPr id="10" name="Group 10"/>
            <p:cNvGrpSpPr/>
            <p:nvPr/>
          </p:nvGrpSpPr>
          <p:grpSpPr>
            <a:xfrm>
              <a:off x="2044037" y="3754309"/>
              <a:ext cx="6435767" cy="3163618"/>
              <a:chOff x="0" y="0"/>
              <a:chExt cx="1009257" cy="4961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9257" cy="496118"/>
              </a:xfrm>
              <a:custGeom>
                <a:avLst/>
                <a:gdLst/>
                <a:ahLst/>
                <a:cxnLst/>
                <a:rect l="l" t="t" r="r" b="b"/>
                <a:pathLst>
                  <a:path w="1009257" h="496118">
                    <a:moveTo>
                      <a:pt x="203200" y="0"/>
                    </a:moveTo>
                    <a:lnTo>
                      <a:pt x="806057" y="0"/>
                    </a:lnTo>
                    <a:lnTo>
                      <a:pt x="1009257" y="496118"/>
                    </a:lnTo>
                    <a:lnTo>
                      <a:pt x="0" y="49611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-76200"/>
                <a:ext cx="755257" cy="572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247984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2165" y="6798918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Q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479804" y="681315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561929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47082" y="6008549"/>
            <a:ext cx="8551057" cy="1709798"/>
            <a:chOff x="8364144" y="5602747"/>
            <a:chExt cx="8551057" cy="1709798"/>
          </a:xfrm>
        </p:grpSpPr>
        <p:grpSp>
          <p:nvGrpSpPr>
            <p:cNvPr id="18" name="Group 18"/>
            <p:cNvGrpSpPr/>
            <p:nvPr/>
          </p:nvGrpSpPr>
          <p:grpSpPr>
            <a:xfrm>
              <a:off x="8364144" y="5602747"/>
              <a:ext cx="8551057" cy="1709798"/>
              <a:chOff x="0" y="-76200"/>
              <a:chExt cx="1859735" cy="161868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859735" cy="1542482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1542482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1486565"/>
                    </a:lnTo>
                    <a:cubicBezTo>
                      <a:pt x="1859735" y="1501395"/>
                      <a:pt x="1853843" y="1515618"/>
                      <a:pt x="1843357" y="1526104"/>
                    </a:cubicBezTo>
                    <a:cubicBezTo>
                      <a:pt x="1832870" y="1536590"/>
                      <a:pt x="1818648" y="1542482"/>
                      <a:pt x="1803818" y="1542482"/>
                    </a:cubicBezTo>
                    <a:lnTo>
                      <a:pt x="55917" y="1542482"/>
                    </a:lnTo>
                    <a:cubicBezTo>
                      <a:pt x="41087" y="1542482"/>
                      <a:pt x="26864" y="1536590"/>
                      <a:pt x="16378" y="1526104"/>
                    </a:cubicBezTo>
                    <a:cubicBezTo>
                      <a:pt x="5891" y="1515618"/>
                      <a:pt x="0" y="1501395"/>
                      <a:pt x="0" y="1486565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85D5C8"/>
              </a:solidFill>
              <a:ln>
                <a:solidFill>
                  <a:srgbClr val="85D5C8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1859734" cy="1618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895528" y="6117747"/>
              <a:ext cx="7411500" cy="70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N,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NM, NP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514425" y="4259152"/>
            <a:ext cx="8551057" cy="1629309"/>
            <a:chOff x="8514425" y="4259152"/>
            <a:chExt cx="8551057" cy="1629309"/>
          </a:xfrm>
        </p:grpSpPr>
        <p:sp>
          <p:nvSpPr>
            <p:cNvPr id="27" name="Freeform 19"/>
            <p:cNvSpPr/>
            <p:nvPr/>
          </p:nvSpPr>
          <p:spPr>
            <a:xfrm>
              <a:off x="8514425" y="4259152"/>
              <a:ext cx="8551057" cy="1629309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8998356" y="4703279"/>
              <a:ext cx="7648504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M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MN, MQ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876521" y="2498422"/>
            <a:ext cx="3117174" cy="1449054"/>
            <a:chOff x="13175012" y="2131886"/>
            <a:chExt cx="3117174" cy="1449054"/>
          </a:xfrm>
        </p:grpSpPr>
        <p:sp>
          <p:nvSpPr>
            <p:cNvPr id="30" name="Freeform 10"/>
            <p:cNvSpPr/>
            <p:nvPr/>
          </p:nvSpPr>
          <p:spPr>
            <a:xfrm>
              <a:off x="13175012" y="2131886"/>
              <a:ext cx="3117174" cy="1449054"/>
            </a:xfrm>
            <a:custGeom>
              <a:avLst/>
              <a:gdLst/>
              <a:ahLst/>
              <a:cxnLst/>
              <a:rect l="l" t="t" r="r" b="b"/>
              <a:pathLst>
                <a:path w="8284036" h="3311810">
                  <a:moveTo>
                    <a:pt x="0" y="0"/>
                  </a:moveTo>
                  <a:lnTo>
                    <a:pt x="8284036" y="0"/>
                  </a:lnTo>
                  <a:lnTo>
                    <a:pt x="8284036" y="3311809"/>
                  </a:lnTo>
                  <a:lnTo>
                    <a:pt x="0" y="3311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Rectangle 22"/>
            <p:cNvSpPr/>
            <p:nvPr/>
          </p:nvSpPr>
          <p:spPr>
            <a:xfrm>
              <a:off x="13685876" y="2383365"/>
              <a:ext cx="2095445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tù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</a:p>
          </p:txBody>
        </p:sp>
      </p:grpSp>
      <p:sp>
        <p:nvSpPr>
          <p:cNvPr id="32" name="Flowchart: Merge 30"/>
          <p:cNvSpPr/>
          <p:nvPr/>
        </p:nvSpPr>
        <p:spPr>
          <a:xfrm rot="20639216">
            <a:off x="1216423" y="3823283"/>
            <a:ext cx="5326259" cy="242078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" h="10000">
                <a:moveTo>
                  <a:pt x="3655" y="0"/>
                </a:moveTo>
                <a:lnTo>
                  <a:pt x="9829" y="4010"/>
                </a:lnTo>
                <a:cubicBezTo>
                  <a:pt x="8312" y="5660"/>
                  <a:pt x="8236" y="3965"/>
                  <a:pt x="6681" y="7033"/>
                </a:cubicBezTo>
                <a:cubicBezTo>
                  <a:pt x="5170" y="9328"/>
                  <a:pt x="1082" y="7693"/>
                  <a:pt x="0" y="10000"/>
                </a:cubicBezTo>
                <a:cubicBezTo>
                  <a:pt x="1232" y="5918"/>
                  <a:pt x="2432" y="3681"/>
                  <a:pt x="3655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Merge 30"/>
          <p:cNvSpPr/>
          <p:nvPr/>
        </p:nvSpPr>
        <p:spPr>
          <a:xfrm rot="3029480">
            <a:off x="2950022" y="3777993"/>
            <a:ext cx="5222482" cy="27790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9" h="10000">
                <a:moveTo>
                  <a:pt x="4291" y="0"/>
                </a:moveTo>
                <a:lnTo>
                  <a:pt x="9899" y="3538"/>
                </a:lnTo>
                <a:cubicBezTo>
                  <a:pt x="8341" y="4975"/>
                  <a:pt x="7228" y="5519"/>
                  <a:pt x="4817" y="6743"/>
                </a:cubicBezTo>
                <a:cubicBezTo>
                  <a:pt x="2591" y="7110"/>
                  <a:pt x="1112" y="7990"/>
                  <a:pt x="0" y="10000"/>
                </a:cubicBezTo>
                <a:cubicBezTo>
                  <a:pt x="1456" y="6864"/>
                  <a:pt x="3034" y="3207"/>
                  <a:pt x="4291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211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a)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Dùng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thước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endParaRPr lang="en-US" sz="5000" spc="50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19542" y="3420991"/>
            <a:ext cx="7466373" cy="4203700"/>
            <a:chOff x="1242165" y="3073400"/>
            <a:chExt cx="8155514" cy="4603352"/>
          </a:xfrm>
        </p:grpSpPr>
        <p:grpSp>
          <p:nvGrpSpPr>
            <p:cNvPr id="10" name="Group 10"/>
            <p:cNvGrpSpPr/>
            <p:nvPr/>
          </p:nvGrpSpPr>
          <p:grpSpPr>
            <a:xfrm>
              <a:off x="2044037" y="3754309"/>
              <a:ext cx="6435767" cy="3163618"/>
              <a:chOff x="0" y="0"/>
              <a:chExt cx="1009257" cy="4961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9257" cy="496118"/>
              </a:xfrm>
              <a:custGeom>
                <a:avLst/>
                <a:gdLst/>
                <a:ahLst/>
                <a:cxnLst/>
                <a:rect l="l" t="t" r="r" b="b"/>
                <a:pathLst>
                  <a:path w="1009257" h="496118">
                    <a:moveTo>
                      <a:pt x="203200" y="0"/>
                    </a:moveTo>
                    <a:lnTo>
                      <a:pt x="806057" y="0"/>
                    </a:lnTo>
                    <a:lnTo>
                      <a:pt x="1009257" y="496118"/>
                    </a:lnTo>
                    <a:lnTo>
                      <a:pt x="0" y="49611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-76200"/>
                <a:ext cx="755257" cy="572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247984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2165" y="6798918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Q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479804" y="681315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561929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47082" y="6008549"/>
            <a:ext cx="8551057" cy="1709798"/>
            <a:chOff x="8364144" y="5602747"/>
            <a:chExt cx="8551057" cy="1709798"/>
          </a:xfrm>
        </p:grpSpPr>
        <p:grpSp>
          <p:nvGrpSpPr>
            <p:cNvPr id="18" name="Group 18"/>
            <p:cNvGrpSpPr/>
            <p:nvPr/>
          </p:nvGrpSpPr>
          <p:grpSpPr>
            <a:xfrm>
              <a:off x="8364144" y="5602747"/>
              <a:ext cx="8551057" cy="1709798"/>
              <a:chOff x="0" y="-76200"/>
              <a:chExt cx="1859735" cy="161868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859735" cy="1542482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1542482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1486565"/>
                    </a:lnTo>
                    <a:cubicBezTo>
                      <a:pt x="1859735" y="1501395"/>
                      <a:pt x="1853843" y="1515618"/>
                      <a:pt x="1843357" y="1526104"/>
                    </a:cubicBezTo>
                    <a:cubicBezTo>
                      <a:pt x="1832870" y="1536590"/>
                      <a:pt x="1818648" y="1542482"/>
                      <a:pt x="1803818" y="1542482"/>
                    </a:cubicBezTo>
                    <a:lnTo>
                      <a:pt x="55917" y="1542482"/>
                    </a:lnTo>
                    <a:cubicBezTo>
                      <a:pt x="41087" y="1542482"/>
                      <a:pt x="26864" y="1536590"/>
                      <a:pt x="16378" y="1526104"/>
                    </a:cubicBezTo>
                    <a:cubicBezTo>
                      <a:pt x="5891" y="1515618"/>
                      <a:pt x="0" y="1501395"/>
                      <a:pt x="0" y="1486565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85D5C8"/>
              </a:solidFill>
              <a:ln>
                <a:solidFill>
                  <a:srgbClr val="85D5C8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1859734" cy="1618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895528" y="6117747"/>
              <a:ext cx="7411500" cy="70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PQ, PN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514425" y="4259152"/>
            <a:ext cx="8551057" cy="1629309"/>
            <a:chOff x="8514425" y="4259152"/>
            <a:chExt cx="8551057" cy="1629309"/>
          </a:xfrm>
        </p:grpSpPr>
        <p:sp>
          <p:nvSpPr>
            <p:cNvPr id="27" name="Freeform 19"/>
            <p:cNvSpPr/>
            <p:nvPr/>
          </p:nvSpPr>
          <p:spPr>
            <a:xfrm>
              <a:off x="8514425" y="4259152"/>
              <a:ext cx="8551057" cy="1629309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8998356" y="4703279"/>
              <a:ext cx="7648504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QM, QP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997324" y="2430738"/>
            <a:ext cx="3343126" cy="1449054"/>
            <a:chOff x="12949060" y="2131886"/>
            <a:chExt cx="3343126" cy="1449054"/>
          </a:xfrm>
        </p:grpSpPr>
        <p:sp>
          <p:nvSpPr>
            <p:cNvPr id="30" name="Freeform 10"/>
            <p:cNvSpPr/>
            <p:nvPr/>
          </p:nvSpPr>
          <p:spPr>
            <a:xfrm>
              <a:off x="12949060" y="2131886"/>
              <a:ext cx="3343126" cy="1449054"/>
            </a:xfrm>
            <a:custGeom>
              <a:avLst/>
              <a:gdLst/>
              <a:ahLst/>
              <a:cxnLst/>
              <a:rect l="l" t="t" r="r" b="b"/>
              <a:pathLst>
                <a:path w="8284036" h="3311810">
                  <a:moveTo>
                    <a:pt x="0" y="0"/>
                  </a:moveTo>
                  <a:lnTo>
                    <a:pt x="8284036" y="0"/>
                  </a:lnTo>
                  <a:lnTo>
                    <a:pt x="8284036" y="3311809"/>
                  </a:lnTo>
                  <a:lnTo>
                    <a:pt x="0" y="3311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Rectangle 22"/>
            <p:cNvSpPr/>
            <p:nvPr/>
          </p:nvSpPr>
          <p:spPr>
            <a:xfrm>
              <a:off x="13260279" y="2383365"/>
              <a:ext cx="2946640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nhọn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</a:p>
          </p:txBody>
        </p:sp>
      </p:grpSp>
      <p:sp>
        <p:nvSpPr>
          <p:cNvPr id="32" name="Flowchart: Merge 30"/>
          <p:cNvSpPr/>
          <p:nvPr/>
        </p:nvSpPr>
        <p:spPr>
          <a:xfrm rot="13656841">
            <a:off x="1481048" y="4257459"/>
            <a:ext cx="5308661" cy="43428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3719 w 7200"/>
              <a:gd name="connsiteY0" fmla="*/ 0 h 12218"/>
              <a:gd name="connsiteX1" fmla="*/ 6231 w 7200"/>
              <a:gd name="connsiteY1" fmla="*/ 12028 h 12218"/>
              <a:gd name="connsiteX2" fmla="*/ 6797 w 7200"/>
              <a:gd name="connsiteY2" fmla="*/ 7033 h 12218"/>
              <a:gd name="connsiteX3" fmla="*/ 0 w 7200"/>
              <a:gd name="connsiteY3" fmla="*/ 10000 h 12218"/>
              <a:gd name="connsiteX4" fmla="*/ 3719 w 7200"/>
              <a:gd name="connsiteY4" fmla="*/ 0 h 12218"/>
              <a:gd name="connsiteX0" fmla="*/ 10503 w 15338"/>
              <a:gd name="connsiteY0" fmla="*/ 0 h 15222"/>
              <a:gd name="connsiteX1" fmla="*/ 13992 w 15338"/>
              <a:gd name="connsiteY1" fmla="*/ 9844 h 15222"/>
              <a:gd name="connsiteX2" fmla="*/ 14778 w 15338"/>
              <a:gd name="connsiteY2" fmla="*/ 5756 h 15222"/>
              <a:gd name="connsiteX3" fmla="*/ 0 w 15338"/>
              <a:gd name="connsiteY3" fmla="*/ 15222 h 15222"/>
              <a:gd name="connsiteX4" fmla="*/ 10503 w 15338"/>
              <a:gd name="connsiteY4" fmla="*/ 0 h 15222"/>
              <a:gd name="connsiteX0" fmla="*/ 10503 w 13992"/>
              <a:gd name="connsiteY0" fmla="*/ 0 h 15222"/>
              <a:gd name="connsiteX1" fmla="*/ 13992 w 13992"/>
              <a:gd name="connsiteY1" fmla="*/ 9844 h 15222"/>
              <a:gd name="connsiteX2" fmla="*/ 8760 w 13992"/>
              <a:gd name="connsiteY2" fmla="*/ 10593 h 15222"/>
              <a:gd name="connsiteX3" fmla="*/ 0 w 13992"/>
              <a:gd name="connsiteY3" fmla="*/ 15222 h 15222"/>
              <a:gd name="connsiteX4" fmla="*/ 10503 w 13992"/>
              <a:gd name="connsiteY4" fmla="*/ 0 h 15222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271"/>
              <a:gd name="connsiteY0" fmla="*/ 0 h 15073"/>
              <a:gd name="connsiteX1" fmla="*/ 14271 w 14271"/>
              <a:gd name="connsiteY1" fmla="*/ 9627 h 15073"/>
              <a:gd name="connsiteX2" fmla="*/ 8886 w 14271"/>
              <a:gd name="connsiteY2" fmla="*/ 10593 h 15073"/>
              <a:gd name="connsiteX3" fmla="*/ 0 w 14271"/>
              <a:gd name="connsiteY3" fmla="*/ 15073 h 15073"/>
              <a:gd name="connsiteX4" fmla="*/ 10629 w 14271"/>
              <a:gd name="connsiteY4" fmla="*/ 0 h 15073"/>
              <a:gd name="connsiteX0" fmla="*/ 10201 w 13843"/>
              <a:gd name="connsiteY0" fmla="*/ 0 h 14683"/>
              <a:gd name="connsiteX1" fmla="*/ 13843 w 13843"/>
              <a:gd name="connsiteY1" fmla="*/ 9627 h 14683"/>
              <a:gd name="connsiteX2" fmla="*/ 8458 w 13843"/>
              <a:gd name="connsiteY2" fmla="*/ 10593 h 14683"/>
              <a:gd name="connsiteX3" fmla="*/ 0 w 13843"/>
              <a:gd name="connsiteY3" fmla="*/ 14683 h 14683"/>
              <a:gd name="connsiteX4" fmla="*/ 10201 w 13843"/>
              <a:gd name="connsiteY4" fmla="*/ 0 h 1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3" h="14683">
                <a:moveTo>
                  <a:pt x="10201" y="0"/>
                </a:moveTo>
                <a:lnTo>
                  <a:pt x="13843" y="9627"/>
                </a:lnTo>
                <a:cubicBezTo>
                  <a:pt x="11700" y="10978"/>
                  <a:pt x="10656" y="8082"/>
                  <a:pt x="8458" y="10593"/>
                </a:cubicBezTo>
                <a:cubicBezTo>
                  <a:pt x="6324" y="12472"/>
                  <a:pt x="1529" y="12794"/>
                  <a:pt x="0" y="14683"/>
                </a:cubicBezTo>
                <a:cubicBezTo>
                  <a:pt x="2232" y="11625"/>
                  <a:pt x="8472" y="3013"/>
                  <a:pt x="10201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Merge 30"/>
          <p:cNvSpPr/>
          <p:nvPr/>
        </p:nvSpPr>
        <p:spPr>
          <a:xfrm rot="7251110">
            <a:off x="2607486" y="3546514"/>
            <a:ext cx="4993864" cy="51389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1" h="20377">
                <a:moveTo>
                  <a:pt x="3986" y="0"/>
                </a:moveTo>
                <a:lnTo>
                  <a:pt x="10151" y="20215"/>
                </a:lnTo>
                <a:cubicBezTo>
                  <a:pt x="8480" y="21798"/>
                  <a:pt x="6562" y="11276"/>
                  <a:pt x="3976" y="12624"/>
                </a:cubicBezTo>
                <a:cubicBezTo>
                  <a:pt x="1588" y="13029"/>
                  <a:pt x="1192" y="7785"/>
                  <a:pt x="0" y="10000"/>
                </a:cubicBezTo>
                <a:cubicBezTo>
                  <a:pt x="1562" y="6544"/>
                  <a:pt x="2638" y="3534"/>
                  <a:pt x="3986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2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6283118" y="3178175"/>
            <a:ext cx="5970492" cy="2939524"/>
            <a:chOff x="0" y="0"/>
            <a:chExt cx="1009257" cy="49611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09257" cy="496118"/>
            </a:xfrm>
            <a:custGeom>
              <a:avLst/>
              <a:gdLst/>
              <a:ahLst/>
              <a:cxnLst/>
              <a:rect l="l" t="t" r="r" b="b"/>
              <a:pathLst>
                <a:path w="1009257" h="496118">
                  <a:moveTo>
                    <a:pt x="203200" y="0"/>
                  </a:moveTo>
                  <a:lnTo>
                    <a:pt x="806057" y="0"/>
                  </a:lnTo>
                  <a:lnTo>
                    <a:pt x="1009257" y="496118"/>
                  </a:lnTo>
                  <a:lnTo>
                    <a:pt x="0" y="4961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27000" y="-76200"/>
              <a:ext cx="755257" cy="572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b)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cặp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25141" y="26704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72696" y="5807707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Q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99033" y="5807707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743033" y="26704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N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620475" y="6966582"/>
            <a:ext cx="14994631" cy="1937705"/>
            <a:chOff x="0" y="0"/>
            <a:chExt cx="3949203" cy="510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949203" cy="510342"/>
            </a:xfrm>
            <a:custGeom>
              <a:avLst/>
              <a:gdLst/>
              <a:ahLst/>
              <a:cxnLst/>
              <a:rect l="l" t="t" r="r" b="b"/>
              <a:pathLst>
                <a:path w="3949203" h="510342">
                  <a:moveTo>
                    <a:pt x="26332" y="0"/>
                  </a:moveTo>
                  <a:lnTo>
                    <a:pt x="3922871" y="0"/>
                  </a:lnTo>
                  <a:cubicBezTo>
                    <a:pt x="3937414" y="0"/>
                    <a:pt x="3949203" y="11789"/>
                    <a:pt x="3949203" y="26332"/>
                  </a:cubicBezTo>
                  <a:lnTo>
                    <a:pt x="3949203" y="484010"/>
                  </a:lnTo>
                  <a:cubicBezTo>
                    <a:pt x="3949203" y="498553"/>
                    <a:pt x="3937414" y="510342"/>
                    <a:pt x="3922871" y="510342"/>
                  </a:cubicBezTo>
                  <a:lnTo>
                    <a:pt x="26332" y="510342"/>
                  </a:lnTo>
                  <a:cubicBezTo>
                    <a:pt x="11789" y="510342"/>
                    <a:pt x="0" y="498553"/>
                    <a:pt x="0" y="484010"/>
                  </a:cubicBezTo>
                  <a:lnTo>
                    <a:pt x="0" y="26332"/>
                  </a:lnTo>
                  <a:cubicBezTo>
                    <a:pt x="0" y="11789"/>
                    <a:pt x="11789" y="0"/>
                    <a:pt x="26332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3949203" cy="586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971918" y="7451247"/>
            <a:ext cx="1434416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đỉnh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M,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MN, MQ =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đỉnh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N,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NM, NP</a:t>
            </a:r>
          </a:p>
        </p:txBody>
      </p:sp>
      <p:sp>
        <p:nvSpPr>
          <p:cNvPr id="22" name="Flowchart: Merge 30"/>
          <p:cNvSpPr/>
          <p:nvPr/>
        </p:nvSpPr>
        <p:spPr>
          <a:xfrm rot="20639216">
            <a:off x="5888288" y="2931983"/>
            <a:ext cx="5326259" cy="24597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3612 w 10000"/>
              <a:gd name="connsiteY0" fmla="*/ 0 h 10161"/>
              <a:gd name="connsiteX1" fmla="*/ 10000 w 10000"/>
              <a:gd name="connsiteY1" fmla="*/ 4171 h 10161"/>
              <a:gd name="connsiteX2" fmla="*/ 6797 w 10000"/>
              <a:gd name="connsiteY2" fmla="*/ 7194 h 10161"/>
              <a:gd name="connsiteX3" fmla="*/ 0 w 10000"/>
              <a:gd name="connsiteY3" fmla="*/ 10161 h 10161"/>
              <a:gd name="connsiteX4" fmla="*/ 3612 w 10000"/>
              <a:gd name="connsiteY4" fmla="*/ 0 h 1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61">
                <a:moveTo>
                  <a:pt x="3612" y="0"/>
                </a:moveTo>
                <a:lnTo>
                  <a:pt x="10000" y="4171"/>
                </a:lnTo>
                <a:cubicBezTo>
                  <a:pt x="8457" y="5821"/>
                  <a:pt x="8379" y="4126"/>
                  <a:pt x="6797" y="7194"/>
                </a:cubicBezTo>
                <a:cubicBezTo>
                  <a:pt x="5260" y="9489"/>
                  <a:pt x="1101" y="7854"/>
                  <a:pt x="0" y="10161"/>
                </a:cubicBezTo>
                <a:cubicBezTo>
                  <a:pt x="1253" y="6079"/>
                  <a:pt x="2367" y="3681"/>
                  <a:pt x="3612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Merge 30"/>
          <p:cNvSpPr/>
          <p:nvPr/>
        </p:nvSpPr>
        <p:spPr>
          <a:xfrm rot="3029480">
            <a:off x="7627263" y="2924911"/>
            <a:ext cx="5222482" cy="27790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9" h="10000">
                <a:moveTo>
                  <a:pt x="4291" y="0"/>
                </a:moveTo>
                <a:lnTo>
                  <a:pt x="9899" y="3538"/>
                </a:lnTo>
                <a:cubicBezTo>
                  <a:pt x="8341" y="4975"/>
                  <a:pt x="7228" y="5519"/>
                  <a:pt x="4817" y="6743"/>
                </a:cubicBezTo>
                <a:cubicBezTo>
                  <a:pt x="2591" y="7110"/>
                  <a:pt x="1112" y="7990"/>
                  <a:pt x="0" y="10000"/>
                </a:cubicBezTo>
                <a:cubicBezTo>
                  <a:pt x="1456" y="6864"/>
                  <a:pt x="3034" y="3207"/>
                  <a:pt x="4291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1" grpId="0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b)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cặp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181600" y="2885615"/>
            <a:ext cx="8021937" cy="3731596"/>
            <a:chOff x="5072696" y="2670491"/>
            <a:chExt cx="8744212" cy="4000816"/>
          </a:xfrm>
        </p:grpSpPr>
        <p:grpSp>
          <p:nvGrpSpPr>
            <p:cNvPr id="10" name="Group 10"/>
            <p:cNvGrpSpPr/>
            <p:nvPr/>
          </p:nvGrpSpPr>
          <p:grpSpPr>
            <a:xfrm>
              <a:off x="6225141" y="3178175"/>
              <a:ext cx="6435767" cy="3163618"/>
              <a:chOff x="0" y="0"/>
              <a:chExt cx="1009257" cy="4961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9257" cy="496118"/>
              </a:xfrm>
              <a:custGeom>
                <a:avLst/>
                <a:gdLst/>
                <a:ahLst/>
                <a:cxnLst/>
                <a:rect l="l" t="t" r="r" b="b"/>
                <a:pathLst>
                  <a:path w="1009257" h="496118">
                    <a:moveTo>
                      <a:pt x="203200" y="0"/>
                    </a:moveTo>
                    <a:lnTo>
                      <a:pt x="806057" y="0"/>
                    </a:lnTo>
                    <a:lnTo>
                      <a:pt x="1009257" y="496118"/>
                    </a:lnTo>
                    <a:lnTo>
                      <a:pt x="0" y="49611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-76200"/>
                <a:ext cx="755257" cy="572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6225141" y="2670491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072696" y="5807707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Q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899033" y="5807707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743033" y="2670491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20475" y="6966582"/>
            <a:ext cx="14994631" cy="1937705"/>
            <a:chOff x="1620475" y="6966582"/>
            <a:chExt cx="14994631" cy="1937705"/>
          </a:xfrm>
        </p:grpSpPr>
        <p:grpSp>
          <p:nvGrpSpPr>
            <p:cNvPr id="18" name="Group 18"/>
            <p:cNvGrpSpPr/>
            <p:nvPr/>
          </p:nvGrpSpPr>
          <p:grpSpPr>
            <a:xfrm>
              <a:off x="1620475" y="6966582"/>
              <a:ext cx="14994631" cy="1937705"/>
              <a:chOff x="0" y="0"/>
              <a:chExt cx="3949203" cy="51034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949203" cy="510342"/>
              </a:xfrm>
              <a:custGeom>
                <a:avLst/>
                <a:gdLst/>
                <a:ahLst/>
                <a:cxnLst/>
                <a:rect l="l" t="t" r="r" b="b"/>
                <a:pathLst>
                  <a:path w="3949203" h="510342">
                    <a:moveTo>
                      <a:pt x="26332" y="0"/>
                    </a:moveTo>
                    <a:lnTo>
                      <a:pt x="3922871" y="0"/>
                    </a:lnTo>
                    <a:cubicBezTo>
                      <a:pt x="3937414" y="0"/>
                      <a:pt x="3949203" y="11789"/>
                      <a:pt x="3949203" y="26332"/>
                    </a:cubicBezTo>
                    <a:lnTo>
                      <a:pt x="3949203" y="484010"/>
                    </a:lnTo>
                    <a:cubicBezTo>
                      <a:pt x="3949203" y="498553"/>
                      <a:pt x="3937414" y="510342"/>
                      <a:pt x="3922871" y="510342"/>
                    </a:cubicBezTo>
                    <a:lnTo>
                      <a:pt x="26332" y="510342"/>
                    </a:lnTo>
                    <a:cubicBezTo>
                      <a:pt x="11789" y="510342"/>
                      <a:pt x="0" y="498553"/>
                      <a:pt x="0" y="484010"/>
                    </a:cubicBezTo>
                    <a:lnTo>
                      <a:pt x="0" y="26332"/>
                    </a:lnTo>
                    <a:cubicBezTo>
                      <a:pt x="0" y="11789"/>
                      <a:pt x="11789" y="0"/>
                      <a:pt x="26332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3949203" cy="5865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037181" y="7594122"/>
              <a:ext cx="14211013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QM, QP =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PN, PQ</a:t>
              </a:r>
            </a:p>
          </p:txBody>
        </p:sp>
      </p:grpSp>
      <p:sp>
        <p:nvSpPr>
          <p:cNvPr id="23" name="Flowchart: Merge 30"/>
          <p:cNvSpPr/>
          <p:nvPr/>
        </p:nvSpPr>
        <p:spPr>
          <a:xfrm rot="13656841">
            <a:off x="6088350" y="3614841"/>
            <a:ext cx="5384976" cy="436174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3719 w 7200"/>
              <a:gd name="connsiteY0" fmla="*/ 0 h 12218"/>
              <a:gd name="connsiteX1" fmla="*/ 6231 w 7200"/>
              <a:gd name="connsiteY1" fmla="*/ 12028 h 12218"/>
              <a:gd name="connsiteX2" fmla="*/ 6797 w 7200"/>
              <a:gd name="connsiteY2" fmla="*/ 7033 h 12218"/>
              <a:gd name="connsiteX3" fmla="*/ 0 w 7200"/>
              <a:gd name="connsiteY3" fmla="*/ 10000 h 12218"/>
              <a:gd name="connsiteX4" fmla="*/ 3719 w 7200"/>
              <a:gd name="connsiteY4" fmla="*/ 0 h 12218"/>
              <a:gd name="connsiteX0" fmla="*/ 10503 w 15338"/>
              <a:gd name="connsiteY0" fmla="*/ 0 h 15222"/>
              <a:gd name="connsiteX1" fmla="*/ 13992 w 15338"/>
              <a:gd name="connsiteY1" fmla="*/ 9844 h 15222"/>
              <a:gd name="connsiteX2" fmla="*/ 14778 w 15338"/>
              <a:gd name="connsiteY2" fmla="*/ 5756 h 15222"/>
              <a:gd name="connsiteX3" fmla="*/ 0 w 15338"/>
              <a:gd name="connsiteY3" fmla="*/ 15222 h 15222"/>
              <a:gd name="connsiteX4" fmla="*/ 10503 w 15338"/>
              <a:gd name="connsiteY4" fmla="*/ 0 h 15222"/>
              <a:gd name="connsiteX0" fmla="*/ 10503 w 13992"/>
              <a:gd name="connsiteY0" fmla="*/ 0 h 15222"/>
              <a:gd name="connsiteX1" fmla="*/ 13992 w 13992"/>
              <a:gd name="connsiteY1" fmla="*/ 9844 h 15222"/>
              <a:gd name="connsiteX2" fmla="*/ 8760 w 13992"/>
              <a:gd name="connsiteY2" fmla="*/ 10593 h 15222"/>
              <a:gd name="connsiteX3" fmla="*/ 0 w 13992"/>
              <a:gd name="connsiteY3" fmla="*/ 15222 h 15222"/>
              <a:gd name="connsiteX4" fmla="*/ 10503 w 13992"/>
              <a:gd name="connsiteY4" fmla="*/ 0 h 15222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271"/>
              <a:gd name="connsiteY0" fmla="*/ 0 h 15073"/>
              <a:gd name="connsiteX1" fmla="*/ 14271 w 14271"/>
              <a:gd name="connsiteY1" fmla="*/ 9627 h 15073"/>
              <a:gd name="connsiteX2" fmla="*/ 8886 w 14271"/>
              <a:gd name="connsiteY2" fmla="*/ 10593 h 15073"/>
              <a:gd name="connsiteX3" fmla="*/ 0 w 14271"/>
              <a:gd name="connsiteY3" fmla="*/ 15073 h 15073"/>
              <a:gd name="connsiteX4" fmla="*/ 10629 w 14271"/>
              <a:gd name="connsiteY4" fmla="*/ 0 h 15073"/>
              <a:gd name="connsiteX0" fmla="*/ 10201 w 13843"/>
              <a:gd name="connsiteY0" fmla="*/ 0 h 14683"/>
              <a:gd name="connsiteX1" fmla="*/ 13843 w 13843"/>
              <a:gd name="connsiteY1" fmla="*/ 9627 h 14683"/>
              <a:gd name="connsiteX2" fmla="*/ 8458 w 13843"/>
              <a:gd name="connsiteY2" fmla="*/ 10593 h 14683"/>
              <a:gd name="connsiteX3" fmla="*/ 0 w 13843"/>
              <a:gd name="connsiteY3" fmla="*/ 14683 h 14683"/>
              <a:gd name="connsiteX4" fmla="*/ 10201 w 13843"/>
              <a:gd name="connsiteY4" fmla="*/ 0 h 14683"/>
              <a:gd name="connsiteX0" fmla="*/ 10400 w 14042"/>
              <a:gd name="connsiteY0" fmla="*/ 0 h 14747"/>
              <a:gd name="connsiteX1" fmla="*/ 14042 w 14042"/>
              <a:gd name="connsiteY1" fmla="*/ 9627 h 14747"/>
              <a:gd name="connsiteX2" fmla="*/ 8657 w 14042"/>
              <a:gd name="connsiteY2" fmla="*/ 10593 h 14747"/>
              <a:gd name="connsiteX3" fmla="*/ 0 w 14042"/>
              <a:gd name="connsiteY3" fmla="*/ 14747 h 14747"/>
              <a:gd name="connsiteX4" fmla="*/ 10400 w 14042"/>
              <a:gd name="connsiteY4" fmla="*/ 0 h 14747"/>
              <a:gd name="connsiteX0" fmla="*/ 10400 w 14042"/>
              <a:gd name="connsiteY0" fmla="*/ 0 h 14747"/>
              <a:gd name="connsiteX1" fmla="*/ 14042 w 14042"/>
              <a:gd name="connsiteY1" fmla="*/ 9627 h 14747"/>
              <a:gd name="connsiteX2" fmla="*/ 8657 w 14042"/>
              <a:gd name="connsiteY2" fmla="*/ 10593 h 14747"/>
              <a:gd name="connsiteX3" fmla="*/ 0 w 14042"/>
              <a:gd name="connsiteY3" fmla="*/ 14747 h 14747"/>
              <a:gd name="connsiteX4" fmla="*/ 10400 w 14042"/>
              <a:gd name="connsiteY4" fmla="*/ 0 h 14747"/>
              <a:gd name="connsiteX0" fmla="*/ 10400 w 14042"/>
              <a:gd name="connsiteY0" fmla="*/ 0 h 14747"/>
              <a:gd name="connsiteX1" fmla="*/ 14042 w 14042"/>
              <a:gd name="connsiteY1" fmla="*/ 9627 h 14747"/>
              <a:gd name="connsiteX2" fmla="*/ 8657 w 14042"/>
              <a:gd name="connsiteY2" fmla="*/ 10593 h 14747"/>
              <a:gd name="connsiteX3" fmla="*/ 0 w 14042"/>
              <a:gd name="connsiteY3" fmla="*/ 14747 h 14747"/>
              <a:gd name="connsiteX4" fmla="*/ 10400 w 14042"/>
              <a:gd name="connsiteY4" fmla="*/ 0 h 1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2" h="14747">
                <a:moveTo>
                  <a:pt x="10400" y="0"/>
                </a:moveTo>
                <a:lnTo>
                  <a:pt x="14042" y="9627"/>
                </a:lnTo>
                <a:cubicBezTo>
                  <a:pt x="11899" y="10978"/>
                  <a:pt x="10855" y="8082"/>
                  <a:pt x="8657" y="10593"/>
                </a:cubicBezTo>
                <a:cubicBezTo>
                  <a:pt x="6523" y="12472"/>
                  <a:pt x="1529" y="12858"/>
                  <a:pt x="0" y="14747"/>
                </a:cubicBezTo>
                <a:cubicBezTo>
                  <a:pt x="1800" y="11975"/>
                  <a:pt x="8423" y="2819"/>
                  <a:pt x="10400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Merge 30"/>
          <p:cNvSpPr/>
          <p:nvPr/>
        </p:nvSpPr>
        <p:spPr>
          <a:xfrm rot="7251110">
            <a:off x="7223826" y="2897891"/>
            <a:ext cx="4979105" cy="51389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1" h="20377">
                <a:moveTo>
                  <a:pt x="3956" y="0"/>
                </a:moveTo>
                <a:lnTo>
                  <a:pt x="10121" y="20215"/>
                </a:lnTo>
                <a:cubicBezTo>
                  <a:pt x="8450" y="21798"/>
                  <a:pt x="6532" y="11276"/>
                  <a:pt x="3946" y="12624"/>
                </a:cubicBezTo>
                <a:cubicBezTo>
                  <a:pt x="1558" y="13029"/>
                  <a:pt x="1192" y="8052"/>
                  <a:pt x="0" y="10267"/>
                </a:cubicBezTo>
                <a:cubicBezTo>
                  <a:pt x="1562" y="6811"/>
                  <a:pt x="2608" y="3534"/>
                  <a:pt x="3956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4000" y="661378"/>
            <a:ext cx="15228952" cy="833205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2412193" y="1258608"/>
            <a:ext cx="1907735" cy="1907735"/>
          </a:xfrm>
          <a:custGeom>
            <a:avLst/>
            <a:gdLst/>
            <a:ahLst/>
            <a:cxnLst/>
            <a:rect l="l" t="t" r="r" b="b"/>
            <a:pathLst>
              <a:path w="1907735" h="1907735">
                <a:moveTo>
                  <a:pt x="0" y="0"/>
                </a:moveTo>
                <a:lnTo>
                  <a:pt x="1907734" y="0"/>
                </a:lnTo>
                <a:lnTo>
                  <a:pt x="1907734" y="1907735"/>
                </a:lnTo>
                <a:lnTo>
                  <a:pt x="0" y="19077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885122" y="1241075"/>
            <a:ext cx="5840772" cy="6436302"/>
          </a:xfrm>
          <a:custGeom>
            <a:avLst/>
            <a:gdLst/>
            <a:ahLst/>
            <a:cxnLst/>
            <a:rect l="l" t="t" r="r" b="b"/>
            <a:pathLst>
              <a:path w="5840772" h="6436302">
                <a:moveTo>
                  <a:pt x="0" y="0"/>
                </a:moveTo>
                <a:lnTo>
                  <a:pt x="5840772" y="0"/>
                </a:lnTo>
                <a:lnTo>
                  <a:pt x="5840772" y="6436302"/>
                </a:lnTo>
                <a:lnTo>
                  <a:pt x="0" y="64363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463571" y="3477561"/>
            <a:ext cx="5515719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bên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mbria"/>
              </a:rPr>
              <a:t>a) ..?..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nhọn</a:t>
            </a:r>
            <a:endParaRPr lang="en-US" sz="5000" dirty="0">
              <a:solidFill>
                <a:srgbClr val="000000"/>
              </a:solidFill>
              <a:latin typeface="Cambria"/>
            </a:endParaRP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mbria"/>
              </a:rPr>
              <a:t>b) ..?..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vuông</a:t>
            </a:r>
            <a:endParaRPr lang="en-US" sz="5000" dirty="0">
              <a:solidFill>
                <a:srgbClr val="000000"/>
              </a:solidFill>
              <a:latin typeface="Cambria"/>
            </a:endParaRP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mbria"/>
              </a:rPr>
              <a:t>c) ..?..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tù</a:t>
            </a:r>
            <a:endParaRPr lang="en-US" sz="5000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21889" y="1651270"/>
            <a:ext cx="2167668" cy="1123943"/>
            <a:chOff x="4005857" y="1627170"/>
            <a:chExt cx="2167668" cy="1123943"/>
          </a:xfrm>
        </p:grpSpPr>
        <p:grpSp>
          <p:nvGrpSpPr>
            <p:cNvPr id="13" name="Group 13"/>
            <p:cNvGrpSpPr/>
            <p:nvPr/>
          </p:nvGrpSpPr>
          <p:grpSpPr>
            <a:xfrm>
              <a:off x="4005857" y="1627170"/>
              <a:ext cx="2167668" cy="1123943"/>
              <a:chOff x="0" y="0"/>
              <a:chExt cx="570908" cy="29601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70908" cy="296018"/>
              </a:xfrm>
              <a:custGeom>
                <a:avLst/>
                <a:gdLst/>
                <a:ahLst/>
                <a:cxnLst/>
                <a:rect l="l" t="t" r="r" b="b"/>
                <a:pathLst>
                  <a:path w="570908" h="296018">
                    <a:moveTo>
                      <a:pt x="148009" y="0"/>
                    </a:moveTo>
                    <a:lnTo>
                      <a:pt x="422899" y="0"/>
                    </a:lnTo>
                    <a:cubicBezTo>
                      <a:pt x="504643" y="0"/>
                      <a:pt x="570908" y="66266"/>
                      <a:pt x="570908" y="148009"/>
                    </a:cubicBezTo>
                    <a:lnTo>
                      <a:pt x="570908" y="148009"/>
                    </a:lnTo>
                    <a:cubicBezTo>
                      <a:pt x="570908" y="187263"/>
                      <a:pt x="555315" y="224910"/>
                      <a:pt x="527558" y="252667"/>
                    </a:cubicBezTo>
                    <a:cubicBezTo>
                      <a:pt x="499801" y="280424"/>
                      <a:pt x="462154" y="296018"/>
                      <a:pt x="422899" y="296018"/>
                    </a:cubicBezTo>
                    <a:lnTo>
                      <a:pt x="148009" y="296018"/>
                    </a:lnTo>
                    <a:cubicBezTo>
                      <a:pt x="108755" y="296018"/>
                      <a:pt x="71108" y="280424"/>
                      <a:pt x="43351" y="252667"/>
                    </a:cubicBezTo>
                    <a:cubicBezTo>
                      <a:pt x="15594" y="224910"/>
                      <a:pt x="0" y="187263"/>
                      <a:pt x="0" y="148009"/>
                    </a:cubicBezTo>
                    <a:lnTo>
                      <a:pt x="0" y="148009"/>
                    </a:lnTo>
                    <a:cubicBezTo>
                      <a:pt x="0" y="108755"/>
                      <a:pt x="15594" y="71108"/>
                      <a:pt x="43351" y="43351"/>
                    </a:cubicBezTo>
                    <a:cubicBezTo>
                      <a:pt x="71108" y="15594"/>
                      <a:pt x="108755" y="0"/>
                      <a:pt x="148009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76200"/>
                <a:ext cx="570908" cy="37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4629589" y="1704954"/>
              <a:ext cx="920204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 err="1">
                  <a:solidFill>
                    <a:srgbClr val="000000"/>
                  </a:solidFill>
                  <a:latin typeface="Cambria"/>
                </a:rPr>
                <a:t>Số</a:t>
              </a: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79752" y="8616989"/>
            <a:ext cx="21044794" cy="3340513"/>
          </a:xfrm>
          <a:custGeom>
            <a:avLst/>
            <a:gdLst/>
            <a:ahLst/>
            <a:cxnLst/>
            <a:rect l="l" t="t" r="r" b="b"/>
            <a:pathLst>
              <a:path w="21044794" h="3340513">
                <a:moveTo>
                  <a:pt x="0" y="0"/>
                </a:moveTo>
                <a:lnTo>
                  <a:pt x="21044794" y="0"/>
                </a:lnTo>
                <a:lnTo>
                  <a:pt x="21044794" y="3340513"/>
                </a:lnTo>
                <a:lnTo>
                  <a:pt x="0" y="3340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2976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880" y="1276271"/>
            <a:ext cx="5234634" cy="9994528"/>
          </a:xfrm>
          <a:custGeom>
            <a:avLst/>
            <a:gdLst/>
            <a:ahLst/>
            <a:cxnLst/>
            <a:rect l="l" t="t" r="r" b="b"/>
            <a:pathLst>
              <a:path w="5234634" h="9994528">
                <a:moveTo>
                  <a:pt x="0" y="0"/>
                </a:moveTo>
                <a:lnTo>
                  <a:pt x="5234635" y="0"/>
                </a:lnTo>
                <a:lnTo>
                  <a:pt x="5234635" y="9994529"/>
                </a:lnTo>
                <a:lnTo>
                  <a:pt x="0" y="9994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6" name="Group 15"/>
          <p:cNvGrpSpPr/>
          <p:nvPr/>
        </p:nvGrpSpPr>
        <p:grpSpPr>
          <a:xfrm>
            <a:off x="457200" y="1954901"/>
            <a:ext cx="10896599" cy="5975386"/>
            <a:chOff x="1028700" y="2899184"/>
            <a:chExt cx="9389865" cy="5989428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2899184"/>
              <a:ext cx="9389865" cy="5989428"/>
              <a:chOff x="0" y="0"/>
              <a:chExt cx="2473051" cy="157746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73051" cy="1577463"/>
              </a:xfrm>
              <a:custGeom>
                <a:avLst/>
                <a:gdLst/>
                <a:ahLst/>
                <a:cxnLst/>
                <a:rect l="l" t="t" r="r" b="b"/>
                <a:pathLst>
                  <a:path w="2473051" h="1577463">
                    <a:moveTo>
                      <a:pt x="42049" y="0"/>
                    </a:moveTo>
                    <a:lnTo>
                      <a:pt x="2431002" y="0"/>
                    </a:lnTo>
                    <a:cubicBezTo>
                      <a:pt x="2454225" y="0"/>
                      <a:pt x="2473051" y="18826"/>
                      <a:pt x="2473051" y="42049"/>
                    </a:cubicBezTo>
                    <a:lnTo>
                      <a:pt x="2473051" y="1535413"/>
                    </a:lnTo>
                    <a:cubicBezTo>
                      <a:pt x="2473051" y="1558636"/>
                      <a:pt x="2454225" y="1577463"/>
                      <a:pt x="2431002" y="1577463"/>
                    </a:cubicBezTo>
                    <a:lnTo>
                      <a:pt x="42049" y="1577463"/>
                    </a:lnTo>
                    <a:cubicBezTo>
                      <a:pt x="18826" y="1577463"/>
                      <a:pt x="0" y="1558636"/>
                      <a:pt x="0" y="1535413"/>
                    </a:cubicBezTo>
                    <a:lnTo>
                      <a:pt x="0" y="42049"/>
                    </a:lnTo>
                    <a:cubicBezTo>
                      <a:pt x="0" y="18826"/>
                      <a:pt x="18826" y="0"/>
                      <a:pt x="42049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2473051" cy="16536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307988" y="3137891"/>
              <a:ext cx="8831288" cy="5512013"/>
              <a:chOff x="0" y="0"/>
              <a:chExt cx="2325936" cy="14517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325936" cy="1451724"/>
              </a:xfrm>
              <a:custGeom>
                <a:avLst/>
                <a:gdLst/>
                <a:ahLst/>
                <a:cxnLst/>
                <a:rect l="l" t="t" r="r" b="b"/>
                <a:pathLst>
                  <a:path w="2325936" h="1451724">
                    <a:moveTo>
                      <a:pt x="44709" y="0"/>
                    </a:moveTo>
                    <a:lnTo>
                      <a:pt x="2281227" y="0"/>
                    </a:lnTo>
                    <a:cubicBezTo>
                      <a:pt x="2293084" y="0"/>
                      <a:pt x="2304456" y="4710"/>
                      <a:pt x="2312841" y="13095"/>
                    </a:cubicBezTo>
                    <a:cubicBezTo>
                      <a:pt x="2321226" y="21480"/>
                      <a:pt x="2325936" y="32851"/>
                      <a:pt x="2325936" y="44709"/>
                    </a:cubicBezTo>
                    <a:lnTo>
                      <a:pt x="2325936" y="1407015"/>
                    </a:lnTo>
                    <a:cubicBezTo>
                      <a:pt x="2325936" y="1431707"/>
                      <a:pt x="2305919" y="1451724"/>
                      <a:pt x="2281227" y="1451724"/>
                    </a:cubicBezTo>
                    <a:lnTo>
                      <a:pt x="44709" y="1451724"/>
                    </a:lnTo>
                    <a:cubicBezTo>
                      <a:pt x="32851" y="1451724"/>
                      <a:pt x="21480" y="1447013"/>
                      <a:pt x="13095" y="1438629"/>
                    </a:cubicBezTo>
                    <a:cubicBezTo>
                      <a:pt x="4710" y="1430244"/>
                      <a:pt x="0" y="1418872"/>
                      <a:pt x="0" y="1407015"/>
                    </a:cubicBezTo>
                    <a:lnTo>
                      <a:pt x="0" y="44709"/>
                    </a:lnTo>
                    <a:cubicBezTo>
                      <a:pt x="0" y="32851"/>
                      <a:pt x="4710" y="21480"/>
                      <a:pt x="13095" y="13095"/>
                    </a:cubicBezTo>
                    <a:cubicBezTo>
                      <a:pt x="21480" y="4710"/>
                      <a:pt x="32851" y="0"/>
                      <a:pt x="44709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2325936" cy="1527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>
            <a:off x="11214594" y="6015289"/>
            <a:ext cx="6335952" cy="5203401"/>
          </a:xfrm>
          <a:custGeom>
            <a:avLst/>
            <a:gdLst/>
            <a:ahLst/>
            <a:cxnLst/>
            <a:rect l="l" t="t" r="r" b="b"/>
            <a:pathLst>
              <a:path w="6335952" h="5203401">
                <a:moveTo>
                  <a:pt x="0" y="0"/>
                </a:moveTo>
                <a:lnTo>
                  <a:pt x="6335952" y="0"/>
                </a:lnTo>
                <a:lnTo>
                  <a:pt x="6335952" y="5203401"/>
                </a:lnTo>
                <a:lnTo>
                  <a:pt x="0" y="52034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339327" y="3273931"/>
            <a:ext cx="9412104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0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Làm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việc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cá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nhân</a:t>
            </a:r>
            <a:endParaRPr lang="en-US" sz="6000" spc="203" dirty="0">
              <a:solidFill>
                <a:srgbClr val="545454"/>
              </a:solidFill>
              <a:latin typeface="Cambria"/>
            </a:endParaRPr>
          </a:p>
          <a:p>
            <a:pPr algn="just"/>
            <a:r>
              <a:rPr lang="en-US" sz="60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Hoàn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thành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yêu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cầu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bài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tập</a:t>
            </a:r>
            <a:endParaRPr lang="en-US" sz="6000" spc="203" dirty="0">
              <a:solidFill>
                <a:srgbClr val="545454"/>
              </a:solidFill>
              <a:latin typeface="Cambria"/>
            </a:endParaRPr>
          </a:p>
          <a:p>
            <a:pPr algn="just"/>
            <a:r>
              <a:rPr lang="en-US" sz="6000" spc="203" dirty="0">
                <a:solidFill>
                  <a:srgbClr val="545454"/>
                </a:solidFill>
                <a:latin typeface="Cambria"/>
              </a:rPr>
              <a:t>+ Chia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sẻ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kết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quả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trước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lớp</a:t>
            </a:r>
            <a:endParaRPr lang="en-US" sz="6000" spc="203" dirty="0">
              <a:solidFill>
                <a:srgbClr val="545454"/>
              </a:solidFill>
              <a:latin typeface="Cambria"/>
            </a:endParaRPr>
          </a:p>
        </p:txBody>
      </p:sp>
      <p:sp>
        <p:nvSpPr>
          <p:cNvPr id="14" name="Freeform 10"/>
          <p:cNvSpPr/>
          <p:nvPr/>
        </p:nvSpPr>
        <p:spPr>
          <a:xfrm>
            <a:off x="2169223" y="737410"/>
            <a:ext cx="7562385" cy="2066964"/>
          </a:xfrm>
          <a:custGeom>
            <a:avLst/>
            <a:gdLst/>
            <a:ahLst/>
            <a:cxnLst/>
            <a:rect l="l" t="t" r="r" b="b"/>
            <a:pathLst>
              <a:path w="8284036" h="3311810">
                <a:moveTo>
                  <a:pt x="0" y="0"/>
                </a:moveTo>
                <a:lnTo>
                  <a:pt x="8284036" y="0"/>
                </a:lnTo>
                <a:lnTo>
                  <a:pt x="8284036" y="3311809"/>
                </a:lnTo>
                <a:lnTo>
                  <a:pt x="0" y="3311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4862" y="810809"/>
            <a:ext cx="5291787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0"/>
          <p:cNvGrpSpPr/>
          <p:nvPr/>
        </p:nvGrpSpPr>
        <p:grpSpPr>
          <a:xfrm>
            <a:off x="1028700" y="1839163"/>
            <a:ext cx="16785922" cy="8003527"/>
            <a:chOff x="1028700" y="1839163"/>
            <a:chExt cx="16785922" cy="8003527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1839163"/>
              <a:ext cx="16785922" cy="8003527"/>
              <a:chOff x="0" y="0"/>
              <a:chExt cx="4420984" cy="21079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20984" cy="2107925"/>
              </a:xfrm>
              <a:custGeom>
                <a:avLst/>
                <a:gdLst/>
                <a:ahLst/>
                <a:cxnLst/>
                <a:rect l="l" t="t" r="r" b="b"/>
                <a:pathLst>
                  <a:path w="4420984" h="2107925">
                    <a:moveTo>
                      <a:pt x="23522" y="0"/>
                    </a:moveTo>
                    <a:lnTo>
                      <a:pt x="4397462" y="0"/>
                    </a:lnTo>
                    <a:cubicBezTo>
                      <a:pt x="4403700" y="0"/>
                      <a:pt x="4409683" y="2478"/>
                      <a:pt x="4414094" y="6889"/>
                    </a:cubicBezTo>
                    <a:cubicBezTo>
                      <a:pt x="4418505" y="11301"/>
                      <a:pt x="4420984" y="17284"/>
                      <a:pt x="4420984" y="23522"/>
                    </a:cubicBezTo>
                    <a:lnTo>
                      <a:pt x="4420984" y="2084403"/>
                    </a:lnTo>
                    <a:cubicBezTo>
                      <a:pt x="4420984" y="2090641"/>
                      <a:pt x="4418505" y="2096624"/>
                      <a:pt x="4414094" y="2101035"/>
                    </a:cubicBezTo>
                    <a:cubicBezTo>
                      <a:pt x="4409683" y="2105447"/>
                      <a:pt x="4403700" y="2107925"/>
                      <a:pt x="4397462" y="2107925"/>
                    </a:cubicBezTo>
                    <a:lnTo>
                      <a:pt x="23522" y="2107925"/>
                    </a:lnTo>
                    <a:cubicBezTo>
                      <a:pt x="17284" y="2107925"/>
                      <a:pt x="11301" y="2105447"/>
                      <a:pt x="6889" y="2101035"/>
                    </a:cubicBezTo>
                    <a:cubicBezTo>
                      <a:pt x="2478" y="2096624"/>
                      <a:pt x="0" y="2090641"/>
                      <a:pt x="0" y="2084403"/>
                    </a:cubicBezTo>
                    <a:lnTo>
                      <a:pt x="0" y="23522"/>
                    </a:lnTo>
                    <a:cubicBezTo>
                      <a:pt x="0" y="17284"/>
                      <a:pt x="2478" y="11301"/>
                      <a:pt x="6889" y="6889"/>
                    </a:cubicBezTo>
                    <a:cubicBezTo>
                      <a:pt x="11301" y="2478"/>
                      <a:pt x="17284" y="0"/>
                      <a:pt x="2352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4420984" cy="2184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28446" y="2229960"/>
              <a:ext cx="15830854" cy="7276465"/>
              <a:chOff x="0" y="0"/>
              <a:chExt cx="4169443" cy="19164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169443" cy="1916435"/>
              </a:xfrm>
              <a:custGeom>
                <a:avLst/>
                <a:gdLst/>
                <a:ahLst/>
                <a:cxnLst/>
                <a:rect l="l" t="t" r="r" b="b"/>
                <a:pathLst>
                  <a:path w="4169443" h="1916435">
                    <a:moveTo>
                      <a:pt x="24941" y="0"/>
                    </a:moveTo>
                    <a:lnTo>
                      <a:pt x="4144502" y="0"/>
                    </a:lnTo>
                    <a:cubicBezTo>
                      <a:pt x="4158277" y="0"/>
                      <a:pt x="4169443" y="11166"/>
                      <a:pt x="4169443" y="24941"/>
                    </a:cubicBezTo>
                    <a:lnTo>
                      <a:pt x="4169443" y="1891494"/>
                    </a:lnTo>
                    <a:cubicBezTo>
                      <a:pt x="4169443" y="1898109"/>
                      <a:pt x="4166815" y="1904453"/>
                      <a:pt x="4162138" y="1909130"/>
                    </a:cubicBezTo>
                    <a:cubicBezTo>
                      <a:pt x="4157461" y="1913807"/>
                      <a:pt x="4151117" y="1916435"/>
                      <a:pt x="4144502" y="1916435"/>
                    </a:cubicBezTo>
                    <a:lnTo>
                      <a:pt x="24941" y="1916435"/>
                    </a:lnTo>
                    <a:cubicBezTo>
                      <a:pt x="18326" y="1916435"/>
                      <a:pt x="11982" y="1913807"/>
                      <a:pt x="7305" y="1909130"/>
                    </a:cubicBezTo>
                    <a:cubicBezTo>
                      <a:pt x="2628" y="1904453"/>
                      <a:pt x="0" y="1898109"/>
                      <a:pt x="0" y="1891494"/>
                    </a:cubicBezTo>
                    <a:lnTo>
                      <a:pt x="0" y="24941"/>
                    </a:lnTo>
                    <a:cubicBezTo>
                      <a:pt x="0" y="18326"/>
                      <a:pt x="2628" y="11982"/>
                      <a:pt x="7305" y="7305"/>
                    </a:cubicBezTo>
                    <a:cubicBezTo>
                      <a:pt x="11982" y="2628"/>
                      <a:pt x="18326" y="0"/>
                      <a:pt x="24941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76200"/>
                <a:ext cx="4169443" cy="19926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0297801" y="2505380"/>
            <a:ext cx="5840772" cy="6436302"/>
          </a:xfrm>
          <a:custGeom>
            <a:avLst/>
            <a:gdLst/>
            <a:ahLst/>
            <a:cxnLst/>
            <a:rect l="l" t="t" r="r" b="b"/>
            <a:pathLst>
              <a:path w="5840772" h="6436302">
                <a:moveTo>
                  <a:pt x="0" y="0"/>
                </a:moveTo>
                <a:lnTo>
                  <a:pt x="5840772" y="0"/>
                </a:lnTo>
                <a:lnTo>
                  <a:pt x="5840772" y="6436302"/>
                </a:lnTo>
                <a:lnTo>
                  <a:pt x="0" y="64363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5"/>
          <p:cNvSpPr/>
          <p:nvPr/>
        </p:nvSpPr>
        <p:spPr>
          <a:xfrm>
            <a:off x="12876685" y="3722914"/>
            <a:ext cx="631372" cy="130714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2925217" y="3881387"/>
            <a:ext cx="5875813" cy="1355146"/>
            <a:chOff x="8514425" y="4259152"/>
            <a:chExt cx="8551057" cy="1283767"/>
          </a:xfrm>
        </p:grpSpPr>
        <p:sp>
          <p:nvSpPr>
            <p:cNvPr id="18" name="Freeform 19"/>
            <p:cNvSpPr/>
            <p:nvPr/>
          </p:nvSpPr>
          <p:spPr>
            <a:xfrm>
              <a:off x="8514425" y="4259152"/>
              <a:ext cx="8551057" cy="1283767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19" name="Rectangle 18"/>
            <p:cNvSpPr/>
            <p:nvPr/>
          </p:nvSpPr>
          <p:spPr>
            <a:xfrm>
              <a:off x="8790143" y="4390158"/>
              <a:ext cx="6938353" cy="937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6999"/>
                </a:lnSpc>
              </a:pP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a) 5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nhọn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703" y="424931"/>
            <a:ext cx="7742591" cy="2511770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5199578">
            <a:off x="11972393" y="5273532"/>
            <a:ext cx="631372" cy="130714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 rot="6729796">
            <a:off x="13806075" y="5273531"/>
            <a:ext cx="631372" cy="130714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 rot="20673845">
            <a:off x="14651862" y="6146151"/>
            <a:ext cx="285416" cy="45719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rot="1185269">
            <a:off x="11549821" y="6129364"/>
            <a:ext cx="285416" cy="45719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2953911" y="5517351"/>
            <a:ext cx="5875813" cy="1355146"/>
            <a:chOff x="8514425" y="4259152"/>
            <a:chExt cx="8551057" cy="1283767"/>
          </a:xfrm>
        </p:grpSpPr>
        <p:sp>
          <p:nvSpPr>
            <p:cNvPr id="28" name="Freeform 19"/>
            <p:cNvSpPr/>
            <p:nvPr/>
          </p:nvSpPr>
          <p:spPr>
            <a:xfrm>
              <a:off x="8514425" y="4259152"/>
              <a:ext cx="8551057" cy="1283767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85D5C8"/>
            </a:solidFill>
            <a:ln>
              <a:solidFill>
                <a:srgbClr val="85D5C8"/>
              </a:solidFill>
            </a:ln>
          </p:spPr>
        </p:sp>
        <p:sp>
          <p:nvSpPr>
            <p:cNvPr id="29" name="Rectangle 28"/>
            <p:cNvSpPr/>
            <p:nvPr/>
          </p:nvSpPr>
          <p:spPr>
            <a:xfrm>
              <a:off x="8748384" y="4389240"/>
              <a:ext cx="7498236" cy="937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6999"/>
                </a:lnSpc>
              </a:pP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b) 4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vuông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>
            <a:off x="11834565" y="7963631"/>
            <a:ext cx="501940" cy="5478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 rot="10800000">
            <a:off x="14103065" y="5659070"/>
            <a:ext cx="501940" cy="4989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 rot="5400000">
            <a:off x="11857525" y="5663884"/>
            <a:ext cx="501940" cy="5478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 rot="16200000">
            <a:off x="14079499" y="7965125"/>
            <a:ext cx="501940" cy="48734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953911" y="7223723"/>
            <a:ext cx="5875813" cy="1355146"/>
            <a:chOff x="8419659" y="4129260"/>
            <a:chExt cx="8551057" cy="1283767"/>
          </a:xfrm>
        </p:grpSpPr>
        <p:sp>
          <p:nvSpPr>
            <p:cNvPr id="38" name="Freeform 19"/>
            <p:cNvSpPr/>
            <p:nvPr/>
          </p:nvSpPr>
          <p:spPr>
            <a:xfrm>
              <a:off x="8419659" y="4129260"/>
              <a:ext cx="8551057" cy="1283767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BE369"/>
            </a:solidFill>
            <a:ln>
              <a:solidFill>
                <a:srgbClr val="FBE369"/>
              </a:solidFill>
            </a:ln>
          </p:spPr>
        </p:sp>
        <p:sp>
          <p:nvSpPr>
            <p:cNvPr id="39" name="Rectangle 38"/>
            <p:cNvSpPr/>
            <p:nvPr/>
          </p:nvSpPr>
          <p:spPr>
            <a:xfrm>
              <a:off x="8500898" y="4332438"/>
              <a:ext cx="5419668" cy="937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6999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c) 4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tù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2745101" y="5972366"/>
            <a:ext cx="11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5" name="Flowchart: Merge 30"/>
          <p:cNvSpPr/>
          <p:nvPr/>
        </p:nvSpPr>
        <p:spPr>
          <a:xfrm rot="7251110">
            <a:off x="11927178" y="3802771"/>
            <a:ext cx="3939881" cy="39490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1" h="10324">
                <a:moveTo>
                  <a:pt x="4200" y="3716"/>
                </a:moveTo>
                <a:cubicBezTo>
                  <a:pt x="6284" y="2477"/>
                  <a:pt x="8289" y="1111"/>
                  <a:pt x="10451" y="0"/>
                </a:cubicBezTo>
                <a:cubicBezTo>
                  <a:pt x="9751" y="1101"/>
                  <a:pt x="967" y="9759"/>
                  <a:pt x="0" y="10324"/>
                </a:cubicBezTo>
                <a:cubicBezTo>
                  <a:pt x="1762" y="7687"/>
                  <a:pt x="2442" y="6045"/>
                  <a:pt x="4200" y="3716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lowchart: Merge 30"/>
          <p:cNvSpPr/>
          <p:nvPr/>
        </p:nvSpPr>
        <p:spPr>
          <a:xfrm rot="3530106">
            <a:off x="12102065" y="4918251"/>
            <a:ext cx="2656884" cy="24444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7205"/>
              <a:gd name="connsiteY0" fmla="*/ 380 h 6988"/>
              <a:gd name="connsiteX1" fmla="*/ 7205 w 7205"/>
              <a:gd name="connsiteY1" fmla="*/ 317 h 6988"/>
              <a:gd name="connsiteX2" fmla="*/ 0 w 7205"/>
              <a:gd name="connsiteY2" fmla="*/ 6988 h 6988"/>
              <a:gd name="connsiteX3" fmla="*/ 4200 w 7205"/>
              <a:gd name="connsiteY3" fmla="*/ 380 h 6988"/>
              <a:gd name="connsiteX0" fmla="*/ 5829 w 10000"/>
              <a:gd name="connsiteY0" fmla="*/ 90 h 9546"/>
              <a:gd name="connsiteX1" fmla="*/ 10000 w 10000"/>
              <a:gd name="connsiteY1" fmla="*/ 0 h 9546"/>
              <a:gd name="connsiteX2" fmla="*/ 0 w 10000"/>
              <a:gd name="connsiteY2" fmla="*/ 9546 h 9546"/>
              <a:gd name="connsiteX3" fmla="*/ 5829 w 10000"/>
              <a:gd name="connsiteY3" fmla="*/ 90 h 9546"/>
              <a:gd name="connsiteX0" fmla="*/ 5829 w 10000"/>
              <a:gd name="connsiteY0" fmla="*/ 105 h 10011"/>
              <a:gd name="connsiteX1" fmla="*/ 10000 w 10000"/>
              <a:gd name="connsiteY1" fmla="*/ 11 h 10011"/>
              <a:gd name="connsiteX2" fmla="*/ 0 w 10000"/>
              <a:gd name="connsiteY2" fmla="*/ 10011 h 10011"/>
              <a:gd name="connsiteX3" fmla="*/ 5829 w 10000"/>
              <a:gd name="connsiteY3" fmla="*/ 105 h 1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11">
                <a:moveTo>
                  <a:pt x="5829" y="105"/>
                </a:moveTo>
                <a:cubicBezTo>
                  <a:pt x="8260" y="-217"/>
                  <a:pt x="6943" y="332"/>
                  <a:pt x="10000" y="11"/>
                </a:cubicBezTo>
                <a:cubicBezTo>
                  <a:pt x="9028" y="1661"/>
                  <a:pt x="1342" y="9164"/>
                  <a:pt x="0" y="10011"/>
                </a:cubicBezTo>
                <a:cubicBezTo>
                  <a:pt x="2446" y="6058"/>
                  <a:pt x="3389" y="3597"/>
                  <a:pt x="5829" y="105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Merge 30"/>
          <p:cNvSpPr/>
          <p:nvPr/>
        </p:nvSpPr>
        <p:spPr>
          <a:xfrm rot="19407888">
            <a:off x="10389536" y="4061185"/>
            <a:ext cx="4270498" cy="34670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3489 w 10451"/>
              <a:gd name="connsiteY0" fmla="*/ 3073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3489 w 10451"/>
              <a:gd name="connsiteY3" fmla="*/ 3073 h 10324"/>
              <a:gd name="connsiteX0" fmla="*/ 4366 w 11328"/>
              <a:gd name="connsiteY0" fmla="*/ 3073 h 9064"/>
              <a:gd name="connsiteX1" fmla="*/ 11328 w 11328"/>
              <a:gd name="connsiteY1" fmla="*/ 0 h 9064"/>
              <a:gd name="connsiteX2" fmla="*/ 0 w 11328"/>
              <a:gd name="connsiteY2" fmla="*/ 9064 h 9064"/>
              <a:gd name="connsiteX3" fmla="*/ 4366 w 11328"/>
              <a:gd name="connsiteY3" fmla="*/ 3073 h 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8" h="9064">
                <a:moveTo>
                  <a:pt x="4366" y="3073"/>
                </a:moveTo>
                <a:cubicBezTo>
                  <a:pt x="6450" y="1834"/>
                  <a:pt x="9166" y="1111"/>
                  <a:pt x="11328" y="0"/>
                </a:cubicBezTo>
                <a:cubicBezTo>
                  <a:pt x="10628" y="1101"/>
                  <a:pt x="967" y="8499"/>
                  <a:pt x="0" y="9064"/>
                </a:cubicBezTo>
                <a:cubicBezTo>
                  <a:pt x="1762" y="6427"/>
                  <a:pt x="2608" y="5402"/>
                  <a:pt x="4366" y="3073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lowchart: Merge 30"/>
          <p:cNvSpPr/>
          <p:nvPr/>
        </p:nvSpPr>
        <p:spPr>
          <a:xfrm rot="413604">
            <a:off x="11196993" y="5450586"/>
            <a:ext cx="3352191" cy="145136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7205"/>
              <a:gd name="connsiteY0" fmla="*/ 380 h 6988"/>
              <a:gd name="connsiteX1" fmla="*/ 7205 w 7205"/>
              <a:gd name="connsiteY1" fmla="*/ 317 h 6988"/>
              <a:gd name="connsiteX2" fmla="*/ 0 w 7205"/>
              <a:gd name="connsiteY2" fmla="*/ 6988 h 6988"/>
              <a:gd name="connsiteX3" fmla="*/ 4200 w 7205"/>
              <a:gd name="connsiteY3" fmla="*/ 380 h 6988"/>
              <a:gd name="connsiteX0" fmla="*/ 5829 w 10000"/>
              <a:gd name="connsiteY0" fmla="*/ 90 h 9546"/>
              <a:gd name="connsiteX1" fmla="*/ 10000 w 10000"/>
              <a:gd name="connsiteY1" fmla="*/ 0 h 9546"/>
              <a:gd name="connsiteX2" fmla="*/ 0 w 10000"/>
              <a:gd name="connsiteY2" fmla="*/ 9546 h 9546"/>
              <a:gd name="connsiteX3" fmla="*/ 5829 w 10000"/>
              <a:gd name="connsiteY3" fmla="*/ 90 h 9546"/>
              <a:gd name="connsiteX0" fmla="*/ 5829 w 10000"/>
              <a:gd name="connsiteY0" fmla="*/ 105 h 10011"/>
              <a:gd name="connsiteX1" fmla="*/ 10000 w 10000"/>
              <a:gd name="connsiteY1" fmla="*/ 11 h 10011"/>
              <a:gd name="connsiteX2" fmla="*/ 0 w 10000"/>
              <a:gd name="connsiteY2" fmla="*/ 10011 h 10011"/>
              <a:gd name="connsiteX3" fmla="*/ 5829 w 10000"/>
              <a:gd name="connsiteY3" fmla="*/ 105 h 10011"/>
              <a:gd name="connsiteX0" fmla="*/ 5829 w 16346"/>
              <a:gd name="connsiteY0" fmla="*/ 1479 h 11385"/>
              <a:gd name="connsiteX1" fmla="*/ 16346 w 16346"/>
              <a:gd name="connsiteY1" fmla="*/ 0 h 11385"/>
              <a:gd name="connsiteX2" fmla="*/ 0 w 16346"/>
              <a:gd name="connsiteY2" fmla="*/ 11385 h 11385"/>
              <a:gd name="connsiteX3" fmla="*/ 5829 w 16346"/>
              <a:gd name="connsiteY3" fmla="*/ 1479 h 11385"/>
              <a:gd name="connsiteX0" fmla="*/ 2100 w 12617"/>
              <a:gd name="connsiteY0" fmla="*/ 1479 h 5944"/>
              <a:gd name="connsiteX1" fmla="*/ 12617 w 12617"/>
              <a:gd name="connsiteY1" fmla="*/ 0 h 5944"/>
              <a:gd name="connsiteX2" fmla="*/ 0 w 12617"/>
              <a:gd name="connsiteY2" fmla="*/ 5944 h 5944"/>
              <a:gd name="connsiteX3" fmla="*/ 2100 w 12617"/>
              <a:gd name="connsiteY3" fmla="*/ 1479 h 5944"/>
              <a:gd name="connsiteX0" fmla="*/ 1664 w 10000"/>
              <a:gd name="connsiteY0" fmla="*/ 2488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1664 w 10000"/>
              <a:gd name="connsiteY3" fmla="*/ 2488 h 10000"/>
              <a:gd name="connsiteX0" fmla="*/ 1664 w 10000"/>
              <a:gd name="connsiteY0" fmla="*/ 2488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1664 w 10000"/>
              <a:gd name="connsiteY3" fmla="*/ 24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1664" y="2488"/>
                </a:moveTo>
                <a:cubicBezTo>
                  <a:pt x="3591" y="1947"/>
                  <a:pt x="7577" y="540"/>
                  <a:pt x="10000" y="0"/>
                </a:cubicBezTo>
                <a:cubicBezTo>
                  <a:pt x="9230" y="2776"/>
                  <a:pt x="1064" y="8575"/>
                  <a:pt x="0" y="10000"/>
                </a:cubicBezTo>
                <a:cubicBezTo>
                  <a:pt x="1524" y="3069"/>
                  <a:pt x="-95" y="9504"/>
                  <a:pt x="1664" y="2488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4" grpId="0" animBg="1"/>
      <p:bldP spid="25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4000" y="419101"/>
            <a:ext cx="15638964" cy="1981200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flipH="1">
            <a:off x="13639799" y="2595955"/>
            <a:ext cx="4563747" cy="7557750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F912B9-0782-407F-0968-3F0984A04AA0}"/>
              </a:ext>
            </a:extLst>
          </p:cNvPr>
          <p:cNvSpPr/>
          <p:nvPr/>
        </p:nvSpPr>
        <p:spPr>
          <a:xfrm>
            <a:off x="2667000" y="614755"/>
            <a:ext cx="12420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896DE-52C4-723A-4A50-011D365A2E2F}"/>
              </a:ext>
            </a:extLst>
          </p:cNvPr>
          <p:cNvSpPr/>
          <p:nvPr/>
        </p:nvSpPr>
        <p:spPr>
          <a:xfrm>
            <a:off x="2209800" y="3086652"/>
            <a:ext cx="124968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Dùng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endParaRPr lang="en-US" sz="5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0500" y="432622"/>
            <a:ext cx="14991264" cy="5908271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875977" y="1781074"/>
            <a:ext cx="5032846" cy="8139389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819" y="1285842"/>
            <a:ext cx="13302625" cy="3499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93346" y="61539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2415544" y="419101"/>
            <a:ext cx="5514361" cy="9867900"/>
          </a:xfrm>
          <a:custGeom>
            <a:avLst/>
            <a:gdLst/>
            <a:ahLst/>
            <a:cxnLst/>
            <a:rect l="l" t="t" r="r" b="b"/>
            <a:pathLst>
              <a:path w="5837235" h="11145079">
                <a:moveTo>
                  <a:pt x="5837235" y="0"/>
                </a:moveTo>
                <a:lnTo>
                  <a:pt x="0" y="0"/>
                </a:lnTo>
                <a:lnTo>
                  <a:pt x="0" y="11145079"/>
                </a:lnTo>
                <a:lnTo>
                  <a:pt x="5837235" y="11145079"/>
                </a:lnTo>
                <a:lnTo>
                  <a:pt x="583723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369497">
            <a:off x="12344035" y="3899860"/>
            <a:ext cx="5695483" cy="3013394"/>
          </a:xfrm>
          <a:custGeom>
            <a:avLst/>
            <a:gdLst/>
            <a:ahLst/>
            <a:cxnLst/>
            <a:rect l="l" t="t" r="r" b="b"/>
            <a:pathLst>
              <a:path w="6171984" h="3656900">
                <a:moveTo>
                  <a:pt x="0" y="0"/>
                </a:moveTo>
                <a:lnTo>
                  <a:pt x="6171984" y="0"/>
                </a:lnTo>
                <a:lnTo>
                  <a:pt x="6171984" y="3656900"/>
                </a:lnTo>
                <a:lnTo>
                  <a:pt x="0" y="36569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744200" y="507063"/>
            <a:ext cx="1513300" cy="1714787"/>
          </a:xfrm>
          <a:custGeom>
            <a:avLst/>
            <a:gdLst/>
            <a:ahLst/>
            <a:cxnLst/>
            <a:rect l="l" t="t" r="r" b="b"/>
            <a:pathLst>
              <a:path w="1513300" h="1714787">
                <a:moveTo>
                  <a:pt x="0" y="0"/>
                </a:moveTo>
                <a:lnTo>
                  <a:pt x="1513300" y="0"/>
                </a:lnTo>
                <a:lnTo>
                  <a:pt x="1513300" y="1714787"/>
                </a:lnTo>
                <a:lnTo>
                  <a:pt x="0" y="17147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/>
          <p:cNvGrpSpPr/>
          <p:nvPr/>
        </p:nvGrpSpPr>
        <p:grpSpPr>
          <a:xfrm>
            <a:off x="557544" y="1129553"/>
            <a:ext cx="11300459" cy="7599559"/>
            <a:chOff x="557544" y="1129553"/>
            <a:chExt cx="11300459" cy="7599559"/>
          </a:xfrm>
        </p:grpSpPr>
        <p:sp>
          <p:nvSpPr>
            <p:cNvPr id="3" name="Freeform 3"/>
            <p:cNvSpPr/>
            <p:nvPr/>
          </p:nvSpPr>
          <p:spPr>
            <a:xfrm rot="579663">
              <a:off x="557544" y="1129553"/>
              <a:ext cx="11300459" cy="7599559"/>
            </a:xfrm>
            <a:custGeom>
              <a:avLst/>
              <a:gdLst/>
              <a:ahLst/>
              <a:cxnLst/>
              <a:rect l="l" t="t" r="r" b="b"/>
              <a:pathLst>
                <a:path w="11300459" h="7599559">
                  <a:moveTo>
                    <a:pt x="0" y="0"/>
                  </a:moveTo>
                  <a:lnTo>
                    <a:pt x="11300459" y="0"/>
                  </a:lnTo>
                  <a:lnTo>
                    <a:pt x="11300459" y="7599558"/>
                  </a:lnTo>
                  <a:lnTo>
                    <a:pt x="0" y="759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3134259" y="3114771"/>
              <a:ext cx="6147027" cy="3077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Em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hãy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tạo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một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bất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kỳ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từ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đồ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dùng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học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tập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của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mình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và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nêu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đặc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điểm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của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đó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A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79663">
            <a:off x="5077152" y="589618"/>
            <a:ext cx="11783015" cy="7924078"/>
          </a:xfrm>
          <a:custGeom>
            <a:avLst/>
            <a:gdLst/>
            <a:ahLst/>
            <a:cxnLst/>
            <a:rect l="l" t="t" r="r" b="b"/>
            <a:pathLst>
              <a:path w="11783015" h="7924078">
                <a:moveTo>
                  <a:pt x="0" y="0"/>
                </a:moveTo>
                <a:lnTo>
                  <a:pt x="11783016" y="0"/>
                </a:lnTo>
                <a:lnTo>
                  <a:pt x="11783016" y="7924077"/>
                </a:lnTo>
                <a:lnTo>
                  <a:pt x="0" y="79240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55268" y="1173716"/>
            <a:ext cx="4924221" cy="9048750"/>
          </a:xfrm>
          <a:custGeom>
            <a:avLst/>
            <a:gdLst/>
            <a:ahLst/>
            <a:cxnLst/>
            <a:rect l="l" t="t" r="r" b="b"/>
            <a:pathLst>
              <a:path w="4107942" h="8229600">
                <a:moveTo>
                  <a:pt x="0" y="0"/>
                </a:moveTo>
                <a:lnTo>
                  <a:pt x="4107942" y="0"/>
                </a:lnTo>
                <a:lnTo>
                  <a:pt x="410794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68260" y="3958190"/>
            <a:ext cx="7446388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Ghi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nhớ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kiến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thức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đã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học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.</a:t>
            </a:r>
          </a:p>
          <a:p>
            <a:pPr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Chuẩn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bị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bài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sau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260" y="2312127"/>
            <a:ext cx="5395428" cy="1646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4800" y="419100"/>
            <a:ext cx="16858164" cy="6047173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326747" y="2019300"/>
            <a:ext cx="4876800" cy="8134405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618" y="1257300"/>
            <a:ext cx="13296528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79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93346" y="61539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01600" y="605980"/>
            <a:ext cx="4410774" cy="8964706"/>
          </a:xfrm>
          <a:custGeom>
            <a:avLst/>
            <a:gdLst/>
            <a:ahLst/>
            <a:cxnLst/>
            <a:rect l="l" t="t" r="r" b="b"/>
            <a:pathLst>
              <a:path w="5609337" h="12442153">
                <a:moveTo>
                  <a:pt x="0" y="0"/>
                </a:moveTo>
                <a:lnTo>
                  <a:pt x="5609337" y="0"/>
                </a:lnTo>
                <a:lnTo>
                  <a:pt x="5609337" y="12442153"/>
                </a:lnTo>
                <a:lnTo>
                  <a:pt x="0" y="124421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1250645" y="867523"/>
            <a:ext cx="10986108" cy="7660021"/>
            <a:chOff x="1250645" y="867523"/>
            <a:chExt cx="10986108" cy="7660021"/>
          </a:xfrm>
        </p:grpSpPr>
        <p:sp>
          <p:nvSpPr>
            <p:cNvPr id="4" name="Freeform 4"/>
            <p:cNvSpPr/>
            <p:nvPr/>
          </p:nvSpPr>
          <p:spPr>
            <a:xfrm rot="579663">
              <a:off x="1250645" y="867523"/>
              <a:ext cx="10986108" cy="7660021"/>
            </a:xfrm>
            <a:custGeom>
              <a:avLst/>
              <a:gdLst/>
              <a:ahLst/>
              <a:cxnLst/>
              <a:rect l="l" t="t" r="r" b="b"/>
              <a:pathLst>
                <a:path w="10435384" h="7017796">
                  <a:moveTo>
                    <a:pt x="0" y="0"/>
                  </a:moveTo>
                  <a:lnTo>
                    <a:pt x="10435385" y="0"/>
                  </a:lnTo>
                  <a:lnTo>
                    <a:pt x="10435385" y="7017796"/>
                  </a:lnTo>
                  <a:lnTo>
                    <a:pt x="0" y="7017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3505200" y="3451038"/>
              <a:ext cx="7057511" cy="24929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Kể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tên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các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em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đã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được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học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và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đặc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điểm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của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các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đó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400" y="876300"/>
            <a:ext cx="15067464" cy="5603471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344400" y="1995303"/>
            <a:ext cx="4953000" cy="7906553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1531911"/>
            <a:ext cx="13302625" cy="34933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028700" y="869692"/>
            <a:ext cx="1645433" cy="1645433"/>
          </a:xfrm>
          <a:custGeom>
            <a:avLst/>
            <a:gdLst/>
            <a:ahLst/>
            <a:cxnLst/>
            <a:rect l="l" t="t" r="r" b="b"/>
            <a:pathLst>
              <a:path w="1645433" h="1645433">
                <a:moveTo>
                  <a:pt x="0" y="0"/>
                </a:moveTo>
                <a:lnTo>
                  <a:pt x="1645433" y="0"/>
                </a:lnTo>
                <a:lnTo>
                  <a:pt x="1645433" y="1645433"/>
                </a:lnTo>
                <a:lnTo>
                  <a:pt x="0" y="1645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51155" y="2972283"/>
            <a:ext cx="13383065" cy="3474252"/>
          </a:xfrm>
          <a:custGeom>
            <a:avLst/>
            <a:gdLst/>
            <a:ahLst/>
            <a:cxnLst/>
            <a:rect l="l" t="t" r="r" b="b"/>
            <a:pathLst>
              <a:path w="13383065" h="3474252">
                <a:moveTo>
                  <a:pt x="0" y="0"/>
                </a:moveTo>
                <a:lnTo>
                  <a:pt x="13383066" y="0"/>
                </a:lnTo>
                <a:lnTo>
                  <a:pt x="13383066" y="3474252"/>
                </a:lnTo>
                <a:lnTo>
                  <a:pt x="0" y="34742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75163" y="1003433"/>
            <a:ext cx="14355562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Chọn câu trả lời đúng.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Hai kim của đồng hồ nào dưới đây tạo thành góc tù?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613410" y="6611874"/>
            <a:ext cx="7061179" cy="2483815"/>
            <a:chOff x="5613410" y="6611874"/>
            <a:chExt cx="7061179" cy="2483815"/>
          </a:xfrm>
        </p:grpSpPr>
        <p:grpSp>
          <p:nvGrpSpPr>
            <p:cNvPr id="12" name="Group 12"/>
            <p:cNvGrpSpPr/>
            <p:nvPr/>
          </p:nvGrpSpPr>
          <p:grpSpPr>
            <a:xfrm>
              <a:off x="5613410" y="6611874"/>
              <a:ext cx="7061179" cy="2483815"/>
              <a:chOff x="0" y="0"/>
              <a:chExt cx="1859734" cy="65417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859735" cy="654174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654174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598257"/>
                    </a:lnTo>
                    <a:cubicBezTo>
                      <a:pt x="1859735" y="613087"/>
                      <a:pt x="1853843" y="627310"/>
                      <a:pt x="1843357" y="637796"/>
                    </a:cubicBezTo>
                    <a:cubicBezTo>
                      <a:pt x="1832870" y="648282"/>
                      <a:pt x="1818648" y="654174"/>
                      <a:pt x="1803818" y="654174"/>
                    </a:cubicBezTo>
                    <a:lnTo>
                      <a:pt x="55917" y="654174"/>
                    </a:lnTo>
                    <a:cubicBezTo>
                      <a:pt x="41087" y="654174"/>
                      <a:pt x="26864" y="648282"/>
                      <a:pt x="16378" y="637796"/>
                    </a:cubicBezTo>
                    <a:cubicBezTo>
                      <a:pt x="5891" y="627310"/>
                      <a:pt x="0" y="613087"/>
                      <a:pt x="0" y="598257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76200"/>
                <a:ext cx="1859734" cy="7303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6063079" y="7512469"/>
              <a:ext cx="5803118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>
                  <a:solidFill>
                    <a:srgbClr val="000000"/>
                  </a:solidFill>
                  <a:latin typeface="Cambria"/>
                </a:rPr>
                <a:t>Thảo luận nhóm đôi.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839163"/>
            <a:ext cx="11389451" cy="8003527"/>
            <a:chOff x="0" y="0"/>
            <a:chExt cx="2999691" cy="21079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99691" cy="2107925"/>
            </a:xfrm>
            <a:custGeom>
              <a:avLst/>
              <a:gdLst/>
              <a:ahLst/>
              <a:cxnLst/>
              <a:rect l="l" t="t" r="r" b="b"/>
              <a:pathLst>
                <a:path w="2999691" h="2107925">
                  <a:moveTo>
                    <a:pt x="34667" y="0"/>
                  </a:moveTo>
                  <a:lnTo>
                    <a:pt x="2965024" y="0"/>
                  </a:lnTo>
                  <a:cubicBezTo>
                    <a:pt x="2974218" y="0"/>
                    <a:pt x="2983036" y="3652"/>
                    <a:pt x="2989537" y="10154"/>
                  </a:cubicBezTo>
                  <a:cubicBezTo>
                    <a:pt x="2996038" y="16655"/>
                    <a:pt x="2999691" y="25473"/>
                    <a:pt x="2999691" y="34667"/>
                  </a:cubicBezTo>
                  <a:lnTo>
                    <a:pt x="2999691" y="2073258"/>
                  </a:lnTo>
                  <a:cubicBezTo>
                    <a:pt x="2999691" y="2092404"/>
                    <a:pt x="2984170" y="2107925"/>
                    <a:pt x="2965024" y="2107925"/>
                  </a:cubicBezTo>
                  <a:lnTo>
                    <a:pt x="34667" y="2107925"/>
                  </a:lnTo>
                  <a:cubicBezTo>
                    <a:pt x="15521" y="2107925"/>
                    <a:pt x="0" y="2092404"/>
                    <a:pt x="0" y="2073258"/>
                  </a:cubicBezTo>
                  <a:lnTo>
                    <a:pt x="0" y="34667"/>
                  </a:lnTo>
                  <a:cubicBezTo>
                    <a:pt x="0" y="15521"/>
                    <a:pt x="15521" y="0"/>
                    <a:pt x="34667" y="0"/>
                  </a:cubicBezTo>
                  <a:close/>
                </a:path>
              </a:pathLst>
            </a:custGeom>
            <a:solidFill>
              <a:srgbClr val="EFAC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999691" cy="218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8446" y="2229960"/>
            <a:ext cx="10589959" cy="7276465"/>
            <a:chOff x="0" y="0"/>
            <a:chExt cx="2789125" cy="19164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89125" cy="1916435"/>
            </a:xfrm>
            <a:custGeom>
              <a:avLst/>
              <a:gdLst/>
              <a:ahLst/>
              <a:cxnLst/>
              <a:rect l="l" t="t" r="r" b="b"/>
              <a:pathLst>
                <a:path w="2789125" h="1916435">
                  <a:moveTo>
                    <a:pt x="37284" y="0"/>
                  </a:moveTo>
                  <a:lnTo>
                    <a:pt x="2751841" y="0"/>
                  </a:lnTo>
                  <a:cubicBezTo>
                    <a:pt x="2772432" y="0"/>
                    <a:pt x="2789125" y="16693"/>
                    <a:pt x="2789125" y="37284"/>
                  </a:cubicBezTo>
                  <a:lnTo>
                    <a:pt x="2789125" y="1879151"/>
                  </a:lnTo>
                  <a:cubicBezTo>
                    <a:pt x="2789125" y="1889039"/>
                    <a:pt x="2785197" y="1898523"/>
                    <a:pt x="2778205" y="1905515"/>
                  </a:cubicBezTo>
                  <a:cubicBezTo>
                    <a:pt x="2771213" y="1912507"/>
                    <a:pt x="2761729" y="1916435"/>
                    <a:pt x="2751841" y="1916435"/>
                  </a:cubicBezTo>
                  <a:lnTo>
                    <a:pt x="37284" y="1916435"/>
                  </a:lnTo>
                  <a:cubicBezTo>
                    <a:pt x="27396" y="1916435"/>
                    <a:pt x="17912" y="1912507"/>
                    <a:pt x="10920" y="1905515"/>
                  </a:cubicBezTo>
                  <a:cubicBezTo>
                    <a:pt x="3928" y="1898523"/>
                    <a:pt x="0" y="1889039"/>
                    <a:pt x="0" y="1879151"/>
                  </a:cubicBezTo>
                  <a:lnTo>
                    <a:pt x="0" y="37284"/>
                  </a:lnTo>
                  <a:cubicBezTo>
                    <a:pt x="0" y="27396"/>
                    <a:pt x="3928" y="17912"/>
                    <a:pt x="10920" y="10920"/>
                  </a:cubicBezTo>
                  <a:cubicBezTo>
                    <a:pt x="17912" y="3928"/>
                    <a:pt x="27396" y="0"/>
                    <a:pt x="37284" y="0"/>
                  </a:cubicBezTo>
                  <a:close/>
                </a:path>
              </a:pathLst>
            </a:custGeom>
            <a:solidFill>
              <a:srgbClr val="FFFEF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789125" cy="1992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0618263" y="2958711"/>
            <a:ext cx="6641037" cy="10646953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17165" y="7789424"/>
            <a:ext cx="2548327" cy="2131039"/>
          </a:xfrm>
          <a:custGeom>
            <a:avLst/>
            <a:gdLst/>
            <a:ahLst/>
            <a:cxnLst/>
            <a:rect l="l" t="t" r="r" b="b"/>
            <a:pathLst>
              <a:path w="2548327" h="2131039">
                <a:moveTo>
                  <a:pt x="0" y="0"/>
                </a:moveTo>
                <a:lnTo>
                  <a:pt x="2548327" y="0"/>
                </a:lnTo>
                <a:lnTo>
                  <a:pt x="2548327" y="2131039"/>
                </a:lnTo>
                <a:lnTo>
                  <a:pt x="0" y="2131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584562" y="439641"/>
            <a:ext cx="6277725" cy="2509722"/>
          </a:xfrm>
          <a:custGeom>
            <a:avLst/>
            <a:gdLst/>
            <a:ahLst/>
            <a:cxnLst/>
            <a:rect l="l" t="t" r="r" b="b"/>
            <a:pathLst>
              <a:path w="6277725" h="2509722">
                <a:moveTo>
                  <a:pt x="0" y="0"/>
                </a:moveTo>
                <a:lnTo>
                  <a:pt x="6277725" y="0"/>
                </a:lnTo>
                <a:lnTo>
                  <a:pt x="6277725" y="2509722"/>
                </a:lnTo>
                <a:lnTo>
                  <a:pt x="0" y="25097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071325" y="3105348"/>
            <a:ext cx="5304201" cy="5471157"/>
          </a:xfrm>
          <a:custGeom>
            <a:avLst/>
            <a:gdLst/>
            <a:ahLst/>
            <a:cxnLst/>
            <a:rect l="l" t="t" r="r" b="b"/>
            <a:pathLst>
              <a:path w="5304201" h="5471157">
                <a:moveTo>
                  <a:pt x="0" y="0"/>
                </a:moveTo>
                <a:lnTo>
                  <a:pt x="5304201" y="0"/>
                </a:lnTo>
                <a:lnTo>
                  <a:pt x="5304201" y="5471157"/>
                </a:lnTo>
                <a:lnTo>
                  <a:pt x="0" y="54711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98704" r="-198627"/>
            </a:stretch>
          </a:blip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8487" y="536922"/>
            <a:ext cx="4895512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553137" y="1892145"/>
            <a:ext cx="4414160" cy="4562836"/>
          </a:xfrm>
          <a:custGeom>
            <a:avLst/>
            <a:gdLst/>
            <a:ahLst/>
            <a:cxnLst/>
            <a:rect l="l" t="t" r="r" b="b"/>
            <a:pathLst>
              <a:path w="4414160" h="4562836">
                <a:moveTo>
                  <a:pt x="0" y="0"/>
                </a:moveTo>
                <a:lnTo>
                  <a:pt x="4414160" y="0"/>
                </a:lnTo>
                <a:lnTo>
                  <a:pt x="4414160" y="4562836"/>
                </a:lnTo>
                <a:lnTo>
                  <a:pt x="0" y="45628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8181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927428" y="6907834"/>
            <a:ext cx="4314761" cy="1351520"/>
            <a:chOff x="0" y="0"/>
            <a:chExt cx="1136398" cy="3559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36398" cy="355956"/>
            </a:xfrm>
            <a:custGeom>
              <a:avLst/>
              <a:gdLst/>
              <a:ahLst/>
              <a:cxnLst/>
              <a:rect l="l" t="t" r="r" b="b"/>
              <a:pathLst>
                <a:path w="1136398" h="355956">
                  <a:moveTo>
                    <a:pt x="91509" y="0"/>
                  </a:moveTo>
                  <a:lnTo>
                    <a:pt x="1044889" y="0"/>
                  </a:lnTo>
                  <a:cubicBezTo>
                    <a:pt x="1069159" y="0"/>
                    <a:pt x="1092434" y="9641"/>
                    <a:pt x="1109596" y="26802"/>
                  </a:cubicBezTo>
                  <a:cubicBezTo>
                    <a:pt x="1126757" y="43963"/>
                    <a:pt x="1136398" y="67239"/>
                    <a:pt x="1136398" y="91509"/>
                  </a:cubicBezTo>
                  <a:lnTo>
                    <a:pt x="1136398" y="264447"/>
                  </a:lnTo>
                  <a:cubicBezTo>
                    <a:pt x="1136398" y="288717"/>
                    <a:pt x="1126757" y="311992"/>
                    <a:pt x="1109596" y="329154"/>
                  </a:cubicBezTo>
                  <a:cubicBezTo>
                    <a:pt x="1092434" y="346315"/>
                    <a:pt x="1069159" y="355956"/>
                    <a:pt x="1044889" y="355956"/>
                  </a:cubicBezTo>
                  <a:lnTo>
                    <a:pt x="91509" y="355956"/>
                  </a:lnTo>
                  <a:cubicBezTo>
                    <a:pt x="67239" y="355956"/>
                    <a:pt x="43963" y="346315"/>
                    <a:pt x="26802" y="329154"/>
                  </a:cubicBezTo>
                  <a:cubicBezTo>
                    <a:pt x="9641" y="311992"/>
                    <a:pt x="0" y="288717"/>
                    <a:pt x="0" y="264447"/>
                  </a:cubicBezTo>
                  <a:lnTo>
                    <a:pt x="0" y="91509"/>
                  </a:lnTo>
                  <a:cubicBezTo>
                    <a:pt x="0" y="67239"/>
                    <a:pt x="9641" y="43963"/>
                    <a:pt x="26802" y="26802"/>
                  </a:cubicBezTo>
                  <a:cubicBezTo>
                    <a:pt x="43963" y="9641"/>
                    <a:pt x="67239" y="0"/>
                    <a:pt x="91509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1136398" cy="432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652824" y="7242281"/>
            <a:ext cx="2863969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Góc nhọn</a:t>
            </a:r>
          </a:p>
        </p:txBody>
      </p:sp>
      <p:sp>
        <p:nvSpPr>
          <p:cNvPr id="15" name="Freeform 15"/>
          <p:cNvSpPr/>
          <p:nvPr/>
        </p:nvSpPr>
        <p:spPr>
          <a:xfrm>
            <a:off x="6978312" y="1744062"/>
            <a:ext cx="4328751" cy="4710919"/>
          </a:xfrm>
          <a:custGeom>
            <a:avLst/>
            <a:gdLst/>
            <a:ahLst/>
            <a:cxnLst/>
            <a:rect l="l" t="t" r="r" b="b"/>
            <a:pathLst>
              <a:path w="4328751" h="4710919">
                <a:moveTo>
                  <a:pt x="0" y="0"/>
                </a:moveTo>
                <a:lnTo>
                  <a:pt x="4328752" y="0"/>
                </a:lnTo>
                <a:lnTo>
                  <a:pt x="4328752" y="4710919"/>
                </a:lnTo>
                <a:lnTo>
                  <a:pt x="0" y="47109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5828" r="-103386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060842" y="1744062"/>
            <a:ext cx="4594006" cy="4681624"/>
          </a:xfrm>
          <a:custGeom>
            <a:avLst/>
            <a:gdLst/>
            <a:ahLst/>
            <a:cxnLst/>
            <a:rect l="l" t="t" r="r" b="b"/>
            <a:pathLst>
              <a:path w="4594006" h="4681624">
                <a:moveTo>
                  <a:pt x="0" y="0"/>
                </a:moveTo>
                <a:lnTo>
                  <a:pt x="4594006" y="0"/>
                </a:lnTo>
                <a:lnTo>
                  <a:pt x="4594006" y="4681624"/>
                </a:lnTo>
                <a:lnTo>
                  <a:pt x="0" y="46816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95466" t="-371" b="-371"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7285644" y="6907834"/>
            <a:ext cx="4314761" cy="1351520"/>
            <a:chOff x="0" y="0"/>
            <a:chExt cx="1136398" cy="3559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36398" cy="355956"/>
            </a:xfrm>
            <a:custGeom>
              <a:avLst/>
              <a:gdLst/>
              <a:ahLst/>
              <a:cxnLst/>
              <a:rect l="l" t="t" r="r" b="b"/>
              <a:pathLst>
                <a:path w="1136398" h="355956">
                  <a:moveTo>
                    <a:pt x="91509" y="0"/>
                  </a:moveTo>
                  <a:lnTo>
                    <a:pt x="1044889" y="0"/>
                  </a:lnTo>
                  <a:cubicBezTo>
                    <a:pt x="1069159" y="0"/>
                    <a:pt x="1092434" y="9641"/>
                    <a:pt x="1109596" y="26802"/>
                  </a:cubicBezTo>
                  <a:cubicBezTo>
                    <a:pt x="1126757" y="43963"/>
                    <a:pt x="1136398" y="67239"/>
                    <a:pt x="1136398" y="91509"/>
                  </a:cubicBezTo>
                  <a:lnTo>
                    <a:pt x="1136398" y="264447"/>
                  </a:lnTo>
                  <a:cubicBezTo>
                    <a:pt x="1136398" y="288717"/>
                    <a:pt x="1126757" y="311992"/>
                    <a:pt x="1109596" y="329154"/>
                  </a:cubicBezTo>
                  <a:cubicBezTo>
                    <a:pt x="1092434" y="346315"/>
                    <a:pt x="1069159" y="355956"/>
                    <a:pt x="1044889" y="355956"/>
                  </a:cubicBezTo>
                  <a:lnTo>
                    <a:pt x="91509" y="355956"/>
                  </a:lnTo>
                  <a:cubicBezTo>
                    <a:pt x="67239" y="355956"/>
                    <a:pt x="43963" y="346315"/>
                    <a:pt x="26802" y="329154"/>
                  </a:cubicBezTo>
                  <a:cubicBezTo>
                    <a:pt x="9641" y="311992"/>
                    <a:pt x="0" y="288717"/>
                    <a:pt x="0" y="264447"/>
                  </a:cubicBezTo>
                  <a:lnTo>
                    <a:pt x="0" y="91509"/>
                  </a:lnTo>
                  <a:cubicBezTo>
                    <a:pt x="0" y="67239"/>
                    <a:pt x="9641" y="43963"/>
                    <a:pt x="26802" y="26802"/>
                  </a:cubicBezTo>
                  <a:cubicBezTo>
                    <a:pt x="43963" y="9641"/>
                    <a:pt x="67239" y="0"/>
                    <a:pt x="91509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1136398" cy="432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643861" y="6907834"/>
            <a:ext cx="4314761" cy="1351520"/>
            <a:chOff x="0" y="0"/>
            <a:chExt cx="1136398" cy="35595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36398" cy="355956"/>
            </a:xfrm>
            <a:custGeom>
              <a:avLst/>
              <a:gdLst/>
              <a:ahLst/>
              <a:cxnLst/>
              <a:rect l="l" t="t" r="r" b="b"/>
              <a:pathLst>
                <a:path w="1136398" h="355956">
                  <a:moveTo>
                    <a:pt x="91509" y="0"/>
                  </a:moveTo>
                  <a:lnTo>
                    <a:pt x="1044889" y="0"/>
                  </a:lnTo>
                  <a:cubicBezTo>
                    <a:pt x="1069159" y="0"/>
                    <a:pt x="1092434" y="9641"/>
                    <a:pt x="1109596" y="26802"/>
                  </a:cubicBezTo>
                  <a:cubicBezTo>
                    <a:pt x="1126757" y="43963"/>
                    <a:pt x="1136398" y="67239"/>
                    <a:pt x="1136398" y="91509"/>
                  </a:cubicBezTo>
                  <a:lnTo>
                    <a:pt x="1136398" y="264447"/>
                  </a:lnTo>
                  <a:cubicBezTo>
                    <a:pt x="1136398" y="288717"/>
                    <a:pt x="1126757" y="311992"/>
                    <a:pt x="1109596" y="329154"/>
                  </a:cubicBezTo>
                  <a:cubicBezTo>
                    <a:pt x="1092434" y="346315"/>
                    <a:pt x="1069159" y="355956"/>
                    <a:pt x="1044889" y="355956"/>
                  </a:cubicBezTo>
                  <a:lnTo>
                    <a:pt x="91509" y="355956"/>
                  </a:lnTo>
                  <a:cubicBezTo>
                    <a:pt x="67239" y="355956"/>
                    <a:pt x="43963" y="346315"/>
                    <a:pt x="26802" y="329154"/>
                  </a:cubicBezTo>
                  <a:cubicBezTo>
                    <a:pt x="9641" y="311992"/>
                    <a:pt x="0" y="288717"/>
                    <a:pt x="0" y="264447"/>
                  </a:cubicBezTo>
                  <a:lnTo>
                    <a:pt x="0" y="91509"/>
                  </a:lnTo>
                  <a:cubicBezTo>
                    <a:pt x="0" y="67239"/>
                    <a:pt x="9641" y="43963"/>
                    <a:pt x="26802" y="26802"/>
                  </a:cubicBezTo>
                  <a:cubicBezTo>
                    <a:pt x="43963" y="9641"/>
                    <a:pt x="67239" y="0"/>
                    <a:pt x="91509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1136398" cy="432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7903424" y="7242281"/>
            <a:ext cx="3079201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Góc vuông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635057" y="7242281"/>
            <a:ext cx="2332368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Góc bẹt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4525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296838" y="965333"/>
            <a:ext cx="1454150" cy="1454150"/>
          </a:xfrm>
          <a:custGeom>
            <a:avLst/>
            <a:gdLst/>
            <a:ahLst/>
            <a:cxnLst/>
            <a:rect l="l" t="t" r="r" b="b"/>
            <a:pathLst>
              <a:path w="1454150" h="1454150">
                <a:moveTo>
                  <a:pt x="0" y="0"/>
                </a:moveTo>
                <a:lnTo>
                  <a:pt x="1454150" y="0"/>
                </a:lnTo>
                <a:lnTo>
                  <a:pt x="1454150" y="1454150"/>
                </a:lnTo>
                <a:lnTo>
                  <a:pt x="0" y="1454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75163" y="1003433"/>
            <a:ext cx="14355562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Nêu tên các góc nhọn, góc vuông, góc tù có trong hình dưới đây.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443025" y="2668264"/>
            <a:ext cx="7061179" cy="5856610"/>
            <a:chOff x="9443025" y="2668264"/>
            <a:chExt cx="7061179" cy="5856610"/>
          </a:xfrm>
        </p:grpSpPr>
        <p:grpSp>
          <p:nvGrpSpPr>
            <p:cNvPr id="10" name="Group 10"/>
            <p:cNvGrpSpPr/>
            <p:nvPr/>
          </p:nvGrpSpPr>
          <p:grpSpPr>
            <a:xfrm>
              <a:off x="9443025" y="2668264"/>
              <a:ext cx="7061179" cy="5856610"/>
              <a:chOff x="0" y="0"/>
              <a:chExt cx="1859734" cy="154248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859735" cy="1542482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1542482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1486565"/>
                    </a:lnTo>
                    <a:cubicBezTo>
                      <a:pt x="1859735" y="1501395"/>
                      <a:pt x="1853843" y="1515618"/>
                      <a:pt x="1843357" y="1526104"/>
                    </a:cubicBezTo>
                    <a:cubicBezTo>
                      <a:pt x="1832870" y="1536590"/>
                      <a:pt x="1818648" y="1542482"/>
                      <a:pt x="1803818" y="1542482"/>
                    </a:cubicBezTo>
                    <a:lnTo>
                      <a:pt x="55917" y="1542482"/>
                    </a:lnTo>
                    <a:cubicBezTo>
                      <a:pt x="41087" y="1542482"/>
                      <a:pt x="26864" y="1536590"/>
                      <a:pt x="16378" y="1526104"/>
                    </a:cubicBezTo>
                    <a:cubicBezTo>
                      <a:pt x="5891" y="1515618"/>
                      <a:pt x="0" y="1501395"/>
                      <a:pt x="0" y="1486565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76200"/>
                <a:ext cx="1859734" cy="1618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9915461" y="3169282"/>
              <a:ext cx="6116306" cy="489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việc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cá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nhân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dùng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ê-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ke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kiểm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tra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ghi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tên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các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nhọn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vuông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tù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trong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hình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Chia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sẻ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kết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quả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18496" y="3065525"/>
            <a:ext cx="8175802" cy="5688585"/>
            <a:chOff x="1418496" y="3065525"/>
            <a:chExt cx="8175802" cy="5688585"/>
          </a:xfrm>
        </p:grpSpPr>
        <p:sp>
          <p:nvSpPr>
            <p:cNvPr id="14" name="Freeform 14"/>
            <p:cNvSpPr/>
            <p:nvPr/>
          </p:nvSpPr>
          <p:spPr>
            <a:xfrm>
              <a:off x="1418496" y="3065525"/>
              <a:ext cx="8175802" cy="5688585"/>
            </a:xfrm>
            <a:custGeom>
              <a:avLst/>
              <a:gdLst/>
              <a:ahLst/>
              <a:cxnLst/>
              <a:rect l="l" t="t" r="r" b="b"/>
              <a:pathLst>
                <a:path w="8175802" h="5688585">
                  <a:moveTo>
                    <a:pt x="0" y="0"/>
                  </a:moveTo>
                  <a:lnTo>
                    <a:pt x="8175802" y="0"/>
                  </a:lnTo>
                  <a:lnTo>
                    <a:pt x="8175802" y="5688585"/>
                  </a:lnTo>
                  <a:lnTo>
                    <a:pt x="0" y="5688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2023913" y="334633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G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224813" y="42799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H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023913" y="758178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K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223666" y="758178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481</Words>
  <Application>Microsoft Office PowerPoint</Application>
  <PresentationFormat>Custom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SVN-Newton</vt:lpstr>
      <vt:lpstr>Arial</vt:lpstr>
      <vt:lpstr>Times New Roman</vt:lpstr>
      <vt:lpstr>Calibri</vt:lpstr>
      <vt:lpstr>Cambria</vt:lpstr>
      <vt:lpstr>#9Slide07 HoneyCream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T17_Ontapvehinhhoc_MNT</dc:title>
  <dc:creator>Admin</dc:creator>
  <cp:lastModifiedBy>Windows User</cp:lastModifiedBy>
  <cp:revision>19</cp:revision>
  <dcterms:created xsi:type="dcterms:W3CDTF">2006-08-16T00:00:00Z</dcterms:created>
  <dcterms:modified xsi:type="dcterms:W3CDTF">2025-01-02T09:12:27Z</dcterms:modified>
  <dc:identifier>DAFyIwMcRpg</dc:identifier>
</cp:coreProperties>
</file>