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8" r:id="rId2"/>
    <p:sldId id="269" r:id="rId3"/>
    <p:sldId id="256" r:id="rId4"/>
    <p:sldId id="271" r:id="rId5"/>
    <p:sldId id="257" r:id="rId6"/>
    <p:sldId id="258" r:id="rId7"/>
    <p:sldId id="270" r:id="rId8"/>
    <p:sldId id="272" r:id="rId9"/>
    <p:sldId id="260" r:id="rId10"/>
    <p:sldId id="274" r:id="rId11"/>
    <p:sldId id="275" r:id="rId12"/>
    <p:sldId id="276" r:id="rId13"/>
    <p:sldId id="277" r:id="rId14"/>
    <p:sldId id="280" r:id="rId15"/>
    <p:sldId id="278" r:id="rId16"/>
    <p:sldId id="259" r:id="rId17"/>
    <p:sldId id="273" r:id="rId18"/>
    <p:sldId id="261" r:id="rId19"/>
    <p:sldId id="262" r:id="rId20"/>
    <p:sldId id="263" r:id="rId21"/>
    <p:sldId id="264" r:id="rId22"/>
    <p:sldId id="283" r:id="rId23"/>
    <p:sldId id="265" r:id="rId24"/>
    <p:sldId id="266" r:id="rId25"/>
    <p:sldId id="267" r:id="rId26"/>
    <p:sldId id="281" r:id="rId27"/>
    <p:sldId id="282" r:id="rId28"/>
    <p:sldId id="284" r:id="rId29"/>
    <p:sldId id="285" r:id="rId30"/>
  </p:sldIdLst>
  <p:sldSz cx="18288000" cy="10287000"/>
  <p:notesSz cx="6858000" cy="9144000"/>
  <p:embeddedFontLst>
    <p:embeddedFont>
      <p:font typeface="#9Slide07 Dorayaki" panose="020B0604020202020204" charset="0"/>
      <p:regular r:id="rId31"/>
    </p:embeddedFont>
    <p:embeddedFont>
      <p:font typeface="#9Slide07 HoneyCream" panose="020B0604020202020204" charset="0"/>
      <p:regular r:id="rId32"/>
    </p:embeddedFont>
    <p:embeddedFont>
      <p:font typeface="Atma Bold" panose="020B0604020202020204" charset="0"/>
      <p:regular r:id="rId33"/>
    </p:embeddedFont>
    <p:embeddedFont>
      <p:font typeface="Calibri" panose="020F0502020204030204" pitchFamily="34" charset="0"/>
      <p:regular r:id="rId34"/>
      <p:bold r:id="rId35"/>
      <p:italic r:id="rId36"/>
      <p:boldItalic r:id="rId37"/>
    </p:embeddedFont>
    <p:embeddedFont>
      <p:font typeface="Cambria" panose="02040503050406030204" pitchFamily="18" charset="0"/>
      <p:regular r:id="rId38"/>
      <p:bold r:id="rId39"/>
      <p:italic r:id="rId40"/>
      <p:boldItalic r:id="rId41"/>
    </p:embeddedFont>
    <p:embeddedFont>
      <p:font typeface="Cambria Bold" panose="02040803050406030204" pitchFamily="18" charset="0"/>
      <p:regular r:id="rId42"/>
      <p:bold r:id="rId43"/>
    </p:embeddedFont>
    <p:embeddedFont>
      <p:font typeface="Cambria Bold Italics" panose="020B0604020202020204" charset="0"/>
      <p:regular r:id="rId44"/>
    </p:embeddedFont>
    <p:embeddedFont>
      <p:font typeface="DaddysGirl" panose="02000603000000000000" charset="0"/>
      <p:regular r:id="rId45"/>
    </p:embeddedFont>
    <p:embeddedFont>
      <p:font typeface="Funtastic" panose="020B0604020202020204" charset="0"/>
      <p:regular r:id="rId46"/>
    </p:embeddedFont>
    <p:embeddedFont>
      <p:font typeface="Nunito Bold Bold"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5" autoAdjust="0"/>
    <p:restoredTop sz="94622" autoAdjust="0"/>
  </p:normalViewPr>
  <p:slideViewPr>
    <p:cSldViewPr>
      <p:cViewPr varScale="1">
        <p:scale>
          <a:sx n="71" d="100"/>
          <a:sy n="71" d="100"/>
        </p:scale>
        <p:origin x="80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1887200" y="-1320708"/>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a:ln>
                  <a:noFill/>
                </a:ln>
                <a:solidFill>
                  <a:srgbClr val="50AE47"/>
                </a:solidFill>
                <a:effectLst/>
                <a:uLnTx/>
                <a:uFillTx/>
                <a:latin typeface="#9Slide07 Dorayaki" pitchFamily="2" charset="0"/>
                <a:ea typeface="+mj-ea"/>
                <a:cs typeface="+mj-cs"/>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10.png"/><Relationship Id="rId7" Type="http://schemas.openxmlformats.org/officeDocument/2006/relationships/image" Target="../media/image28.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audio" Target="../media/audio2.wav"/><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7.svg"/><Relationship Id="rId5" Type="http://schemas.openxmlformats.org/officeDocument/2006/relationships/image" Target="../media/image12.pn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11.png"/><Relationship Id="rId9" Type="http://schemas.openxmlformats.org/officeDocument/2006/relationships/image" Target="../media/image45.sv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47.svg"/><Relationship Id="rId3" Type="http://schemas.openxmlformats.org/officeDocument/2006/relationships/image" Target="../media/image34.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svg"/><Relationship Id="rId5" Type="http://schemas.openxmlformats.org/officeDocument/2006/relationships/image" Target="../media/image56.png"/><Relationship Id="rId15" Type="http://schemas.openxmlformats.org/officeDocument/2006/relationships/image" Target="../media/image49.svg"/><Relationship Id="rId10" Type="http://schemas.openxmlformats.org/officeDocument/2006/relationships/image" Target="../media/image61.png"/><Relationship Id="rId4" Type="http://schemas.openxmlformats.org/officeDocument/2006/relationships/image" Target="../media/image35.png"/><Relationship Id="rId9" Type="http://schemas.openxmlformats.org/officeDocument/2006/relationships/image" Target="../media/image60.pn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4.sv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39.sv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37.png"/><Relationship Id="rId9"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4.png"/><Relationship Id="rId7" Type="http://schemas.openxmlformats.org/officeDocument/2006/relationships/image" Target="../media/image56.png"/><Relationship Id="rId12" Type="http://schemas.openxmlformats.org/officeDocument/2006/relationships/image" Target="../media/image7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5.png"/><Relationship Id="rId5" Type="http://schemas.openxmlformats.org/officeDocument/2006/relationships/image" Target="../media/image71.png"/><Relationship Id="rId10" Type="http://schemas.openxmlformats.org/officeDocument/2006/relationships/image" Target="../media/image74.svg"/><Relationship Id="rId4" Type="http://schemas.openxmlformats.org/officeDocument/2006/relationships/image" Target="../media/image15.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sv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79.png"/><Relationship Id="rId4" Type="http://schemas.openxmlformats.org/officeDocument/2006/relationships/image" Target="../media/image76.svg"/></Relationships>
</file>

<file path=ppt/slides/_rels/slide2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sv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sv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99.png"/><Relationship Id="rId4" Type="http://schemas.openxmlformats.org/officeDocument/2006/relationships/image" Target="../media/image93.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microsoft.com/office/2007/relationships/hdphoto" Target="../media/hdphoto2.wdp"/><Relationship Id="rId4" Type="http://schemas.openxmlformats.org/officeDocument/2006/relationships/image" Target="../media/image12.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3.wav"/><Relationship Id="rId7"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8"/>
          <p:cNvSpPr/>
          <p:nvPr/>
        </p:nvSpPr>
        <p:spPr>
          <a:xfrm rot="375086">
            <a:off x="1390439" y="971165"/>
            <a:ext cx="1157244" cy="1840547"/>
          </a:xfrm>
          <a:custGeom>
            <a:avLst/>
            <a:gdLst/>
            <a:ahLst/>
            <a:cxnLst/>
            <a:rect l="l" t="t" r="r" b="b"/>
            <a:pathLst>
              <a:path w="1157244" h="1840547">
                <a:moveTo>
                  <a:pt x="0" y="0"/>
                </a:moveTo>
                <a:lnTo>
                  <a:pt x="1157244" y="0"/>
                </a:lnTo>
                <a:lnTo>
                  <a:pt x="1157244" y="1840547"/>
                </a:lnTo>
                <a:lnTo>
                  <a:pt x="0" y="1840547"/>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1600200" y="30021"/>
            <a:ext cx="15497375" cy="6389162"/>
          </a:xfrm>
          <a:prstGeom prst="rect">
            <a:avLst/>
          </a:prstGeom>
        </p:spPr>
      </p:pic>
    </p:spTree>
    <p:extLst>
      <p:ext uri="{BB962C8B-B14F-4D97-AF65-F5344CB8AC3E}">
        <p14:creationId xmlns:p14="http://schemas.microsoft.com/office/powerpoint/2010/main" val="1045840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37037"/>
            </a:stretch>
          </a:blipFill>
        </p:spPr>
      </p:sp>
      <p:sp>
        <p:nvSpPr>
          <p:cNvPr id="6" name="Freeform 6"/>
          <p:cNvSpPr/>
          <p:nvPr/>
        </p:nvSpPr>
        <p:spPr>
          <a:xfrm>
            <a:off x="15235625" y="1075354"/>
            <a:ext cx="3308724" cy="8917038"/>
          </a:xfrm>
          <a:custGeom>
            <a:avLst/>
            <a:gdLst/>
            <a:ahLst/>
            <a:cxnLst/>
            <a:rect l="l" t="t" r="r" b="b"/>
            <a:pathLst>
              <a:path w="10254953" h="8229600">
                <a:moveTo>
                  <a:pt x="0" y="0"/>
                </a:moveTo>
                <a:lnTo>
                  <a:pt x="10254953" y="0"/>
                </a:lnTo>
                <a:lnTo>
                  <a:pt x="10254953" y="8229600"/>
                </a:lnTo>
                <a:lnTo>
                  <a:pt x="0" y="8229600"/>
                </a:lnTo>
                <a:lnTo>
                  <a:pt x="0" y="0"/>
                </a:lnTo>
                <a:close/>
              </a:path>
            </a:pathLst>
          </a:custGeom>
          <a:blipFill>
            <a:blip r:embed="rId3"/>
            <a:srcRect/>
            <a:stretch>
              <a:fillRect l="-1" t="7709" r="-209936" b="-1"/>
            </a:stretch>
          </a:blipFill>
        </p:spPr>
      </p:sp>
      <p:sp>
        <p:nvSpPr>
          <p:cNvPr id="4" name="Rectangle 3"/>
          <p:cNvSpPr/>
          <p:nvPr/>
        </p:nvSpPr>
        <p:spPr>
          <a:xfrm>
            <a:off x="762000" y="2292444"/>
            <a:ext cx="15011400" cy="2585323"/>
          </a:xfrm>
          <a:prstGeom prst="rect">
            <a:avLst/>
          </a:prstGeom>
        </p:spPr>
        <p:txBody>
          <a:bodyPr wrap="square">
            <a:spAutoFit/>
          </a:bodyPr>
          <a:lstStyle/>
          <a:p>
            <a:r>
              <a:rPr lang="pt-BR" sz="5400" b="1" dirty="0">
                <a:latin typeface="Cambria" panose="02040503050406030204" pitchFamily="18" charset="0"/>
                <a:ea typeface="Cambria" panose="02040503050406030204" pitchFamily="18" charset="0"/>
              </a:rPr>
              <a:t>Đọc ngắt giọng ở những câu dài; nhấn giọng ở những từ ngữ thể hiện cảm xúc, tâm trạng của nhân vật.</a:t>
            </a:r>
            <a:endParaRPr lang="en-US" sz="5400" b="1" dirty="0">
              <a:latin typeface="Cambria" panose="02040503050406030204" pitchFamily="18" charset="0"/>
              <a:ea typeface="Cambria" panose="02040503050406030204" pitchFamily="18" charset="0"/>
            </a:endParaRPr>
          </a:p>
        </p:txBody>
      </p:sp>
      <p:sp>
        <p:nvSpPr>
          <p:cNvPr id="9" name="Rectangle 8"/>
          <p:cNvSpPr/>
          <p:nvPr/>
        </p:nvSpPr>
        <p:spPr>
          <a:xfrm>
            <a:off x="762000" y="5183322"/>
            <a:ext cx="12801600" cy="3291840"/>
          </a:xfrm>
          <a:prstGeom prst="rect">
            <a:avLst/>
          </a:prstGeom>
          <a:ln w="136525"/>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n-US" sz="6600" dirty="0">
                <a:solidFill>
                  <a:srgbClr val="000000"/>
                </a:solidFill>
                <a:latin typeface="Cambria"/>
              </a:rPr>
              <a:t>     </a:t>
            </a:r>
            <a:r>
              <a:rPr lang="en-US" sz="6600" dirty="0" err="1">
                <a:solidFill>
                  <a:srgbClr val="000000"/>
                </a:solidFill>
                <a:latin typeface="Cambria"/>
              </a:rPr>
              <a:t>Ánh</a:t>
            </a:r>
            <a:r>
              <a:rPr lang="en-US" sz="6600" dirty="0">
                <a:solidFill>
                  <a:srgbClr val="000000"/>
                </a:solidFill>
                <a:latin typeface="Cambria"/>
              </a:rPr>
              <a:t> </a:t>
            </a:r>
            <a:r>
              <a:rPr lang="en-US" sz="6600" dirty="0" err="1">
                <a:solidFill>
                  <a:srgbClr val="000000"/>
                </a:solidFill>
                <a:latin typeface="Cambria"/>
              </a:rPr>
              <a:t>mắt</a:t>
            </a:r>
            <a:r>
              <a:rPr lang="en-US" sz="6600" dirty="0">
                <a:solidFill>
                  <a:srgbClr val="000000"/>
                </a:solidFill>
                <a:latin typeface="Cambria"/>
              </a:rPr>
              <a:t> </a:t>
            </a:r>
            <a:r>
              <a:rPr lang="en-US" sz="6600" dirty="0" err="1">
                <a:solidFill>
                  <a:srgbClr val="000000"/>
                </a:solidFill>
                <a:latin typeface="Cambria"/>
              </a:rPr>
              <a:t>cậu</a:t>
            </a:r>
            <a:r>
              <a:rPr lang="en-US" sz="6600" dirty="0">
                <a:solidFill>
                  <a:srgbClr val="000000"/>
                </a:solidFill>
                <a:latin typeface="Cambria"/>
              </a:rPr>
              <a:t> </a:t>
            </a:r>
            <a:r>
              <a:rPr lang="en-US" sz="6600" dirty="0" err="1">
                <a:solidFill>
                  <a:srgbClr val="000000"/>
                </a:solidFill>
                <a:latin typeface="Cambria"/>
              </a:rPr>
              <a:t>hướng</a:t>
            </a:r>
            <a:r>
              <a:rPr lang="en-US" sz="6600" dirty="0">
                <a:solidFill>
                  <a:srgbClr val="000000"/>
                </a:solidFill>
                <a:latin typeface="Cambria"/>
              </a:rPr>
              <a:t> </a:t>
            </a:r>
            <a:r>
              <a:rPr lang="en-US" sz="6600" dirty="0" err="1">
                <a:solidFill>
                  <a:srgbClr val="000000"/>
                </a:solidFill>
                <a:latin typeface="Cambria"/>
              </a:rPr>
              <a:t>về</a:t>
            </a:r>
            <a:r>
              <a:rPr lang="en-US" sz="6600" dirty="0">
                <a:solidFill>
                  <a:srgbClr val="000000"/>
                </a:solidFill>
                <a:latin typeface="Cambria"/>
              </a:rPr>
              <a:t> </a:t>
            </a:r>
            <a:r>
              <a:rPr lang="en-US" sz="6600" dirty="0" err="1">
                <a:solidFill>
                  <a:srgbClr val="000000"/>
                </a:solidFill>
                <a:latin typeface="Cambria"/>
              </a:rPr>
              <a:t>phía</a:t>
            </a:r>
            <a:r>
              <a:rPr lang="en-US" sz="6600" dirty="0">
                <a:solidFill>
                  <a:srgbClr val="000000"/>
                </a:solidFill>
                <a:latin typeface="Cambria"/>
              </a:rPr>
              <a:t> </a:t>
            </a:r>
            <a:r>
              <a:rPr lang="en-US" sz="6600" dirty="0" err="1">
                <a:solidFill>
                  <a:srgbClr val="000000"/>
                </a:solidFill>
                <a:latin typeface="Cambria"/>
              </a:rPr>
              <a:t>xa</a:t>
            </a:r>
            <a:r>
              <a:rPr lang="en-US" sz="6600" dirty="0">
                <a:solidFill>
                  <a:srgbClr val="000000"/>
                </a:solidFill>
                <a:latin typeface="Cambria"/>
              </a:rPr>
              <a:t> </a:t>
            </a:r>
            <a:r>
              <a:rPr lang="en-US" sz="6600" dirty="0" err="1">
                <a:solidFill>
                  <a:srgbClr val="000000"/>
                </a:solidFill>
                <a:latin typeface="Cambria"/>
              </a:rPr>
              <a:t>xăm</a:t>
            </a:r>
            <a:r>
              <a:rPr lang="en-US" sz="6600" dirty="0">
                <a:solidFill>
                  <a:srgbClr val="000000"/>
                </a:solidFill>
                <a:latin typeface="Cambria"/>
              </a:rPr>
              <a:t>, </a:t>
            </a:r>
            <a:r>
              <a:rPr lang="en-US" sz="6600" b="1" dirty="0">
                <a:solidFill>
                  <a:srgbClr val="C00000"/>
                </a:solidFill>
                <a:latin typeface="Cambria"/>
              </a:rPr>
              <a:t>/ </a:t>
            </a:r>
            <a:r>
              <a:rPr lang="en-US" sz="6600" dirty="0" err="1">
                <a:solidFill>
                  <a:srgbClr val="000000"/>
                </a:solidFill>
                <a:latin typeface="Cambria"/>
              </a:rPr>
              <a:t>chất</a:t>
            </a:r>
            <a:r>
              <a:rPr lang="en-US" sz="6600" dirty="0">
                <a:solidFill>
                  <a:srgbClr val="000000"/>
                </a:solidFill>
                <a:latin typeface="Cambria"/>
              </a:rPr>
              <a:t> </a:t>
            </a:r>
            <a:r>
              <a:rPr lang="en-US" sz="6600" dirty="0" err="1">
                <a:solidFill>
                  <a:srgbClr val="000000"/>
                </a:solidFill>
                <a:latin typeface="Cambria"/>
              </a:rPr>
              <a:t>chứa</a:t>
            </a:r>
            <a:r>
              <a:rPr lang="en-US" sz="6600" dirty="0">
                <a:solidFill>
                  <a:srgbClr val="000000"/>
                </a:solidFill>
                <a:latin typeface="Cambria"/>
              </a:rPr>
              <a:t> </a:t>
            </a:r>
            <a:r>
              <a:rPr lang="en-US" sz="6600" dirty="0" err="1">
                <a:solidFill>
                  <a:srgbClr val="000000"/>
                </a:solidFill>
                <a:latin typeface="Cambria"/>
              </a:rPr>
              <a:t>niềm</a:t>
            </a:r>
            <a:r>
              <a:rPr lang="en-US" sz="6600" dirty="0">
                <a:solidFill>
                  <a:srgbClr val="000000"/>
                </a:solidFill>
                <a:latin typeface="Cambria"/>
              </a:rPr>
              <a:t> </a:t>
            </a:r>
            <a:r>
              <a:rPr lang="en-US" sz="6600" b="1" u="sng" dirty="0" err="1">
                <a:solidFill>
                  <a:srgbClr val="C00000"/>
                </a:solidFill>
                <a:latin typeface="Cambria"/>
              </a:rPr>
              <a:t>khát</a:t>
            </a:r>
            <a:r>
              <a:rPr lang="en-US" sz="6600" b="1" u="sng" dirty="0">
                <a:solidFill>
                  <a:srgbClr val="C00000"/>
                </a:solidFill>
                <a:latin typeface="Cambria"/>
              </a:rPr>
              <a:t> </a:t>
            </a:r>
            <a:r>
              <a:rPr lang="en-US" sz="6600" b="1" u="sng" dirty="0" err="1">
                <a:solidFill>
                  <a:srgbClr val="C00000"/>
                </a:solidFill>
                <a:latin typeface="Cambria"/>
              </a:rPr>
              <a:t>khao</a:t>
            </a:r>
            <a:r>
              <a:rPr lang="en-US" sz="6600" b="1" u="sng" dirty="0">
                <a:solidFill>
                  <a:srgbClr val="C00000"/>
                </a:solidFill>
                <a:latin typeface="Cambria"/>
              </a:rPr>
              <a:t> </a:t>
            </a:r>
            <a:r>
              <a:rPr lang="en-US" sz="6600" b="1" i="1" u="sng" dirty="0" err="1">
                <a:solidFill>
                  <a:srgbClr val="C00000"/>
                </a:solidFill>
                <a:latin typeface="Cambria"/>
              </a:rPr>
              <a:t>mãnh</a:t>
            </a:r>
            <a:r>
              <a:rPr lang="en-US" sz="6600" b="1" i="1" u="sng" dirty="0">
                <a:solidFill>
                  <a:srgbClr val="C00000"/>
                </a:solidFill>
                <a:latin typeface="Cambria"/>
              </a:rPr>
              <a:t> </a:t>
            </a:r>
            <a:r>
              <a:rPr lang="en-US" sz="6600" b="1" i="1" u="sng" dirty="0" err="1">
                <a:solidFill>
                  <a:srgbClr val="C00000"/>
                </a:solidFill>
                <a:latin typeface="Cambria"/>
              </a:rPr>
              <a:t>liệt</a:t>
            </a:r>
            <a:r>
              <a:rPr lang="en-US" sz="6600" b="1" i="1" u="sng" dirty="0">
                <a:solidFill>
                  <a:srgbClr val="C00000"/>
                </a:solidFill>
                <a:latin typeface="Cambria"/>
              </a:rPr>
              <a:t>.</a:t>
            </a:r>
            <a:r>
              <a:rPr lang="en-US" sz="6600" b="1" i="1" dirty="0">
                <a:solidFill>
                  <a:srgbClr val="C00000"/>
                </a:solidFill>
                <a:latin typeface="Cambria"/>
              </a:rPr>
              <a:t> </a:t>
            </a:r>
            <a:r>
              <a:rPr lang="en-US" sz="6600" b="1" dirty="0">
                <a:solidFill>
                  <a:srgbClr val="C00000"/>
                </a:solidFill>
                <a:latin typeface="Cambria"/>
              </a:rPr>
              <a:t>//</a:t>
            </a:r>
            <a:endParaRPr lang="en-US" sz="6600" b="1" dirty="0">
              <a:solidFill>
                <a:srgbClr val="C00000"/>
              </a:solidFill>
            </a:endParaRPr>
          </a:p>
        </p:txBody>
      </p:sp>
      <p:sp>
        <p:nvSpPr>
          <p:cNvPr id="22" name="Freeform 7"/>
          <p:cNvSpPr/>
          <p:nvPr/>
        </p:nvSpPr>
        <p:spPr>
          <a:xfrm rot="67557">
            <a:off x="11763115" y="7538447"/>
            <a:ext cx="5503549" cy="3405321"/>
          </a:xfrm>
          <a:custGeom>
            <a:avLst/>
            <a:gdLst/>
            <a:ahLst/>
            <a:cxnLst/>
            <a:rect l="l" t="t" r="r" b="b"/>
            <a:pathLst>
              <a:path w="5503549" h="3405321">
                <a:moveTo>
                  <a:pt x="0" y="0"/>
                </a:moveTo>
                <a:lnTo>
                  <a:pt x="5503549" y="0"/>
                </a:lnTo>
                <a:lnTo>
                  <a:pt x="5503549" y="3405322"/>
                </a:lnTo>
                <a:lnTo>
                  <a:pt x="0" y="3405322"/>
                </a:lnTo>
                <a:lnTo>
                  <a:pt x="0" y="0"/>
                </a:lnTo>
                <a:close/>
              </a:path>
            </a:pathLst>
          </a:custGeom>
          <a:blipFill>
            <a:blip r:embed="rId4"/>
            <a:stretch>
              <a:fillRect/>
            </a:stretch>
          </a:blipFill>
        </p:spPr>
      </p:sp>
      <p:sp>
        <p:nvSpPr>
          <p:cNvPr id="23" name="Freeform 8"/>
          <p:cNvSpPr/>
          <p:nvPr/>
        </p:nvSpPr>
        <p:spPr>
          <a:xfrm>
            <a:off x="13739317" y="6266937"/>
            <a:ext cx="4016274" cy="3499428"/>
          </a:xfrm>
          <a:custGeom>
            <a:avLst/>
            <a:gdLst/>
            <a:ahLst/>
            <a:cxnLst/>
            <a:rect l="l" t="t" r="r" b="b"/>
            <a:pathLst>
              <a:path w="5541840" h="5458713">
                <a:moveTo>
                  <a:pt x="5541840" y="0"/>
                </a:moveTo>
                <a:lnTo>
                  <a:pt x="0" y="0"/>
                </a:lnTo>
                <a:lnTo>
                  <a:pt x="0" y="5458713"/>
                </a:lnTo>
                <a:lnTo>
                  <a:pt x="5541840" y="5458713"/>
                </a:lnTo>
                <a:lnTo>
                  <a:pt x="554184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9"/>
          <p:cNvSpPr/>
          <p:nvPr/>
        </p:nvSpPr>
        <p:spPr>
          <a:xfrm rot="67557">
            <a:off x="15158542" y="8204977"/>
            <a:ext cx="5503549" cy="3405321"/>
          </a:xfrm>
          <a:custGeom>
            <a:avLst/>
            <a:gdLst/>
            <a:ahLst/>
            <a:cxnLst/>
            <a:rect l="l" t="t" r="r" b="b"/>
            <a:pathLst>
              <a:path w="5503549" h="3405321">
                <a:moveTo>
                  <a:pt x="0" y="0"/>
                </a:moveTo>
                <a:lnTo>
                  <a:pt x="5503549" y="0"/>
                </a:lnTo>
                <a:lnTo>
                  <a:pt x="5503549" y="3405322"/>
                </a:lnTo>
                <a:lnTo>
                  <a:pt x="0" y="3405322"/>
                </a:lnTo>
                <a:lnTo>
                  <a:pt x="0" y="0"/>
                </a:lnTo>
                <a:close/>
              </a:path>
            </a:pathLst>
          </a:custGeom>
          <a:blipFill>
            <a:blip r:embed="rId4"/>
            <a:stretch>
              <a:fillRect/>
            </a:stretch>
          </a:blipFill>
        </p:spPr>
      </p:sp>
      <p:pic>
        <p:nvPicPr>
          <p:cNvPr id="12" name="Picture 11"/>
          <p:cNvPicPr>
            <a:picLocks noChangeAspect="1"/>
          </p:cNvPicPr>
          <p:nvPr/>
        </p:nvPicPr>
        <p:blipFill>
          <a:blip r:embed="rId7"/>
          <a:stretch>
            <a:fillRect/>
          </a:stretch>
        </p:blipFill>
        <p:spPr>
          <a:xfrm>
            <a:off x="0" y="307020"/>
            <a:ext cx="16747163" cy="1652159"/>
          </a:xfrm>
          <a:prstGeom prst="rect">
            <a:avLst/>
          </a:prstGeom>
        </p:spPr>
      </p:pic>
      <p:sp>
        <p:nvSpPr>
          <p:cNvPr id="11" name="Rectangle 10"/>
          <p:cNvSpPr/>
          <p:nvPr/>
        </p:nvSpPr>
        <p:spPr>
          <a:xfrm>
            <a:off x="806889" y="4938492"/>
            <a:ext cx="13022915" cy="5078313"/>
          </a:xfrm>
          <a:prstGeom prst="rect">
            <a:avLst/>
          </a:prstGeom>
          <a:solidFill>
            <a:schemeClr val="bg1"/>
          </a:solidFill>
          <a:ln w="107950">
            <a:solidFill>
              <a:schemeClr val="accent6">
                <a:lumMod val="75000"/>
              </a:schemeClr>
            </a:solidFill>
          </a:ln>
        </p:spPr>
        <p:txBody>
          <a:bodyPr wrap="square">
            <a:spAutoFit/>
          </a:bodyPr>
          <a:lstStyle/>
          <a:p>
            <a:pPr algn="just"/>
            <a:r>
              <a:rPr lang="en-US" sz="5400" dirty="0">
                <a:solidFill>
                  <a:srgbClr val="000000"/>
                </a:solidFill>
                <a:latin typeface="Cambria"/>
              </a:rPr>
              <a:t>        </a:t>
            </a:r>
            <a:r>
              <a:rPr lang="en-US" sz="5400" dirty="0" err="1">
                <a:solidFill>
                  <a:srgbClr val="000000"/>
                </a:solidFill>
                <a:latin typeface="Cambria"/>
              </a:rPr>
              <a:t>Nhìn</a:t>
            </a:r>
            <a:r>
              <a:rPr lang="en-US" sz="5400" dirty="0">
                <a:solidFill>
                  <a:srgbClr val="000000"/>
                </a:solidFill>
                <a:latin typeface="Cambria"/>
              </a:rPr>
              <a:t> </a:t>
            </a:r>
            <a:r>
              <a:rPr lang="en-US" sz="5400" dirty="0" err="1">
                <a:solidFill>
                  <a:srgbClr val="000000"/>
                </a:solidFill>
                <a:latin typeface="Cambria"/>
              </a:rPr>
              <a:t>anh</a:t>
            </a:r>
            <a:r>
              <a:rPr lang="en-US" sz="5400" dirty="0">
                <a:solidFill>
                  <a:srgbClr val="000000"/>
                </a:solidFill>
                <a:latin typeface="Cambria"/>
              </a:rPr>
              <a:t> </a:t>
            </a:r>
            <a:r>
              <a:rPr lang="en-US" sz="5400" b="1" i="1" dirty="0" err="1">
                <a:solidFill>
                  <a:srgbClr val="C00000"/>
                </a:solidFill>
                <a:latin typeface="Cambria"/>
              </a:rPr>
              <a:t>tràn</a:t>
            </a:r>
            <a:r>
              <a:rPr lang="en-US" sz="5400" b="1" i="1" dirty="0">
                <a:solidFill>
                  <a:srgbClr val="C00000"/>
                </a:solidFill>
                <a:latin typeface="Cambria"/>
              </a:rPr>
              <a:t> </a:t>
            </a:r>
            <a:r>
              <a:rPr lang="en-US" sz="5400" b="1" i="1" dirty="0" err="1">
                <a:solidFill>
                  <a:srgbClr val="C00000"/>
                </a:solidFill>
                <a:latin typeface="Cambria"/>
              </a:rPr>
              <a:t>trề</a:t>
            </a:r>
            <a:r>
              <a:rPr lang="en-US" sz="5400" b="1" i="1" dirty="0">
                <a:solidFill>
                  <a:srgbClr val="C00000"/>
                </a:solidFill>
                <a:latin typeface="Cambria"/>
              </a:rPr>
              <a:t> </a:t>
            </a:r>
            <a:r>
              <a:rPr lang="en-US" sz="5400" b="1" i="1" dirty="0" err="1">
                <a:solidFill>
                  <a:srgbClr val="C00000"/>
                </a:solidFill>
                <a:latin typeface="Cambria"/>
              </a:rPr>
              <a:t>sinh</a:t>
            </a:r>
            <a:r>
              <a:rPr lang="en-US" sz="5400" b="1" i="1" dirty="0">
                <a:solidFill>
                  <a:srgbClr val="C00000"/>
                </a:solidFill>
                <a:latin typeface="Cambria"/>
              </a:rPr>
              <a:t> </a:t>
            </a:r>
            <a:r>
              <a:rPr lang="en-US" sz="5400" b="1" i="1" dirty="0" err="1">
                <a:solidFill>
                  <a:srgbClr val="C00000"/>
                </a:solidFill>
                <a:latin typeface="Cambria"/>
              </a:rPr>
              <a:t>lực</a:t>
            </a:r>
            <a:r>
              <a:rPr lang="en-US" sz="5400" dirty="0">
                <a:solidFill>
                  <a:srgbClr val="000000"/>
                </a:solidFill>
                <a:latin typeface="Cambria"/>
              </a:rPr>
              <a:t>, </a:t>
            </a:r>
            <a:r>
              <a:rPr lang="en-US" sz="5400" b="1" dirty="0">
                <a:solidFill>
                  <a:srgbClr val="FF0000"/>
                </a:solidFill>
                <a:latin typeface="Cambria"/>
              </a:rPr>
              <a:t>/</a:t>
            </a:r>
            <a:r>
              <a:rPr lang="en-US" sz="5400" dirty="0">
                <a:solidFill>
                  <a:srgbClr val="000000"/>
                </a:solidFill>
                <a:latin typeface="Cambria"/>
              </a:rPr>
              <a:t> </a:t>
            </a:r>
            <a:r>
              <a:rPr lang="en-US" sz="5400" dirty="0" err="1">
                <a:solidFill>
                  <a:srgbClr val="000000"/>
                </a:solidFill>
                <a:latin typeface="Cambria"/>
              </a:rPr>
              <a:t>sắc</a:t>
            </a:r>
            <a:r>
              <a:rPr lang="en-US" sz="5400" dirty="0">
                <a:solidFill>
                  <a:srgbClr val="000000"/>
                </a:solidFill>
                <a:latin typeface="Cambria"/>
              </a:rPr>
              <a:t> </a:t>
            </a:r>
            <a:r>
              <a:rPr lang="en-US" sz="5400" dirty="0" err="1">
                <a:solidFill>
                  <a:srgbClr val="000000"/>
                </a:solidFill>
                <a:latin typeface="Cambria"/>
              </a:rPr>
              <a:t>mặt</a:t>
            </a:r>
            <a:r>
              <a:rPr lang="en-US" sz="5400" dirty="0">
                <a:solidFill>
                  <a:srgbClr val="000000"/>
                </a:solidFill>
                <a:latin typeface="Cambria"/>
              </a:rPr>
              <a:t> </a:t>
            </a:r>
            <a:r>
              <a:rPr lang="en-US" sz="5400" b="1" i="1" dirty="0" err="1">
                <a:solidFill>
                  <a:srgbClr val="C00000"/>
                </a:solidFill>
                <a:latin typeface="Cambria"/>
              </a:rPr>
              <a:t>tươi</a:t>
            </a:r>
            <a:r>
              <a:rPr lang="en-US" sz="5400" b="1" i="1" dirty="0">
                <a:solidFill>
                  <a:srgbClr val="C00000"/>
                </a:solidFill>
                <a:latin typeface="Cambria"/>
              </a:rPr>
              <a:t> </a:t>
            </a:r>
            <a:r>
              <a:rPr lang="en-US" sz="5400" b="1" i="1" dirty="0" err="1">
                <a:solidFill>
                  <a:srgbClr val="C00000"/>
                </a:solidFill>
                <a:latin typeface="Cambria"/>
              </a:rPr>
              <a:t>tắn</a:t>
            </a:r>
            <a:r>
              <a:rPr lang="en-US" sz="5400" dirty="0">
                <a:solidFill>
                  <a:srgbClr val="000000"/>
                </a:solidFill>
                <a:latin typeface="Cambria"/>
              </a:rPr>
              <a:t>, </a:t>
            </a:r>
            <a:r>
              <a:rPr lang="en-US" sz="5400" b="1" dirty="0">
                <a:solidFill>
                  <a:srgbClr val="FF0000"/>
                </a:solidFill>
                <a:latin typeface="Cambria"/>
              </a:rPr>
              <a:t>/</a:t>
            </a:r>
            <a:r>
              <a:rPr lang="en-US" sz="5400" dirty="0">
                <a:solidFill>
                  <a:srgbClr val="000000"/>
                </a:solidFill>
                <a:latin typeface="Cambria"/>
              </a:rPr>
              <a:t> </a:t>
            </a:r>
            <a:r>
              <a:rPr lang="en-US" sz="5400" dirty="0" err="1">
                <a:solidFill>
                  <a:srgbClr val="000000"/>
                </a:solidFill>
                <a:latin typeface="Cambria"/>
              </a:rPr>
              <a:t>bờ</a:t>
            </a:r>
            <a:r>
              <a:rPr lang="en-US" sz="5400" dirty="0">
                <a:solidFill>
                  <a:srgbClr val="000000"/>
                </a:solidFill>
                <a:latin typeface="Cambria"/>
              </a:rPr>
              <a:t> </a:t>
            </a:r>
            <a:r>
              <a:rPr lang="en-US" sz="5400" dirty="0" err="1">
                <a:solidFill>
                  <a:srgbClr val="000000"/>
                </a:solidFill>
                <a:latin typeface="Cambria"/>
              </a:rPr>
              <a:t>vai</a:t>
            </a:r>
            <a:r>
              <a:rPr lang="en-US" sz="5400" dirty="0">
                <a:solidFill>
                  <a:srgbClr val="000000"/>
                </a:solidFill>
                <a:latin typeface="Cambria"/>
              </a:rPr>
              <a:t> </a:t>
            </a:r>
            <a:r>
              <a:rPr lang="en-US" sz="5400" b="1" i="1" dirty="0">
                <a:solidFill>
                  <a:srgbClr val="C00000"/>
                </a:solidFill>
                <a:latin typeface="Cambria"/>
              </a:rPr>
              <a:t>to </a:t>
            </a:r>
            <a:r>
              <a:rPr lang="en-US" sz="5400" b="1" i="1" dirty="0" err="1">
                <a:solidFill>
                  <a:srgbClr val="C00000"/>
                </a:solidFill>
                <a:latin typeface="Cambria"/>
              </a:rPr>
              <a:t>khoẻ</a:t>
            </a:r>
            <a:r>
              <a:rPr lang="en-US" sz="5400" dirty="0">
                <a:solidFill>
                  <a:srgbClr val="000000"/>
                </a:solidFill>
                <a:latin typeface="Cambria"/>
              </a:rPr>
              <a:t>, </a:t>
            </a:r>
            <a:r>
              <a:rPr lang="en-US" sz="5400" b="1" dirty="0">
                <a:solidFill>
                  <a:srgbClr val="FF0000"/>
                </a:solidFill>
                <a:latin typeface="Cambria"/>
              </a:rPr>
              <a:t>/</a:t>
            </a:r>
            <a:r>
              <a:rPr lang="en-US" sz="5400" dirty="0">
                <a:solidFill>
                  <a:srgbClr val="000000"/>
                </a:solidFill>
                <a:latin typeface="Cambria"/>
              </a:rPr>
              <a:t> </a:t>
            </a:r>
            <a:r>
              <a:rPr lang="en-US" sz="5400" dirty="0" err="1">
                <a:solidFill>
                  <a:srgbClr val="000000"/>
                </a:solidFill>
                <a:latin typeface="Cambria"/>
              </a:rPr>
              <a:t>người</a:t>
            </a:r>
            <a:r>
              <a:rPr lang="en-US" sz="5400" dirty="0">
                <a:solidFill>
                  <a:srgbClr val="000000"/>
                </a:solidFill>
                <a:latin typeface="Cambria"/>
              </a:rPr>
              <a:t> cha </a:t>
            </a:r>
            <a:r>
              <a:rPr lang="en-US" sz="5400" b="1" i="1" dirty="0" err="1">
                <a:solidFill>
                  <a:srgbClr val="C00000"/>
                </a:solidFill>
                <a:latin typeface="Cambria"/>
              </a:rPr>
              <a:t>cảm</a:t>
            </a:r>
            <a:r>
              <a:rPr lang="en-US" sz="5400" b="1" i="1" dirty="0">
                <a:solidFill>
                  <a:srgbClr val="000000"/>
                </a:solidFill>
                <a:latin typeface="Cambria"/>
              </a:rPr>
              <a:t> </a:t>
            </a:r>
            <a:r>
              <a:rPr lang="en-US" sz="5400" b="1" i="1" dirty="0" err="1">
                <a:solidFill>
                  <a:srgbClr val="C00000"/>
                </a:solidFill>
                <a:latin typeface="Cambria"/>
              </a:rPr>
              <a:t>động</a:t>
            </a:r>
            <a:r>
              <a:rPr lang="en-US" sz="5400" dirty="0">
                <a:solidFill>
                  <a:srgbClr val="000000"/>
                </a:solidFill>
                <a:latin typeface="Cambria"/>
              </a:rPr>
              <a:t> </a:t>
            </a:r>
            <a:r>
              <a:rPr lang="en-US" sz="5400" dirty="0" err="1">
                <a:solidFill>
                  <a:srgbClr val="000000"/>
                </a:solidFill>
                <a:latin typeface="Cambria"/>
              </a:rPr>
              <a:t>rơi</a:t>
            </a:r>
            <a:r>
              <a:rPr lang="en-US" sz="5400" dirty="0">
                <a:solidFill>
                  <a:srgbClr val="000000"/>
                </a:solidFill>
                <a:latin typeface="Cambria"/>
              </a:rPr>
              <a:t> </a:t>
            </a:r>
            <a:r>
              <a:rPr lang="en-US" sz="5400" dirty="0" err="1">
                <a:solidFill>
                  <a:srgbClr val="000000"/>
                </a:solidFill>
                <a:latin typeface="Cambria"/>
              </a:rPr>
              <a:t>nước</a:t>
            </a:r>
            <a:r>
              <a:rPr lang="en-US" sz="5400" dirty="0">
                <a:solidFill>
                  <a:srgbClr val="000000"/>
                </a:solidFill>
                <a:latin typeface="Cambria"/>
              </a:rPr>
              <a:t> </a:t>
            </a:r>
            <a:r>
              <a:rPr lang="en-US" sz="5400" dirty="0" err="1">
                <a:solidFill>
                  <a:srgbClr val="000000"/>
                </a:solidFill>
                <a:latin typeface="Cambria"/>
              </a:rPr>
              <a:t>mắt</a:t>
            </a:r>
            <a:r>
              <a:rPr lang="en-US" sz="5400" dirty="0">
                <a:solidFill>
                  <a:srgbClr val="000000"/>
                </a:solidFill>
                <a:latin typeface="Cambria"/>
              </a:rPr>
              <a:t>:</a:t>
            </a:r>
          </a:p>
          <a:p>
            <a:pPr algn="just"/>
            <a:r>
              <a:rPr lang="en-US" sz="5400" dirty="0">
                <a:solidFill>
                  <a:srgbClr val="000000"/>
                </a:solidFill>
                <a:latin typeface="Cambria"/>
              </a:rPr>
              <a:t>      - Con </a:t>
            </a:r>
            <a:r>
              <a:rPr lang="en-US" sz="5400" dirty="0" err="1">
                <a:solidFill>
                  <a:srgbClr val="000000"/>
                </a:solidFill>
                <a:latin typeface="Cambria"/>
              </a:rPr>
              <a:t>trai</a:t>
            </a:r>
            <a:r>
              <a:rPr lang="en-US" sz="5400" dirty="0">
                <a:solidFill>
                  <a:srgbClr val="000000"/>
                </a:solidFill>
                <a:latin typeface="Cambria"/>
              </a:rPr>
              <a:t>, </a:t>
            </a:r>
            <a:r>
              <a:rPr lang="en-US" sz="5400" b="1" dirty="0">
                <a:solidFill>
                  <a:srgbClr val="FF0000"/>
                </a:solidFill>
                <a:latin typeface="Cambria"/>
              </a:rPr>
              <a:t>/</a:t>
            </a:r>
            <a:r>
              <a:rPr lang="en-US" sz="5400" dirty="0">
                <a:solidFill>
                  <a:srgbClr val="000000"/>
                </a:solidFill>
                <a:latin typeface="Cambria"/>
              </a:rPr>
              <a:t> </a:t>
            </a:r>
            <a:r>
              <a:rPr lang="en-US" sz="5400" dirty="0" err="1">
                <a:solidFill>
                  <a:srgbClr val="000000"/>
                </a:solidFill>
                <a:latin typeface="Cambria"/>
              </a:rPr>
              <a:t>bằng</a:t>
            </a:r>
            <a:r>
              <a:rPr lang="en-US" sz="5400" dirty="0">
                <a:solidFill>
                  <a:srgbClr val="000000"/>
                </a:solidFill>
                <a:latin typeface="Cambria"/>
              </a:rPr>
              <a:t> </a:t>
            </a:r>
            <a:r>
              <a:rPr lang="en-US" sz="5400" b="1" i="1" dirty="0" err="1">
                <a:solidFill>
                  <a:srgbClr val="C00000"/>
                </a:solidFill>
                <a:latin typeface="Cambria"/>
              </a:rPr>
              <a:t>lòng</a:t>
            </a:r>
            <a:r>
              <a:rPr lang="en-US" sz="5400" b="1" i="1" dirty="0">
                <a:solidFill>
                  <a:srgbClr val="C00000"/>
                </a:solidFill>
                <a:latin typeface="Cambria"/>
              </a:rPr>
              <a:t> </a:t>
            </a:r>
            <a:r>
              <a:rPr lang="en-US" sz="5400" b="1" i="1" dirty="0" err="1">
                <a:solidFill>
                  <a:srgbClr val="C00000"/>
                </a:solidFill>
                <a:latin typeface="Cambria"/>
              </a:rPr>
              <a:t>kiên</a:t>
            </a:r>
            <a:r>
              <a:rPr lang="en-US" sz="5400" b="1" i="1" dirty="0">
                <a:solidFill>
                  <a:srgbClr val="C00000"/>
                </a:solidFill>
                <a:latin typeface="Cambria"/>
              </a:rPr>
              <a:t> </a:t>
            </a:r>
            <a:r>
              <a:rPr lang="en-US" sz="5400" b="1" i="1" dirty="0" err="1">
                <a:solidFill>
                  <a:srgbClr val="C00000"/>
                </a:solidFill>
                <a:latin typeface="Cambria"/>
              </a:rPr>
              <a:t>trì</a:t>
            </a:r>
            <a:r>
              <a:rPr lang="en-US" sz="5400" dirty="0">
                <a:solidFill>
                  <a:srgbClr val="000000"/>
                </a:solidFill>
                <a:latin typeface="Cambria"/>
              </a:rPr>
              <a:t>, </a:t>
            </a:r>
            <a:r>
              <a:rPr lang="en-US" sz="5400" b="1" dirty="0">
                <a:solidFill>
                  <a:srgbClr val="FF0000"/>
                </a:solidFill>
                <a:latin typeface="Cambria"/>
              </a:rPr>
              <a:t>/</a:t>
            </a:r>
            <a:r>
              <a:rPr lang="en-US" sz="5400" dirty="0">
                <a:solidFill>
                  <a:srgbClr val="000000"/>
                </a:solidFill>
                <a:latin typeface="Cambria"/>
              </a:rPr>
              <a:t> con </a:t>
            </a:r>
            <a:r>
              <a:rPr lang="en-US" sz="5400" dirty="0" err="1">
                <a:solidFill>
                  <a:srgbClr val="000000"/>
                </a:solidFill>
                <a:latin typeface="Cambria"/>
              </a:rPr>
              <a:t>đã</a:t>
            </a:r>
            <a:r>
              <a:rPr lang="en-US" sz="5400" dirty="0">
                <a:solidFill>
                  <a:srgbClr val="000000"/>
                </a:solidFill>
                <a:latin typeface="Cambria"/>
              </a:rPr>
              <a:t> </a:t>
            </a:r>
            <a:r>
              <a:rPr lang="en-US" sz="5400" dirty="0" err="1">
                <a:solidFill>
                  <a:srgbClr val="000000"/>
                </a:solidFill>
                <a:latin typeface="Cambria"/>
              </a:rPr>
              <a:t>chứng</a:t>
            </a:r>
            <a:r>
              <a:rPr lang="en-US" sz="5400" dirty="0">
                <a:solidFill>
                  <a:srgbClr val="000000"/>
                </a:solidFill>
                <a:latin typeface="Cambria"/>
              </a:rPr>
              <a:t> minh </a:t>
            </a:r>
            <a:r>
              <a:rPr lang="en-US" sz="5400" dirty="0" err="1">
                <a:solidFill>
                  <a:srgbClr val="000000"/>
                </a:solidFill>
                <a:latin typeface="Cambria"/>
              </a:rPr>
              <a:t>được</a:t>
            </a:r>
            <a:r>
              <a:rPr lang="en-US" sz="5400" dirty="0">
                <a:solidFill>
                  <a:srgbClr val="000000"/>
                </a:solidFill>
                <a:latin typeface="Cambria"/>
              </a:rPr>
              <a:t> </a:t>
            </a:r>
            <a:r>
              <a:rPr lang="en-US" sz="5400" b="1" dirty="0">
                <a:solidFill>
                  <a:srgbClr val="FF0000"/>
                </a:solidFill>
                <a:latin typeface="Cambria"/>
              </a:rPr>
              <a:t>/</a:t>
            </a:r>
            <a:r>
              <a:rPr lang="en-US" sz="5400" dirty="0">
                <a:solidFill>
                  <a:srgbClr val="000000"/>
                </a:solidFill>
                <a:latin typeface="Cambria"/>
              </a:rPr>
              <a:t> </a:t>
            </a:r>
            <a:r>
              <a:rPr lang="en-US" sz="5400" dirty="0" err="1">
                <a:solidFill>
                  <a:srgbClr val="000000"/>
                </a:solidFill>
                <a:latin typeface="Cambria"/>
              </a:rPr>
              <a:t>ước</a:t>
            </a:r>
            <a:r>
              <a:rPr lang="en-US" sz="5400" dirty="0">
                <a:solidFill>
                  <a:srgbClr val="000000"/>
                </a:solidFill>
                <a:latin typeface="Cambria"/>
              </a:rPr>
              <a:t> </a:t>
            </a:r>
            <a:r>
              <a:rPr lang="en-US" sz="5400" dirty="0" err="1">
                <a:solidFill>
                  <a:srgbClr val="000000"/>
                </a:solidFill>
                <a:latin typeface="Cambria"/>
              </a:rPr>
              <a:t>mơ</a:t>
            </a:r>
            <a:r>
              <a:rPr lang="en-US" sz="5400" dirty="0">
                <a:solidFill>
                  <a:srgbClr val="000000"/>
                </a:solidFill>
                <a:latin typeface="Cambria"/>
              </a:rPr>
              <a:t> </a:t>
            </a:r>
            <a:r>
              <a:rPr lang="en-US" sz="5400" dirty="0" err="1">
                <a:solidFill>
                  <a:srgbClr val="000000"/>
                </a:solidFill>
                <a:latin typeface="Cambria"/>
              </a:rPr>
              <a:t>của</a:t>
            </a:r>
            <a:r>
              <a:rPr lang="en-US" sz="5400" dirty="0">
                <a:solidFill>
                  <a:srgbClr val="000000"/>
                </a:solidFill>
                <a:latin typeface="Cambria"/>
              </a:rPr>
              <a:t> con </a:t>
            </a:r>
            <a:r>
              <a:rPr lang="en-US" sz="5400" dirty="0" err="1">
                <a:solidFill>
                  <a:srgbClr val="000000"/>
                </a:solidFill>
                <a:latin typeface="Cambria"/>
              </a:rPr>
              <a:t>không</a:t>
            </a:r>
            <a:r>
              <a:rPr lang="en-US" sz="5400" dirty="0">
                <a:solidFill>
                  <a:srgbClr val="000000"/>
                </a:solidFill>
                <a:latin typeface="Cambria"/>
              </a:rPr>
              <a:t> </a:t>
            </a:r>
            <a:r>
              <a:rPr lang="en-US" sz="5400" dirty="0" err="1">
                <a:solidFill>
                  <a:srgbClr val="000000"/>
                </a:solidFill>
                <a:latin typeface="Cambria"/>
              </a:rPr>
              <a:t>phải</a:t>
            </a:r>
            <a:r>
              <a:rPr lang="en-US" sz="5400" dirty="0">
                <a:solidFill>
                  <a:srgbClr val="000000"/>
                </a:solidFill>
                <a:latin typeface="Cambria"/>
              </a:rPr>
              <a:t> </a:t>
            </a:r>
            <a:r>
              <a:rPr lang="en-US" sz="5400" dirty="0" err="1">
                <a:solidFill>
                  <a:srgbClr val="000000"/>
                </a:solidFill>
                <a:latin typeface="Cambria"/>
              </a:rPr>
              <a:t>là</a:t>
            </a:r>
            <a:r>
              <a:rPr lang="en-US" sz="5400" dirty="0">
                <a:solidFill>
                  <a:srgbClr val="000000"/>
                </a:solidFill>
                <a:latin typeface="Cambria"/>
              </a:rPr>
              <a:t> </a:t>
            </a:r>
            <a:r>
              <a:rPr lang="en-US" sz="5400" b="1" i="1" dirty="0" err="1">
                <a:solidFill>
                  <a:srgbClr val="C00000"/>
                </a:solidFill>
                <a:latin typeface="Cambria"/>
              </a:rPr>
              <a:t>hão</a:t>
            </a:r>
            <a:r>
              <a:rPr lang="en-US" sz="5400" b="1" i="1" dirty="0">
                <a:solidFill>
                  <a:srgbClr val="C00000"/>
                </a:solidFill>
                <a:latin typeface="Cambria"/>
              </a:rPr>
              <a:t> </a:t>
            </a:r>
            <a:r>
              <a:rPr lang="en-US" sz="5400" b="1" i="1" dirty="0" err="1">
                <a:solidFill>
                  <a:srgbClr val="C00000"/>
                </a:solidFill>
                <a:latin typeface="Cambria"/>
              </a:rPr>
              <a:t>huyền</a:t>
            </a:r>
            <a:r>
              <a:rPr lang="en-US" sz="5400" dirty="0">
                <a:solidFill>
                  <a:srgbClr val="000000"/>
                </a:solidFill>
                <a:latin typeface="Cambria"/>
              </a:rPr>
              <a:t>. </a:t>
            </a:r>
            <a:r>
              <a:rPr lang="en-US" sz="5400" b="1" dirty="0">
                <a:solidFill>
                  <a:srgbClr val="FF0000"/>
                </a:solidFill>
                <a:latin typeface="Cambria"/>
              </a:rPr>
              <a:t>/</a:t>
            </a:r>
            <a:r>
              <a:rPr lang="en-US" sz="5400" dirty="0">
                <a:solidFill>
                  <a:srgbClr val="000000"/>
                </a:solidFill>
                <a:latin typeface="Cambria"/>
              </a:rPr>
              <a:t> Cha </a:t>
            </a:r>
            <a:r>
              <a:rPr lang="en-US" sz="5400" dirty="0" err="1">
                <a:solidFill>
                  <a:srgbClr val="000000"/>
                </a:solidFill>
                <a:latin typeface="Cambria"/>
              </a:rPr>
              <a:t>đã</a:t>
            </a:r>
            <a:r>
              <a:rPr lang="en-US" sz="5400" dirty="0">
                <a:solidFill>
                  <a:srgbClr val="000000"/>
                </a:solidFill>
                <a:latin typeface="Cambria"/>
              </a:rPr>
              <a:t> </a:t>
            </a:r>
            <a:r>
              <a:rPr lang="en-US" sz="5400" b="1" i="1" dirty="0" err="1">
                <a:solidFill>
                  <a:srgbClr val="C00000"/>
                </a:solidFill>
                <a:latin typeface="Cambria"/>
              </a:rPr>
              <a:t>sai</a:t>
            </a:r>
            <a:r>
              <a:rPr lang="en-US" sz="5400" dirty="0">
                <a:solidFill>
                  <a:srgbClr val="000000"/>
                </a:solidFill>
                <a:latin typeface="Cambria"/>
              </a:rPr>
              <a:t> </a:t>
            </a:r>
            <a:r>
              <a:rPr lang="en-US" sz="5400" dirty="0" err="1">
                <a:solidFill>
                  <a:srgbClr val="000000"/>
                </a:solidFill>
                <a:latin typeface="Cambria"/>
              </a:rPr>
              <a:t>rồi</a:t>
            </a:r>
            <a:r>
              <a:rPr lang="en-US" sz="5400" dirty="0">
                <a:solidFill>
                  <a:srgbClr val="000000"/>
                </a:solidFill>
                <a:latin typeface="Cambria"/>
              </a:rPr>
              <a:t>. </a:t>
            </a:r>
            <a:r>
              <a:rPr lang="en-US" sz="5400" b="1" dirty="0">
                <a:solidFill>
                  <a:srgbClr val="FF0000"/>
                </a:solidFill>
                <a:latin typeface="Cambria"/>
              </a:rPr>
              <a:t>/ /</a:t>
            </a:r>
            <a:endParaRPr lang="en-US" sz="5400" dirty="0">
              <a:solidFill>
                <a:srgbClr val="000000"/>
              </a:solidFill>
              <a:latin typeface="Cambria"/>
            </a:endParaRPr>
          </a:p>
        </p:txBody>
      </p:sp>
    </p:spTree>
    <p:extLst>
      <p:ext uri="{BB962C8B-B14F-4D97-AF65-F5344CB8AC3E}">
        <p14:creationId xmlns:p14="http://schemas.microsoft.com/office/powerpoint/2010/main" val="3392612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9" grpId="1"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l="-7017" t="-4462" r="-2861" b="-5416"/>
            </a:stretch>
          </a:blipFill>
        </p:spPr>
      </p:sp>
      <p:grpSp>
        <p:nvGrpSpPr>
          <p:cNvPr id="3" name="Group 3"/>
          <p:cNvGrpSpPr/>
          <p:nvPr/>
        </p:nvGrpSpPr>
        <p:grpSpPr>
          <a:xfrm>
            <a:off x="-231140" y="4330729"/>
            <a:ext cx="18750280" cy="3978081"/>
            <a:chOff x="0" y="0"/>
            <a:chExt cx="25000373" cy="5304109"/>
          </a:xfrm>
        </p:grpSpPr>
        <p:sp>
          <p:nvSpPr>
            <p:cNvPr id="4" name="Freeform 4"/>
            <p:cNvSpPr/>
            <p:nvPr/>
          </p:nvSpPr>
          <p:spPr>
            <a:xfrm>
              <a:off x="0" y="0"/>
              <a:ext cx="11196008" cy="5304109"/>
            </a:xfrm>
            <a:custGeom>
              <a:avLst/>
              <a:gdLst/>
              <a:ahLst/>
              <a:cxnLst/>
              <a:rect l="l" t="t" r="r" b="b"/>
              <a:pathLst>
                <a:path w="11196008" h="5304109">
                  <a:moveTo>
                    <a:pt x="0" y="0"/>
                  </a:moveTo>
                  <a:lnTo>
                    <a:pt x="11196008" y="0"/>
                  </a:lnTo>
                  <a:lnTo>
                    <a:pt x="11196008" y="5304109"/>
                  </a:lnTo>
                  <a:lnTo>
                    <a:pt x="0" y="5304109"/>
                  </a:lnTo>
                  <a:lnTo>
                    <a:pt x="0" y="0"/>
                  </a:lnTo>
                  <a:close/>
                </a:path>
              </a:pathLst>
            </a:custGeom>
            <a:blipFill>
              <a:blip r:embed="rId4"/>
              <a:stretch>
                <a:fillRect/>
              </a:stretch>
            </a:blipFill>
          </p:spPr>
        </p:sp>
        <p:sp>
          <p:nvSpPr>
            <p:cNvPr id="5" name="Freeform 5"/>
            <p:cNvSpPr/>
            <p:nvPr/>
          </p:nvSpPr>
          <p:spPr>
            <a:xfrm>
              <a:off x="10304517" y="0"/>
              <a:ext cx="11196008" cy="5304109"/>
            </a:xfrm>
            <a:custGeom>
              <a:avLst/>
              <a:gdLst/>
              <a:ahLst/>
              <a:cxnLst/>
              <a:rect l="l" t="t" r="r" b="b"/>
              <a:pathLst>
                <a:path w="11196008" h="5304109">
                  <a:moveTo>
                    <a:pt x="0" y="0"/>
                  </a:moveTo>
                  <a:lnTo>
                    <a:pt x="11196007" y="0"/>
                  </a:lnTo>
                  <a:lnTo>
                    <a:pt x="11196007" y="5304109"/>
                  </a:lnTo>
                  <a:lnTo>
                    <a:pt x="0" y="5304109"/>
                  </a:lnTo>
                  <a:lnTo>
                    <a:pt x="0" y="0"/>
                  </a:lnTo>
                  <a:close/>
                </a:path>
              </a:pathLst>
            </a:custGeom>
            <a:blipFill>
              <a:blip r:embed="rId4"/>
              <a:stretch>
                <a:fillRect/>
              </a:stretch>
            </a:blipFill>
          </p:spPr>
        </p:sp>
        <p:sp>
          <p:nvSpPr>
            <p:cNvPr id="6" name="Freeform 6"/>
            <p:cNvSpPr/>
            <p:nvPr/>
          </p:nvSpPr>
          <p:spPr>
            <a:xfrm>
              <a:off x="21004581" y="0"/>
              <a:ext cx="3995792" cy="5304109"/>
            </a:xfrm>
            <a:custGeom>
              <a:avLst/>
              <a:gdLst/>
              <a:ahLst/>
              <a:cxnLst/>
              <a:rect l="l" t="t" r="r" b="b"/>
              <a:pathLst>
                <a:path w="3995792" h="5304109">
                  <a:moveTo>
                    <a:pt x="0" y="0"/>
                  </a:moveTo>
                  <a:lnTo>
                    <a:pt x="3995792" y="0"/>
                  </a:lnTo>
                  <a:lnTo>
                    <a:pt x="3995792" y="5304109"/>
                  </a:lnTo>
                  <a:lnTo>
                    <a:pt x="0" y="5304109"/>
                  </a:lnTo>
                  <a:lnTo>
                    <a:pt x="0" y="0"/>
                  </a:lnTo>
                  <a:close/>
                </a:path>
              </a:pathLst>
            </a:custGeom>
            <a:blipFill>
              <a:blip r:embed="rId4"/>
              <a:stretch>
                <a:fillRect r="-180194"/>
              </a:stretch>
            </a:blipFill>
          </p:spPr>
        </p:sp>
      </p:grpSp>
      <p:sp>
        <p:nvSpPr>
          <p:cNvPr id="7" name="Freeform 7"/>
          <p:cNvSpPr/>
          <p:nvPr/>
        </p:nvSpPr>
        <p:spPr>
          <a:xfrm>
            <a:off x="-76200" y="5905500"/>
            <a:ext cx="18592800" cy="4419601"/>
          </a:xfrm>
          <a:custGeom>
            <a:avLst/>
            <a:gdLst/>
            <a:ahLst/>
            <a:cxnLst/>
            <a:rect l="l" t="t" r="r" b="b"/>
            <a:pathLst>
              <a:path w="21273109" h="8653631">
                <a:moveTo>
                  <a:pt x="0" y="0"/>
                </a:moveTo>
                <a:lnTo>
                  <a:pt x="21273108" y="0"/>
                </a:lnTo>
                <a:lnTo>
                  <a:pt x="21273108" y="8653631"/>
                </a:lnTo>
                <a:lnTo>
                  <a:pt x="0" y="8653631"/>
                </a:lnTo>
                <a:lnTo>
                  <a:pt x="0" y="0"/>
                </a:lnTo>
                <a:close/>
              </a:path>
            </a:pathLst>
          </a:custGeom>
          <a:blipFill>
            <a:blip r:embed="rId5"/>
            <a:srcRect/>
            <a:stretch>
              <a:fillRect l="-29197" t="14478" r="-25300" b="-110278"/>
            </a:stretch>
          </a:blipFill>
        </p:spPr>
      </p:sp>
      <p:sp>
        <p:nvSpPr>
          <p:cNvPr id="8" name="Freeform 8"/>
          <p:cNvSpPr/>
          <p:nvPr/>
        </p:nvSpPr>
        <p:spPr>
          <a:xfrm>
            <a:off x="-1" y="-114300"/>
            <a:ext cx="7966627" cy="10986488"/>
          </a:xfrm>
          <a:custGeom>
            <a:avLst/>
            <a:gdLst/>
            <a:ahLst/>
            <a:cxnLst/>
            <a:rect l="l" t="t" r="r" b="b"/>
            <a:pathLst>
              <a:path w="12224750" h="13333061">
                <a:moveTo>
                  <a:pt x="0" y="0"/>
                </a:moveTo>
                <a:lnTo>
                  <a:pt x="12224751" y="0"/>
                </a:lnTo>
                <a:lnTo>
                  <a:pt x="12224751" y="13333061"/>
                </a:lnTo>
                <a:lnTo>
                  <a:pt x="0" y="13333061"/>
                </a:lnTo>
                <a:lnTo>
                  <a:pt x="0" y="0"/>
                </a:lnTo>
                <a:close/>
              </a:path>
            </a:pathLst>
          </a:custGeom>
          <a:blipFill>
            <a:blip r:embed="rId6"/>
            <a:srcRect/>
            <a:stretch>
              <a:fillRect l="-53450" t="-21357" b="-2"/>
            </a:stretch>
          </a:blipFill>
        </p:spPr>
      </p:sp>
      <p:sp>
        <p:nvSpPr>
          <p:cNvPr id="9" name="Freeform 9"/>
          <p:cNvSpPr/>
          <p:nvPr/>
        </p:nvSpPr>
        <p:spPr>
          <a:xfrm>
            <a:off x="11766835" y="-38100"/>
            <a:ext cx="6597365" cy="10363200"/>
          </a:xfrm>
          <a:custGeom>
            <a:avLst/>
            <a:gdLst/>
            <a:ahLst/>
            <a:cxnLst/>
            <a:rect l="l" t="t" r="r" b="b"/>
            <a:pathLst>
              <a:path w="8232227" h="12037049">
                <a:moveTo>
                  <a:pt x="0" y="0"/>
                </a:moveTo>
                <a:lnTo>
                  <a:pt x="8232227" y="0"/>
                </a:lnTo>
                <a:lnTo>
                  <a:pt x="8232227" y="12037049"/>
                </a:lnTo>
                <a:lnTo>
                  <a:pt x="0" y="12037049"/>
                </a:lnTo>
                <a:lnTo>
                  <a:pt x="0" y="0"/>
                </a:lnTo>
                <a:close/>
              </a:path>
            </a:pathLst>
          </a:custGeom>
          <a:blipFill>
            <a:blip r:embed="rId6"/>
            <a:srcRect/>
            <a:stretch>
              <a:fillRect l="1" t="-32393" r="-111255" b="-14287"/>
            </a:stretch>
          </a:blipFill>
        </p:spPr>
      </p:sp>
      <p:sp>
        <p:nvSpPr>
          <p:cNvPr id="10" name="Freeform 10"/>
          <p:cNvSpPr/>
          <p:nvPr/>
        </p:nvSpPr>
        <p:spPr>
          <a:xfrm>
            <a:off x="14270216" y="7634482"/>
            <a:ext cx="5512504" cy="4251519"/>
          </a:xfrm>
          <a:custGeom>
            <a:avLst/>
            <a:gdLst/>
            <a:ahLst/>
            <a:cxnLst/>
            <a:rect l="l" t="t" r="r" b="b"/>
            <a:pathLst>
              <a:path w="5512504" h="4251519">
                <a:moveTo>
                  <a:pt x="0" y="0"/>
                </a:moveTo>
                <a:lnTo>
                  <a:pt x="5512503" y="0"/>
                </a:lnTo>
                <a:lnTo>
                  <a:pt x="5512503" y="4251519"/>
                </a:lnTo>
                <a:lnTo>
                  <a:pt x="0" y="4251519"/>
                </a:lnTo>
                <a:lnTo>
                  <a:pt x="0" y="0"/>
                </a:lnTo>
                <a:close/>
              </a:path>
            </a:pathLst>
          </a:custGeom>
          <a:blipFill>
            <a:blip r:embed="rId7"/>
            <a:stretch>
              <a:fillRect/>
            </a:stretch>
          </a:blipFill>
        </p:spPr>
      </p:sp>
      <p:sp>
        <p:nvSpPr>
          <p:cNvPr id="11" name="Freeform 11"/>
          <p:cNvSpPr/>
          <p:nvPr/>
        </p:nvSpPr>
        <p:spPr>
          <a:xfrm>
            <a:off x="-1778469" y="7634482"/>
            <a:ext cx="4392303" cy="3387564"/>
          </a:xfrm>
          <a:custGeom>
            <a:avLst/>
            <a:gdLst/>
            <a:ahLst/>
            <a:cxnLst/>
            <a:rect l="l" t="t" r="r" b="b"/>
            <a:pathLst>
              <a:path w="4392303" h="3387564">
                <a:moveTo>
                  <a:pt x="0" y="0"/>
                </a:moveTo>
                <a:lnTo>
                  <a:pt x="4392303" y="0"/>
                </a:lnTo>
                <a:lnTo>
                  <a:pt x="4392303" y="3387564"/>
                </a:lnTo>
                <a:lnTo>
                  <a:pt x="0" y="3387564"/>
                </a:lnTo>
                <a:lnTo>
                  <a:pt x="0" y="0"/>
                </a:lnTo>
                <a:close/>
              </a:path>
            </a:pathLst>
          </a:custGeom>
          <a:blipFill>
            <a:blip r:embed="rId7"/>
            <a:stretch>
              <a:fillRect/>
            </a:stretch>
          </a:blipFill>
        </p:spPr>
      </p:sp>
      <p:grpSp>
        <p:nvGrpSpPr>
          <p:cNvPr id="12" name="Group 12"/>
          <p:cNvGrpSpPr/>
          <p:nvPr/>
        </p:nvGrpSpPr>
        <p:grpSpPr>
          <a:xfrm>
            <a:off x="417682" y="244098"/>
            <a:ext cx="17514585" cy="9765165"/>
            <a:chOff x="0" y="0"/>
            <a:chExt cx="4612895" cy="2571895"/>
          </a:xfrm>
        </p:grpSpPr>
        <p:sp>
          <p:nvSpPr>
            <p:cNvPr id="13" name="Freeform 13"/>
            <p:cNvSpPr/>
            <p:nvPr/>
          </p:nvSpPr>
          <p:spPr>
            <a:xfrm>
              <a:off x="0" y="0"/>
              <a:ext cx="4612895" cy="2571895"/>
            </a:xfrm>
            <a:custGeom>
              <a:avLst/>
              <a:gdLst/>
              <a:ahLst/>
              <a:cxnLst/>
              <a:rect l="l" t="t" r="r" b="b"/>
              <a:pathLst>
                <a:path w="4612895" h="2571895">
                  <a:moveTo>
                    <a:pt x="0" y="0"/>
                  </a:moveTo>
                  <a:lnTo>
                    <a:pt x="4612895" y="0"/>
                  </a:lnTo>
                  <a:lnTo>
                    <a:pt x="4612895" y="2571895"/>
                  </a:lnTo>
                  <a:lnTo>
                    <a:pt x="0" y="2571895"/>
                  </a:ln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670036" y="234573"/>
            <a:ext cx="17068743" cy="10490581"/>
          </a:xfrm>
          <a:prstGeom prst="rect">
            <a:avLst/>
          </a:prstGeom>
        </p:spPr>
        <p:txBody>
          <a:bodyPr lIns="0" tIns="0" rIns="0" bIns="0" rtlCol="0" anchor="t">
            <a:spAutoFit/>
          </a:bodyPr>
          <a:lstStyle/>
          <a:p>
            <a:pPr algn="ctr">
              <a:lnSpc>
                <a:spcPts val="3331"/>
              </a:lnSpc>
            </a:pPr>
            <a:r>
              <a:rPr lang="en-US" sz="2799" spc="78" dirty="0">
                <a:solidFill>
                  <a:schemeClr val="accent5">
                    <a:lumMod val="75000"/>
                  </a:schemeClr>
                </a:solidFill>
                <a:latin typeface="Cambria Bold"/>
              </a:rPr>
              <a:t>CON TRAI NGƯỜI LÀM VƯỜN</a:t>
            </a:r>
          </a:p>
          <a:p>
            <a:pPr algn="just">
              <a:lnSpc>
                <a:spcPts val="3331"/>
              </a:lnSpc>
            </a:pPr>
            <a:r>
              <a:rPr lang="en-US" sz="2799" dirty="0">
                <a:solidFill>
                  <a:srgbClr val="000000"/>
                </a:solidFill>
                <a:latin typeface="Cambria"/>
              </a:rPr>
              <a:t>        </a:t>
            </a:r>
            <a:r>
              <a:rPr lang="en-US" sz="2799" dirty="0" err="1">
                <a:solidFill>
                  <a:srgbClr val="C00000"/>
                </a:solidFill>
                <a:latin typeface="Cambria"/>
              </a:rPr>
              <a:t>Có</a:t>
            </a:r>
            <a:r>
              <a:rPr lang="en-US" sz="2799" dirty="0">
                <a:solidFill>
                  <a:srgbClr val="C00000"/>
                </a:solidFill>
                <a:latin typeface="Cambria"/>
              </a:rPr>
              <a:t> </a:t>
            </a:r>
            <a:r>
              <a:rPr lang="en-US" sz="2799" dirty="0" err="1">
                <a:solidFill>
                  <a:srgbClr val="C00000"/>
                </a:solidFill>
                <a:latin typeface="Cambria"/>
              </a:rPr>
              <a:t>một</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bé</a:t>
            </a:r>
            <a:r>
              <a:rPr lang="en-US" sz="2799" dirty="0">
                <a:solidFill>
                  <a:srgbClr val="C00000"/>
                </a:solidFill>
                <a:latin typeface="Cambria"/>
              </a:rPr>
              <a:t> </a:t>
            </a:r>
            <a:r>
              <a:rPr lang="en-US" sz="2799" dirty="0" err="1">
                <a:solidFill>
                  <a:srgbClr val="C00000"/>
                </a:solidFill>
                <a:latin typeface="Cambria"/>
              </a:rPr>
              <a:t>vô</a:t>
            </a:r>
            <a:r>
              <a:rPr lang="en-US" sz="2799" dirty="0">
                <a:solidFill>
                  <a:srgbClr val="C00000"/>
                </a:solidFill>
                <a:latin typeface="Cambria"/>
              </a:rPr>
              <a:t> </a:t>
            </a:r>
            <a:r>
              <a:rPr lang="en-US" sz="2799" dirty="0" err="1">
                <a:solidFill>
                  <a:srgbClr val="C00000"/>
                </a:solidFill>
                <a:latin typeface="Cambria"/>
              </a:rPr>
              <a:t>cùng</a:t>
            </a:r>
            <a:r>
              <a:rPr lang="en-US" sz="2799" dirty="0">
                <a:solidFill>
                  <a:srgbClr val="C00000"/>
                </a:solidFill>
                <a:latin typeface="Cambria"/>
              </a:rPr>
              <a:t> </a:t>
            </a:r>
            <a:r>
              <a:rPr lang="en-US" sz="2799" dirty="0" err="1">
                <a:solidFill>
                  <a:srgbClr val="C00000"/>
                </a:solidFill>
                <a:latin typeface="Cambria"/>
              </a:rPr>
              <a:t>yêu</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biết</a:t>
            </a:r>
            <a:r>
              <a:rPr lang="en-US" sz="2799" dirty="0">
                <a:solidFill>
                  <a:srgbClr val="C00000"/>
                </a:solidFill>
                <a:latin typeface="Cambria"/>
              </a:rPr>
              <a:t> </a:t>
            </a:r>
            <a:r>
              <a:rPr lang="en-US" sz="2799" dirty="0" err="1">
                <a:solidFill>
                  <a:srgbClr val="C00000"/>
                </a:solidFill>
                <a:latin typeface="Cambria"/>
              </a:rPr>
              <a:t>đến</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qua </a:t>
            </a:r>
            <a:r>
              <a:rPr lang="en-US" sz="2799" dirty="0" err="1">
                <a:solidFill>
                  <a:srgbClr val="C00000"/>
                </a:solidFill>
                <a:latin typeface="Cambria"/>
              </a:rPr>
              <a:t>sách</a:t>
            </a:r>
            <a:r>
              <a:rPr lang="en-US" sz="2799" dirty="0">
                <a:solidFill>
                  <a:srgbClr val="C00000"/>
                </a:solidFill>
                <a:latin typeface="Cambria"/>
              </a:rPr>
              <a:t> </a:t>
            </a:r>
            <a:r>
              <a:rPr lang="en-US" sz="2799" dirty="0" err="1">
                <a:solidFill>
                  <a:srgbClr val="C00000"/>
                </a:solidFill>
                <a:latin typeface="Cambria"/>
              </a:rPr>
              <a:t>báo</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nói</a:t>
            </a:r>
            <a:r>
              <a:rPr lang="en-US" sz="2799" dirty="0">
                <a:solidFill>
                  <a:srgbClr val="C00000"/>
                </a:solidFill>
                <a:latin typeface="Cambria"/>
              </a:rPr>
              <a:t> </a:t>
            </a:r>
            <a:r>
              <a:rPr lang="en-US" sz="2799" dirty="0" err="1">
                <a:solidFill>
                  <a:srgbClr val="C00000"/>
                </a:solidFill>
                <a:latin typeface="Cambria"/>
              </a:rPr>
              <a:t>với</a:t>
            </a:r>
            <a:r>
              <a:rPr lang="en-US" sz="2799" dirty="0">
                <a:solidFill>
                  <a:srgbClr val="C00000"/>
                </a:solidFill>
                <a:latin typeface="Cambria"/>
              </a:rPr>
              <a:t> cha:</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muốn</a:t>
            </a:r>
            <a:r>
              <a:rPr lang="en-US" sz="2799" dirty="0">
                <a:solidFill>
                  <a:srgbClr val="C00000"/>
                </a:solidFill>
                <a:latin typeface="Cambria"/>
              </a:rPr>
              <a:t> </a:t>
            </a:r>
            <a:r>
              <a:rPr lang="en-US" sz="2799" dirty="0" err="1">
                <a:solidFill>
                  <a:srgbClr val="C00000"/>
                </a:solidFill>
                <a:latin typeface="Cambria"/>
              </a:rPr>
              <a:t>trở</a:t>
            </a:r>
            <a:r>
              <a:rPr lang="en-US" sz="2799" dirty="0">
                <a:solidFill>
                  <a:srgbClr val="C00000"/>
                </a:solidFill>
                <a:latin typeface="Cambria"/>
              </a:rPr>
              <a:t> </a:t>
            </a:r>
            <a:r>
              <a:rPr lang="en-US" sz="2799" dirty="0" err="1">
                <a:solidFill>
                  <a:srgbClr val="C00000"/>
                </a:solidFill>
                <a:latin typeface="Cambria"/>
              </a:rPr>
              <a:t>thành</a:t>
            </a:r>
            <a:r>
              <a:rPr lang="en-US" sz="2799" dirty="0">
                <a:solidFill>
                  <a:srgbClr val="C00000"/>
                </a:solidFill>
                <a:latin typeface="Cambria"/>
              </a:rPr>
              <a:t> </a:t>
            </a:r>
            <a:r>
              <a:rPr lang="en-US" sz="2799" dirty="0" err="1">
                <a:solidFill>
                  <a:srgbClr val="C00000"/>
                </a:solidFill>
                <a:latin typeface="Cambria"/>
              </a:rPr>
              <a:t>thuyền</a:t>
            </a:r>
            <a:r>
              <a:rPr lang="en-US" sz="2799" dirty="0">
                <a:solidFill>
                  <a:srgbClr val="C00000"/>
                </a:solidFill>
                <a:latin typeface="Cambria"/>
              </a:rPr>
              <a:t> </a:t>
            </a:r>
            <a:r>
              <a:rPr lang="en-US" sz="2799" dirty="0" err="1">
                <a:solidFill>
                  <a:srgbClr val="C00000"/>
                </a:solidFill>
                <a:latin typeface="Cambria"/>
              </a:rPr>
              <a:t>trưởng</a:t>
            </a:r>
            <a:r>
              <a:rPr lang="en-US" sz="2799" dirty="0">
                <a:solidFill>
                  <a:srgbClr val="C00000"/>
                </a:solidFill>
                <a:latin typeface="Cambria"/>
              </a:rPr>
              <a:t>.</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trai</a:t>
            </a:r>
            <a:r>
              <a:rPr lang="en-US" sz="2799" dirty="0">
                <a:solidFill>
                  <a:srgbClr val="C00000"/>
                </a:solidFill>
                <a:latin typeface="Cambria"/>
              </a:rPr>
              <a:t>, cha </a:t>
            </a:r>
            <a:r>
              <a:rPr lang="en-US" sz="2799" dirty="0" err="1">
                <a:solidFill>
                  <a:srgbClr val="C00000"/>
                </a:solidFill>
                <a:latin typeface="Cambria"/>
              </a:rPr>
              <a:t>mong</a:t>
            </a:r>
            <a:r>
              <a:rPr lang="en-US" sz="2799" dirty="0">
                <a:solidFill>
                  <a:srgbClr val="C00000"/>
                </a:solidFill>
                <a:latin typeface="Cambria"/>
              </a:rPr>
              <a:t> con </a:t>
            </a:r>
            <a:r>
              <a:rPr lang="en-US" sz="2799" dirty="0" err="1">
                <a:solidFill>
                  <a:srgbClr val="C00000"/>
                </a:solidFill>
                <a:latin typeface="Cambria"/>
              </a:rPr>
              <a:t>trở</a:t>
            </a:r>
            <a:r>
              <a:rPr lang="en-US" sz="2799" dirty="0">
                <a:solidFill>
                  <a:srgbClr val="C00000"/>
                </a:solidFill>
                <a:latin typeface="Cambria"/>
              </a:rPr>
              <a:t> </a:t>
            </a:r>
            <a:r>
              <a:rPr lang="en-US" sz="2799" dirty="0" err="1">
                <a:solidFill>
                  <a:srgbClr val="C00000"/>
                </a:solidFill>
                <a:latin typeface="Cambria"/>
              </a:rPr>
              <a:t>thành</a:t>
            </a:r>
            <a:r>
              <a:rPr lang="en-US" sz="2799" dirty="0">
                <a:solidFill>
                  <a:srgbClr val="C00000"/>
                </a:solidFill>
                <a:latin typeface="Cambria"/>
              </a:rPr>
              <a:t> </a:t>
            </a:r>
            <a:r>
              <a:rPr lang="en-US" sz="2799" dirty="0" err="1">
                <a:solidFill>
                  <a:srgbClr val="C00000"/>
                </a:solidFill>
                <a:latin typeface="Cambria"/>
              </a:rPr>
              <a:t>người</a:t>
            </a:r>
            <a:r>
              <a:rPr lang="en-US" sz="2799" dirty="0">
                <a:solidFill>
                  <a:srgbClr val="C00000"/>
                </a:solidFill>
                <a:latin typeface="Cambria"/>
              </a:rPr>
              <a:t> </a:t>
            </a:r>
            <a:r>
              <a:rPr lang="en-US" sz="2799" dirty="0" err="1">
                <a:solidFill>
                  <a:srgbClr val="C00000"/>
                </a:solidFill>
                <a:latin typeface="Cambria"/>
              </a:rPr>
              <a:t>làm</a:t>
            </a:r>
            <a:r>
              <a:rPr lang="en-US" sz="2799" dirty="0">
                <a:solidFill>
                  <a:srgbClr val="C00000"/>
                </a:solidFill>
                <a:latin typeface="Cambria"/>
              </a:rPr>
              <a:t> </a:t>
            </a:r>
            <a:r>
              <a:rPr lang="en-US" sz="2799" dirty="0" err="1">
                <a:solidFill>
                  <a:srgbClr val="C00000"/>
                </a:solidFill>
                <a:latin typeface="Cambria"/>
              </a:rPr>
              <a:t>vườn</a:t>
            </a:r>
            <a:r>
              <a:rPr lang="en-US" sz="2799" dirty="0">
                <a:solidFill>
                  <a:srgbClr val="C00000"/>
                </a:solidFill>
                <a:latin typeface="Cambria"/>
              </a:rPr>
              <a:t> </a:t>
            </a:r>
            <a:r>
              <a:rPr lang="en-US" sz="2799" dirty="0" err="1">
                <a:solidFill>
                  <a:srgbClr val="C00000"/>
                </a:solidFill>
                <a:latin typeface="Cambria"/>
              </a:rPr>
              <a:t>giống</a:t>
            </a:r>
            <a:r>
              <a:rPr lang="en-US" sz="2799" dirty="0">
                <a:solidFill>
                  <a:srgbClr val="C00000"/>
                </a:solidFill>
                <a:latin typeface="Cambria"/>
              </a:rPr>
              <a:t> cha. − </a:t>
            </a:r>
            <a:r>
              <a:rPr lang="en-US" sz="2799" dirty="0" err="1">
                <a:solidFill>
                  <a:srgbClr val="C00000"/>
                </a:solidFill>
                <a:latin typeface="Cambria"/>
              </a:rPr>
              <a:t>Người</a:t>
            </a:r>
            <a:r>
              <a:rPr lang="en-US" sz="2799" dirty="0">
                <a:solidFill>
                  <a:srgbClr val="C00000"/>
                </a:solidFill>
                <a:latin typeface="Cambria"/>
              </a:rPr>
              <a:t> cha </a:t>
            </a:r>
            <a:r>
              <a:rPr lang="en-US" sz="2799" dirty="0" err="1">
                <a:solidFill>
                  <a:srgbClr val="C00000"/>
                </a:solidFill>
                <a:latin typeface="Cambria"/>
              </a:rPr>
              <a:t>nói</a:t>
            </a:r>
            <a:r>
              <a:rPr lang="en-US" sz="2799" dirty="0">
                <a:solidFill>
                  <a:srgbClr val="C00000"/>
                </a:solidFill>
                <a:latin typeface="Cambria"/>
              </a:rPr>
              <a:t>.</a:t>
            </a:r>
          </a:p>
          <a:p>
            <a:pPr algn="just">
              <a:lnSpc>
                <a:spcPts val="3331"/>
              </a:lnSpc>
            </a:pPr>
            <a:r>
              <a:rPr lang="en-US" sz="2799" dirty="0">
                <a:solidFill>
                  <a:srgbClr val="C00000"/>
                </a:solidFill>
                <a:latin typeface="Cambria"/>
              </a:rPr>
              <a:t>      </a:t>
            </a:r>
            <a:r>
              <a:rPr lang="en-US" sz="2799" dirty="0" err="1">
                <a:solidFill>
                  <a:srgbClr val="C00000"/>
                </a:solidFill>
                <a:latin typeface="Cambria"/>
              </a:rPr>
              <a:t>Để</a:t>
            </a:r>
            <a:r>
              <a:rPr lang="en-US" sz="2799" dirty="0">
                <a:solidFill>
                  <a:srgbClr val="C00000"/>
                </a:solidFill>
                <a:latin typeface="Cambria"/>
              </a:rPr>
              <a:t> con </a:t>
            </a:r>
            <a:r>
              <a:rPr lang="en-US" sz="2799" dirty="0" err="1">
                <a:solidFill>
                  <a:srgbClr val="C00000"/>
                </a:solidFill>
                <a:latin typeface="Cambria"/>
              </a:rPr>
              <a:t>kế</a:t>
            </a:r>
            <a:r>
              <a:rPr lang="en-US" sz="2799" dirty="0">
                <a:solidFill>
                  <a:srgbClr val="C00000"/>
                </a:solidFill>
                <a:latin typeface="Cambria"/>
              </a:rPr>
              <a:t> </a:t>
            </a:r>
            <a:r>
              <a:rPr lang="en-US" sz="2799" dirty="0" err="1">
                <a:solidFill>
                  <a:srgbClr val="C00000"/>
                </a:solidFill>
                <a:latin typeface="Cambria"/>
              </a:rPr>
              <a:t>thừa</a:t>
            </a:r>
            <a:r>
              <a:rPr lang="en-US" sz="2799" dirty="0">
                <a:solidFill>
                  <a:srgbClr val="C00000"/>
                </a:solidFill>
                <a:latin typeface="Cambria"/>
              </a:rPr>
              <a:t> </a:t>
            </a:r>
            <a:r>
              <a:rPr lang="en-US" sz="2799" dirty="0" err="1">
                <a:solidFill>
                  <a:srgbClr val="C00000"/>
                </a:solidFill>
                <a:latin typeface="Cambria"/>
              </a:rPr>
              <a:t>công</a:t>
            </a:r>
            <a:r>
              <a:rPr lang="en-US" sz="2799" dirty="0">
                <a:solidFill>
                  <a:srgbClr val="C00000"/>
                </a:solidFill>
                <a:latin typeface="Cambria"/>
              </a:rPr>
              <a:t> </a:t>
            </a:r>
            <a:r>
              <a:rPr lang="en-US" sz="2799" dirty="0" err="1">
                <a:solidFill>
                  <a:srgbClr val="C00000"/>
                </a:solidFill>
                <a:latin typeface="Cambria"/>
              </a:rPr>
              <a:t>việc</a:t>
            </a:r>
            <a:r>
              <a:rPr lang="en-US" sz="2799" dirty="0">
                <a:solidFill>
                  <a:srgbClr val="C00000"/>
                </a:solidFill>
                <a:latin typeface="Cambria"/>
              </a:rPr>
              <a:t> </a:t>
            </a:r>
            <a:r>
              <a:rPr lang="en-US" sz="2799" dirty="0" err="1">
                <a:solidFill>
                  <a:srgbClr val="C00000"/>
                </a:solidFill>
                <a:latin typeface="Cambria"/>
              </a:rPr>
              <a:t>của</a:t>
            </a:r>
            <a:r>
              <a:rPr lang="en-US" sz="2799" dirty="0">
                <a:solidFill>
                  <a:srgbClr val="C00000"/>
                </a:solidFill>
                <a:latin typeface="Cambria"/>
              </a:rPr>
              <a:t> </a:t>
            </a:r>
            <a:r>
              <a:rPr lang="en-US" sz="2799" dirty="0" err="1">
                <a:solidFill>
                  <a:srgbClr val="C00000"/>
                </a:solidFill>
                <a:latin typeface="Cambria"/>
              </a:rPr>
              <a:t>mình</a:t>
            </a:r>
            <a:r>
              <a:rPr lang="en-US" sz="2799" dirty="0">
                <a:solidFill>
                  <a:srgbClr val="C00000"/>
                </a:solidFill>
                <a:latin typeface="Cambria"/>
              </a:rPr>
              <a:t>, </a:t>
            </a:r>
            <a:r>
              <a:rPr lang="en-US" sz="2799" dirty="0" err="1">
                <a:solidFill>
                  <a:srgbClr val="C00000"/>
                </a:solidFill>
                <a:latin typeface="Cambria"/>
              </a:rPr>
              <a:t>ngày</a:t>
            </a:r>
            <a:r>
              <a:rPr lang="en-US" sz="2799" dirty="0">
                <a:solidFill>
                  <a:srgbClr val="C00000"/>
                </a:solidFill>
                <a:latin typeface="Cambria"/>
              </a:rPr>
              <a:t> </a:t>
            </a:r>
            <a:r>
              <a:rPr lang="en-US" sz="2799" dirty="0" err="1">
                <a:solidFill>
                  <a:srgbClr val="C00000"/>
                </a:solidFill>
                <a:latin typeface="Cambria"/>
              </a:rPr>
              <a:t>nào</a:t>
            </a:r>
            <a:r>
              <a:rPr lang="en-US" sz="2799" dirty="0">
                <a:solidFill>
                  <a:srgbClr val="C00000"/>
                </a:solidFill>
                <a:latin typeface="Cambria"/>
              </a:rPr>
              <a:t> </a:t>
            </a:r>
            <a:r>
              <a:rPr lang="en-US" sz="2799" dirty="0" err="1">
                <a:solidFill>
                  <a:srgbClr val="C00000"/>
                </a:solidFill>
                <a:latin typeface="Cambria"/>
              </a:rPr>
              <a:t>ông</a:t>
            </a:r>
            <a:r>
              <a:rPr lang="en-US" sz="2799" dirty="0">
                <a:solidFill>
                  <a:srgbClr val="C00000"/>
                </a:solidFill>
                <a:latin typeface="Cambria"/>
              </a:rPr>
              <a:t> </a:t>
            </a:r>
            <a:r>
              <a:rPr lang="en-US" sz="2799" dirty="0" err="1">
                <a:solidFill>
                  <a:srgbClr val="C00000"/>
                </a:solidFill>
                <a:latin typeface="Cambria"/>
              </a:rPr>
              <a:t>cũng</a:t>
            </a:r>
            <a:r>
              <a:rPr lang="en-US" sz="2799" dirty="0">
                <a:solidFill>
                  <a:srgbClr val="C00000"/>
                </a:solidFill>
                <a:latin typeface="Cambria"/>
              </a:rPr>
              <a:t> </a:t>
            </a:r>
            <a:r>
              <a:rPr lang="en-US" sz="2799" dirty="0" err="1">
                <a:solidFill>
                  <a:srgbClr val="C00000"/>
                </a:solidFill>
                <a:latin typeface="Cambria"/>
              </a:rPr>
              <a:t>đưa</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ra</a:t>
            </a:r>
            <a:r>
              <a:rPr lang="en-US" sz="2799" dirty="0">
                <a:solidFill>
                  <a:srgbClr val="C00000"/>
                </a:solidFill>
                <a:latin typeface="Cambria"/>
              </a:rPr>
              <a:t> </a:t>
            </a:r>
            <a:r>
              <a:rPr lang="en-US" sz="2799" dirty="0" err="1">
                <a:solidFill>
                  <a:srgbClr val="C00000"/>
                </a:solidFill>
                <a:latin typeface="Cambria"/>
              </a:rPr>
              <a:t>vườn</a:t>
            </a:r>
            <a:r>
              <a:rPr lang="en-US" sz="2799" dirty="0">
                <a:solidFill>
                  <a:srgbClr val="C00000"/>
                </a:solidFill>
                <a:latin typeface="Cambria"/>
              </a:rPr>
              <a:t> </a:t>
            </a:r>
            <a:r>
              <a:rPr lang="en-US" sz="2799" dirty="0" err="1">
                <a:solidFill>
                  <a:srgbClr val="C00000"/>
                </a:solidFill>
                <a:latin typeface="Cambria"/>
              </a:rPr>
              <a:t>để</a:t>
            </a:r>
            <a:r>
              <a:rPr lang="en-US" sz="2799" dirty="0">
                <a:solidFill>
                  <a:srgbClr val="C00000"/>
                </a:solidFill>
                <a:latin typeface="Cambria"/>
              </a:rPr>
              <a:t> </a:t>
            </a:r>
            <a:r>
              <a:rPr lang="en-US" sz="2799" dirty="0" err="1">
                <a:solidFill>
                  <a:srgbClr val="C00000"/>
                </a:solidFill>
                <a:latin typeface="Cambria"/>
              </a:rPr>
              <a:t>giảng</a:t>
            </a:r>
            <a:r>
              <a:rPr lang="en-US" sz="2799" dirty="0">
                <a:solidFill>
                  <a:srgbClr val="C00000"/>
                </a:solidFill>
                <a:latin typeface="Cambria"/>
              </a:rPr>
              <a:t> </a:t>
            </a:r>
            <a:r>
              <a:rPr lang="en-US" sz="2799" dirty="0" err="1">
                <a:solidFill>
                  <a:srgbClr val="C00000"/>
                </a:solidFill>
                <a:latin typeface="Cambria"/>
              </a:rPr>
              <a:t>giải</a:t>
            </a:r>
            <a:r>
              <a:rPr lang="en-US" sz="2799" dirty="0">
                <a:solidFill>
                  <a:srgbClr val="C00000"/>
                </a:solidFill>
                <a:latin typeface="Cambria"/>
              </a:rPr>
              <a:t> </a:t>
            </a:r>
            <a:r>
              <a:rPr lang="en-US" sz="2799" dirty="0" err="1">
                <a:solidFill>
                  <a:srgbClr val="C00000"/>
                </a:solidFill>
                <a:latin typeface="Cambria"/>
              </a:rPr>
              <a:t>về</a:t>
            </a:r>
            <a:r>
              <a:rPr lang="en-US" sz="2799" dirty="0">
                <a:solidFill>
                  <a:srgbClr val="C00000"/>
                </a:solidFill>
                <a:latin typeface="Cambria"/>
              </a:rPr>
              <a:t> </a:t>
            </a:r>
            <a:r>
              <a:rPr lang="en-US" sz="2799" dirty="0" err="1">
                <a:solidFill>
                  <a:srgbClr val="C00000"/>
                </a:solidFill>
                <a:latin typeface="Cambria"/>
              </a:rPr>
              <a:t>các</a:t>
            </a:r>
            <a:r>
              <a:rPr lang="en-US" sz="2799" dirty="0">
                <a:solidFill>
                  <a:srgbClr val="C00000"/>
                </a:solidFill>
                <a:latin typeface="Cambria"/>
              </a:rPr>
              <a:t> </a:t>
            </a:r>
            <a:r>
              <a:rPr lang="en-US" sz="2799" dirty="0" err="1">
                <a:solidFill>
                  <a:srgbClr val="C00000"/>
                </a:solidFill>
                <a:latin typeface="Cambria"/>
              </a:rPr>
              <a:t>loại</a:t>
            </a:r>
            <a:r>
              <a:rPr lang="en-US" sz="2799" dirty="0">
                <a:solidFill>
                  <a:srgbClr val="C00000"/>
                </a:solidFill>
                <a:latin typeface="Cambria"/>
              </a:rPr>
              <a:t> </a:t>
            </a:r>
            <a:r>
              <a:rPr lang="en-US" sz="2799" dirty="0" err="1">
                <a:solidFill>
                  <a:srgbClr val="C00000"/>
                </a:solidFill>
                <a:latin typeface="Cambria"/>
              </a:rPr>
              <a:t>cây</a:t>
            </a:r>
            <a:r>
              <a:rPr lang="en-US" sz="2799" dirty="0">
                <a:solidFill>
                  <a:srgbClr val="C00000"/>
                </a:solidFill>
                <a:latin typeface="Cambria"/>
              </a:rPr>
              <a:t>. </a:t>
            </a:r>
            <a:r>
              <a:rPr lang="en-US" sz="2799" dirty="0" err="1">
                <a:solidFill>
                  <a:srgbClr val="C00000"/>
                </a:solidFill>
                <a:latin typeface="Cambria"/>
              </a:rPr>
              <a:t>Thấy</a:t>
            </a:r>
            <a:r>
              <a:rPr lang="en-US" sz="2799" dirty="0">
                <a:solidFill>
                  <a:srgbClr val="C00000"/>
                </a:solidFill>
                <a:latin typeface="Cambria"/>
              </a:rPr>
              <a:t> con </a:t>
            </a:r>
            <a:r>
              <a:rPr lang="en-US" sz="2799" dirty="0" err="1">
                <a:solidFill>
                  <a:srgbClr val="C00000"/>
                </a:solidFill>
                <a:latin typeface="Cambria"/>
              </a:rPr>
              <a:t>không</a:t>
            </a:r>
            <a:r>
              <a:rPr lang="en-US" sz="2799" dirty="0">
                <a:solidFill>
                  <a:srgbClr val="C00000"/>
                </a:solidFill>
                <a:latin typeface="Cambria"/>
              </a:rPr>
              <a:t> </a:t>
            </a:r>
            <a:r>
              <a:rPr lang="en-US" sz="2799" dirty="0" err="1">
                <a:solidFill>
                  <a:srgbClr val="C00000"/>
                </a:solidFill>
                <a:latin typeface="Cambria"/>
              </a:rPr>
              <a:t>chú</a:t>
            </a:r>
            <a:r>
              <a:rPr lang="en-US" sz="2799" dirty="0">
                <a:solidFill>
                  <a:srgbClr val="C00000"/>
                </a:solidFill>
                <a:latin typeface="Cambria"/>
              </a:rPr>
              <a:t> ý </a:t>
            </a:r>
            <a:r>
              <a:rPr lang="en-US" sz="2799" dirty="0" err="1">
                <a:solidFill>
                  <a:srgbClr val="C00000"/>
                </a:solidFill>
                <a:latin typeface="Cambria"/>
              </a:rPr>
              <a:t>nghe</a:t>
            </a:r>
            <a:r>
              <a:rPr lang="en-US" sz="2799" dirty="0">
                <a:solidFill>
                  <a:srgbClr val="C00000"/>
                </a:solidFill>
                <a:latin typeface="Cambria"/>
              </a:rPr>
              <a:t>, </a:t>
            </a:r>
            <a:r>
              <a:rPr lang="en-US" sz="2799" dirty="0" err="1">
                <a:solidFill>
                  <a:srgbClr val="C00000"/>
                </a:solidFill>
                <a:latin typeface="Cambria"/>
              </a:rPr>
              <a:t>ông</a:t>
            </a:r>
            <a:r>
              <a:rPr lang="en-US" sz="2799" dirty="0">
                <a:solidFill>
                  <a:srgbClr val="C00000"/>
                </a:solidFill>
                <a:latin typeface="Cambria"/>
              </a:rPr>
              <a:t> </a:t>
            </a:r>
            <a:r>
              <a:rPr lang="en-US" sz="2799" dirty="0" err="1">
                <a:solidFill>
                  <a:srgbClr val="C00000"/>
                </a:solidFill>
                <a:latin typeface="Cambria"/>
              </a:rPr>
              <a:t>hỏi</a:t>
            </a:r>
            <a:r>
              <a:rPr lang="en-US" sz="2799" dirty="0">
                <a:solidFill>
                  <a:srgbClr val="C00000"/>
                </a:solidFill>
                <a:latin typeface="Cambria"/>
              </a:rPr>
              <a:t>: </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đang</a:t>
            </a:r>
            <a:r>
              <a:rPr lang="en-US" sz="2799" dirty="0">
                <a:solidFill>
                  <a:srgbClr val="C00000"/>
                </a:solidFill>
                <a:latin typeface="Cambria"/>
              </a:rPr>
              <a:t> </a:t>
            </a:r>
            <a:r>
              <a:rPr lang="en-US" sz="2799" dirty="0" err="1">
                <a:solidFill>
                  <a:srgbClr val="C00000"/>
                </a:solidFill>
                <a:latin typeface="Cambria"/>
              </a:rPr>
              <a:t>nghĩ</a:t>
            </a:r>
            <a:r>
              <a:rPr lang="en-US" sz="2799" dirty="0">
                <a:solidFill>
                  <a:srgbClr val="C00000"/>
                </a:solidFill>
                <a:latin typeface="Cambria"/>
              </a:rPr>
              <a:t> </a:t>
            </a:r>
            <a:r>
              <a:rPr lang="en-US" sz="2799" dirty="0" err="1">
                <a:solidFill>
                  <a:srgbClr val="C00000"/>
                </a:solidFill>
                <a:latin typeface="Cambria"/>
              </a:rPr>
              <a:t>gì</a:t>
            </a:r>
            <a:r>
              <a:rPr lang="en-US" sz="2799" dirty="0">
                <a:solidFill>
                  <a:srgbClr val="C00000"/>
                </a:solidFill>
                <a:latin typeface="Cambria"/>
              </a:rPr>
              <a:t> </a:t>
            </a:r>
            <a:r>
              <a:rPr lang="en-US" sz="2799" dirty="0" err="1">
                <a:solidFill>
                  <a:srgbClr val="C00000"/>
                </a:solidFill>
                <a:latin typeface="Cambria"/>
              </a:rPr>
              <a:t>vậy</a:t>
            </a:r>
            <a:r>
              <a:rPr lang="en-US" sz="2799" dirty="0">
                <a:solidFill>
                  <a:srgbClr val="C00000"/>
                </a:solidFill>
                <a:latin typeface="Cambria"/>
              </a:rPr>
              <a:t>?</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đang</a:t>
            </a:r>
            <a:r>
              <a:rPr lang="en-US" sz="2799" dirty="0">
                <a:solidFill>
                  <a:srgbClr val="C00000"/>
                </a:solidFill>
                <a:latin typeface="Cambria"/>
              </a:rPr>
              <a:t> </a:t>
            </a:r>
            <a:r>
              <a:rPr lang="en-US" sz="2799" dirty="0" err="1">
                <a:solidFill>
                  <a:srgbClr val="C00000"/>
                </a:solidFill>
                <a:latin typeface="Cambria"/>
              </a:rPr>
              <a:t>nghĩ</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a:t>
            </a:r>
            <a:r>
              <a:rPr lang="en-US" sz="2799" dirty="0" err="1">
                <a:solidFill>
                  <a:srgbClr val="C00000"/>
                </a:solidFill>
                <a:latin typeface="Cambria"/>
              </a:rPr>
              <a:t>trông</a:t>
            </a:r>
            <a:r>
              <a:rPr lang="en-US" sz="2799" dirty="0">
                <a:solidFill>
                  <a:srgbClr val="C00000"/>
                </a:solidFill>
                <a:latin typeface="Cambria"/>
              </a:rPr>
              <a:t> </a:t>
            </a:r>
            <a:r>
              <a:rPr lang="en-US" sz="2799" dirty="0" err="1">
                <a:solidFill>
                  <a:srgbClr val="C00000"/>
                </a:solidFill>
                <a:latin typeface="Cambria"/>
              </a:rPr>
              <a:t>như</a:t>
            </a:r>
            <a:r>
              <a:rPr lang="en-US" sz="2799" dirty="0">
                <a:solidFill>
                  <a:srgbClr val="C00000"/>
                </a:solidFill>
                <a:latin typeface="Cambria"/>
              </a:rPr>
              <a:t> </a:t>
            </a:r>
            <a:r>
              <a:rPr lang="en-US" sz="2799" dirty="0" err="1">
                <a:solidFill>
                  <a:srgbClr val="C00000"/>
                </a:solidFill>
                <a:latin typeface="Cambria"/>
              </a:rPr>
              <a:t>thế</a:t>
            </a:r>
            <a:r>
              <a:rPr lang="en-US" sz="2799" dirty="0">
                <a:solidFill>
                  <a:srgbClr val="C00000"/>
                </a:solidFill>
                <a:latin typeface="Cambria"/>
              </a:rPr>
              <a:t> </a:t>
            </a:r>
            <a:r>
              <a:rPr lang="en-US" sz="2799" dirty="0" err="1">
                <a:solidFill>
                  <a:srgbClr val="C00000"/>
                </a:solidFill>
                <a:latin typeface="Cambria"/>
              </a:rPr>
              <a:t>nào</a:t>
            </a:r>
            <a:r>
              <a:rPr lang="en-US" sz="2799" dirty="0">
                <a:solidFill>
                  <a:srgbClr val="C00000"/>
                </a:solidFill>
                <a:latin typeface="Cambria"/>
              </a:rPr>
              <a:t> cha ạ. – </a:t>
            </a:r>
            <a:r>
              <a:rPr lang="en-US" sz="2799" dirty="0" err="1">
                <a:solidFill>
                  <a:srgbClr val="C00000"/>
                </a:solidFill>
                <a:latin typeface="Cambria"/>
              </a:rPr>
              <a:t>Ánh</a:t>
            </a:r>
            <a:r>
              <a:rPr lang="en-US" sz="2799" dirty="0">
                <a:solidFill>
                  <a:srgbClr val="C00000"/>
                </a:solidFill>
                <a:latin typeface="Cambria"/>
              </a:rPr>
              <a:t> </a:t>
            </a:r>
            <a:r>
              <a:rPr lang="en-US" sz="2799" dirty="0" err="1">
                <a:solidFill>
                  <a:srgbClr val="C00000"/>
                </a:solidFill>
                <a:latin typeface="Cambria"/>
              </a:rPr>
              <a:t>mắt</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hướng</a:t>
            </a:r>
            <a:r>
              <a:rPr lang="en-US" sz="2799" dirty="0">
                <a:solidFill>
                  <a:srgbClr val="C00000"/>
                </a:solidFill>
                <a:latin typeface="Cambria"/>
              </a:rPr>
              <a:t> </a:t>
            </a:r>
            <a:r>
              <a:rPr lang="en-US" sz="2799" dirty="0" err="1">
                <a:solidFill>
                  <a:srgbClr val="C00000"/>
                </a:solidFill>
                <a:latin typeface="Cambria"/>
              </a:rPr>
              <a:t>về</a:t>
            </a:r>
            <a:r>
              <a:rPr lang="en-US" sz="2799" dirty="0">
                <a:solidFill>
                  <a:srgbClr val="C00000"/>
                </a:solidFill>
                <a:latin typeface="Cambria"/>
              </a:rPr>
              <a:t> </a:t>
            </a:r>
            <a:r>
              <a:rPr lang="en-US" sz="2799" dirty="0" err="1">
                <a:solidFill>
                  <a:srgbClr val="C00000"/>
                </a:solidFill>
                <a:latin typeface="Cambria"/>
              </a:rPr>
              <a:t>phía</a:t>
            </a:r>
            <a:r>
              <a:rPr lang="en-US" sz="2799" dirty="0">
                <a:solidFill>
                  <a:srgbClr val="C00000"/>
                </a:solidFill>
                <a:latin typeface="Cambria"/>
              </a:rPr>
              <a:t> </a:t>
            </a:r>
            <a:r>
              <a:rPr lang="en-US" sz="2799" dirty="0" err="1">
                <a:solidFill>
                  <a:srgbClr val="C00000"/>
                </a:solidFill>
                <a:latin typeface="Cambria"/>
              </a:rPr>
              <a:t>xa</a:t>
            </a:r>
            <a:r>
              <a:rPr lang="en-US" sz="2799" dirty="0">
                <a:solidFill>
                  <a:srgbClr val="C00000"/>
                </a:solidFill>
                <a:latin typeface="Cambria"/>
              </a:rPr>
              <a:t> </a:t>
            </a:r>
            <a:r>
              <a:rPr lang="en-US" sz="2799" dirty="0" err="1">
                <a:solidFill>
                  <a:srgbClr val="C00000"/>
                </a:solidFill>
                <a:latin typeface="Cambria"/>
              </a:rPr>
              <a:t>xăm</a:t>
            </a:r>
            <a:r>
              <a:rPr lang="en-US" sz="2799" dirty="0">
                <a:solidFill>
                  <a:srgbClr val="C00000"/>
                </a:solidFill>
                <a:latin typeface="Cambria"/>
              </a:rPr>
              <a:t>, </a:t>
            </a:r>
            <a:r>
              <a:rPr lang="en-US" sz="2799" dirty="0" err="1">
                <a:solidFill>
                  <a:srgbClr val="C00000"/>
                </a:solidFill>
                <a:latin typeface="Cambria"/>
              </a:rPr>
              <a:t>chất</a:t>
            </a:r>
            <a:r>
              <a:rPr lang="en-US" sz="2799" dirty="0">
                <a:solidFill>
                  <a:srgbClr val="C00000"/>
                </a:solidFill>
                <a:latin typeface="Cambria"/>
              </a:rPr>
              <a:t> </a:t>
            </a:r>
            <a:r>
              <a:rPr lang="en-US" sz="2799" dirty="0" err="1">
                <a:solidFill>
                  <a:srgbClr val="C00000"/>
                </a:solidFill>
                <a:latin typeface="Cambria"/>
              </a:rPr>
              <a:t>chứa</a:t>
            </a:r>
            <a:r>
              <a:rPr lang="en-US" sz="2799" dirty="0">
                <a:solidFill>
                  <a:srgbClr val="C00000"/>
                </a:solidFill>
                <a:latin typeface="Cambria"/>
              </a:rPr>
              <a:t> </a:t>
            </a:r>
            <a:r>
              <a:rPr lang="en-US" sz="2799" dirty="0" err="1">
                <a:solidFill>
                  <a:srgbClr val="C00000"/>
                </a:solidFill>
                <a:latin typeface="Cambria"/>
              </a:rPr>
              <a:t>niềm</a:t>
            </a:r>
            <a:r>
              <a:rPr lang="en-US" sz="2799" dirty="0">
                <a:solidFill>
                  <a:srgbClr val="C00000"/>
                </a:solidFill>
                <a:latin typeface="Cambria"/>
              </a:rPr>
              <a:t> </a:t>
            </a:r>
            <a:r>
              <a:rPr lang="en-US" sz="2799" dirty="0" err="1">
                <a:solidFill>
                  <a:srgbClr val="C00000"/>
                </a:solidFill>
                <a:latin typeface="Cambria"/>
              </a:rPr>
              <a:t>khát</a:t>
            </a:r>
            <a:r>
              <a:rPr lang="en-US" sz="2799" dirty="0">
                <a:solidFill>
                  <a:srgbClr val="C00000"/>
                </a:solidFill>
                <a:latin typeface="Cambria"/>
              </a:rPr>
              <a:t> </a:t>
            </a:r>
            <a:r>
              <a:rPr lang="en-US" sz="2799" dirty="0" err="1">
                <a:solidFill>
                  <a:srgbClr val="C00000"/>
                </a:solidFill>
                <a:latin typeface="Cambria"/>
              </a:rPr>
              <a:t>khao</a:t>
            </a:r>
            <a:r>
              <a:rPr lang="en-US" sz="2799" dirty="0">
                <a:solidFill>
                  <a:srgbClr val="C00000"/>
                </a:solidFill>
                <a:latin typeface="Cambria"/>
              </a:rPr>
              <a:t> </a:t>
            </a:r>
            <a:r>
              <a:rPr lang="en-US" sz="2799" dirty="0" err="1">
                <a:solidFill>
                  <a:srgbClr val="C00000"/>
                </a:solidFill>
                <a:latin typeface="Cambria"/>
              </a:rPr>
              <a:t>mãnh</a:t>
            </a:r>
            <a:r>
              <a:rPr lang="en-US" sz="2799" dirty="0">
                <a:solidFill>
                  <a:srgbClr val="C00000"/>
                </a:solidFill>
                <a:latin typeface="Cambria"/>
              </a:rPr>
              <a:t> </a:t>
            </a:r>
            <a:r>
              <a:rPr lang="en-US" sz="2799" dirty="0" err="1">
                <a:solidFill>
                  <a:srgbClr val="C00000"/>
                </a:solidFill>
                <a:latin typeface="Cambria"/>
              </a:rPr>
              <a:t>liệt</a:t>
            </a:r>
            <a:r>
              <a:rPr lang="en-US" sz="2799" dirty="0">
                <a:solidFill>
                  <a:srgbClr val="C00000"/>
                </a:solidFill>
                <a:latin typeface="Cambria"/>
              </a:rPr>
              <a:t>.</a:t>
            </a:r>
          </a:p>
          <a:p>
            <a:pPr algn="just">
              <a:lnSpc>
                <a:spcPts val="3331"/>
              </a:lnSpc>
            </a:pPr>
            <a:r>
              <a:rPr lang="en-US" sz="2799" dirty="0">
                <a:solidFill>
                  <a:srgbClr val="C00000"/>
                </a:solidFill>
                <a:latin typeface="Cambria"/>
              </a:rPr>
              <a:t>       - </a:t>
            </a:r>
            <a:r>
              <a:rPr lang="en-US" sz="2799" dirty="0" err="1">
                <a:solidFill>
                  <a:srgbClr val="C00000"/>
                </a:solidFill>
                <a:latin typeface="Cambria"/>
              </a:rPr>
              <a:t>Công</a:t>
            </a:r>
            <a:r>
              <a:rPr lang="en-US" sz="2799" dirty="0">
                <a:solidFill>
                  <a:srgbClr val="C00000"/>
                </a:solidFill>
                <a:latin typeface="Cambria"/>
              </a:rPr>
              <a:t> </a:t>
            </a:r>
            <a:r>
              <a:rPr lang="en-US" sz="2799" dirty="0" err="1">
                <a:solidFill>
                  <a:srgbClr val="C00000"/>
                </a:solidFill>
                <a:latin typeface="Cambria"/>
              </a:rPr>
              <a:t>việc</a:t>
            </a:r>
            <a:r>
              <a:rPr lang="en-US" sz="2799" dirty="0">
                <a:solidFill>
                  <a:srgbClr val="C00000"/>
                </a:solidFill>
                <a:latin typeface="Cambria"/>
              </a:rPr>
              <a:t> </a:t>
            </a:r>
            <a:r>
              <a:rPr lang="en-US" sz="2799" dirty="0" err="1">
                <a:solidFill>
                  <a:srgbClr val="C00000"/>
                </a:solidFill>
                <a:latin typeface="Cambria"/>
              </a:rPr>
              <a:t>làm</a:t>
            </a:r>
            <a:r>
              <a:rPr lang="en-US" sz="2799" dirty="0">
                <a:solidFill>
                  <a:srgbClr val="C00000"/>
                </a:solidFill>
                <a:latin typeface="Cambria"/>
              </a:rPr>
              <a:t> </a:t>
            </a:r>
            <a:r>
              <a:rPr lang="en-US" sz="2799" dirty="0" err="1">
                <a:solidFill>
                  <a:srgbClr val="C00000"/>
                </a:solidFill>
                <a:latin typeface="Cambria"/>
              </a:rPr>
              <a:t>vườn</a:t>
            </a:r>
            <a:r>
              <a:rPr lang="en-US" sz="2799" dirty="0">
                <a:solidFill>
                  <a:srgbClr val="C00000"/>
                </a:solidFill>
                <a:latin typeface="Cambria"/>
              </a:rPr>
              <a:t> </a:t>
            </a:r>
            <a:r>
              <a:rPr lang="en-US" sz="2799" dirty="0" err="1">
                <a:solidFill>
                  <a:srgbClr val="C00000"/>
                </a:solidFill>
                <a:latin typeface="Cambria"/>
              </a:rPr>
              <a:t>không</a:t>
            </a:r>
            <a:r>
              <a:rPr lang="en-US" sz="2799" dirty="0">
                <a:solidFill>
                  <a:srgbClr val="C00000"/>
                </a:solidFill>
                <a:latin typeface="Cambria"/>
              </a:rPr>
              <a:t> </a:t>
            </a:r>
            <a:r>
              <a:rPr lang="en-US" sz="2799" dirty="0" err="1">
                <a:solidFill>
                  <a:srgbClr val="C00000"/>
                </a:solidFill>
                <a:latin typeface="Cambria"/>
              </a:rPr>
              <a:t>phải</a:t>
            </a:r>
            <a:r>
              <a:rPr lang="en-US" sz="2799" dirty="0">
                <a:solidFill>
                  <a:srgbClr val="C00000"/>
                </a:solidFill>
                <a:latin typeface="Cambria"/>
              </a:rPr>
              <a:t> </a:t>
            </a:r>
            <a:r>
              <a:rPr lang="en-US" sz="2799" dirty="0" err="1">
                <a:solidFill>
                  <a:srgbClr val="C00000"/>
                </a:solidFill>
                <a:latin typeface="Cambria"/>
              </a:rPr>
              <a:t>rất</a:t>
            </a:r>
            <a:r>
              <a:rPr lang="en-US" sz="2799" dirty="0">
                <a:solidFill>
                  <a:srgbClr val="C00000"/>
                </a:solidFill>
                <a:latin typeface="Cambria"/>
              </a:rPr>
              <a:t> </a:t>
            </a:r>
            <a:r>
              <a:rPr lang="en-US" sz="2799" dirty="0" err="1">
                <a:solidFill>
                  <a:srgbClr val="C00000"/>
                </a:solidFill>
                <a:latin typeface="Cambria"/>
              </a:rPr>
              <a:t>tốt</a:t>
            </a:r>
            <a:r>
              <a:rPr lang="en-US" sz="2799" dirty="0">
                <a:solidFill>
                  <a:srgbClr val="C00000"/>
                </a:solidFill>
                <a:latin typeface="Cambria"/>
              </a:rPr>
              <a:t> hay </a:t>
            </a:r>
            <a:r>
              <a:rPr lang="en-US" sz="2799" dirty="0" err="1">
                <a:solidFill>
                  <a:srgbClr val="C00000"/>
                </a:solidFill>
                <a:latin typeface="Cambria"/>
              </a:rPr>
              <a:t>sao</a:t>
            </a:r>
            <a:r>
              <a:rPr lang="en-US" sz="2799" dirty="0">
                <a:solidFill>
                  <a:srgbClr val="C00000"/>
                </a:solidFill>
                <a:latin typeface="Cambria"/>
              </a:rPr>
              <a:t>? – </a:t>
            </a:r>
            <a:r>
              <a:rPr lang="en-US" sz="2799" dirty="0" err="1">
                <a:solidFill>
                  <a:srgbClr val="C00000"/>
                </a:solidFill>
                <a:latin typeface="Cambria"/>
              </a:rPr>
              <a:t>Người</a:t>
            </a:r>
            <a:r>
              <a:rPr lang="en-US" sz="2799" dirty="0">
                <a:solidFill>
                  <a:srgbClr val="C00000"/>
                </a:solidFill>
                <a:latin typeface="Cambria"/>
              </a:rPr>
              <a:t> cha </a:t>
            </a:r>
            <a:r>
              <a:rPr lang="en-US" sz="2799" dirty="0" err="1">
                <a:solidFill>
                  <a:srgbClr val="C00000"/>
                </a:solidFill>
                <a:latin typeface="Cambria"/>
              </a:rPr>
              <a:t>buồn</a:t>
            </a:r>
            <a:r>
              <a:rPr lang="en-US" sz="2799" dirty="0">
                <a:solidFill>
                  <a:srgbClr val="C00000"/>
                </a:solidFill>
                <a:latin typeface="Cambria"/>
              </a:rPr>
              <a:t> </a:t>
            </a:r>
            <a:r>
              <a:rPr lang="en-US" sz="2799" dirty="0" err="1">
                <a:solidFill>
                  <a:srgbClr val="C00000"/>
                </a:solidFill>
                <a:latin typeface="Cambria"/>
              </a:rPr>
              <a:t>bã</a:t>
            </a:r>
            <a:r>
              <a:rPr lang="en-US" sz="2799" dirty="0">
                <a:solidFill>
                  <a:srgbClr val="C00000"/>
                </a:solidFill>
                <a:latin typeface="Cambria"/>
              </a:rPr>
              <a:t> </a:t>
            </a:r>
            <a:r>
              <a:rPr lang="en-US" sz="2799" dirty="0" err="1">
                <a:solidFill>
                  <a:srgbClr val="C00000"/>
                </a:solidFill>
                <a:latin typeface="Cambria"/>
              </a:rPr>
              <a:t>nói</a:t>
            </a:r>
            <a:r>
              <a:rPr lang="en-US" sz="2799" dirty="0">
                <a:solidFill>
                  <a:srgbClr val="C00000"/>
                </a:solidFill>
                <a:latin typeface="Cambria"/>
              </a:rPr>
              <a:t>.</a:t>
            </a:r>
          </a:p>
          <a:p>
            <a:pPr algn="just">
              <a:lnSpc>
                <a:spcPts val="3331"/>
              </a:lnSpc>
            </a:pPr>
            <a:r>
              <a:rPr lang="en-US" sz="2799" dirty="0">
                <a:solidFill>
                  <a:srgbClr val="C00000"/>
                </a:solidFill>
                <a:latin typeface="Cambria"/>
              </a:rPr>
              <a:t>      </a:t>
            </a:r>
            <a:r>
              <a:rPr lang="en-US" sz="2799" dirty="0" err="1">
                <a:solidFill>
                  <a:srgbClr val="C00000"/>
                </a:solidFill>
                <a:latin typeface="Cambria"/>
              </a:rPr>
              <a:t>Nhưng</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bé</a:t>
            </a:r>
            <a:r>
              <a:rPr lang="en-US" sz="2799" dirty="0">
                <a:solidFill>
                  <a:srgbClr val="C00000"/>
                </a:solidFill>
                <a:latin typeface="Cambria"/>
              </a:rPr>
              <a:t> </a:t>
            </a:r>
            <a:r>
              <a:rPr lang="en-US" sz="2799" dirty="0" err="1">
                <a:solidFill>
                  <a:srgbClr val="C00000"/>
                </a:solidFill>
                <a:latin typeface="Cambria"/>
              </a:rPr>
              <a:t>vẫn</a:t>
            </a:r>
            <a:r>
              <a:rPr lang="en-US" sz="2799" dirty="0">
                <a:solidFill>
                  <a:srgbClr val="C00000"/>
                </a:solidFill>
                <a:latin typeface="Cambria"/>
              </a:rPr>
              <a:t> </a:t>
            </a:r>
            <a:r>
              <a:rPr lang="en-US" sz="2799" dirty="0" err="1">
                <a:solidFill>
                  <a:srgbClr val="C00000"/>
                </a:solidFill>
                <a:latin typeface="Cambria"/>
              </a:rPr>
              <a:t>rất</a:t>
            </a:r>
            <a:r>
              <a:rPr lang="en-US" sz="2799" dirty="0">
                <a:solidFill>
                  <a:srgbClr val="C00000"/>
                </a:solidFill>
                <a:latin typeface="Cambria"/>
              </a:rPr>
              <a:t> </a:t>
            </a:r>
            <a:r>
              <a:rPr lang="en-US" sz="2799" dirty="0" err="1">
                <a:solidFill>
                  <a:srgbClr val="C00000"/>
                </a:solidFill>
                <a:latin typeface="Cambria"/>
              </a:rPr>
              <a:t>thích</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tìm</a:t>
            </a:r>
            <a:r>
              <a:rPr lang="en-US" sz="2799" dirty="0">
                <a:solidFill>
                  <a:srgbClr val="C00000"/>
                </a:solidFill>
                <a:latin typeface="Cambria"/>
              </a:rPr>
              <a:t> </a:t>
            </a:r>
            <a:r>
              <a:rPr lang="en-US" sz="2799" dirty="0" err="1">
                <a:solidFill>
                  <a:srgbClr val="C00000"/>
                </a:solidFill>
                <a:latin typeface="Cambria"/>
              </a:rPr>
              <a:t>báo</a:t>
            </a:r>
            <a:r>
              <a:rPr lang="en-US" sz="2799" dirty="0">
                <a:solidFill>
                  <a:srgbClr val="C00000"/>
                </a:solidFill>
                <a:latin typeface="Cambria"/>
              </a:rPr>
              <a:t>, </a:t>
            </a:r>
            <a:r>
              <a:rPr lang="en-US" sz="2799" dirty="0" err="1">
                <a:solidFill>
                  <a:srgbClr val="C00000"/>
                </a:solidFill>
                <a:latin typeface="Cambria"/>
              </a:rPr>
              <a:t>tạp</a:t>
            </a:r>
            <a:r>
              <a:rPr lang="en-US" sz="2799" dirty="0">
                <a:solidFill>
                  <a:srgbClr val="C00000"/>
                </a:solidFill>
                <a:latin typeface="Cambria"/>
              </a:rPr>
              <a:t> </a:t>
            </a:r>
            <a:r>
              <a:rPr lang="en-US" sz="2799" dirty="0" err="1">
                <a:solidFill>
                  <a:srgbClr val="C00000"/>
                </a:solidFill>
                <a:latin typeface="Cambria"/>
              </a:rPr>
              <a:t>chí</a:t>
            </a:r>
            <a:r>
              <a:rPr lang="en-US" sz="2799" dirty="0">
                <a:solidFill>
                  <a:srgbClr val="C00000"/>
                </a:solidFill>
                <a:latin typeface="Cambria"/>
              </a:rPr>
              <a:t> </a:t>
            </a:r>
            <a:r>
              <a:rPr lang="en-US" sz="2799" dirty="0" err="1">
                <a:solidFill>
                  <a:srgbClr val="C00000"/>
                </a:solidFill>
                <a:latin typeface="Cambria"/>
              </a:rPr>
              <a:t>giới</a:t>
            </a:r>
            <a:r>
              <a:rPr lang="en-US" sz="2799" dirty="0">
                <a:solidFill>
                  <a:srgbClr val="C00000"/>
                </a:solidFill>
                <a:latin typeface="Cambria"/>
              </a:rPr>
              <a:t> </a:t>
            </a:r>
            <a:r>
              <a:rPr lang="en-US" sz="2799" dirty="0" err="1">
                <a:solidFill>
                  <a:srgbClr val="C00000"/>
                </a:solidFill>
                <a:latin typeface="Cambria"/>
              </a:rPr>
              <a:t>thiệu</a:t>
            </a:r>
            <a:r>
              <a:rPr lang="en-US" sz="2799" dirty="0">
                <a:solidFill>
                  <a:srgbClr val="C00000"/>
                </a:solidFill>
                <a:latin typeface="Cambria"/>
              </a:rPr>
              <a:t> </a:t>
            </a:r>
            <a:r>
              <a:rPr lang="en-US" sz="2799" dirty="0" err="1">
                <a:solidFill>
                  <a:srgbClr val="C00000"/>
                </a:solidFill>
                <a:latin typeface="Cambria"/>
              </a:rPr>
              <a:t>về</a:t>
            </a:r>
            <a:r>
              <a:rPr lang="en-US" sz="2799" dirty="0">
                <a:solidFill>
                  <a:srgbClr val="C00000"/>
                </a:solidFill>
                <a:latin typeface="Cambria"/>
              </a:rPr>
              <a:t> </a:t>
            </a:r>
            <a:r>
              <a:rPr lang="en-US" sz="2799" dirty="0" err="1">
                <a:solidFill>
                  <a:srgbClr val="C00000"/>
                </a:solidFill>
                <a:latin typeface="Cambria"/>
              </a:rPr>
              <a:t>các</a:t>
            </a:r>
            <a:r>
              <a:rPr lang="en-US" sz="2799" dirty="0">
                <a:solidFill>
                  <a:srgbClr val="C00000"/>
                </a:solidFill>
                <a:latin typeface="Cambria"/>
              </a:rPr>
              <a:t> </a:t>
            </a:r>
            <a:r>
              <a:rPr lang="en-US" sz="2799" dirty="0" err="1">
                <a:solidFill>
                  <a:srgbClr val="C00000"/>
                </a:solidFill>
                <a:latin typeface="Cambria"/>
              </a:rPr>
              <a:t>loại</a:t>
            </a:r>
            <a:r>
              <a:rPr lang="en-US" sz="2799" dirty="0">
                <a:solidFill>
                  <a:srgbClr val="C00000"/>
                </a:solidFill>
                <a:latin typeface="Cambria"/>
              </a:rPr>
              <a:t> </a:t>
            </a:r>
            <a:r>
              <a:rPr lang="en-US" sz="2799" dirty="0" err="1">
                <a:solidFill>
                  <a:srgbClr val="C00000"/>
                </a:solidFill>
                <a:latin typeface="Cambria"/>
              </a:rPr>
              <a:t>tàu</a:t>
            </a:r>
            <a:r>
              <a:rPr lang="en-US" sz="2799" dirty="0">
                <a:solidFill>
                  <a:srgbClr val="C00000"/>
                </a:solidFill>
                <a:latin typeface="Cambria"/>
              </a:rPr>
              <a:t> </a:t>
            </a:r>
            <a:r>
              <a:rPr lang="en-US" sz="2799" dirty="0" err="1">
                <a:solidFill>
                  <a:srgbClr val="C00000"/>
                </a:solidFill>
                <a:latin typeface="Cambria"/>
              </a:rPr>
              <a:t>thuyền</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cắt</a:t>
            </a:r>
            <a:r>
              <a:rPr lang="en-US" sz="2799" dirty="0">
                <a:solidFill>
                  <a:srgbClr val="C00000"/>
                </a:solidFill>
                <a:latin typeface="Cambria"/>
              </a:rPr>
              <a:t> </a:t>
            </a:r>
            <a:r>
              <a:rPr lang="en-US" sz="2799" dirty="0" err="1">
                <a:solidFill>
                  <a:srgbClr val="C00000"/>
                </a:solidFill>
                <a:latin typeface="Cambria"/>
              </a:rPr>
              <a:t>hình</a:t>
            </a:r>
            <a:r>
              <a:rPr lang="en-US" sz="2799" dirty="0">
                <a:solidFill>
                  <a:srgbClr val="C00000"/>
                </a:solidFill>
                <a:latin typeface="Cambria"/>
              </a:rPr>
              <a:t> </a:t>
            </a:r>
            <a:r>
              <a:rPr lang="en-US" sz="2799" dirty="0" err="1">
                <a:solidFill>
                  <a:srgbClr val="C00000"/>
                </a:solidFill>
                <a:latin typeface="Cambria"/>
              </a:rPr>
              <a:t>những</a:t>
            </a:r>
            <a:r>
              <a:rPr lang="en-US" sz="2799" dirty="0">
                <a:solidFill>
                  <a:srgbClr val="C00000"/>
                </a:solidFill>
                <a:latin typeface="Cambria"/>
              </a:rPr>
              <a:t> con </a:t>
            </a:r>
            <a:r>
              <a:rPr lang="en-US" sz="2799" dirty="0" err="1">
                <a:solidFill>
                  <a:srgbClr val="C00000"/>
                </a:solidFill>
                <a:latin typeface="Cambria"/>
              </a:rPr>
              <a:t>tàu</a:t>
            </a:r>
            <a:r>
              <a:rPr lang="en-US" sz="2799" dirty="0">
                <a:solidFill>
                  <a:srgbClr val="C00000"/>
                </a:solidFill>
                <a:latin typeface="Cambria"/>
              </a:rPr>
              <a:t> </a:t>
            </a:r>
            <a:r>
              <a:rPr lang="en-US" sz="2799" dirty="0" err="1">
                <a:solidFill>
                  <a:srgbClr val="C00000"/>
                </a:solidFill>
                <a:latin typeface="Cambria"/>
              </a:rPr>
              <a:t>dán</a:t>
            </a:r>
            <a:r>
              <a:rPr lang="en-US" sz="2799" dirty="0">
                <a:solidFill>
                  <a:srgbClr val="C00000"/>
                </a:solidFill>
                <a:latin typeface="Cambria"/>
              </a:rPr>
              <a:t> </a:t>
            </a:r>
            <a:r>
              <a:rPr lang="en-US" sz="2799" dirty="0" err="1">
                <a:solidFill>
                  <a:srgbClr val="C00000"/>
                </a:solidFill>
                <a:latin typeface="Cambria"/>
              </a:rPr>
              <a:t>lên</a:t>
            </a:r>
            <a:r>
              <a:rPr lang="en-US" sz="2799" dirty="0">
                <a:solidFill>
                  <a:srgbClr val="C00000"/>
                </a:solidFill>
                <a:latin typeface="Cambria"/>
              </a:rPr>
              <a:t> </a:t>
            </a:r>
            <a:r>
              <a:rPr lang="en-US" sz="2799" dirty="0" err="1">
                <a:solidFill>
                  <a:srgbClr val="C00000"/>
                </a:solidFill>
                <a:latin typeface="Cambria"/>
              </a:rPr>
              <a:t>đầu</a:t>
            </a:r>
            <a:r>
              <a:rPr lang="en-US" sz="2799" dirty="0">
                <a:solidFill>
                  <a:srgbClr val="C00000"/>
                </a:solidFill>
                <a:latin typeface="Cambria"/>
              </a:rPr>
              <a:t> </a:t>
            </a:r>
            <a:r>
              <a:rPr lang="en-US" sz="2799" dirty="0" err="1">
                <a:solidFill>
                  <a:srgbClr val="C00000"/>
                </a:solidFill>
                <a:latin typeface="Cambria"/>
              </a:rPr>
              <a:t>giường</a:t>
            </a:r>
            <a:r>
              <a:rPr lang="en-US" sz="2799" dirty="0">
                <a:solidFill>
                  <a:srgbClr val="C00000"/>
                </a:solidFill>
                <a:latin typeface="Cambria"/>
              </a:rPr>
              <a:t> </a:t>
            </a:r>
            <a:r>
              <a:rPr lang="en-US" sz="2799" dirty="0" err="1">
                <a:solidFill>
                  <a:srgbClr val="C00000"/>
                </a:solidFill>
                <a:latin typeface="Cambria"/>
              </a:rPr>
              <a:t>để</a:t>
            </a:r>
            <a:r>
              <a:rPr lang="en-US" sz="2799" dirty="0">
                <a:solidFill>
                  <a:srgbClr val="C00000"/>
                </a:solidFill>
                <a:latin typeface="Cambria"/>
              </a:rPr>
              <a:t> </a:t>
            </a:r>
            <a:r>
              <a:rPr lang="en-US" sz="2799" dirty="0" err="1">
                <a:solidFill>
                  <a:srgbClr val="C00000"/>
                </a:solidFill>
                <a:latin typeface="Cambria"/>
              </a:rPr>
              <a:t>hễ</a:t>
            </a:r>
            <a:r>
              <a:rPr lang="en-US" sz="2799" dirty="0">
                <a:solidFill>
                  <a:srgbClr val="C00000"/>
                </a:solidFill>
                <a:latin typeface="Cambria"/>
              </a:rPr>
              <a:t> </a:t>
            </a:r>
            <a:r>
              <a:rPr lang="en-US" sz="2799" dirty="0" err="1">
                <a:solidFill>
                  <a:srgbClr val="C00000"/>
                </a:solidFill>
                <a:latin typeface="Cambria"/>
              </a:rPr>
              <a:t>mở</a:t>
            </a:r>
            <a:r>
              <a:rPr lang="en-US" sz="2799" dirty="0">
                <a:solidFill>
                  <a:srgbClr val="C00000"/>
                </a:solidFill>
                <a:latin typeface="Cambria"/>
              </a:rPr>
              <a:t> </a:t>
            </a:r>
            <a:r>
              <a:rPr lang="en-US" sz="2799" dirty="0" err="1">
                <a:solidFill>
                  <a:srgbClr val="C00000"/>
                </a:solidFill>
                <a:latin typeface="Cambria"/>
              </a:rPr>
              <a:t>mắt</a:t>
            </a:r>
            <a:r>
              <a:rPr lang="en-US" sz="2799" dirty="0">
                <a:solidFill>
                  <a:srgbClr val="C00000"/>
                </a:solidFill>
                <a:latin typeface="Cambria"/>
              </a:rPr>
              <a:t> </a:t>
            </a:r>
            <a:r>
              <a:rPr lang="en-US" sz="2799" dirty="0" err="1">
                <a:solidFill>
                  <a:srgbClr val="C00000"/>
                </a:solidFill>
                <a:latin typeface="Cambria"/>
              </a:rPr>
              <a:t>là</a:t>
            </a:r>
            <a:r>
              <a:rPr lang="en-US" sz="2799" dirty="0">
                <a:solidFill>
                  <a:srgbClr val="C00000"/>
                </a:solidFill>
                <a:latin typeface="Cambria"/>
              </a:rPr>
              <a:t> </a:t>
            </a:r>
            <a:r>
              <a:rPr lang="en-US" sz="2799" dirty="0" err="1">
                <a:solidFill>
                  <a:srgbClr val="C00000"/>
                </a:solidFill>
                <a:latin typeface="Cambria"/>
              </a:rPr>
              <a:t>nhìn</a:t>
            </a:r>
            <a:r>
              <a:rPr lang="en-US" sz="2799" dirty="0">
                <a:solidFill>
                  <a:srgbClr val="C00000"/>
                </a:solidFill>
                <a:latin typeface="Cambria"/>
              </a:rPr>
              <a:t> </a:t>
            </a:r>
            <a:r>
              <a:rPr lang="en-US" sz="2799" dirty="0" err="1">
                <a:solidFill>
                  <a:srgbClr val="C00000"/>
                </a:solidFill>
                <a:latin typeface="Cambria"/>
              </a:rPr>
              <a:t>thấy</a:t>
            </a:r>
            <a:r>
              <a:rPr lang="en-US" sz="2799" dirty="0">
                <a:solidFill>
                  <a:srgbClr val="C00000"/>
                </a:solidFill>
                <a:latin typeface="Cambria"/>
              </a:rPr>
              <a:t> </a:t>
            </a:r>
            <a:r>
              <a:rPr lang="en-US" sz="2799" dirty="0" err="1">
                <a:solidFill>
                  <a:srgbClr val="C00000"/>
                </a:solidFill>
                <a:latin typeface="Cambria"/>
              </a:rPr>
              <a:t>chúng</a:t>
            </a:r>
            <a:r>
              <a:rPr lang="en-US" sz="2799" dirty="0">
                <a:solidFill>
                  <a:srgbClr val="C0000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Thời</a:t>
            </a:r>
            <a:r>
              <a:rPr lang="en-US" sz="2799" dirty="0">
                <a:solidFill>
                  <a:srgbClr val="002060"/>
                </a:solidFill>
                <a:latin typeface="Cambria"/>
              </a:rPr>
              <a:t> </a:t>
            </a:r>
            <a:r>
              <a:rPr lang="en-US" sz="2799" dirty="0" err="1">
                <a:solidFill>
                  <a:srgbClr val="002060"/>
                </a:solidFill>
                <a:latin typeface="Cambria"/>
              </a:rPr>
              <a:t>gian</a:t>
            </a:r>
            <a:r>
              <a:rPr lang="en-US" sz="2799" dirty="0">
                <a:solidFill>
                  <a:srgbClr val="002060"/>
                </a:solidFill>
                <a:latin typeface="Cambria"/>
              </a:rPr>
              <a:t> </a:t>
            </a:r>
            <a:r>
              <a:rPr lang="en-US" sz="2799" dirty="0" err="1">
                <a:solidFill>
                  <a:srgbClr val="002060"/>
                </a:solidFill>
                <a:latin typeface="Cambria"/>
              </a:rPr>
              <a:t>trôi</a:t>
            </a:r>
            <a:r>
              <a:rPr lang="en-US" sz="2799" dirty="0">
                <a:solidFill>
                  <a:srgbClr val="002060"/>
                </a:solidFill>
                <a:latin typeface="Cambria"/>
              </a:rPr>
              <a:t> qua,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lớn</a:t>
            </a:r>
            <a:r>
              <a:rPr lang="en-US" sz="2799" dirty="0">
                <a:solidFill>
                  <a:srgbClr val="002060"/>
                </a:solidFill>
                <a:latin typeface="Cambria"/>
              </a:rPr>
              <a:t> </a:t>
            </a:r>
            <a:r>
              <a:rPr lang="en-US" sz="2799" dirty="0" err="1">
                <a:solidFill>
                  <a:srgbClr val="002060"/>
                </a:solidFill>
                <a:latin typeface="Cambria"/>
              </a:rPr>
              <a:t>khôn</a:t>
            </a:r>
            <a:r>
              <a:rPr lang="en-US" sz="2799" dirty="0">
                <a:solidFill>
                  <a:srgbClr val="002060"/>
                </a:solidFill>
                <a:latin typeface="Cambria"/>
              </a:rPr>
              <a:t>. </a:t>
            </a:r>
            <a:r>
              <a:rPr lang="en-US" sz="2799" dirty="0" err="1">
                <a:solidFill>
                  <a:srgbClr val="002060"/>
                </a:solidFill>
                <a:latin typeface="Cambria"/>
              </a:rPr>
              <a:t>Bạn</a:t>
            </a:r>
            <a:r>
              <a:rPr lang="en-US" sz="2799" dirty="0">
                <a:solidFill>
                  <a:srgbClr val="002060"/>
                </a:solidFill>
                <a:latin typeface="Cambria"/>
              </a:rPr>
              <a:t> </a:t>
            </a:r>
            <a:r>
              <a:rPr lang="en-US" sz="2799" dirty="0" err="1">
                <a:solidFill>
                  <a:srgbClr val="002060"/>
                </a:solidFill>
                <a:latin typeface="Cambria"/>
              </a:rPr>
              <a:t>bè</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đều</a:t>
            </a:r>
            <a:r>
              <a:rPr lang="en-US" sz="2799" dirty="0">
                <a:solidFill>
                  <a:srgbClr val="002060"/>
                </a:solidFill>
                <a:latin typeface="Cambria"/>
              </a:rPr>
              <a:t> </a:t>
            </a:r>
            <a:r>
              <a:rPr lang="en-US" sz="2799" dirty="0" err="1">
                <a:solidFill>
                  <a:srgbClr val="002060"/>
                </a:solidFill>
                <a:latin typeface="Cambria"/>
              </a:rPr>
              <a:t>tiếp</a:t>
            </a:r>
            <a:r>
              <a:rPr lang="en-US" sz="2799" dirty="0">
                <a:solidFill>
                  <a:srgbClr val="002060"/>
                </a:solidFill>
                <a:latin typeface="Cambria"/>
              </a:rPr>
              <a:t> </a:t>
            </a:r>
            <a:r>
              <a:rPr lang="en-US" sz="2799" dirty="0" err="1">
                <a:solidFill>
                  <a:srgbClr val="002060"/>
                </a:solidFill>
                <a:latin typeface="Cambria"/>
              </a:rPr>
              <a:t>quản</a:t>
            </a:r>
            <a:r>
              <a:rPr lang="en-US" sz="2799" dirty="0">
                <a:solidFill>
                  <a:srgbClr val="002060"/>
                </a:solidFill>
                <a:latin typeface="Cambria"/>
              </a:rPr>
              <a:t> </a:t>
            </a:r>
            <a:r>
              <a:rPr lang="en-US" sz="2799" dirty="0" err="1">
                <a:solidFill>
                  <a:srgbClr val="002060"/>
                </a:solidFill>
                <a:latin typeface="Cambria"/>
              </a:rPr>
              <a:t>công</a:t>
            </a:r>
            <a:r>
              <a:rPr lang="en-US" sz="2799" dirty="0">
                <a:solidFill>
                  <a:srgbClr val="002060"/>
                </a:solidFill>
                <a:latin typeface="Cambria"/>
              </a:rPr>
              <a:t> </a:t>
            </a:r>
            <a:r>
              <a:rPr lang="en-US" sz="2799" dirty="0" err="1">
                <a:solidFill>
                  <a:srgbClr val="002060"/>
                </a:solidFill>
                <a:latin typeface="Cambria"/>
              </a:rPr>
              <a:t>việc</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cha </a:t>
            </a:r>
            <a:r>
              <a:rPr lang="en-US" sz="2799" dirty="0" err="1">
                <a:solidFill>
                  <a:srgbClr val="002060"/>
                </a:solidFill>
                <a:latin typeface="Cambria"/>
              </a:rPr>
              <a:t>mẹ</a:t>
            </a: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Còn</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vẫn</a:t>
            </a:r>
            <a:r>
              <a:rPr lang="en-US" sz="2799" dirty="0">
                <a:solidFill>
                  <a:srgbClr val="002060"/>
                </a:solidFill>
                <a:latin typeface="Cambria"/>
              </a:rPr>
              <a:t> </a:t>
            </a:r>
            <a:r>
              <a:rPr lang="en-US" sz="2799" dirty="0" err="1">
                <a:solidFill>
                  <a:srgbClr val="002060"/>
                </a:solidFill>
                <a:latin typeface="Cambria"/>
              </a:rPr>
              <a:t>giữ</a:t>
            </a:r>
            <a:r>
              <a:rPr lang="en-US" sz="2799" dirty="0">
                <a:solidFill>
                  <a:srgbClr val="002060"/>
                </a:solidFill>
                <a:latin typeface="Cambria"/>
              </a:rPr>
              <a:t> </a:t>
            </a:r>
            <a:r>
              <a:rPr lang="en-US" sz="2799" dirty="0" err="1">
                <a:solidFill>
                  <a:srgbClr val="002060"/>
                </a:solidFill>
                <a:latin typeface="Cambria"/>
              </a:rPr>
              <a:t>nguyên</a:t>
            </a:r>
            <a:r>
              <a:rPr lang="en-US" sz="2799" dirty="0">
                <a:solidFill>
                  <a:srgbClr val="002060"/>
                </a:solidFill>
                <a:latin typeface="Cambria"/>
              </a:rPr>
              <a:t> </a:t>
            </a:r>
            <a:r>
              <a:rPr lang="en-US" sz="2799" dirty="0" err="1">
                <a:solidFill>
                  <a:srgbClr val="002060"/>
                </a:solidFill>
                <a:latin typeface="Cambria"/>
              </a:rPr>
              <a:t>tình</a:t>
            </a:r>
            <a:r>
              <a:rPr lang="en-US" sz="2799" dirty="0">
                <a:solidFill>
                  <a:srgbClr val="002060"/>
                </a:solidFill>
                <a:latin typeface="Cambria"/>
              </a:rPr>
              <a:t> </a:t>
            </a:r>
            <a:r>
              <a:rPr lang="en-US" sz="2799" dirty="0" err="1">
                <a:solidFill>
                  <a:srgbClr val="002060"/>
                </a:solidFill>
                <a:latin typeface="Cambria"/>
              </a:rPr>
              <a:t>yêu</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biển</a:t>
            </a:r>
            <a:r>
              <a:rPr lang="en-US" sz="2799" dirty="0">
                <a:solidFill>
                  <a:srgbClr val="00206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ngày</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tạm</a:t>
            </a:r>
            <a:r>
              <a:rPr lang="en-US" sz="2799" dirty="0">
                <a:solidFill>
                  <a:srgbClr val="002060"/>
                </a:solidFill>
                <a:latin typeface="Cambria"/>
              </a:rPr>
              <a:t> </a:t>
            </a:r>
            <a:r>
              <a:rPr lang="en-US" sz="2799" dirty="0" err="1">
                <a:solidFill>
                  <a:srgbClr val="002060"/>
                </a:solidFill>
                <a:latin typeface="Cambria"/>
              </a:rPr>
              <a:t>biệt</a:t>
            </a:r>
            <a:r>
              <a:rPr lang="en-US" sz="2799" dirty="0">
                <a:solidFill>
                  <a:srgbClr val="002060"/>
                </a:solidFill>
                <a:latin typeface="Cambria"/>
              </a:rPr>
              <a:t> cha </a:t>
            </a:r>
            <a:r>
              <a:rPr lang="en-US" sz="2799" dirty="0" err="1">
                <a:solidFill>
                  <a:srgbClr val="002060"/>
                </a:solidFill>
                <a:latin typeface="Cambria"/>
              </a:rPr>
              <a:t>lên</a:t>
            </a:r>
            <a:r>
              <a:rPr lang="en-US" sz="2799" dirty="0">
                <a:solidFill>
                  <a:srgbClr val="002060"/>
                </a:solidFill>
                <a:latin typeface="Cambria"/>
              </a:rPr>
              <a:t> </a:t>
            </a:r>
            <a:r>
              <a:rPr lang="en-US" sz="2799" dirty="0" err="1">
                <a:solidFill>
                  <a:srgbClr val="002060"/>
                </a:solidFill>
                <a:latin typeface="Cambria"/>
              </a:rPr>
              <a:t>đường</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lên</a:t>
            </a:r>
            <a:r>
              <a:rPr lang="en-US" sz="2799" dirty="0">
                <a:solidFill>
                  <a:srgbClr val="002060"/>
                </a:solidFill>
                <a:latin typeface="Cambria"/>
              </a:rPr>
              <a:t> </a:t>
            </a:r>
            <a:r>
              <a:rPr lang="en-US" sz="2799" dirty="0" err="1">
                <a:solidFill>
                  <a:srgbClr val="002060"/>
                </a:solidFill>
                <a:latin typeface="Cambria"/>
              </a:rPr>
              <a:t>tàu</a:t>
            </a:r>
            <a:r>
              <a:rPr lang="en-US" sz="2799" dirty="0">
                <a:solidFill>
                  <a:srgbClr val="002060"/>
                </a:solidFill>
                <a:latin typeface="Cambria"/>
              </a:rPr>
              <a:t>, </a:t>
            </a:r>
            <a:r>
              <a:rPr lang="en-US" sz="2799" dirty="0" err="1">
                <a:solidFill>
                  <a:srgbClr val="002060"/>
                </a:solidFill>
                <a:latin typeface="Cambria"/>
              </a:rPr>
              <a:t>trở</a:t>
            </a:r>
            <a:r>
              <a:rPr lang="en-US" sz="2799" dirty="0">
                <a:solidFill>
                  <a:srgbClr val="002060"/>
                </a:solidFill>
                <a:latin typeface="Cambria"/>
              </a:rPr>
              <a:t> </a:t>
            </a:r>
            <a:r>
              <a:rPr lang="en-US" sz="2799" dirty="0" err="1">
                <a:solidFill>
                  <a:srgbClr val="002060"/>
                </a:solidFill>
                <a:latin typeface="Cambria"/>
              </a:rPr>
              <a:t>thành</a:t>
            </a:r>
            <a:r>
              <a:rPr lang="en-US" sz="2799" dirty="0">
                <a:solidFill>
                  <a:srgbClr val="002060"/>
                </a:solidFill>
                <a:latin typeface="Cambria"/>
              </a:rPr>
              <a:t> </a:t>
            </a:r>
            <a:r>
              <a:rPr lang="en-US" sz="2799" dirty="0" err="1">
                <a:solidFill>
                  <a:srgbClr val="002060"/>
                </a:solidFill>
                <a:latin typeface="Cambria"/>
              </a:rPr>
              <a:t>thuỷ</a:t>
            </a:r>
            <a:r>
              <a:rPr lang="en-US" sz="2799" dirty="0">
                <a:solidFill>
                  <a:srgbClr val="002060"/>
                </a:solidFill>
                <a:latin typeface="Cambria"/>
              </a:rPr>
              <a:t> </a:t>
            </a:r>
            <a:r>
              <a:rPr lang="en-US" sz="2799" dirty="0" err="1">
                <a:solidFill>
                  <a:srgbClr val="002060"/>
                </a:solidFill>
                <a:latin typeface="Cambria"/>
              </a:rPr>
              <a:t>thủ</a:t>
            </a:r>
            <a:r>
              <a:rPr lang="en-US" sz="2799" dirty="0">
                <a:solidFill>
                  <a:srgbClr val="002060"/>
                </a:solidFill>
                <a:latin typeface="Cambria"/>
              </a:rPr>
              <a:t>, </a:t>
            </a:r>
            <a:r>
              <a:rPr lang="en-US" sz="2799" dirty="0" err="1">
                <a:solidFill>
                  <a:srgbClr val="002060"/>
                </a:solidFill>
                <a:latin typeface="Cambria"/>
              </a:rPr>
              <a:t>hằng</a:t>
            </a:r>
            <a:r>
              <a:rPr lang="en-US" sz="2799" dirty="0">
                <a:solidFill>
                  <a:srgbClr val="002060"/>
                </a:solidFill>
                <a:latin typeface="Cambria"/>
              </a:rPr>
              <a:t> </a:t>
            </a:r>
            <a:r>
              <a:rPr lang="en-US" sz="2799" dirty="0" err="1">
                <a:solidFill>
                  <a:srgbClr val="002060"/>
                </a:solidFill>
                <a:latin typeface="Cambria"/>
              </a:rPr>
              <a:t>ngày</a:t>
            </a:r>
            <a:r>
              <a:rPr lang="en-US" sz="2799" dirty="0">
                <a:solidFill>
                  <a:srgbClr val="002060"/>
                </a:solidFill>
                <a:latin typeface="Cambria"/>
              </a:rPr>
              <a:t> </a:t>
            </a:r>
            <a:r>
              <a:rPr lang="en-US" sz="2799" dirty="0" err="1">
                <a:solidFill>
                  <a:srgbClr val="002060"/>
                </a:solidFill>
                <a:latin typeface="Cambria"/>
              </a:rPr>
              <a:t>được</a:t>
            </a:r>
            <a:r>
              <a:rPr lang="en-US" sz="2799" dirty="0">
                <a:solidFill>
                  <a:srgbClr val="002060"/>
                </a:solidFill>
                <a:latin typeface="Cambria"/>
              </a:rPr>
              <a:t> </a:t>
            </a:r>
            <a:r>
              <a:rPr lang="en-US" sz="2799" dirty="0" err="1">
                <a:solidFill>
                  <a:srgbClr val="002060"/>
                </a:solidFill>
                <a:latin typeface="Cambria"/>
              </a:rPr>
              <a:t>nhìn</a:t>
            </a:r>
            <a:r>
              <a:rPr lang="en-US" sz="2799" dirty="0">
                <a:solidFill>
                  <a:srgbClr val="002060"/>
                </a:solidFill>
                <a:latin typeface="Cambria"/>
              </a:rPr>
              <a:t> </a:t>
            </a:r>
            <a:r>
              <a:rPr lang="en-US" sz="2799" dirty="0" err="1">
                <a:solidFill>
                  <a:srgbClr val="002060"/>
                </a:solidFill>
                <a:latin typeface="Cambria"/>
              </a:rPr>
              <a:t>thấy</a:t>
            </a:r>
            <a:r>
              <a:rPr lang="en-US" sz="2799" dirty="0">
                <a:solidFill>
                  <a:srgbClr val="002060"/>
                </a:solidFill>
                <a:latin typeface="Cambria"/>
              </a:rPr>
              <a:t> </a:t>
            </a:r>
            <a:r>
              <a:rPr lang="en-US" sz="2799" dirty="0" err="1">
                <a:solidFill>
                  <a:srgbClr val="002060"/>
                </a:solidFill>
                <a:latin typeface="Cambria"/>
              </a:rPr>
              <a:t>biển</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dirty="0" err="1">
                <a:solidFill>
                  <a:srgbClr val="002060"/>
                </a:solidFill>
                <a:latin typeface="Cambria"/>
              </a:rPr>
              <a:t>mênh</a:t>
            </a:r>
            <a:r>
              <a:rPr lang="en-US" sz="2799" dirty="0">
                <a:solidFill>
                  <a:srgbClr val="002060"/>
                </a:solidFill>
                <a:latin typeface="Cambria"/>
              </a:rPr>
              <a:t> </a:t>
            </a:r>
            <a:r>
              <a:rPr lang="en-US" sz="2799" dirty="0" err="1">
                <a:solidFill>
                  <a:srgbClr val="002060"/>
                </a:solidFill>
                <a:latin typeface="Cambria"/>
              </a:rPr>
              <a:t>mông</a:t>
            </a: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lần</a:t>
            </a:r>
            <a:r>
              <a:rPr lang="en-US" sz="2799" dirty="0">
                <a:solidFill>
                  <a:srgbClr val="002060"/>
                </a:solidFill>
                <a:latin typeface="Cambria"/>
              </a:rPr>
              <a:t>, </a:t>
            </a:r>
            <a:r>
              <a:rPr lang="en-US" sz="2799" dirty="0" err="1">
                <a:solidFill>
                  <a:srgbClr val="002060"/>
                </a:solidFill>
                <a:latin typeface="Cambria"/>
              </a:rPr>
              <a:t>trong</a:t>
            </a:r>
            <a:r>
              <a:rPr lang="en-US" sz="2799" dirty="0">
                <a:solidFill>
                  <a:srgbClr val="002060"/>
                </a:solidFill>
                <a:latin typeface="Cambria"/>
              </a:rPr>
              <a:t> </a:t>
            </a:r>
            <a:r>
              <a:rPr lang="en-US" sz="2799" dirty="0" err="1">
                <a:solidFill>
                  <a:srgbClr val="002060"/>
                </a:solidFill>
                <a:latin typeface="Cambria"/>
              </a:rPr>
              <a:t>đêm</a:t>
            </a:r>
            <a:r>
              <a:rPr lang="en-US" sz="2799" dirty="0">
                <a:solidFill>
                  <a:srgbClr val="002060"/>
                </a:solidFill>
                <a:latin typeface="Cambria"/>
              </a:rPr>
              <a:t> </a:t>
            </a:r>
            <a:r>
              <a:rPr lang="en-US" sz="2799" dirty="0" err="1">
                <a:solidFill>
                  <a:srgbClr val="002060"/>
                </a:solidFill>
                <a:latin typeface="Cambria"/>
              </a:rPr>
              <a:t>bão</a:t>
            </a:r>
            <a:r>
              <a:rPr lang="en-US" sz="2799" dirty="0">
                <a:solidFill>
                  <a:srgbClr val="002060"/>
                </a:solidFill>
                <a:latin typeface="Cambria"/>
              </a:rPr>
              <a:t> to, </a:t>
            </a:r>
            <a:r>
              <a:rPr lang="en-US" sz="2799" dirty="0" err="1">
                <a:solidFill>
                  <a:srgbClr val="002060"/>
                </a:solidFill>
                <a:latin typeface="Cambria"/>
              </a:rPr>
              <a:t>tàu</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gặp</a:t>
            </a:r>
            <a:r>
              <a:rPr lang="en-US" sz="2799" dirty="0">
                <a:solidFill>
                  <a:srgbClr val="002060"/>
                </a:solidFill>
                <a:latin typeface="Cambria"/>
              </a:rPr>
              <a:t> </a:t>
            </a:r>
            <a:r>
              <a:rPr lang="en-US" sz="2799" dirty="0" err="1">
                <a:solidFill>
                  <a:srgbClr val="002060"/>
                </a:solidFill>
                <a:latin typeface="Cambria"/>
              </a:rPr>
              <a:t>hải</a:t>
            </a:r>
            <a:r>
              <a:rPr lang="en-US" sz="2799" dirty="0">
                <a:solidFill>
                  <a:srgbClr val="002060"/>
                </a:solidFill>
                <a:latin typeface="Cambria"/>
              </a:rPr>
              <a:t> </a:t>
            </a:r>
            <a:r>
              <a:rPr lang="en-US" sz="2799" dirty="0" err="1">
                <a:solidFill>
                  <a:srgbClr val="002060"/>
                </a:solidFill>
                <a:latin typeface="Cambria"/>
              </a:rPr>
              <a:t>tặc</a:t>
            </a: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trưởng</a:t>
            </a: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phó</a:t>
            </a:r>
            <a:r>
              <a:rPr lang="en-US" sz="2799" dirty="0">
                <a:solidFill>
                  <a:srgbClr val="002060"/>
                </a:solidFill>
                <a:latin typeface="Cambria"/>
              </a:rPr>
              <a:t> </a:t>
            </a:r>
            <a:r>
              <a:rPr lang="en-US" sz="2799" dirty="0" err="1">
                <a:solidFill>
                  <a:srgbClr val="002060"/>
                </a:solidFill>
                <a:latin typeface="Cambria"/>
              </a:rPr>
              <a:t>đều</a:t>
            </a:r>
            <a:r>
              <a:rPr lang="en-US" sz="2799" dirty="0">
                <a:solidFill>
                  <a:srgbClr val="002060"/>
                </a:solidFill>
                <a:latin typeface="Cambria"/>
              </a:rPr>
              <a:t> </a:t>
            </a:r>
            <a:r>
              <a:rPr lang="en-US" sz="2799" dirty="0" err="1">
                <a:solidFill>
                  <a:srgbClr val="002060"/>
                </a:solidFill>
                <a:latin typeface="Cambria"/>
              </a:rPr>
              <a:t>gặp</a:t>
            </a:r>
            <a:r>
              <a:rPr lang="en-US" sz="2799" dirty="0">
                <a:solidFill>
                  <a:srgbClr val="002060"/>
                </a:solidFill>
                <a:latin typeface="Cambria"/>
              </a:rPr>
              <a:t> </a:t>
            </a:r>
            <a:r>
              <a:rPr lang="en-US" sz="2799" dirty="0" err="1">
                <a:solidFill>
                  <a:srgbClr val="002060"/>
                </a:solidFill>
                <a:latin typeface="Cambria"/>
              </a:rPr>
              <a:t>nạn</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bình</a:t>
            </a:r>
            <a:r>
              <a:rPr lang="en-US" sz="2799" dirty="0">
                <a:solidFill>
                  <a:srgbClr val="002060"/>
                </a:solidFill>
                <a:latin typeface="Cambria"/>
              </a:rPr>
              <a:t> </a:t>
            </a:r>
            <a:r>
              <a:rPr lang="en-US" sz="2799" dirty="0" err="1">
                <a:solidFill>
                  <a:srgbClr val="002060"/>
                </a:solidFill>
                <a:latin typeface="Cambria"/>
              </a:rPr>
              <a:t>tĩnh</a:t>
            </a:r>
            <a:r>
              <a:rPr lang="en-US" sz="2799" dirty="0">
                <a:solidFill>
                  <a:srgbClr val="002060"/>
                </a:solidFill>
                <a:latin typeface="Cambria"/>
              </a:rPr>
              <a:t> </a:t>
            </a:r>
            <a:r>
              <a:rPr lang="en-US" sz="2799" dirty="0" err="1">
                <a:solidFill>
                  <a:srgbClr val="002060"/>
                </a:solidFill>
                <a:latin typeface="Cambria"/>
              </a:rPr>
              <a:t>hướng</a:t>
            </a:r>
            <a:r>
              <a:rPr lang="en-US" sz="2799" dirty="0">
                <a:solidFill>
                  <a:srgbClr val="002060"/>
                </a:solidFill>
                <a:latin typeface="Cambria"/>
              </a:rPr>
              <a:t> </a:t>
            </a:r>
            <a:r>
              <a:rPr lang="en-US" sz="2799" dirty="0" err="1">
                <a:solidFill>
                  <a:srgbClr val="002060"/>
                </a:solidFill>
                <a:latin typeface="Cambria"/>
              </a:rPr>
              <a:t>dẫn</a:t>
            </a:r>
            <a:r>
              <a:rPr lang="en-US" sz="2799" dirty="0">
                <a:solidFill>
                  <a:srgbClr val="002060"/>
                </a:solidFill>
                <a:latin typeface="Cambria"/>
              </a:rPr>
              <a:t> </a:t>
            </a:r>
            <a:r>
              <a:rPr lang="en-US" sz="2799" dirty="0" err="1">
                <a:solidFill>
                  <a:srgbClr val="002060"/>
                </a:solidFill>
                <a:latin typeface="Cambria"/>
              </a:rPr>
              <a:t>mọi</a:t>
            </a:r>
            <a:r>
              <a:rPr lang="en-US" sz="2799" dirty="0">
                <a:solidFill>
                  <a:srgbClr val="002060"/>
                </a:solidFill>
                <a:latin typeface="Cambria"/>
              </a:rPr>
              <a:t>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đối</a:t>
            </a:r>
            <a:r>
              <a:rPr lang="en-US" sz="2799" dirty="0">
                <a:solidFill>
                  <a:srgbClr val="002060"/>
                </a:solidFill>
                <a:latin typeface="Cambria"/>
              </a:rPr>
              <a:t> </a:t>
            </a:r>
            <a:r>
              <a:rPr lang="en-US" sz="2799" dirty="0" err="1">
                <a:solidFill>
                  <a:srgbClr val="002060"/>
                </a:solidFill>
                <a:latin typeface="Cambria"/>
              </a:rPr>
              <a:t>phó</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mưa</a:t>
            </a:r>
            <a:r>
              <a:rPr lang="en-US" sz="2799" dirty="0">
                <a:solidFill>
                  <a:srgbClr val="002060"/>
                </a:solidFill>
                <a:latin typeface="Cambria"/>
              </a:rPr>
              <a:t> </a:t>
            </a:r>
            <a:r>
              <a:rPr lang="en-US" sz="2799" dirty="0" err="1">
                <a:solidFill>
                  <a:srgbClr val="002060"/>
                </a:solidFill>
                <a:latin typeface="Cambria"/>
              </a:rPr>
              <a:t>bão</a:t>
            </a:r>
            <a:r>
              <a:rPr lang="en-US" sz="2799" dirty="0">
                <a:solidFill>
                  <a:srgbClr val="002060"/>
                </a:solidFill>
                <a:latin typeface="Cambria"/>
              </a:rPr>
              <a:t> </a:t>
            </a:r>
            <a:r>
              <a:rPr lang="en-US" sz="2799" dirty="0" err="1">
                <a:solidFill>
                  <a:srgbClr val="002060"/>
                </a:solidFill>
                <a:latin typeface="Cambria"/>
              </a:rPr>
              <a:t>và</a:t>
            </a:r>
            <a:r>
              <a:rPr lang="en-US" sz="2799" dirty="0">
                <a:solidFill>
                  <a:srgbClr val="002060"/>
                </a:solidFill>
                <a:latin typeface="Cambria"/>
              </a:rPr>
              <a:t> </a:t>
            </a:r>
            <a:r>
              <a:rPr lang="en-US" sz="2799" dirty="0" err="1">
                <a:solidFill>
                  <a:srgbClr val="002060"/>
                </a:solidFill>
                <a:latin typeface="Cambria"/>
              </a:rPr>
              <a:t>chiến</a:t>
            </a:r>
            <a:r>
              <a:rPr lang="en-US" sz="2799" dirty="0">
                <a:solidFill>
                  <a:srgbClr val="002060"/>
                </a:solidFill>
                <a:latin typeface="Cambria"/>
              </a:rPr>
              <a:t> </a:t>
            </a:r>
            <a:r>
              <a:rPr lang="en-US" sz="2799" dirty="0" err="1">
                <a:solidFill>
                  <a:srgbClr val="002060"/>
                </a:solidFill>
                <a:latin typeface="Cambria"/>
              </a:rPr>
              <a:t>thắng</a:t>
            </a:r>
            <a:r>
              <a:rPr lang="en-US" sz="2799" dirty="0">
                <a:solidFill>
                  <a:srgbClr val="002060"/>
                </a:solidFill>
                <a:latin typeface="Cambria"/>
              </a:rPr>
              <a:t> </a:t>
            </a:r>
            <a:r>
              <a:rPr lang="en-US" sz="2799" dirty="0" err="1">
                <a:solidFill>
                  <a:srgbClr val="002060"/>
                </a:solidFill>
                <a:latin typeface="Cambria"/>
              </a:rPr>
              <a:t>hải</a:t>
            </a:r>
            <a:r>
              <a:rPr lang="en-US" sz="2799" dirty="0">
                <a:solidFill>
                  <a:srgbClr val="002060"/>
                </a:solidFill>
                <a:latin typeface="Cambria"/>
              </a:rPr>
              <a:t> </a:t>
            </a:r>
            <a:r>
              <a:rPr lang="en-US" sz="2799" dirty="0" err="1">
                <a:solidFill>
                  <a:srgbClr val="002060"/>
                </a:solidFill>
                <a:latin typeface="Cambria"/>
              </a:rPr>
              <a:t>tặc</a:t>
            </a:r>
            <a:r>
              <a:rPr lang="en-US" sz="2799" dirty="0">
                <a:solidFill>
                  <a:srgbClr val="002060"/>
                </a:solidFill>
                <a:latin typeface="Cambria"/>
              </a:rPr>
              <a:t>. </a:t>
            </a:r>
            <a:r>
              <a:rPr lang="en-US" sz="2799" dirty="0" err="1">
                <a:solidFill>
                  <a:srgbClr val="002060"/>
                </a:solidFill>
                <a:latin typeface="Cambria"/>
              </a:rPr>
              <a:t>Tất</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dirty="0" err="1">
                <a:solidFill>
                  <a:srgbClr val="002060"/>
                </a:solidFill>
                <a:latin typeface="Cambria"/>
              </a:rPr>
              <a:t>mọi</a:t>
            </a:r>
            <a:r>
              <a:rPr lang="en-US" sz="2799" dirty="0">
                <a:solidFill>
                  <a:srgbClr val="002060"/>
                </a:solidFill>
                <a:latin typeface="Cambria"/>
              </a:rPr>
              <a:t>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trên</a:t>
            </a:r>
            <a:r>
              <a:rPr lang="en-US" sz="2799" dirty="0">
                <a:solidFill>
                  <a:srgbClr val="002060"/>
                </a:solidFill>
                <a:latin typeface="Cambria"/>
              </a:rPr>
              <a:t> </a:t>
            </a:r>
            <a:r>
              <a:rPr lang="en-US" sz="2799" dirty="0" err="1">
                <a:solidFill>
                  <a:srgbClr val="002060"/>
                </a:solidFill>
                <a:latin typeface="Cambria"/>
              </a:rPr>
              <a:t>tàu</a:t>
            </a:r>
            <a:r>
              <a:rPr lang="en-US" sz="2799" dirty="0">
                <a:solidFill>
                  <a:srgbClr val="002060"/>
                </a:solidFill>
                <a:latin typeface="Cambria"/>
              </a:rPr>
              <a:t> </a:t>
            </a:r>
            <a:r>
              <a:rPr lang="en-US" sz="2799" dirty="0" err="1">
                <a:solidFill>
                  <a:srgbClr val="002060"/>
                </a:solidFill>
                <a:latin typeface="Cambria"/>
              </a:rPr>
              <a:t>đều</a:t>
            </a:r>
            <a:r>
              <a:rPr lang="en-US" sz="2799" dirty="0">
                <a:solidFill>
                  <a:srgbClr val="002060"/>
                </a:solidFill>
                <a:latin typeface="Cambria"/>
              </a:rPr>
              <a:t> </a:t>
            </a:r>
            <a:r>
              <a:rPr lang="en-US" sz="2799" dirty="0" err="1">
                <a:solidFill>
                  <a:srgbClr val="002060"/>
                </a:solidFill>
                <a:latin typeface="Cambria"/>
              </a:rPr>
              <a:t>nể</a:t>
            </a:r>
            <a:r>
              <a:rPr lang="en-US" sz="2799" dirty="0">
                <a:solidFill>
                  <a:srgbClr val="002060"/>
                </a:solidFill>
                <a:latin typeface="Cambria"/>
              </a:rPr>
              <a:t> </a:t>
            </a:r>
            <a:r>
              <a:rPr lang="en-US" sz="2799" dirty="0" err="1">
                <a:solidFill>
                  <a:srgbClr val="002060"/>
                </a:solidFill>
                <a:latin typeface="Cambria"/>
              </a:rPr>
              <a:t>phục</a:t>
            </a:r>
            <a:r>
              <a:rPr lang="en-US" sz="2799" dirty="0">
                <a:solidFill>
                  <a:srgbClr val="002060"/>
                </a:solidFill>
                <a:latin typeface="Cambria"/>
              </a:rPr>
              <a:t> </a:t>
            </a:r>
            <a:r>
              <a:rPr lang="en-US" sz="2799" dirty="0" err="1">
                <a:solidFill>
                  <a:srgbClr val="002060"/>
                </a:solidFill>
                <a:latin typeface="Cambria"/>
              </a:rPr>
              <a:t>tài</a:t>
            </a:r>
            <a:r>
              <a:rPr lang="en-US" sz="2799" dirty="0">
                <a:solidFill>
                  <a:srgbClr val="002060"/>
                </a:solidFill>
                <a:latin typeface="Cambria"/>
              </a:rPr>
              <a:t> </a:t>
            </a:r>
            <a:r>
              <a:rPr lang="en-US" sz="2799" dirty="0" err="1">
                <a:solidFill>
                  <a:srgbClr val="002060"/>
                </a:solidFill>
                <a:latin typeface="Cambria"/>
              </a:rPr>
              <a:t>năng</a:t>
            </a:r>
            <a:r>
              <a:rPr lang="en-US" sz="2799" dirty="0">
                <a:solidFill>
                  <a:srgbClr val="002060"/>
                </a:solidFill>
                <a:latin typeface="Cambria"/>
              </a:rPr>
              <a:t> </a:t>
            </a:r>
            <a:r>
              <a:rPr lang="en-US" sz="2799" dirty="0" err="1">
                <a:solidFill>
                  <a:srgbClr val="002060"/>
                </a:solidFill>
                <a:latin typeface="Cambria"/>
              </a:rPr>
              <a:t>và</a:t>
            </a:r>
            <a:r>
              <a:rPr lang="en-US" sz="2799" dirty="0">
                <a:solidFill>
                  <a:srgbClr val="002060"/>
                </a:solidFill>
                <a:latin typeface="Cambria"/>
              </a:rPr>
              <a:t> </a:t>
            </a:r>
            <a:r>
              <a:rPr lang="en-US" sz="2799" dirty="0" err="1">
                <a:solidFill>
                  <a:srgbClr val="002060"/>
                </a:solidFill>
                <a:latin typeface="Cambria"/>
              </a:rPr>
              <a:t>sự</a:t>
            </a:r>
            <a:r>
              <a:rPr lang="en-US" sz="2799" dirty="0">
                <a:solidFill>
                  <a:srgbClr val="002060"/>
                </a:solidFill>
                <a:latin typeface="Cambria"/>
              </a:rPr>
              <a:t> </a:t>
            </a:r>
            <a:r>
              <a:rPr lang="en-US" sz="2799" dirty="0" err="1">
                <a:solidFill>
                  <a:srgbClr val="002060"/>
                </a:solidFill>
                <a:latin typeface="Cambria"/>
              </a:rPr>
              <a:t>dũng</a:t>
            </a:r>
            <a:r>
              <a:rPr lang="en-US" sz="2799" dirty="0">
                <a:solidFill>
                  <a:srgbClr val="002060"/>
                </a:solidFill>
                <a:latin typeface="Cambria"/>
              </a:rPr>
              <a:t> </a:t>
            </a:r>
            <a:r>
              <a:rPr lang="en-US" sz="2799" dirty="0" err="1">
                <a:solidFill>
                  <a:srgbClr val="002060"/>
                </a:solidFill>
                <a:latin typeface="Cambria"/>
              </a:rPr>
              <a:t>cảm</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Nhiều</a:t>
            </a:r>
            <a:r>
              <a:rPr lang="en-US" sz="2799" dirty="0">
                <a:solidFill>
                  <a:srgbClr val="002060"/>
                </a:solidFill>
                <a:latin typeface="Cambria"/>
              </a:rPr>
              <a:t> </a:t>
            </a:r>
            <a:r>
              <a:rPr lang="en-US" sz="2799" dirty="0" err="1">
                <a:solidFill>
                  <a:srgbClr val="002060"/>
                </a:solidFill>
                <a:latin typeface="Cambria"/>
              </a:rPr>
              <a:t>năm</a:t>
            </a:r>
            <a:r>
              <a:rPr lang="en-US" sz="2799" dirty="0">
                <a:solidFill>
                  <a:srgbClr val="002060"/>
                </a:solidFill>
                <a:latin typeface="Cambria"/>
              </a:rPr>
              <a:t> </a:t>
            </a:r>
            <a:r>
              <a:rPr lang="en-US" sz="2799" dirty="0" err="1">
                <a:solidFill>
                  <a:srgbClr val="002060"/>
                </a:solidFill>
                <a:latin typeface="Cambria"/>
              </a:rPr>
              <a:t>sau</a:t>
            </a:r>
            <a:r>
              <a:rPr lang="en-US" sz="2799" dirty="0">
                <a:solidFill>
                  <a:srgbClr val="002060"/>
                </a:solidFill>
                <a:latin typeface="Cambria"/>
              </a:rPr>
              <a:t>, </a:t>
            </a:r>
            <a:r>
              <a:rPr lang="en-US" sz="2799" dirty="0" err="1">
                <a:solidFill>
                  <a:srgbClr val="002060"/>
                </a:solidFill>
                <a:latin typeface="Cambria"/>
              </a:rPr>
              <a:t>khi</a:t>
            </a:r>
            <a:r>
              <a:rPr lang="en-US" sz="2799" dirty="0">
                <a:solidFill>
                  <a:srgbClr val="002060"/>
                </a:solidFill>
                <a:latin typeface="Cambria"/>
              </a:rPr>
              <a:t> </a:t>
            </a:r>
            <a:r>
              <a:rPr lang="en-US" sz="2799" dirty="0" err="1">
                <a:solidFill>
                  <a:srgbClr val="002060"/>
                </a:solidFill>
                <a:latin typeface="Cambria"/>
              </a:rPr>
              <a:t>đã</a:t>
            </a:r>
            <a:r>
              <a:rPr lang="en-US" sz="2799" dirty="0">
                <a:solidFill>
                  <a:srgbClr val="002060"/>
                </a:solidFill>
                <a:latin typeface="Cambria"/>
              </a:rPr>
              <a:t> </a:t>
            </a:r>
            <a:r>
              <a:rPr lang="en-US" sz="2799" dirty="0" err="1">
                <a:solidFill>
                  <a:srgbClr val="002060"/>
                </a:solidFill>
                <a:latin typeface="Cambria"/>
              </a:rPr>
              <a:t>là</a:t>
            </a: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trưởng</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trở</a:t>
            </a:r>
            <a:r>
              <a:rPr lang="en-US" sz="2799" dirty="0">
                <a:solidFill>
                  <a:srgbClr val="002060"/>
                </a:solidFill>
                <a:latin typeface="Cambria"/>
              </a:rPr>
              <a:t> </a:t>
            </a:r>
            <a:r>
              <a:rPr lang="en-US" sz="2799" dirty="0" err="1">
                <a:solidFill>
                  <a:srgbClr val="002060"/>
                </a:solidFill>
                <a:latin typeface="Cambria"/>
              </a:rPr>
              <a:t>về</a:t>
            </a:r>
            <a:r>
              <a:rPr lang="en-US" sz="2799" dirty="0">
                <a:solidFill>
                  <a:srgbClr val="002060"/>
                </a:solidFill>
                <a:latin typeface="Cambria"/>
              </a:rPr>
              <a:t> </a:t>
            </a:r>
            <a:r>
              <a:rPr lang="en-US" sz="2799" dirty="0" err="1">
                <a:solidFill>
                  <a:srgbClr val="002060"/>
                </a:solidFill>
                <a:latin typeface="Cambria"/>
              </a:rPr>
              <a:t>thăm</a:t>
            </a:r>
            <a:r>
              <a:rPr lang="en-US" sz="2799" dirty="0">
                <a:solidFill>
                  <a:srgbClr val="002060"/>
                </a:solidFill>
                <a:latin typeface="Cambria"/>
              </a:rPr>
              <a:t> cha. </a:t>
            </a:r>
            <a:r>
              <a:rPr lang="en-US" sz="2799" dirty="0" err="1">
                <a:solidFill>
                  <a:srgbClr val="002060"/>
                </a:solidFill>
                <a:latin typeface="Cambria"/>
              </a:rPr>
              <a:t>Nhìn</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tràn</a:t>
            </a:r>
            <a:r>
              <a:rPr lang="en-US" sz="2799" dirty="0">
                <a:solidFill>
                  <a:srgbClr val="002060"/>
                </a:solidFill>
                <a:latin typeface="Cambria"/>
              </a:rPr>
              <a:t> </a:t>
            </a:r>
            <a:r>
              <a:rPr lang="en-US" sz="2799" dirty="0" err="1">
                <a:solidFill>
                  <a:srgbClr val="002060"/>
                </a:solidFill>
                <a:latin typeface="Cambria"/>
              </a:rPr>
              <a:t>trề</a:t>
            </a:r>
            <a:r>
              <a:rPr lang="en-US" sz="2799" dirty="0">
                <a:solidFill>
                  <a:srgbClr val="002060"/>
                </a:solidFill>
                <a:latin typeface="Cambria"/>
              </a:rPr>
              <a:t> </a:t>
            </a:r>
            <a:r>
              <a:rPr lang="en-US" sz="2799" dirty="0" err="1">
                <a:solidFill>
                  <a:srgbClr val="002060"/>
                </a:solidFill>
                <a:latin typeface="Cambria"/>
              </a:rPr>
              <a:t>sinh</a:t>
            </a:r>
            <a:r>
              <a:rPr lang="en-US" sz="2799" dirty="0">
                <a:solidFill>
                  <a:srgbClr val="002060"/>
                </a:solidFill>
                <a:latin typeface="Cambria"/>
              </a:rPr>
              <a:t> </a:t>
            </a:r>
            <a:r>
              <a:rPr lang="en-US" sz="2799" dirty="0" err="1">
                <a:solidFill>
                  <a:srgbClr val="002060"/>
                </a:solidFill>
                <a:latin typeface="Cambria"/>
              </a:rPr>
              <a:t>lực</a:t>
            </a:r>
            <a:r>
              <a:rPr lang="en-US" sz="2799" dirty="0">
                <a:solidFill>
                  <a:srgbClr val="002060"/>
                </a:solidFill>
                <a:latin typeface="Cambria"/>
              </a:rPr>
              <a:t>, </a:t>
            </a:r>
            <a:r>
              <a:rPr lang="en-US" sz="2799" dirty="0" err="1">
                <a:solidFill>
                  <a:srgbClr val="002060"/>
                </a:solidFill>
                <a:latin typeface="Cambria"/>
              </a:rPr>
              <a:t>sắc</a:t>
            </a:r>
            <a:r>
              <a:rPr lang="en-US" sz="2799" dirty="0">
                <a:solidFill>
                  <a:srgbClr val="002060"/>
                </a:solidFill>
                <a:latin typeface="Cambria"/>
              </a:rPr>
              <a:t> </a:t>
            </a:r>
            <a:r>
              <a:rPr lang="en-US" sz="2799" dirty="0" err="1">
                <a:solidFill>
                  <a:srgbClr val="002060"/>
                </a:solidFill>
                <a:latin typeface="Cambria"/>
              </a:rPr>
              <a:t>mặt</a:t>
            </a:r>
            <a:r>
              <a:rPr lang="en-US" sz="2799" dirty="0">
                <a:solidFill>
                  <a:srgbClr val="002060"/>
                </a:solidFill>
                <a:latin typeface="Cambria"/>
              </a:rPr>
              <a:t> </a:t>
            </a:r>
            <a:r>
              <a:rPr lang="en-US" sz="2799" dirty="0" err="1">
                <a:solidFill>
                  <a:srgbClr val="002060"/>
                </a:solidFill>
                <a:latin typeface="Cambria"/>
              </a:rPr>
              <a:t>tươi</a:t>
            </a:r>
            <a:r>
              <a:rPr lang="en-US" sz="2799" dirty="0">
                <a:solidFill>
                  <a:srgbClr val="002060"/>
                </a:solidFill>
                <a:latin typeface="Cambria"/>
              </a:rPr>
              <a:t> </a:t>
            </a:r>
            <a:r>
              <a:rPr lang="en-US" sz="2799" dirty="0" err="1">
                <a:solidFill>
                  <a:srgbClr val="002060"/>
                </a:solidFill>
                <a:latin typeface="Cambria"/>
              </a:rPr>
              <a:t>tắn</a:t>
            </a:r>
            <a:r>
              <a:rPr lang="en-US" sz="2799" dirty="0">
                <a:solidFill>
                  <a:srgbClr val="002060"/>
                </a:solidFill>
                <a:latin typeface="Cambria"/>
              </a:rPr>
              <a:t>, </a:t>
            </a:r>
            <a:r>
              <a:rPr lang="en-US" sz="2799" dirty="0" err="1">
                <a:solidFill>
                  <a:srgbClr val="002060"/>
                </a:solidFill>
                <a:latin typeface="Cambria"/>
              </a:rPr>
              <a:t>bờ</a:t>
            </a:r>
            <a:r>
              <a:rPr lang="en-US" sz="2799" dirty="0">
                <a:solidFill>
                  <a:srgbClr val="002060"/>
                </a:solidFill>
                <a:latin typeface="Cambria"/>
              </a:rPr>
              <a:t> </a:t>
            </a:r>
            <a:r>
              <a:rPr lang="en-US" sz="2799" dirty="0" err="1">
                <a:solidFill>
                  <a:srgbClr val="002060"/>
                </a:solidFill>
                <a:latin typeface="Cambria"/>
              </a:rPr>
              <a:t>vai</a:t>
            </a:r>
            <a:r>
              <a:rPr lang="en-US" sz="2799" dirty="0">
                <a:solidFill>
                  <a:srgbClr val="002060"/>
                </a:solidFill>
                <a:latin typeface="Cambria"/>
              </a:rPr>
              <a:t> to </a:t>
            </a:r>
            <a:r>
              <a:rPr lang="en-US" sz="2799" dirty="0" err="1">
                <a:solidFill>
                  <a:srgbClr val="002060"/>
                </a:solidFill>
                <a:latin typeface="Cambria"/>
              </a:rPr>
              <a:t>khoẻ</a:t>
            </a:r>
            <a:r>
              <a:rPr lang="en-US" sz="2799" dirty="0">
                <a:solidFill>
                  <a:srgbClr val="002060"/>
                </a:solidFill>
                <a:latin typeface="Cambria"/>
              </a:rPr>
              <a:t>, </a:t>
            </a:r>
            <a:r>
              <a:rPr lang="en-US" sz="2799" dirty="0" err="1">
                <a:solidFill>
                  <a:srgbClr val="002060"/>
                </a:solidFill>
                <a:latin typeface="Cambria"/>
              </a:rPr>
              <a:t>người</a:t>
            </a:r>
            <a:r>
              <a:rPr lang="en-US" sz="2799" dirty="0">
                <a:solidFill>
                  <a:srgbClr val="002060"/>
                </a:solidFill>
                <a:latin typeface="Cambria"/>
              </a:rPr>
              <a:t> cha </a:t>
            </a:r>
            <a:r>
              <a:rPr lang="en-US" sz="2799" dirty="0" err="1">
                <a:solidFill>
                  <a:srgbClr val="002060"/>
                </a:solidFill>
                <a:latin typeface="Cambria"/>
              </a:rPr>
              <a:t>cảm</a:t>
            </a:r>
            <a:r>
              <a:rPr lang="en-US" sz="2799" dirty="0">
                <a:solidFill>
                  <a:srgbClr val="002060"/>
                </a:solidFill>
                <a:latin typeface="Cambria"/>
              </a:rPr>
              <a:t> </a:t>
            </a:r>
            <a:r>
              <a:rPr lang="en-US" sz="2799" dirty="0" err="1">
                <a:solidFill>
                  <a:srgbClr val="002060"/>
                </a:solidFill>
                <a:latin typeface="Cambria"/>
              </a:rPr>
              <a:t>động</a:t>
            </a:r>
            <a:r>
              <a:rPr lang="en-US" sz="2799" dirty="0">
                <a:solidFill>
                  <a:srgbClr val="002060"/>
                </a:solidFill>
                <a:latin typeface="Cambria"/>
              </a:rPr>
              <a:t> </a:t>
            </a:r>
            <a:r>
              <a:rPr lang="en-US" sz="2799" dirty="0" err="1">
                <a:solidFill>
                  <a:srgbClr val="002060"/>
                </a:solidFill>
                <a:latin typeface="Cambria"/>
              </a:rPr>
              <a:t>rơi</a:t>
            </a:r>
            <a:r>
              <a:rPr lang="en-US" sz="2799" dirty="0">
                <a:solidFill>
                  <a:srgbClr val="002060"/>
                </a:solidFill>
                <a:latin typeface="Cambria"/>
              </a:rPr>
              <a:t> </a:t>
            </a:r>
            <a:r>
              <a:rPr lang="en-US" sz="2799" dirty="0" err="1">
                <a:solidFill>
                  <a:srgbClr val="002060"/>
                </a:solidFill>
                <a:latin typeface="Cambria"/>
              </a:rPr>
              <a:t>nước</a:t>
            </a:r>
            <a:r>
              <a:rPr lang="en-US" sz="2799" dirty="0">
                <a:solidFill>
                  <a:srgbClr val="002060"/>
                </a:solidFill>
                <a:latin typeface="Cambria"/>
              </a:rPr>
              <a:t> </a:t>
            </a:r>
            <a:r>
              <a:rPr lang="en-US" sz="2799" dirty="0" err="1">
                <a:solidFill>
                  <a:srgbClr val="002060"/>
                </a:solidFill>
                <a:latin typeface="Cambria"/>
              </a:rPr>
              <a:t>mắt</a:t>
            </a:r>
            <a:r>
              <a:rPr lang="en-US" sz="2799" dirty="0">
                <a:solidFill>
                  <a:srgbClr val="002060"/>
                </a:solidFill>
                <a:latin typeface="Cambria"/>
              </a:rPr>
              <a:t>:</a:t>
            </a:r>
          </a:p>
          <a:p>
            <a:pPr algn="just">
              <a:lnSpc>
                <a:spcPts val="3331"/>
              </a:lnSpc>
            </a:pPr>
            <a:r>
              <a:rPr lang="en-US" sz="2799" dirty="0">
                <a:solidFill>
                  <a:srgbClr val="002060"/>
                </a:solidFill>
                <a:latin typeface="Cambria"/>
              </a:rPr>
              <a:t>      - Con </a:t>
            </a:r>
            <a:r>
              <a:rPr lang="en-US" sz="2799" dirty="0" err="1">
                <a:solidFill>
                  <a:srgbClr val="002060"/>
                </a:solidFill>
                <a:latin typeface="Cambria"/>
              </a:rPr>
              <a:t>trai</a:t>
            </a:r>
            <a:r>
              <a:rPr lang="en-US" sz="2799" dirty="0">
                <a:solidFill>
                  <a:srgbClr val="002060"/>
                </a:solidFill>
                <a:latin typeface="Cambria"/>
              </a:rPr>
              <a:t>, </a:t>
            </a:r>
            <a:r>
              <a:rPr lang="en-US" sz="2799" dirty="0" err="1">
                <a:solidFill>
                  <a:srgbClr val="002060"/>
                </a:solidFill>
                <a:latin typeface="Cambria"/>
              </a:rPr>
              <a:t>bằng</a:t>
            </a:r>
            <a:r>
              <a:rPr lang="en-US" sz="2799" dirty="0">
                <a:solidFill>
                  <a:srgbClr val="002060"/>
                </a:solidFill>
                <a:latin typeface="Cambria"/>
              </a:rPr>
              <a:t> </a:t>
            </a:r>
            <a:r>
              <a:rPr lang="en-US" sz="2799" dirty="0" err="1">
                <a:solidFill>
                  <a:srgbClr val="002060"/>
                </a:solidFill>
                <a:latin typeface="Cambria"/>
              </a:rPr>
              <a:t>lòng</a:t>
            </a:r>
            <a:r>
              <a:rPr lang="en-US" sz="2799" dirty="0">
                <a:solidFill>
                  <a:srgbClr val="002060"/>
                </a:solidFill>
                <a:latin typeface="Cambria"/>
              </a:rPr>
              <a:t> </a:t>
            </a:r>
            <a:r>
              <a:rPr lang="en-US" sz="2799" dirty="0" err="1">
                <a:solidFill>
                  <a:srgbClr val="002060"/>
                </a:solidFill>
                <a:latin typeface="Cambria"/>
              </a:rPr>
              <a:t>kiên</a:t>
            </a:r>
            <a:r>
              <a:rPr lang="en-US" sz="2799" dirty="0">
                <a:solidFill>
                  <a:srgbClr val="002060"/>
                </a:solidFill>
                <a:latin typeface="Cambria"/>
              </a:rPr>
              <a:t> </a:t>
            </a:r>
            <a:r>
              <a:rPr lang="en-US" sz="2799" dirty="0" err="1">
                <a:solidFill>
                  <a:srgbClr val="002060"/>
                </a:solidFill>
                <a:latin typeface="Cambria"/>
              </a:rPr>
              <a:t>trì</a:t>
            </a:r>
            <a:r>
              <a:rPr lang="en-US" sz="2799" dirty="0">
                <a:solidFill>
                  <a:srgbClr val="002060"/>
                </a:solidFill>
                <a:latin typeface="Cambria"/>
              </a:rPr>
              <a:t>, con </a:t>
            </a:r>
            <a:r>
              <a:rPr lang="en-US" sz="2799" dirty="0" err="1">
                <a:solidFill>
                  <a:srgbClr val="002060"/>
                </a:solidFill>
                <a:latin typeface="Cambria"/>
              </a:rPr>
              <a:t>đã</a:t>
            </a:r>
            <a:r>
              <a:rPr lang="en-US" sz="2799" dirty="0">
                <a:solidFill>
                  <a:srgbClr val="002060"/>
                </a:solidFill>
                <a:latin typeface="Cambria"/>
              </a:rPr>
              <a:t> </a:t>
            </a:r>
            <a:r>
              <a:rPr lang="en-US" sz="2799" dirty="0" err="1">
                <a:solidFill>
                  <a:srgbClr val="002060"/>
                </a:solidFill>
                <a:latin typeface="Cambria"/>
              </a:rPr>
              <a:t>chứng</a:t>
            </a:r>
            <a:r>
              <a:rPr lang="en-US" sz="2799" dirty="0">
                <a:solidFill>
                  <a:srgbClr val="002060"/>
                </a:solidFill>
                <a:latin typeface="Cambria"/>
              </a:rPr>
              <a:t> minh </a:t>
            </a:r>
            <a:r>
              <a:rPr lang="en-US" sz="2799" dirty="0" err="1">
                <a:solidFill>
                  <a:srgbClr val="002060"/>
                </a:solidFill>
                <a:latin typeface="Cambria"/>
              </a:rPr>
              <a:t>được</a:t>
            </a:r>
            <a:r>
              <a:rPr lang="en-US" sz="2799" dirty="0">
                <a:solidFill>
                  <a:srgbClr val="002060"/>
                </a:solidFill>
                <a:latin typeface="Cambria"/>
              </a:rPr>
              <a:t> </a:t>
            </a:r>
            <a:r>
              <a:rPr lang="en-US" sz="2799" dirty="0" err="1">
                <a:solidFill>
                  <a:srgbClr val="002060"/>
                </a:solidFill>
                <a:latin typeface="Cambria"/>
              </a:rPr>
              <a:t>ước</a:t>
            </a:r>
            <a:r>
              <a:rPr lang="en-US" sz="2799" dirty="0">
                <a:solidFill>
                  <a:srgbClr val="002060"/>
                </a:solidFill>
                <a:latin typeface="Cambria"/>
              </a:rPr>
              <a:t> </a:t>
            </a:r>
            <a:r>
              <a:rPr lang="en-US" sz="2799" dirty="0" err="1">
                <a:solidFill>
                  <a:srgbClr val="002060"/>
                </a:solidFill>
                <a:latin typeface="Cambria"/>
              </a:rPr>
              <a:t>mơ</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con </a:t>
            </a:r>
            <a:r>
              <a:rPr lang="en-US" sz="2799" dirty="0" err="1">
                <a:solidFill>
                  <a:srgbClr val="002060"/>
                </a:solidFill>
                <a:latin typeface="Cambria"/>
              </a:rPr>
              <a:t>không</a:t>
            </a:r>
            <a:r>
              <a:rPr lang="en-US" sz="2799" dirty="0">
                <a:solidFill>
                  <a:srgbClr val="002060"/>
                </a:solidFill>
                <a:latin typeface="Cambria"/>
              </a:rPr>
              <a:t> </a:t>
            </a:r>
            <a:r>
              <a:rPr lang="en-US" sz="2799" dirty="0" err="1">
                <a:solidFill>
                  <a:srgbClr val="002060"/>
                </a:solidFill>
                <a:latin typeface="Cambria"/>
              </a:rPr>
              <a:t>phải</a:t>
            </a:r>
            <a:r>
              <a:rPr lang="en-US" sz="2799" dirty="0">
                <a:solidFill>
                  <a:srgbClr val="002060"/>
                </a:solidFill>
                <a:latin typeface="Cambria"/>
              </a:rPr>
              <a:t> </a:t>
            </a:r>
            <a:r>
              <a:rPr lang="en-US" sz="2799" dirty="0" err="1">
                <a:solidFill>
                  <a:srgbClr val="002060"/>
                </a:solidFill>
                <a:latin typeface="Cambria"/>
              </a:rPr>
              <a:t>là</a:t>
            </a:r>
            <a:r>
              <a:rPr lang="en-US" sz="2799" dirty="0">
                <a:solidFill>
                  <a:srgbClr val="002060"/>
                </a:solidFill>
                <a:latin typeface="Cambria"/>
              </a:rPr>
              <a:t> </a:t>
            </a:r>
            <a:r>
              <a:rPr lang="en-US" sz="2799" dirty="0" err="1">
                <a:solidFill>
                  <a:srgbClr val="002060"/>
                </a:solidFill>
                <a:latin typeface="Cambria"/>
              </a:rPr>
              <a:t>hão</a:t>
            </a:r>
            <a:r>
              <a:rPr lang="en-US" sz="2799" dirty="0">
                <a:solidFill>
                  <a:srgbClr val="002060"/>
                </a:solidFill>
                <a:latin typeface="Cambria"/>
              </a:rPr>
              <a:t> </a:t>
            </a:r>
            <a:r>
              <a:rPr lang="en-US" sz="2799" dirty="0" err="1">
                <a:solidFill>
                  <a:srgbClr val="002060"/>
                </a:solidFill>
                <a:latin typeface="Cambria"/>
              </a:rPr>
              <a:t>huyền</a:t>
            </a:r>
            <a:r>
              <a:rPr lang="en-US" sz="2799" dirty="0">
                <a:solidFill>
                  <a:srgbClr val="002060"/>
                </a:solidFill>
                <a:latin typeface="Cambria"/>
              </a:rPr>
              <a:t>. Cha </a:t>
            </a:r>
            <a:r>
              <a:rPr lang="en-US" sz="2799" dirty="0" err="1">
                <a:solidFill>
                  <a:srgbClr val="002060"/>
                </a:solidFill>
                <a:latin typeface="Cambria"/>
              </a:rPr>
              <a:t>đã</a:t>
            </a:r>
            <a:r>
              <a:rPr lang="en-US" sz="2799" dirty="0">
                <a:solidFill>
                  <a:srgbClr val="002060"/>
                </a:solidFill>
                <a:latin typeface="Cambria"/>
              </a:rPr>
              <a:t> </a:t>
            </a:r>
            <a:r>
              <a:rPr lang="en-US" sz="2799" dirty="0" err="1">
                <a:solidFill>
                  <a:srgbClr val="002060"/>
                </a:solidFill>
                <a:latin typeface="Cambria"/>
              </a:rPr>
              <a:t>sai</a:t>
            </a:r>
            <a:r>
              <a:rPr lang="en-US" sz="2799" dirty="0">
                <a:solidFill>
                  <a:srgbClr val="002060"/>
                </a:solidFill>
                <a:latin typeface="Cambria"/>
              </a:rPr>
              <a:t> </a:t>
            </a:r>
            <a:r>
              <a:rPr lang="en-US" sz="2799" dirty="0" err="1">
                <a:solidFill>
                  <a:srgbClr val="002060"/>
                </a:solidFill>
                <a:latin typeface="Cambria"/>
              </a:rPr>
              <a:t>rồi</a:t>
            </a:r>
            <a:r>
              <a:rPr lang="en-US" sz="2799" dirty="0">
                <a:solidFill>
                  <a:srgbClr val="00206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trưởng</a:t>
            </a:r>
            <a:r>
              <a:rPr lang="en-US" sz="2799" dirty="0">
                <a:solidFill>
                  <a:srgbClr val="002060"/>
                </a:solidFill>
                <a:latin typeface="Cambria"/>
              </a:rPr>
              <a:t> </a:t>
            </a:r>
            <a:r>
              <a:rPr lang="en-US" sz="2799" dirty="0" err="1">
                <a:solidFill>
                  <a:srgbClr val="002060"/>
                </a:solidFill>
                <a:latin typeface="Cambria"/>
              </a:rPr>
              <a:t>cao</a:t>
            </a:r>
            <a:r>
              <a:rPr lang="en-US" sz="2799" dirty="0">
                <a:solidFill>
                  <a:srgbClr val="002060"/>
                </a:solidFill>
                <a:latin typeface="Cambria"/>
              </a:rPr>
              <a:t> </a:t>
            </a:r>
            <a:r>
              <a:rPr lang="en-US" sz="2799" dirty="0" err="1">
                <a:solidFill>
                  <a:srgbClr val="002060"/>
                </a:solidFill>
                <a:latin typeface="Cambria"/>
              </a:rPr>
              <a:t>lớn</a:t>
            </a:r>
            <a:r>
              <a:rPr lang="en-US" sz="2799" dirty="0">
                <a:solidFill>
                  <a:srgbClr val="002060"/>
                </a:solidFill>
                <a:latin typeface="Cambria"/>
              </a:rPr>
              <a:t> </a:t>
            </a:r>
            <a:r>
              <a:rPr lang="en-US" sz="2799" dirty="0" err="1">
                <a:solidFill>
                  <a:srgbClr val="002060"/>
                </a:solidFill>
                <a:latin typeface="Cambria"/>
              </a:rPr>
              <a:t>cũng</a:t>
            </a:r>
            <a:r>
              <a:rPr lang="en-US" sz="2799" dirty="0">
                <a:solidFill>
                  <a:srgbClr val="002060"/>
                </a:solidFill>
                <a:latin typeface="Cambria"/>
              </a:rPr>
              <a:t> </a:t>
            </a:r>
            <a:r>
              <a:rPr lang="en-US" sz="2799" dirty="0" err="1">
                <a:solidFill>
                  <a:srgbClr val="002060"/>
                </a:solidFill>
                <a:latin typeface="Cambria"/>
              </a:rPr>
              <a:t>rơi</a:t>
            </a:r>
            <a:r>
              <a:rPr lang="en-US" sz="2799" dirty="0">
                <a:solidFill>
                  <a:srgbClr val="002060"/>
                </a:solidFill>
                <a:latin typeface="Cambria"/>
              </a:rPr>
              <a:t> </a:t>
            </a:r>
            <a:r>
              <a:rPr lang="en-US" sz="2799" dirty="0" err="1">
                <a:solidFill>
                  <a:srgbClr val="002060"/>
                </a:solidFill>
                <a:latin typeface="Cambria"/>
              </a:rPr>
              <a:t>lệ</a:t>
            </a:r>
            <a:r>
              <a:rPr lang="en-US" sz="2799" dirty="0">
                <a:solidFill>
                  <a:srgbClr val="002060"/>
                </a:solidFill>
                <a:latin typeface="Cambria"/>
              </a:rPr>
              <a:t>. </a:t>
            </a:r>
            <a:r>
              <a:rPr lang="en-US" sz="2799" dirty="0" err="1">
                <a:solidFill>
                  <a:srgbClr val="002060"/>
                </a:solidFill>
                <a:latin typeface="Cambria"/>
              </a:rPr>
              <a:t>Đó</a:t>
            </a:r>
            <a:r>
              <a:rPr lang="en-US" sz="2799" dirty="0">
                <a:solidFill>
                  <a:srgbClr val="002060"/>
                </a:solidFill>
                <a:latin typeface="Cambria"/>
              </a:rPr>
              <a:t> </a:t>
            </a:r>
            <a:r>
              <a:rPr lang="en-US" sz="2799" dirty="0" err="1">
                <a:solidFill>
                  <a:srgbClr val="002060"/>
                </a:solidFill>
                <a:latin typeface="Cambria"/>
              </a:rPr>
              <a:t>là</a:t>
            </a:r>
            <a:r>
              <a:rPr lang="en-US" sz="2799" dirty="0">
                <a:solidFill>
                  <a:srgbClr val="002060"/>
                </a:solidFill>
                <a:latin typeface="Cambria"/>
              </a:rPr>
              <a:t> </a:t>
            </a:r>
            <a:r>
              <a:rPr lang="en-US" sz="2799" dirty="0" err="1">
                <a:solidFill>
                  <a:srgbClr val="002060"/>
                </a:solidFill>
                <a:latin typeface="Cambria"/>
              </a:rPr>
              <a:t>những</a:t>
            </a:r>
            <a:r>
              <a:rPr lang="en-US" sz="2799" dirty="0">
                <a:solidFill>
                  <a:srgbClr val="002060"/>
                </a:solidFill>
                <a:latin typeface="Cambria"/>
              </a:rPr>
              <a:t> </a:t>
            </a:r>
            <a:r>
              <a:rPr lang="en-US" sz="2799" dirty="0" err="1">
                <a:solidFill>
                  <a:srgbClr val="002060"/>
                </a:solidFill>
                <a:latin typeface="Cambria"/>
              </a:rPr>
              <a:t>giọt</a:t>
            </a:r>
            <a:r>
              <a:rPr lang="en-US" sz="2799" dirty="0">
                <a:solidFill>
                  <a:srgbClr val="002060"/>
                </a:solidFill>
                <a:latin typeface="Cambria"/>
              </a:rPr>
              <a:t> </a:t>
            </a:r>
            <a:r>
              <a:rPr lang="en-US" sz="2799" dirty="0" err="1">
                <a:solidFill>
                  <a:srgbClr val="002060"/>
                </a:solidFill>
                <a:latin typeface="Cambria"/>
              </a:rPr>
              <a:t>nước</a:t>
            </a:r>
            <a:r>
              <a:rPr lang="en-US" sz="2799" dirty="0">
                <a:solidFill>
                  <a:srgbClr val="002060"/>
                </a:solidFill>
                <a:latin typeface="Cambria"/>
              </a:rPr>
              <a:t> </a:t>
            </a:r>
            <a:r>
              <a:rPr lang="en-US" sz="2799" dirty="0" err="1">
                <a:solidFill>
                  <a:srgbClr val="002060"/>
                </a:solidFill>
                <a:latin typeface="Cambria"/>
              </a:rPr>
              <a:t>mắt</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a:t>
            </a:r>
            <a:r>
              <a:rPr lang="en-US" sz="2799" dirty="0" err="1">
                <a:solidFill>
                  <a:srgbClr val="002060"/>
                </a:solidFill>
                <a:latin typeface="Cambria"/>
              </a:rPr>
              <a:t>niềm</a:t>
            </a:r>
            <a:r>
              <a:rPr lang="en-US" sz="2799" dirty="0">
                <a:solidFill>
                  <a:srgbClr val="002060"/>
                </a:solidFill>
                <a:latin typeface="Cambria"/>
              </a:rPr>
              <a:t> </a:t>
            </a:r>
            <a:r>
              <a:rPr lang="en-US" sz="2799" dirty="0" err="1">
                <a:solidFill>
                  <a:srgbClr val="002060"/>
                </a:solidFill>
                <a:latin typeface="Cambria"/>
              </a:rPr>
              <a:t>tự</a:t>
            </a:r>
            <a:r>
              <a:rPr lang="en-US" sz="2799" dirty="0">
                <a:solidFill>
                  <a:srgbClr val="002060"/>
                </a:solidFill>
                <a:latin typeface="Cambria"/>
              </a:rPr>
              <a:t> </a:t>
            </a:r>
            <a:r>
              <a:rPr lang="en-US" sz="2799" dirty="0" err="1">
                <a:solidFill>
                  <a:srgbClr val="002060"/>
                </a:solidFill>
                <a:latin typeface="Cambria"/>
              </a:rPr>
              <a:t>hào</a:t>
            </a:r>
            <a:r>
              <a:rPr lang="en-US" sz="2799" dirty="0">
                <a:solidFill>
                  <a:srgbClr val="002060"/>
                </a:solidFill>
                <a:latin typeface="Cambria"/>
              </a:rPr>
              <a:t>, </a:t>
            </a:r>
            <a:r>
              <a:rPr lang="en-US" sz="2799" dirty="0" err="1">
                <a:solidFill>
                  <a:srgbClr val="002060"/>
                </a:solidFill>
                <a:latin typeface="Cambria"/>
              </a:rPr>
              <a:t>hạnh</a:t>
            </a:r>
            <a:r>
              <a:rPr lang="en-US" sz="2799" dirty="0">
                <a:solidFill>
                  <a:srgbClr val="002060"/>
                </a:solidFill>
                <a:latin typeface="Cambria"/>
              </a:rPr>
              <a:t> </a:t>
            </a:r>
            <a:r>
              <a:rPr lang="en-US" sz="2799" dirty="0" err="1">
                <a:solidFill>
                  <a:srgbClr val="002060"/>
                </a:solidFill>
                <a:latin typeface="Cambria"/>
              </a:rPr>
              <a:t>phúc</a:t>
            </a:r>
            <a:r>
              <a:rPr lang="en-US" sz="2799" dirty="0">
                <a:solidFill>
                  <a:srgbClr val="002060"/>
                </a:solidFill>
                <a:latin typeface="Cambria"/>
              </a:rPr>
              <a:t>.  </a:t>
            </a:r>
          </a:p>
          <a:p>
            <a:pPr algn="r">
              <a:lnSpc>
                <a:spcPts val="3331"/>
              </a:lnSpc>
            </a:pPr>
            <a:r>
              <a:rPr lang="en-US" sz="2799" dirty="0">
                <a:solidFill>
                  <a:srgbClr val="000000"/>
                </a:solidFill>
                <a:latin typeface="Cambria Bold Italics"/>
              </a:rPr>
              <a:t>(Theo </a:t>
            </a:r>
            <a:r>
              <a:rPr lang="en-US" sz="2799" dirty="0" err="1">
                <a:solidFill>
                  <a:srgbClr val="000000"/>
                </a:solidFill>
                <a:latin typeface="Cambria Bold Italics"/>
              </a:rPr>
              <a:t>Lô</a:t>
            </a:r>
            <a:r>
              <a:rPr lang="en-US" sz="2799" dirty="0">
                <a:solidFill>
                  <a:srgbClr val="000000"/>
                </a:solidFill>
                <a:latin typeface="Cambria Bold Italics"/>
              </a:rPr>
              <a:t> </a:t>
            </a:r>
            <a:r>
              <a:rPr lang="en-US" sz="2799" dirty="0" err="1">
                <a:solidFill>
                  <a:srgbClr val="000000"/>
                </a:solidFill>
                <a:latin typeface="Cambria Bold Italics"/>
              </a:rPr>
              <a:t>Trân</a:t>
            </a:r>
            <a:r>
              <a:rPr lang="en-US" sz="2799" dirty="0">
                <a:solidFill>
                  <a:srgbClr val="000000"/>
                </a:solidFill>
                <a:latin typeface="Cambria Bold Italics"/>
              </a:rPr>
              <a:t> </a:t>
            </a:r>
            <a:r>
              <a:rPr lang="en-US" sz="2799" dirty="0" err="1">
                <a:solidFill>
                  <a:srgbClr val="000000"/>
                </a:solidFill>
                <a:latin typeface="Cambria Bold Italics"/>
              </a:rPr>
              <a:t>Trân</a:t>
            </a:r>
            <a:r>
              <a:rPr lang="en-US" sz="2799" dirty="0">
                <a:solidFill>
                  <a:srgbClr val="000000"/>
                </a:solidFill>
                <a:latin typeface="Cambria Bold Italics"/>
              </a:rPr>
              <a:t>, </a:t>
            </a:r>
            <a:r>
              <a:rPr lang="en-US" sz="2799" dirty="0" err="1">
                <a:solidFill>
                  <a:srgbClr val="000000"/>
                </a:solidFill>
                <a:latin typeface="Cambria Bold Italics"/>
              </a:rPr>
              <a:t>Thiện</a:t>
            </a:r>
            <a:r>
              <a:rPr lang="en-US" sz="2799" dirty="0">
                <a:solidFill>
                  <a:srgbClr val="000000"/>
                </a:solidFill>
                <a:latin typeface="Cambria Bold Italics"/>
              </a:rPr>
              <a:t> Minh </a:t>
            </a:r>
            <a:r>
              <a:rPr lang="en-US" sz="2799" dirty="0" err="1">
                <a:solidFill>
                  <a:srgbClr val="000000"/>
                </a:solidFill>
                <a:latin typeface="Cambria Bold Italics"/>
              </a:rPr>
              <a:t>dịch</a:t>
            </a:r>
            <a:r>
              <a:rPr lang="en-US" sz="2799" dirty="0">
                <a:solidFill>
                  <a:srgbClr val="000000"/>
                </a:solidFill>
                <a:latin typeface="Cambria Bold Italics"/>
              </a:rPr>
              <a:t>)</a:t>
            </a:r>
          </a:p>
          <a:p>
            <a:pPr algn="r">
              <a:lnSpc>
                <a:spcPts val="3331"/>
              </a:lnSpc>
            </a:pPr>
            <a:endParaRPr lang="en-US" sz="2799" dirty="0">
              <a:solidFill>
                <a:srgbClr val="000000"/>
              </a:solidFill>
              <a:latin typeface="Cambria Bold Italics"/>
            </a:endParaRPr>
          </a:p>
        </p:txBody>
      </p:sp>
      <p:pic>
        <p:nvPicPr>
          <p:cNvPr id="20" name="Picture 19"/>
          <p:cNvPicPr>
            <a:picLocks noChangeAspect="1"/>
          </p:cNvPicPr>
          <p:nvPr/>
        </p:nvPicPr>
        <p:blipFill>
          <a:blip r:embed="rId8"/>
          <a:stretch>
            <a:fillRect/>
          </a:stretch>
        </p:blipFill>
        <p:spPr>
          <a:xfrm>
            <a:off x="14225601" y="0"/>
            <a:ext cx="4138599" cy="1762052"/>
          </a:xfrm>
          <a:prstGeom prst="rect">
            <a:avLst/>
          </a:prstGeom>
        </p:spPr>
      </p:pic>
    </p:spTree>
    <p:extLst>
      <p:ext uri="{BB962C8B-B14F-4D97-AF65-F5344CB8AC3E}">
        <p14:creationId xmlns:p14="http://schemas.microsoft.com/office/powerpoint/2010/main" val="2223219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37037"/>
            </a:stretch>
          </a:blipFill>
        </p:spPr>
      </p:sp>
      <p:sp>
        <p:nvSpPr>
          <p:cNvPr id="3" name="Freeform 3"/>
          <p:cNvSpPr/>
          <p:nvPr/>
        </p:nvSpPr>
        <p:spPr>
          <a:xfrm flipH="1">
            <a:off x="9066781" y="7717372"/>
            <a:ext cx="9144000" cy="2607728"/>
          </a:xfrm>
          <a:custGeom>
            <a:avLst/>
            <a:gdLst/>
            <a:ahLst/>
            <a:cxnLst/>
            <a:rect l="l" t="t" r="r" b="b"/>
            <a:pathLst>
              <a:path w="9144000" h="5665470">
                <a:moveTo>
                  <a:pt x="9144000" y="0"/>
                </a:moveTo>
                <a:lnTo>
                  <a:pt x="0" y="0"/>
                </a:lnTo>
                <a:lnTo>
                  <a:pt x="0" y="5665470"/>
                </a:lnTo>
                <a:lnTo>
                  <a:pt x="9144000" y="5665470"/>
                </a:lnTo>
                <a:lnTo>
                  <a:pt x="9144000" y="0"/>
                </a:lnTo>
                <a:close/>
              </a:path>
            </a:pathLst>
          </a:custGeom>
          <a:blipFill>
            <a:blip r:embed="rId3"/>
            <a:srcRect/>
            <a:stretch>
              <a:fillRect b="-117258"/>
            </a:stretch>
          </a:blipFill>
        </p:spPr>
      </p:sp>
      <p:sp>
        <p:nvSpPr>
          <p:cNvPr id="5" name="Freeform 5"/>
          <p:cNvSpPr/>
          <p:nvPr/>
        </p:nvSpPr>
        <p:spPr>
          <a:xfrm>
            <a:off x="-11723" y="7724207"/>
            <a:ext cx="9144000" cy="2600893"/>
          </a:xfrm>
          <a:custGeom>
            <a:avLst/>
            <a:gdLst/>
            <a:ahLst/>
            <a:cxnLst/>
            <a:rect l="l" t="t" r="r" b="b"/>
            <a:pathLst>
              <a:path w="9144000" h="5665470">
                <a:moveTo>
                  <a:pt x="0" y="0"/>
                </a:moveTo>
                <a:lnTo>
                  <a:pt x="9144000" y="0"/>
                </a:lnTo>
                <a:lnTo>
                  <a:pt x="9144000" y="5665470"/>
                </a:lnTo>
                <a:lnTo>
                  <a:pt x="0" y="5665470"/>
                </a:lnTo>
                <a:lnTo>
                  <a:pt x="0" y="0"/>
                </a:lnTo>
                <a:close/>
              </a:path>
            </a:pathLst>
          </a:custGeom>
          <a:blipFill>
            <a:blip r:embed="rId3"/>
            <a:srcRect/>
            <a:stretch>
              <a:fillRect b="-117828"/>
            </a:stretch>
          </a:blipFill>
        </p:spPr>
      </p:sp>
      <p:sp>
        <p:nvSpPr>
          <p:cNvPr id="6" name="Freeform 6"/>
          <p:cNvSpPr/>
          <p:nvPr/>
        </p:nvSpPr>
        <p:spPr>
          <a:xfrm>
            <a:off x="14979277" y="495300"/>
            <a:ext cx="3308724" cy="8917038"/>
          </a:xfrm>
          <a:custGeom>
            <a:avLst/>
            <a:gdLst/>
            <a:ahLst/>
            <a:cxnLst/>
            <a:rect l="l" t="t" r="r" b="b"/>
            <a:pathLst>
              <a:path w="10254953" h="8229600">
                <a:moveTo>
                  <a:pt x="0" y="0"/>
                </a:moveTo>
                <a:lnTo>
                  <a:pt x="10254953" y="0"/>
                </a:lnTo>
                <a:lnTo>
                  <a:pt x="10254953" y="8229600"/>
                </a:lnTo>
                <a:lnTo>
                  <a:pt x="0" y="8229600"/>
                </a:lnTo>
                <a:lnTo>
                  <a:pt x="0" y="0"/>
                </a:lnTo>
                <a:close/>
              </a:path>
            </a:pathLst>
          </a:custGeom>
          <a:blipFill>
            <a:blip r:embed="rId4"/>
            <a:srcRect/>
            <a:stretch>
              <a:fillRect l="-1" t="7709" r="-209936" b="-1"/>
            </a:stretch>
          </a:blipFill>
        </p:spPr>
      </p:sp>
      <p:grpSp>
        <p:nvGrpSpPr>
          <p:cNvPr id="11" name="Group 10"/>
          <p:cNvGrpSpPr/>
          <p:nvPr/>
        </p:nvGrpSpPr>
        <p:grpSpPr>
          <a:xfrm>
            <a:off x="567120" y="3011134"/>
            <a:ext cx="11243879" cy="1543369"/>
            <a:chOff x="730725" y="2318734"/>
            <a:chExt cx="7659104" cy="1543369"/>
          </a:xfrm>
        </p:grpSpPr>
        <p:grpSp>
          <p:nvGrpSpPr>
            <p:cNvPr id="20" name="Group 24"/>
            <p:cNvGrpSpPr/>
            <p:nvPr/>
          </p:nvGrpSpPr>
          <p:grpSpPr>
            <a:xfrm>
              <a:off x="730725" y="2318734"/>
              <a:ext cx="7659104" cy="1543369"/>
              <a:chOff x="0" y="0"/>
              <a:chExt cx="2736421" cy="749111"/>
            </a:xfrm>
          </p:grpSpPr>
          <p:sp>
            <p:nvSpPr>
              <p:cNvPr id="21" name="Freeform 25"/>
              <p:cNvSpPr/>
              <p:nvPr/>
            </p:nvSpPr>
            <p:spPr>
              <a:xfrm>
                <a:off x="0" y="0"/>
                <a:ext cx="2736421" cy="749111"/>
              </a:xfrm>
              <a:custGeom>
                <a:avLst/>
                <a:gdLst/>
                <a:ahLst/>
                <a:cxnLst/>
                <a:rect l="l" t="t" r="r" b="b"/>
                <a:pathLst>
                  <a:path w="2736421" h="749111">
                    <a:moveTo>
                      <a:pt x="44277" y="0"/>
                    </a:moveTo>
                    <a:lnTo>
                      <a:pt x="2692144" y="0"/>
                    </a:lnTo>
                    <a:cubicBezTo>
                      <a:pt x="2703887" y="0"/>
                      <a:pt x="2715149" y="4665"/>
                      <a:pt x="2723453" y="12968"/>
                    </a:cubicBezTo>
                    <a:cubicBezTo>
                      <a:pt x="2731757" y="21272"/>
                      <a:pt x="2736421" y="32534"/>
                      <a:pt x="2736421" y="44277"/>
                    </a:cubicBezTo>
                    <a:lnTo>
                      <a:pt x="2736421" y="704834"/>
                    </a:lnTo>
                    <a:cubicBezTo>
                      <a:pt x="2736421" y="716577"/>
                      <a:pt x="2731757" y="727839"/>
                      <a:pt x="2723453" y="736143"/>
                    </a:cubicBezTo>
                    <a:cubicBezTo>
                      <a:pt x="2715149" y="744446"/>
                      <a:pt x="2703887" y="749111"/>
                      <a:pt x="2692144" y="749111"/>
                    </a:cubicBezTo>
                    <a:lnTo>
                      <a:pt x="44277" y="749111"/>
                    </a:lnTo>
                    <a:cubicBezTo>
                      <a:pt x="32534" y="749111"/>
                      <a:pt x="21272" y="744446"/>
                      <a:pt x="12968" y="736143"/>
                    </a:cubicBezTo>
                    <a:cubicBezTo>
                      <a:pt x="4665" y="727839"/>
                      <a:pt x="0" y="716577"/>
                      <a:pt x="0" y="704834"/>
                    </a:cubicBezTo>
                    <a:lnTo>
                      <a:pt x="0" y="44277"/>
                    </a:lnTo>
                    <a:cubicBezTo>
                      <a:pt x="0" y="32534"/>
                      <a:pt x="4665" y="21272"/>
                      <a:pt x="12968" y="12968"/>
                    </a:cubicBezTo>
                    <a:cubicBezTo>
                      <a:pt x="21272" y="4665"/>
                      <a:pt x="32534" y="0"/>
                      <a:pt x="44277" y="0"/>
                    </a:cubicBezTo>
                    <a:close/>
                  </a:path>
                </a:pathLst>
              </a:custGeom>
              <a:solidFill>
                <a:schemeClr val="bg1"/>
              </a:solidFill>
              <a:ln w="38100" cap="rnd">
                <a:solidFill>
                  <a:srgbClr val="000000"/>
                </a:solidFill>
                <a:prstDash val="dashDot"/>
                <a:round/>
              </a:ln>
            </p:spPr>
          </p:sp>
          <p:sp>
            <p:nvSpPr>
              <p:cNvPr id="22" name="TextBox 2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2800"/>
              </a:p>
            </p:txBody>
          </p:sp>
        </p:grpSp>
        <p:sp>
          <p:nvSpPr>
            <p:cNvPr id="9" name="TextBox 8"/>
            <p:cNvSpPr txBox="1"/>
            <p:nvPr/>
          </p:nvSpPr>
          <p:spPr>
            <a:xfrm flipH="1">
              <a:off x="1013765" y="2353207"/>
              <a:ext cx="6705600" cy="1446550"/>
            </a:xfrm>
            <a:prstGeom prst="rect">
              <a:avLst/>
            </a:prstGeom>
            <a:noFill/>
          </p:spPr>
          <p:txBody>
            <a:bodyPr wrap="square" rtlCol="0">
              <a:spAutoFit/>
            </a:bodyPr>
            <a:lstStyle/>
            <a:p>
              <a:pPr algn="ctr"/>
              <a:r>
                <a:rPr lang="en-US" sz="8800" b="1" dirty="0" err="1">
                  <a:latin typeface="Cambria" panose="02040503050406030204" pitchFamily="18" charset="0"/>
                  <a:ea typeface="Cambria" panose="02040503050406030204" pitchFamily="18" charset="0"/>
                </a:rPr>
                <a:t>tràn</a:t>
              </a:r>
              <a:r>
                <a:rPr lang="en-US" sz="8800" b="1" dirty="0">
                  <a:latin typeface="Cambria" panose="02040503050406030204" pitchFamily="18" charset="0"/>
                  <a:ea typeface="Cambria" panose="02040503050406030204" pitchFamily="18" charset="0"/>
                </a:rPr>
                <a:t> </a:t>
              </a:r>
              <a:r>
                <a:rPr lang="en-US" sz="8800" b="1" dirty="0" err="1">
                  <a:latin typeface="Cambria" panose="02040503050406030204" pitchFamily="18" charset="0"/>
                  <a:ea typeface="Cambria" panose="02040503050406030204" pitchFamily="18" charset="0"/>
                </a:rPr>
                <a:t>trề</a:t>
              </a:r>
              <a:r>
                <a:rPr lang="en-US" sz="8800" b="1" dirty="0">
                  <a:latin typeface="Cambria" panose="02040503050406030204" pitchFamily="18" charset="0"/>
                  <a:ea typeface="Cambria" panose="02040503050406030204" pitchFamily="18" charset="0"/>
                </a:rPr>
                <a:t> </a:t>
              </a:r>
              <a:r>
                <a:rPr lang="en-US" sz="8800" b="1" dirty="0" err="1">
                  <a:latin typeface="Cambria" panose="02040503050406030204" pitchFamily="18" charset="0"/>
                  <a:ea typeface="Cambria" panose="02040503050406030204" pitchFamily="18" charset="0"/>
                </a:rPr>
                <a:t>sinh</a:t>
              </a:r>
              <a:r>
                <a:rPr lang="en-US" sz="8800" b="1" dirty="0">
                  <a:latin typeface="Cambria" panose="02040503050406030204" pitchFamily="18" charset="0"/>
                  <a:ea typeface="Cambria" panose="02040503050406030204" pitchFamily="18" charset="0"/>
                </a:rPr>
                <a:t> </a:t>
              </a:r>
              <a:r>
                <a:rPr lang="en-US" sz="8800" b="1" dirty="0" err="1">
                  <a:latin typeface="Cambria" panose="02040503050406030204" pitchFamily="18" charset="0"/>
                  <a:ea typeface="Cambria" panose="02040503050406030204" pitchFamily="18" charset="0"/>
                </a:rPr>
                <a:t>lực</a:t>
              </a:r>
              <a:endParaRPr lang="en-US" sz="8800" b="1" dirty="0">
                <a:latin typeface="Cambria" panose="02040503050406030204" pitchFamily="18" charset="0"/>
                <a:ea typeface="Cambria" panose="02040503050406030204" pitchFamily="18" charset="0"/>
              </a:endParaRPr>
            </a:p>
          </p:txBody>
        </p:sp>
      </p:gr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0" b="100000" l="2384" r="100000">
                        <a14:foregroundMark x1="9297" y1="50442" x2="22527" y2="61947"/>
                        <a14:foregroundMark x1="32420" y1="60619" x2="41955" y2="64823"/>
                        <a14:foregroundMark x1="82241" y1="26327" x2="72467" y2="77434"/>
                        <a14:foregroundMark x1="75685" y1="21239" x2="86770" y2="19690"/>
                        <a14:foregroundMark x1="82718" y1="58186" x2="93445" y2="65708"/>
                        <a14:foregroundMark x1="82718" y1="56637" x2="85459" y2="58628"/>
                        <a14:foregroundMark x1="82956" y1="61283" x2="85816" y2="62389"/>
                        <a14:foregroundMark x1="73659" y1="56858" x2="62813" y2="64602"/>
                        <a14:foregroundMark x1="72944" y1="55973" x2="68296" y2="61283"/>
                        <a14:foregroundMark x1="72467" y1="17699" x2="69130" y2="23673"/>
                        <a14:foregroundMark x1="81168" y1="81858" x2="85697" y2="90265"/>
                        <a14:foregroundMark x1="82718" y1="88274" x2="82718" y2="88274"/>
                        <a14:foregroundMark x1="83075" y1="88938" x2="83075" y2="92257"/>
                        <a14:foregroundMark x1="81883" y1="86947" x2="83075" y2="89381"/>
                        <a14:foregroundMark x1="84148" y1="63053" x2="85936" y2="63274"/>
                        <a14:foregroundMark x1="85697" y1="57301" x2="80572" y2="54204"/>
                        <a14:foregroundMark x1="74255" y1="54204" x2="68653" y2="56858"/>
                        <a14:foregroundMark x1="73659" y1="61283" x2="69011" y2="62389"/>
                        <a14:foregroundMark x1="62098" y1="62611" x2="61383" y2="61726"/>
                        <a14:foregroundMark x1="61859" y1="65044" x2="59952" y2="64381"/>
                        <a14:foregroundMark x1="30870" y1="63717" x2="35280" y2="64381"/>
                        <a14:foregroundMark x1="33492" y1="64823" x2="35995" y2="65708"/>
                        <a14:foregroundMark x1="35280" y1="79204" x2="37664" y2="82743"/>
                        <a14:foregroundMark x1="34923" y1="81195" x2="37545" y2="82965"/>
                        <a14:foregroundMark x1="35042" y1="82301" x2="37068" y2="84513"/>
                        <a14:foregroundMark x1="16210" y1="61062" x2="22646" y2="64823"/>
                        <a14:foregroundMark x1="23123" y1="88053" x2="22408" y2="91372"/>
                        <a14:foregroundMark x1="21573" y1="87389" x2="21812" y2="90487"/>
                        <a14:foregroundMark x1="87128" y1="21018" x2="91776" y2="29646"/>
                        <a14:foregroundMark x1="70441" y1="76991" x2="68534" y2="78761"/>
                        <a14:foregroundMark x1="91895" y1="72345" x2="91895" y2="72345"/>
                      </a14:backgroundRemoval>
                    </a14:imgEffect>
                  </a14:imgLayer>
                </a14:imgProps>
              </a:ext>
            </a:extLst>
          </a:blip>
          <a:stretch>
            <a:fillRect/>
          </a:stretch>
        </p:blipFill>
        <p:spPr>
          <a:xfrm>
            <a:off x="8682592" y="5359055"/>
            <a:ext cx="9267495" cy="4992738"/>
          </a:xfrm>
          <a:prstGeom prst="rect">
            <a:avLst/>
          </a:prstGeom>
        </p:spPr>
      </p:pic>
      <p:sp>
        <p:nvSpPr>
          <p:cNvPr id="26" name="TextBox 25"/>
          <p:cNvSpPr txBox="1"/>
          <p:nvPr/>
        </p:nvSpPr>
        <p:spPr>
          <a:xfrm flipH="1">
            <a:off x="1870612" y="5270820"/>
            <a:ext cx="6705600" cy="2800767"/>
          </a:xfrm>
          <a:prstGeom prst="rect">
            <a:avLst/>
          </a:prstGeom>
          <a:noFill/>
        </p:spPr>
        <p:txBody>
          <a:bodyPr wrap="square" rtlCol="0">
            <a:spAutoFit/>
          </a:bodyPr>
          <a:lstStyle/>
          <a:p>
            <a:pPr algn="ctr"/>
            <a:r>
              <a:rPr lang="en-US" sz="8800" dirty="0" err="1">
                <a:latin typeface="Cambria" panose="02040503050406030204" pitchFamily="18" charset="0"/>
                <a:ea typeface="Cambria" panose="02040503050406030204" pitchFamily="18" charset="0"/>
              </a:rPr>
              <a:t>tràn</a:t>
            </a:r>
            <a:r>
              <a:rPr lang="en-US" sz="8800" dirty="0">
                <a:latin typeface="Cambria" panose="02040503050406030204" pitchFamily="18" charset="0"/>
                <a:ea typeface="Cambria" panose="02040503050406030204" pitchFamily="18" charset="0"/>
              </a:rPr>
              <a:t> </a:t>
            </a:r>
            <a:r>
              <a:rPr lang="en-US" sz="8800" dirty="0" err="1">
                <a:latin typeface="Cambria" panose="02040503050406030204" pitchFamily="18" charset="0"/>
                <a:ea typeface="Cambria" panose="02040503050406030204" pitchFamily="18" charset="0"/>
              </a:rPr>
              <a:t>đầy</a:t>
            </a:r>
            <a:r>
              <a:rPr lang="en-US" sz="8800" dirty="0">
                <a:latin typeface="Cambria" panose="02040503050406030204" pitchFamily="18" charset="0"/>
                <a:ea typeface="Cambria" panose="02040503050406030204" pitchFamily="18" charset="0"/>
              </a:rPr>
              <a:t> </a:t>
            </a:r>
          </a:p>
          <a:p>
            <a:pPr algn="ctr"/>
            <a:r>
              <a:rPr lang="en-US" sz="8800" dirty="0" err="1">
                <a:latin typeface="Cambria" panose="02040503050406030204" pitchFamily="18" charset="0"/>
                <a:ea typeface="Cambria" panose="02040503050406030204" pitchFamily="18" charset="0"/>
              </a:rPr>
              <a:t>sức</a:t>
            </a:r>
            <a:r>
              <a:rPr lang="en-US" sz="8800" dirty="0">
                <a:latin typeface="Cambria" panose="02040503050406030204" pitchFamily="18" charset="0"/>
                <a:ea typeface="Cambria" panose="02040503050406030204" pitchFamily="18" charset="0"/>
              </a:rPr>
              <a:t> </a:t>
            </a:r>
            <a:r>
              <a:rPr lang="en-US" sz="8800" dirty="0" err="1">
                <a:latin typeface="Cambria" panose="02040503050406030204" pitchFamily="18" charset="0"/>
                <a:ea typeface="Cambria" panose="02040503050406030204" pitchFamily="18" charset="0"/>
              </a:rPr>
              <a:t>sống</a:t>
            </a:r>
            <a:endParaRPr lang="en-US" sz="8800" dirty="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7"/>
          <a:stretch>
            <a:fillRect/>
          </a:stretch>
        </p:blipFill>
        <p:spPr>
          <a:xfrm>
            <a:off x="4382967" y="228530"/>
            <a:ext cx="10120237" cy="1859441"/>
          </a:xfrm>
          <a:prstGeom prst="rect">
            <a:avLst/>
          </a:prstGeom>
        </p:spPr>
      </p:pic>
    </p:spTree>
    <p:extLst>
      <p:ext uri="{BB962C8B-B14F-4D97-AF65-F5344CB8AC3E}">
        <p14:creationId xmlns:p14="http://schemas.microsoft.com/office/powerpoint/2010/main" val="200515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37037"/>
            </a:stretch>
          </a:blipFill>
        </p:spPr>
      </p:sp>
      <p:sp>
        <p:nvSpPr>
          <p:cNvPr id="3" name="Freeform 3"/>
          <p:cNvSpPr/>
          <p:nvPr/>
        </p:nvSpPr>
        <p:spPr>
          <a:xfrm flipH="1">
            <a:off x="9066781" y="7717372"/>
            <a:ext cx="9144000" cy="2607728"/>
          </a:xfrm>
          <a:custGeom>
            <a:avLst/>
            <a:gdLst/>
            <a:ahLst/>
            <a:cxnLst/>
            <a:rect l="l" t="t" r="r" b="b"/>
            <a:pathLst>
              <a:path w="9144000" h="5665470">
                <a:moveTo>
                  <a:pt x="9144000" y="0"/>
                </a:moveTo>
                <a:lnTo>
                  <a:pt x="0" y="0"/>
                </a:lnTo>
                <a:lnTo>
                  <a:pt x="0" y="5665470"/>
                </a:lnTo>
                <a:lnTo>
                  <a:pt x="9144000" y="5665470"/>
                </a:lnTo>
                <a:lnTo>
                  <a:pt x="9144000" y="0"/>
                </a:lnTo>
                <a:close/>
              </a:path>
            </a:pathLst>
          </a:custGeom>
          <a:blipFill>
            <a:blip r:embed="rId3"/>
            <a:srcRect/>
            <a:stretch>
              <a:fillRect b="-117258"/>
            </a:stretch>
          </a:blipFill>
        </p:spPr>
      </p:sp>
      <p:sp>
        <p:nvSpPr>
          <p:cNvPr id="5" name="Freeform 5"/>
          <p:cNvSpPr/>
          <p:nvPr/>
        </p:nvSpPr>
        <p:spPr>
          <a:xfrm>
            <a:off x="-11723" y="7724207"/>
            <a:ext cx="9144000" cy="2600893"/>
          </a:xfrm>
          <a:custGeom>
            <a:avLst/>
            <a:gdLst/>
            <a:ahLst/>
            <a:cxnLst/>
            <a:rect l="l" t="t" r="r" b="b"/>
            <a:pathLst>
              <a:path w="9144000" h="5665470">
                <a:moveTo>
                  <a:pt x="0" y="0"/>
                </a:moveTo>
                <a:lnTo>
                  <a:pt x="9144000" y="0"/>
                </a:lnTo>
                <a:lnTo>
                  <a:pt x="9144000" y="5665470"/>
                </a:lnTo>
                <a:lnTo>
                  <a:pt x="0" y="5665470"/>
                </a:lnTo>
                <a:lnTo>
                  <a:pt x="0" y="0"/>
                </a:lnTo>
                <a:close/>
              </a:path>
            </a:pathLst>
          </a:custGeom>
          <a:blipFill>
            <a:blip r:embed="rId3"/>
            <a:srcRect/>
            <a:stretch>
              <a:fillRect b="-117828"/>
            </a:stretch>
          </a:blipFill>
        </p:spPr>
      </p:sp>
      <p:sp>
        <p:nvSpPr>
          <p:cNvPr id="6" name="Freeform 6"/>
          <p:cNvSpPr/>
          <p:nvPr/>
        </p:nvSpPr>
        <p:spPr>
          <a:xfrm>
            <a:off x="14979277" y="495300"/>
            <a:ext cx="3308724" cy="8917038"/>
          </a:xfrm>
          <a:custGeom>
            <a:avLst/>
            <a:gdLst/>
            <a:ahLst/>
            <a:cxnLst/>
            <a:rect l="l" t="t" r="r" b="b"/>
            <a:pathLst>
              <a:path w="10254953" h="8229600">
                <a:moveTo>
                  <a:pt x="0" y="0"/>
                </a:moveTo>
                <a:lnTo>
                  <a:pt x="10254953" y="0"/>
                </a:lnTo>
                <a:lnTo>
                  <a:pt x="10254953" y="8229600"/>
                </a:lnTo>
                <a:lnTo>
                  <a:pt x="0" y="8229600"/>
                </a:lnTo>
                <a:lnTo>
                  <a:pt x="0" y="0"/>
                </a:lnTo>
                <a:close/>
              </a:path>
            </a:pathLst>
          </a:custGeom>
          <a:blipFill>
            <a:blip r:embed="rId4"/>
            <a:srcRect/>
            <a:stretch>
              <a:fillRect l="-1" t="7709" r="-209936" b="-1"/>
            </a:stretch>
          </a:blipFill>
        </p:spPr>
      </p:sp>
      <p:grpSp>
        <p:nvGrpSpPr>
          <p:cNvPr id="11" name="Group 10"/>
          <p:cNvGrpSpPr/>
          <p:nvPr/>
        </p:nvGrpSpPr>
        <p:grpSpPr>
          <a:xfrm>
            <a:off x="838200" y="3090419"/>
            <a:ext cx="7772400" cy="1543369"/>
            <a:chOff x="730725" y="2318734"/>
            <a:chExt cx="7659104" cy="1543369"/>
          </a:xfrm>
        </p:grpSpPr>
        <p:grpSp>
          <p:nvGrpSpPr>
            <p:cNvPr id="20" name="Group 24"/>
            <p:cNvGrpSpPr/>
            <p:nvPr/>
          </p:nvGrpSpPr>
          <p:grpSpPr>
            <a:xfrm>
              <a:off x="730725" y="2318734"/>
              <a:ext cx="7659104" cy="1543369"/>
              <a:chOff x="0" y="0"/>
              <a:chExt cx="2736421" cy="749111"/>
            </a:xfrm>
          </p:grpSpPr>
          <p:sp>
            <p:nvSpPr>
              <p:cNvPr id="21" name="Freeform 25"/>
              <p:cNvSpPr/>
              <p:nvPr/>
            </p:nvSpPr>
            <p:spPr>
              <a:xfrm>
                <a:off x="0" y="0"/>
                <a:ext cx="2736421" cy="749111"/>
              </a:xfrm>
              <a:custGeom>
                <a:avLst/>
                <a:gdLst/>
                <a:ahLst/>
                <a:cxnLst/>
                <a:rect l="l" t="t" r="r" b="b"/>
                <a:pathLst>
                  <a:path w="2736421" h="749111">
                    <a:moveTo>
                      <a:pt x="44277" y="0"/>
                    </a:moveTo>
                    <a:lnTo>
                      <a:pt x="2692144" y="0"/>
                    </a:lnTo>
                    <a:cubicBezTo>
                      <a:pt x="2703887" y="0"/>
                      <a:pt x="2715149" y="4665"/>
                      <a:pt x="2723453" y="12968"/>
                    </a:cubicBezTo>
                    <a:cubicBezTo>
                      <a:pt x="2731757" y="21272"/>
                      <a:pt x="2736421" y="32534"/>
                      <a:pt x="2736421" y="44277"/>
                    </a:cubicBezTo>
                    <a:lnTo>
                      <a:pt x="2736421" y="704834"/>
                    </a:lnTo>
                    <a:cubicBezTo>
                      <a:pt x="2736421" y="716577"/>
                      <a:pt x="2731757" y="727839"/>
                      <a:pt x="2723453" y="736143"/>
                    </a:cubicBezTo>
                    <a:cubicBezTo>
                      <a:pt x="2715149" y="744446"/>
                      <a:pt x="2703887" y="749111"/>
                      <a:pt x="2692144" y="749111"/>
                    </a:cubicBezTo>
                    <a:lnTo>
                      <a:pt x="44277" y="749111"/>
                    </a:lnTo>
                    <a:cubicBezTo>
                      <a:pt x="32534" y="749111"/>
                      <a:pt x="21272" y="744446"/>
                      <a:pt x="12968" y="736143"/>
                    </a:cubicBezTo>
                    <a:cubicBezTo>
                      <a:pt x="4665" y="727839"/>
                      <a:pt x="0" y="716577"/>
                      <a:pt x="0" y="704834"/>
                    </a:cubicBezTo>
                    <a:lnTo>
                      <a:pt x="0" y="44277"/>
                    </a:lnTo>
                    <a:cubicBezTo>
                      <a:pt x="0" y="32534"/>
                      <a:pt x="4665" y="21272"/>
                      <a:pt x="12968" y="12968"/>
                    </a:cubicBezTo>
                    <a:cubicBezTo>
                      <a:pt x="21272" y="4665"/>
                      <a:pt x="32534" y="0"/>
                      <a:pt x="44277" y="0"/>
                    </a:cubicBezTo>
                    <a:close/>
                  </a:path>
                </a:pathLst>
              </a:custGeom>
              <a:solidFill>
                <a:schemeClr val="bg1"/>
              </a:solidFill>
              <a:ln w="38100" cap="rnd">
                <a:solidFill>
                  <a:srgbClr val="000000"/>
                </a:solidFill>
                <a:prstDash val="dashDot"/>
                <a:round/>
              </a:ln>
            </p:spPr>
          </p:sp>
          <p:sp>
            <p:nvSpPr>
              <p:cNvPr id="22" name="TextBox 2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2800"/>
              </a:p>
            </p:txBody>
          </p:sp>
        </p:grpSp>
        <p:sp>
          <p:nvSpPr>
            <p:cNvPr id="9" name="TextBox 8"/>
            <p:cNvSpPr txBox="1"/>
            <p:nvPr/>
          </p:nvSpPr>
          <p:spPr>
            <a:xfrm flipH="1">
              <a:off x="1013765" y="2353207"/>
              <a:ext cx="6705600" cy="1446550"/>
            </a:xfrm>
            <a:prstGeom prst="rect">
              <a:avLst/>
            </a:prstGeom>
            <a:noFill/>
          </p:spPr>
          <p:txBody>
            <a:bodyPr wrap="square" rtlCol="0">
              <a:spAutoFit/>
            </a:bodyPr>
            <a:lstStyle/>
            <a:p>
              <a:pPr algn="ctr"/>
              <a:r>
                <a:rPr lang="en-US" sz="8800" b="1" dirty="0" err="1">
                  <a:latin typeface="Cambria" panose="02040503050406030204" pitchFamily="18" charset="0"/>
                  <a:ea typeface="Cambria" panose="02040503050406030204" pitchFamily="18" charset="0"/>
                </a:rPr>
                <a:t>hão</a:t>
              </a:r>
              <a:r>
                <a:rPr lang="en-US" sz="8800" b="1" dirty="0">
                  <a:latin typeface="Cambria" panose="02040503050406030204" pitchFamily="18" charset="0"/>
                  <a:ea typeface="Cambria" panose="02040503050406030204" pitchFamily="18" charset="0"/>
                </a:rPr>
                <a:t> </a:t>
              </a:r>
              <a:r>
                <a:rPr lang="en-US" sz="8800" b="1" dirty="0" err="1">
                  <a:latin typeface="Cambria" panose="02040503050406030204" pitchFamily="18" charset="0"/>
                  <a:ea typeface="Cambria" panose="02040503050406030204" pitchFamily="18" charset="0"/>
                </a:rPr>
                <a:t>huyền</a:t>
              </a:r>
              <a:endParaRPr lang="en-US" sz="8800" b="1" dirty="0">
                <a:latin typeface="Cambria" panose="02040503050406030204" pitchFamily="18" charset="0"/>
                <a:ea typeface="Cambria" panose="02040503050406030204" pitchFamily="18" charset="0"/>
              </a:endParaRPr>
            </a:p>
          </p:txBody>
        </p:sp>
      </p:grpSp>
      <p:sp>
        <p:nvSpPr>
          <p:cNvPr id="26" name="TextBox 25"/>
          <p:cNvSpPr txBox="1"/>
          <p:nvPr/>
        </p:nvSpPr>
        <p:spPr>
          <a:xfrm flipH="1">
            <a:off x="1875064" y="4987457"/>
            <a:ext cx="14359988" cy="2800767"/>
          </a:xfrm>
          <a:prstGeom prst="rect">
            <a:avLst/>
          </a:prstGeom>
          <a:noFill/>
        </p:spPr>
        <p:txBody>
          <a:bodyPr wrap="square" rtlCol="0">
            <a:spAutoFit/>
          </a:bodyPr>
          <a:lstStyle/>
          <a:p>
            <a:pPr algn="ctr"/>
            <a:r>
              <a:rPr lang="en-US" sz="8800" dirty="0" err="1">
                <a:latin typeface="Cambria" panose="02040503050406030204" pitchFamily="18" charset="0"/>
                <a:ea typeface="Cambria" panose="02040503050406030204" pitchFamily="18" charset="0"/>
              </a:rPr>
              <a:t>không</a:t>
            </a:r>
            <a:r>
              <a:rPr lang="en-US" sz="8800" dirty="0">
                <a:latin typeface="Cambria" panose="02040503050406030204" pitchFamily="18" charset="0"/>
                <a:ea typeface="Cambria" panose="02040503050406030204" pitchFamily="18" charset="0"/>
              </a:rPr>
              <a:t> </a:t>
            </a:r>
            <a:r>
              <a:rPr lang="en-US" sz="8800" dirty="0" err="1">
                <a:latin typeface="Cambria" panose="02040503050406030204" pitchFamily="18" charset="0"/>
                <a:ea typeface="Cambria" panose="02040503050406030204" pitchFamily="18" charset="0"/>
              </a:rPr>
              <a:t>thể</a:t>
            </a:r>
            <a:r>
              <a:rPr lang="en-US" sz="8800" dirty="0">
                <a:latin typeface="Cambria" panose="02040503050406030204" pitchFamily="18" charset="0"/>
                <a:ea typeface="Cambria" panose="02040503050406030204" pitchFamily="18" charset="0"/>
              </a:rPr>
              <a:t> </a:t>
            </a:r>
            <a:r>
              <a:rPr lang="en-US" sz="8800" dirty="0" err="1">
                <a:latin typeface="Cambria" panose="02040503050406030204" pitchFamily="18" charset="0"/>
                <a:ea typeface="Cambria" panose="02040503050406030204" pitchFamily="18" charset="0"/>
              </a:rPr>
              <a:t>có</a:t>
            </a:r>
            <a:r>
              <a:rPr lang="en-US" sz="8800" dirty="0">
                <a:latin typeface="Cambria" panose="02040503050406030204" pitchFamily="18" charset="0"/>
                <a:ea typeface="Cambria" panose="02040503050406030204" pitchFamily="18" charset="0"/>
              </a:rPr>
              <a:t> </a:t>
            </a:r>
            <a:r>
              <a:rPr lang="en-US" sz="8800" dirty="0" err="1">
                <a:latin typeface="Cambria" panose="02040503050406030204" pitchFamily="18" charset="0"/>
                <a:ea typeface="Cambria" panose="02040503050406030204" pitchFamily="18" charset="0"/>
              </a:rPr>
              <a:t>thật</a:t>
            </a:r>
            <a:r>
              <a:rPr lang="en-US" sz="8800" dirty="0">
                <a:latin typeface="Cambria" panose="02040503050406030204" pitchFamily="18" charset="0"/>
                <a:ea typeface="Cambria" panose="02040503050406030204" pitchFamily="18" charset="0"/>
              </a:rPr>
              <a:t> </a:t>
            </a:r>
            <a:r>
              <a:rPr lang="en-US" sz="8800" dirty="0" err="1">
                <a:latin typeface="Cambria" panose="02040503050406030204" pitchFamily="18" charset="0"/>
                <a:ea typeface="Cambria" panose="02040503050406030204" pitchFamily="18" charset="0"/>
              </a:rPr>
              <a:t>hoặc</a:t>
            </a:r>
            <a:r>
              <a:rPr lang="en-US" sz="8800" dirty="0">
                <a:latin typeface="Cambria" panose="02040503050406030204" pitchFamily="18" charset="0"/>
                <a:ea typeface="Cambria" panose="02040503050406030204" pitchFamily="18" charset="0"/>
              </a:rPr>
              <a:t> </a:t>
            </a:r>
          </a:p>
          <a:p>
            <a:pPr algn="ctr"/>
            <a:r>
              <a:rPr lang="en-US" sz="8800" dirty="0" err="1">
                <a:latin typeface="Cambria" panose="02040503050406030204" pitchFamily="18" charset="0"/>
                <a:ea typeface="Cambria" panose="02040503050406030204" pitchFamily="18" charset="0"/>
              </a:rPr>
              <a:t>không</a:t>
            </a:r>
            <a:r>
              <a:rPr lang="en-US" sz="8800" dirty="0">
                <a:latin typeface="Cambria" panose="02040503050406030204" pitchFamily="18" charset="0"/>
                <a:ea typeface="Cambria" panose="02040503050406030204" pitchFamily="18" charset="0"/>
              </a:rPr>
              <a:t> </a:t>
            </a:r>
            <a:r>
              <a:rPr lang="en-US" sz="8800" dirty="0" err="1">
                <a:latin typeface="Cambria" panose="02040503050406030204" pitchFamily="18" charset="0"/>
                <a:ea typeface="Cambria" panose="02040503050406030204" pitchFamily="18" charset="0"/>
              </a:rPr>
              <a:t>thể</a:t>
            </a:r>
            <a:r>
              <a:rPr lang="en-US" sz="8800" dirty="0">
                <a:latin typeface="Cambria" panose="02040503050406030204" pitchFamily="18" charset="0"/>
                <a:ea typeface="Cambria" panose="02040503050406030204" pitchFamily="18" charset="0"/>
              </a:rPr>
              <a:t> </a:t>
            </a:r>
            <a:r>
              <a:rPr lang="en-US" sz="8800" dirty="0" err="1">
                <a:latin typeface="Cambria" panose="02040503050406030204" pitchFamily="18" charset="0"/>
                <a:ea typeface="Cambria" panose="02040503050406030204" pitchFamily="18" charset="0"/>
              </a:rPr>
              <a:t>thành</a:t>
            </a:r>
            <a:r>
              <a:rPr lang="en-US" sz="8800" dirty="0">
                <a:latin typeface="Cambria" panose="02040503050406030204" pitchFamily="18" charset="0"/>
                <a:ea typeface="Cambria" panose="02040503050406030204" pitchFamily="18" charset="0"/>
              </a:rPr>
              <a:t> </a:t>
            </a:r>
            <a:r>
              <a:rPr lang="en-US" sz="8800" dirty="0" err="1">
                <a:latin typeface="Cambria" panose="02040503050406030204" pitchFamily="18" charset="0"/>
                <a:ea typeface="Cambria" panose="02040503050406030204" pitchFamily="18" charset="0"/>
              </a:rPr>
              <a:t>sự</a:t>
            </a:r>
            <a:r>
              <a:rPr lang="en-US" sz="8800" dirty="0">
                <a:latin typeface="Cambria" panose="02040503050406030204" pitchFamily="18" charset="0"/>
                <a:ea typeface="Cambria" panose="02040503050406030204" pitchFamily="18" charset="0"/>
              </a:rPr>
              <a:t> </a:t>
            </a:r>
            <a:r>
              <a:rPr lang="en-US" sz="8800" dirty="0" err="1">
                <a:latin typeface="Cambria" panose="02040503050406030204" pitchFamily="18" charset="0"/>
                <a:ea typeface="Cambria" panose="02040503050406030204" pitchFamily="18" charset="0"/>
              </a:rPr>
              <a:t>thật</a:t>
            </a:r>
            <a:endParaRPr lang="en-US" sz="8800" dirty="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5"/>
          <a:stretch>
            <a:fillRect/>
          </a:stretch>
        </p:blipFill>
        <p:spPr>
          <a:xfrm>
            <a:off x="4382967" y="228530"/>
            <a:ext cx="10120237" cy="1859441"/>
          </a:xfrm>
          <a:prstGeom prst="rect">
            <a:avLst/>
          </a:prstGeom>
        </p:spPr>
      </p:pic>
    </p:spTree>
    <p:extLst>
      <p:ext uri="{BB962C8B-B14F-4D97-AF65-F5344CB8AC3E}">
        <p14:creationId xmlns:p14="http://schemas.microsoft.com/office/powerpoint/2010/main" val="4169824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l="-7017" t="-4462" r="-2861" b="-5416"/>
            </a:stretch>
          </a:blipFill>
        </p:spPr>
      </p:sp>
      <p:grpSp>
        <p:nvGrpSpPr>
          <p:cNvPr id="3" name="Group 3"/>
          <p:cNvGrpSpPr/>
          <p:nvPr/>
        </p:nvGrpSpPr>
        <p:grpSpPr>
          <a:xfrm>
            <a:off x="-231140" y="4330729"/>
            <a:ext cx="18750280" cy="3978081"/>
            <a:chOff x="0" y="0"/>
            <a:chExt cx="25000373" cy="5304109"/>
          </a:xfrm>
        </p:grpSpPr>
        <p:sp>
          <p:nvSpPr>
            <p:cNvPr id="4" name="Freeform 4"/>
            <p:cNvSpPr/>
            <p:nvPr/>
          </p:nvSpPr>
          <p:spPr>
            <a:xfrm>
              <a:off x="0" y="0"/>
              <a:ext cx="11196008" cy="5304109"/>
            </a:xfrm>
            <a:custGeom>
              <a:avLst/>
              <a:gdLst/>
              <a:ahLst/>
              <a:cxnLst/>
              <a:rect l="l" t="t" r="r" b="b"/>
              <a:pathLst>
                <a:path w="11196008" h="5304109">
                  <a:moveTo>
                    <a:pt x="0" y="0"/>
                  </a:moveTo>
                  <a:lnTo>
                    <a:pt x="11196008" y="0"/>
                  </a:lnTo>
                  <a:lnTo>
                    <a:pt x="11196008" y="5304109"/>
                  </a:lnTo>
                  <a:lnTo>
                    <a:pt x="0" y="5304109"/>
                  </a:lnTo>
                  <a:lnTo>
                    <a:pt x="0" y="0"/>
                  </a:lnTo>
                  <a:close/>
                </a:path>
              </a:pathLst>
            </a:custGeom>
            <a:blipFill>
              <a:blip r:embed="rId4"/>
              <a:stretch>
                <a:fillRect/>
              </a:stretch>
            </a:blipFill>
          </p:spPr>
        </p:sp>
        <p:sp>
          <p:nvSpPr>
            <p:cNvPr id="5" name="Freeform 5"/>
            <p:cNvSpPr/>
            <p:nvPr/>
          </p:nvSpPr>
          <p:spPr>
            <a:xfrm>
              <a:off x="10304517" y="0"/>
              <a:ext cx="11196008" cy="5304109"/>
            </a:xfrm>
            <a:custGeom>
              <a:avLst/>
              <a:gdLst/>
              <a:ahLst/>
              <a:cxnLst/>
              <a:rect l="l" t="t" r="r" b="b"/>
              <a:pathLst>
                <a:path w="11196008" h="5304109">
                  <a:moveTo>
                    <a:pt x="0" y="0"/>
                  </a:moveTo>
                  <a:lnTo>
                    <a:pt x="11196007" y="0"/>
                  </a:lnTo>
                  <a:lnTo>
                    <a:pt x="11196007" y="5304109"/>
                  </a:lnTo>
                  <a:lnTo>
                    <a:pt x="0" y="5304109"/>
                  </a:lnTo>
                  <a:lnTo>
                    <a:pt x="0" y="0"/>
                  </a:lnTo>
                  <a:close/>
                </a:path>
              </a:pathLst>
            </a:custGeom>
            <a:blipFill>
              <a:blip r:embed="rId4"/>
              <a:stretch>
                <a:fillRect/>
              </a:stretch>
            </a:blipFill>
          </p:spPr>
        </p:sp>
        <p:sp>
          <p:nvSpPr>
            <p:cNvPr id="6" name="Freeform 6"/>
            <p:cNvSpPr/>
            <p:nvPr/>
          </p:nvSpPr>
          <p:spPr>
            <a:xfrm>
              <a:off x="21004581" y="0"/>
              <a:ext cx="3995792" cy="5304109"/>
            </a:xfrm>
            <a:custGeom>
              <a:avLst/>
              <a:gdLst/>
              <a:ahLst/>
              <a:cxnLst/>
              <a:rect l="l" t="t" r="r" b="b"/>
              <a:pathLst>
                <a:path w="3995792" h="5304109">
                  <a:moveTo>
                    <a:pt x="0" y="0"/>
                  </a:moveTo>
                  <a:lnTo>
                    <a:pt x="3995792" y="0"/>
                  </a:lnTo>
                  <a:lnTo>
                    <a:pt x="3995792" y="5304109"/>
                  </a:lnTo>
                  <a:lnTo>
                    <a:pt x="0" y="5304109"/>
                  </a:lnTo>
                  <a:lnTo>
                    <a:pt x="0" y="0"/>
                  </a:lnTo>
                  <a:close/>
                </a:path>
              </a:pathLst>
            </a:custGeom>
            <a:blipFill>
              <a:blip r:embed="rId4"/>
              <a:stretch>
                <a:fillRect r="-180194"/>
              </a:stretch>
            </a:blipFill>
          </p:spPr>
        </p:sp>
      </p:grpSp>
      <p:sp>
        <p:nvSpPr>
          <p:cNvPr id="7" name="Freeform 7"/>
          <p:cNvSpPr/>
          <p:nvPr/>
        </p:nvSpPr>
        <p:spPr>
          <a:xfrm>
            <a:off x="-76200" y="5905500"/>
            <a:ext cx="18592800" cy="4419601"/>
          </a:xfrm>
          <a:custGeom>
            <a:avLst/>
            <a:gdLst/>
            <a:ahLst/>
            <a:cxnLst/>
            <a:rect l="l" t="t" r="r" b="b"/>
            <a:pathLst>
              <a:path w="21273109" h="8653631">
                <a:moveTo>
                  <a:pt x="0" y="0"/>
                </a:moveTo>
                <a:lnTo>
                  <a:pt x="21273108" y="0"/>
                </a:lnTo>
                <a:lnTo>
                  <a:pt x="21273108" y="8653631"/>
                </a:lnTo>
                <a:lnTo>
                  <a:pt x="0" y="8653631"/>
                </a:lnTo>
                <a:lnTo>
                  <a:pt x="0" y="0"/>
                </a:lnTo>
                <a:close/>
              </a:path>
            </a:pathLst>
          </a:custGeom>
          <a:blipFill>
            <a:blip r:embed="rId5"/>
            <a:srcRect/>
            <a:stretch>
              <a:fillRect l="-29197" t="14478" r="-25300" b="-110278"/>
            </a:stretch>
          </a:blipFill>
        </p:spPr>
      </p:sp>
      <p:sp>
        <p:nvSpPr>
          <p:cNvPr id="8" name="Freeform 8"/>
          <p:cNvSpPr/>
          <p:nvPr/>
        </p:nvSpPr>
        <p:spPr>
          <a:xfrm>
            <a:off x="-1" y="-114300"/>
            <a:ext cx="7966627" cy="10986488"/>
          </a:xfrm>
          <a:custGeom>
            <a:avLst/>
            <a:gdLst/>
            <a:ahLst/>
            <a:cxnLst/>
            <a:rect l="l" t="t" r="r" b="b"/>
            <a:pathLst>
              <a:path w="12224750" h="13333061">
                <a:moveTo>
                  <a:pt x="0" y="0"/>
                </a:moveTo>
                <a:lnTo>
                  <a:pt x="12224751" y="0"/>
                </a:lnTo>
                <a:lnTo>
                  <a:pt x="12224751" y="13333061"/>
                </a:lnTo>
                <a:lnTo>
                  <a:pt x="0" y="13333061"/>
                </a:lnTo>
                <a:lnTo>
                  <a:pt x="0" y="0"/>
                </a:lnTo>
                <a:close/>
              </a:path>
            </a:pathLst>
          </a:custGeom>
          <a:blipFill>
            <a:blip r:embed="rId6"/>
            <a:srcRect/>
            <a:stretch>
              <a:fillRect l="-53450" t="-21357" b="-2"/>
            </a:stretch>
          </a:blipFill>
        </p:spPr>
      </p:sp>
      <p:sp>
        <p:nvSpPr>
          <p:cNvPr id="9" name="Freeform 9"/>
          <p:cNvSpPr/>
          <p:nvPr/>
        </p:nvSpPr>
        <p:spPr>
          <a:xfrm>
            <a:off x="11766835" y="-38100"/>
            <a:ext cx="6597365" cy="10363200"/>
          </a:xfrm>
          <a:custGeom>
            <a:avLst/>
            <a:gdLst/>
            <a:ahLst/>
            <a:cxnLst/>
            <a:rect l="l" t="t" r="r" b="b"/>
            <a:pathLst>
              <a:path w="8232227" h="12037049">
                <a:moveTo>
                  <a:pt x="0" y="0"/>
                </a:moveTo>
                <a:lnTo>
                  <a:pt x="8232227" y="0"/>
                </a:lnTo>
                <a:lnTo>
                  <a:pt x="8232227" y="12037049"/>
                </a:lnTo>
                <a:lnTo>
                  <a:pt x="0" y="12037049"/>
                </a:lnTo>
                <a:lnTo>
                  <a:pt x="0" y="0"/>
                </a:lnTo>
                <a:close/>
              </a:path>
            </a:pathLst>
          </a:custGeom>
          <a:blipFill>
            <a:blip r:embed="rId6"/>
            <a:srcRect/>
            <a:stretch>
              <a:fillRect l="1" t="-32393" r="-111255" b="-14287"/>
            </a:stretch>
          </a:blipFill>
        </p:spPr>
      </p:sp>
      <p:sp>
        <p:nvSpPr>
          <p:cNvPr id="10" name="Freeform 10"/>
          <p:cNvSpPr/>
          <p:nvPr/>
        </p:nvSpPr>
        <p:spPr>
          <a:xfrm>
            <a:off x="14270216" y="7634482"/>
            <a:ext cx="5512504" cy="4251519"/>
          </a:xfrm>
          <a:custGeom>
            <a:avLst/>
            <a:gdLst/>
            <a:ahLst/>
            <a:cxnLst/>
            <a:rect l="l" t="t" r="r" b="b"/>
            <a:pathLst>
              <a:path w="5512504" h="4251519">
                <a:moveTo>
                  <a:pt x="0" y="0"/>
                </a:moveTo>
                <a:lnTo>
                  <a:pt x="5512503" y="0"/>
                </a:lnTo>
                <a:lnTo>
                  <a:pt x="5512503" y="4251519"/>
                </a:lnTo>
                <a:lnTo>
                  <a:pt x="0" y="4251519"/>
                </a:lnTo>
                <a:lnTo>
                  <a:pt x="0" y="0"/>
                </a:lnTo>
                <a:close/>
              </a:path>
            </a:pathLst>
          </a:custGeom>
          <a:blipFill>
            <a:blip r:embed="rId7"/>
            <a:stretch>
              <a:fillRect/>
            </a:stretch>
          </a:blipFill>
        </p:spPr>
      </p:sp>
      <p:sp>
        <p:nvSpPr>
          <p:cNvPr id="11" name="Freeform 11"/>
          <p:cNvSpPr/>
          <p:nvPr/>
        </p:nvSpPr>
        <p:spPr>
          <a:xfrm>
            <a:off x="-1778469" y="7634482"/>
            <a:ext cx="4392303" cy="3387564"/>
          </a:xfrm>
          <a:custGeom>
            <a:avLst/>
            <a:gdLst/>
            <a:ahLst/>
            <a:cxnLst/>
            <a:rect l="l" t="t" r="r" b="b"/>
            <a:pathLst>
              <a:path w="4392303" h="3387564">
                <a:moveTo>
                  <a:pt x="0" y="0"/>
                </a:moveTo>
                <a:lnTo>
                  <a:pt x="4392303" y="0"/>
                </a:lnTo>
                <a:lnTo>
                  <a:pt x="4392303" y="3387564"/>
                </a:lnTo>
                <a:lnTo>
                  <a:pt x="0" y="3387564"/>
                </a:lnTo>
                <a:lnTo>
                  <a:pt x="0" y="0"/>
                </a:lnTo>
                <a:close/>
              </a:path>
            </a:pathLst>
          </a:custGeom>
          <a:blipFill>
            <a:blip r:embed="rId7"/>
            <a:stretch>
              <a:fillRect/>
            </a:stretch>
          </a:blipFill>
        </p:spPr>
      </p:sp>
      <p:grpSp>
        <p:nvGrpSpPr>
          <p:cNvPr id="43" name="Group 42"/>
          <p:cNvGrpSpPr/>
          <p:nvPr/>
        </p:nvGrpSpPr>
        <p:grpSpPr>
          <a:xfrm>
            <a:off x="301696" y="1666515"/>
            <a:ext cx="6272803" cy="3451600"/>
            <a:chOff x="280397" y="1243613"/>
            <a:chExt cx="6272803" cy="3451600"/>
          </a:xfrm>
        </p:grpSpPr>
        <p:sp>
          <p:nvSpPr>
            <p:cNvPr id="33" name="Freeform 9"/>
            <p:cNvSpPr/>
            <p:nvPr/>
          </p:nvSpPr>
          <p:spPr>
            <a:xfrm>
              <a:off x="280397" y="1243613"/>
              <a:ext cx="6272803" cy="3451600"/>
            </a:xfrm>
            <a:custGeom>
              <a:avLst/>
              <a:gdLst/>
              <a:ahLst/>
              <a:cxnLst/>
              <a:rect l="l" t="t" r="r" b="b"/>
              <a:pathLst>
                <a:path w="7140651" h="4114800">
                  <a:moveTo>
                    <a:pt x="0" y="0"/>
                  </a:moveTo>
                  <a:lnTo>
                    <a:pt x="7140651" y="0"/>
                  </a:lnTo>
                  <a:lnTo>
                    <a:pt x="714065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TextBox 22">
              <a:extLst>
                <a:ext uri="{FF2B5EF4-FFF2-40B4-BE49-F238E27FC236}">
                  <a16:creationId xmlns:a16="http://schemas.microsoft.com/office/drawing/2014/main" id="{A1546FC6-B2F5-92DB-906C-CA28FE249DAA}"/>
                </a:ext>
              </a:extLst>
            </p:cNvPr>
            <p:cNvSpPr txBox="1"/>
            <p:nvPr/>
          </p:nvSpPr>
          <p:spPr>
            <a:xfrm>
              <a:off x="908772" y="1807255"/>
              <a:ext cx="4266645" cy="2207240"/>
            </a:xfrm>
            <a:prstGeom prst="flowChartTerminator">
              <a:avLst/>
            </a:prstGeom>
            <a:noFill/>
            <a:ln w="25400" cap="flat" cmpd="sng" algn="ctr">
              <a:noFill/>
              <a:prstDash val="solid"/>
            </a:ln>
            <a:effectLst/>
          </p:spPr>
          <p:txBody>
            <a:bodyPr wrap="square">
              <a:spAutoFit/>
            </a:bodyPr>
            <a:lstStyle/>
            <a:p>
              <a:pPr algn="ctr" defTabSz="1371600">
                <a:buClr>
                  <a:srgbClr val="000000"/>
                </a:buClr>
                <a:defRPr/>
              </a:pPr>
              <a:r>
                <a:rPr lang="en-US" sz="4800" b="1" kern="0" dirty="0" err="1">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Đọc</a:t>
              </a:r>
              <a:r>
                <a:rPr lang="en-US" sz="48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đúng</a:t>
              </a:r>
              <a:r>
                <a:rPr lang="en-US" sz="48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a:t>
              </a:r>
            </a:p>
            <a:p>
              <a:pPr algn="ctr" defTabSz="1371600">
                <a:buClr>
                  <a:srgbClr val="000000"/>
                </a:buClr>
                <a:defRPr/>
              </a:pPr>
              <a:r>
                <a:rPr lang="en-US" sz="48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to </a:t>
              </a:r>
              <a:r>
                <a:rPr lang="en-US" sz="4800" b="1" kern="0" dirty="0" err="1">
                  <a:solidFill>
                    <a:schemeClr val="bg1"/>
                  </a:solidFill>
                  <a:latin typeface="Calibri" panose="020F0502020204030204" pitchFamily="34" charset="0"/>
                  <a:ea typeface="Calibri" panose="020F0502020204030204" pitchFamily="34" charset="0"/>
                  <a:cs typeface="Calibri" panose="020F0502020204030204" pitchFamily="34" charset="0"/>
                  <a:sym typeface="Arial"/>
                </a:rPr>
                <a:t>rõ</a:t>
              </a:r>
              <a:endParaRPr lang="vi-VN" sz="4800" b="1" kern="0" dirty="0">
                <a:solidFill>
                  <a:schemeClr val="bg1"/>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40" name="Group 39"/>
          <p:cNvGrpSpPr/>
          <p:nvPr/>
        </p:nvGrpSpPr>
        <p:grpSpPr>
          <a:xfrm>
            <a:off x="11506942" y="1776948"/>
            <a:ext cx="5655952" cy="3171237"/>
            <a:chOff x="11393055" y="1140442"/>
            <a:chExt cx="5655952" cy="3171237"/>
          </a:xfrm>
        </p:grpSpPr>
        <p:sp>
          <p:nvSpPr>
            <p:cNvPr id="34" name="Freeform 7"/>
            <p:cNvSpPr/>
            <p:nvPr/>
          </p:nvSpPr>
          <p:spPr>
            <a:xfrm flipH="1">
              <a:off x="11393055" y="1140442"/>
              <a:ext cx="5655952" cy="3171237"/>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TextBox 26">
              <a:extLst>
                <a:ext uri="{FF2B5EF4-FFF2-40B4-BE49-F238E27FC236}">
                  <a16:creationId xmlns:a16="http://schemas.microsoft.com/office/drawing/2014/main" id="{A1546FC6-B2F5-92DB-906C-CA28FE249DAA}"/>
                </a:ext>
              </a:extLst>
            </p:cNvPr>
            <p:cNvSpPr txBox="1"/>
            <p:nvPr/>
          </p:nvSpPr>
          <p:spPr>
            <a:xfrm>
              <a:off x="12360057" y="2297699"/>
              <a:ext cx="4266645" cy="1168539"/>
            </a:xfrm>
            <a:prstGeom prst="flowChartTerminator">
              <a:avLst/>
            </a:prstGeom>
            <a:noFill/>
            <a:ln w="25400" cap="flat" cmpd="sng" algn="ctr">
              <a:noFill/>
              <a:prstDash val="solid"/>
            </a:ln>
            <a:effectLst/>
          </p:spPr>
          <p:txBody>
            <a:bodyPr wrap="square">
              <a:spAutoFit/>
            </a:bodyPr>
            <a:lstStyle/>
            <a:p>
              <a:pPr algn="ctr" defTabSz="1371600">
                <a:buClr>
                  <a:srgbClr val="000000"/>
                </a:buClr>
                <a:defRPr/>
              </a:pP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Giọng</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đọc</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hay</a:t>
              </a:r>
              <a:endParaRPr lang="vi-VN"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41" name="Group 40"/>
          <p:cNvGrpSpPr/>
          <p:nvPr/>
        </p:nvGrpSpPr>
        <p:grpSpPr>
          <a:xfrm>
            <a:off x="11597608" y="5683684"/>
            <a:ext cx="6429375" cy="4114800"/>
            <a:chOff x="11072772" y="5953980"/>
            <a:chExt cx="6429375" cy="4114800"/>
          </a:xfrm>
        </p:grpSpPr>
        <p:sp>
          <p:nvSpPr>
            <p:cNvPr id="35" name="Freeform 8"/>
            <p:cNvSpPr/>
            <p:nvPr/>
          </p:nvSpPr>
          <p:spPr>
            <a:xfrm flipV="1">
              <a:off x="11072772" y="5953980"/>
              <a:ext cx="6429375" cy="4114800"/>
            </a:xfrm>
            <a:custGeom>
              <a:avLst/>
              <a:gdLst/>
              <a:ahLst/>
              <a:cxnLst/>
              <a:rect l="l" t="t" r="r" b="b"/>
              <a:pathLst>
                <a:path w="6429375" h="4114800">
                  <a:moveTo>
                    <a:pt x="0" y="0"/>
                  </a:moveTo>
                  <a:lnTo>
                    <a:pt x="6429375" y="0"/>
                  </a:lnTo>
                  <a:lnTo>
                    <a:pt x="642937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0" name="TextBox 29">
              <a:extLst>
                <a:ext uri="{FF2B5EF4-FFF2-40B4-BE49-F238E27FC236}">
                  <a16:creationId xmlns:a16="http://schemas.microsoft.com/office/drawing/2014/main" id="{A1546FC6-B2F5-92DB-906C-CA28FE249DAA}"/>
                </a:ext>
              </a:extLst>
            </p:cNvPr>
            <p:cNvSpPr txBox="1"/>
            <p:nvPr/>
          </p:nvSpPr>
          <p:spPr>
            <a:xfrm>
              <a:off x="11186417" y="6981555"/>
              <a:ext cx="6293545" cy="2207240"/>
            </a:xfrm>
            <a:prstGeom prst="flowChartTerminator">
              <a:avLst/>
            </a:prstGeom>
            <a:noFill/>
            <a:ln w="25400" cap="flat" cmpd="sng" algn="ctr">
              <a:noFill/>
              <a:prstDash val="solid"/>
            </a:ln>
            <a:effectLst/>
          </p:spPr>
          <p:txBody>
            <a:bodyPr wrap="square">
              <a:spAutoFit/>
            </a:bodyPr>
            <a:lstStyle/>
            <a:p>
              <a:pPr algn="ctr" defTabSz="1371600">
                <a:buClr>
                  <a:srgbClr val="000000"/>
                </a:buClr>
                <a:defRPr/>
              </a:pP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Biết</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thể</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hiện</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p>
            <a:p>
              <a:pPr algn="ctr" defTabSz="1371600">
                <a:buClr>
                  <a:srgbClr val="000000"/>
                </a:buClr>
                <a:defRPr/>
              </a:pP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nét</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mặt</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cử</a:t>
              </a:r>
              <a:r>
                <a:rPr lang="en-US"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48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chỉ</a:t>
              </a:r>
              <a:endParaRPr lang="vi-VN" sz="48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grpSp>
      <p:grpSp>
        <p:nvGrpSpPr>
          <p:cNvPr id="42" name="Group 41"/>
          <p:cNvGrpSpPr/>
          <p:nvPr/>
        </p:nvGrpSpPr>
        <p:grpSpPr>
          <a:xfrm>
            <a:off x="-286098" y="5683684"/>
            <a:ext cx="7601111" cy="4114800"/>
            <a:chOff x="-286098" y="5683684"/>
            <a:chExt cx="7601111" cy="4114800"/>
          </a:xfrm>
        </p:grpSpPr>
        <p:sp>
          <p:nvSpPr>
            <p:cNvPr id="36" name="Freeform 2"/>
            <p:cNvSpPr/>
            <p:nvPr/>
          </p:nvSpPr>
          <p:spPr>
            <a:xfrm flipH="1" flipV="1">
              <a:off x="1028229" y="5683684"/>
              <a:ext cx="5200379" cy="4114800"/>
            </a:xfrm>
            <a:custGeom>
              <a:avLst/>
              <a:gdLst/>
              <a:ahLst/>
              <a:cxnLst/>
              <a:rect l="l" t="t" r="r" b="b"/>
              <a:pathLst>
                <a:path w="5200379" h="4114800">
                  <a:moveTo>
                    <a:pt x="0" y="0"/>
                  </a:moveTo>
                  <a:lnTo>
                    <a:pt x="5200380" y="0"/>
                  </a:lnTo>
                  <a:lnTo>
                    <a:pt x="520038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TextBox 18">
              <a:extLst>
                <a:ext uri="{FF2B5EF4-FFF2-40B4-BE49-F238E27FC236}">
                  <a16:creationId xmlns:a16="http://schemas.microsoft.com/office/drawing/2014/main" id="{578FA444-CEF2-B14A-B980-6CD70C30A1EB}"/>
                </a:ext>
              </a:extLst>
            </p:cNvPr>
            <p:cNvSpPr txBox="1"/>
            <p:nvPr/>
          </p:nvSpPr>
          <p:spPr>
            <a:xfrm rot="21414382">
              <a:off x="-286098" y="6879577"/>
              <a:ext cx="7601111" cy="2466915"/>
            </a:xfrm>
            <a:prstGeom prst="flowChartTerminator">
              <a:avLst/>
            </a:prstGeom>
            <a:noFill/>
            <a:ln w="25400" cap="flat" cmpd="sng" algn="ctr">
              <a:noFill/>
              <a:prstDash val="solid"/>
            </a:ln>
            <a:effectLst/>
          </p:spPr>
          <p:txBody>
            <a:bodyPr wrap="square">
              <a:spAutoFit/>
            </a:bodyPr>
            <a:lstStyle/>
            <a:p>
              <a:pPr algn="ctr" defTabSz="1371600">
                <a:buClr>
                  <a:srgbClr val="000000"/>
                </a:buClr>
                <a:defRPr/>
              </a:pPr>
              <a:r>
                <a:rPr lang="en-US" sz="5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Ngắt</a:t>
              </a:r>
              <a:r>
                <a:rPr lang="en-US" sz="5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5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nghỉ</a:t>
              </a:r>
              <a:r>
                <a:rPr lang="en-US" sz="5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p>
            <a:p>
              <a:pPr algn="ctr" defTabSz="1371600">
                <a:buClr>
                  <a:srgbClr val="000000"/>
                </a:buClr>
                <a:defRPr/>
              </a:pPr>
              <a:r>
                <a:rPr lang="en-US" sz="5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đúng</a:t>
              </a:r>
              <a:r>
                <a:rPr lang="en-US" sz="5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 </a:t>
              </a:r>
              <a:r>
                <a:rPr lang="en-US" sz="5400" b="1" kern="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Arial"/>
                </a:rPr>
                <a:t>chỗ</a:t>
              </a:r>
              <a:endParaRPr lang="vi-VN" sz="5400" b="1" kern="0" dirty="0">
                <a:solidFill>
                  <a:prstClr val="white"/>
                </a:solidFill>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38" name="Picture 37"/>
          <p:cNvPicPr>
            <a:picLocks noChangeAspect="1"/>
          </p:cNvPicPr>
          <p:nvPr/>
        </p:nvPicPr>
        <p:blipFill>
          <a:blip r:embed="rId16"/>
          <a:stretch>
            <a:fillRect/>
          </a:stretch>
        </p:blipFill>
        <p:spPr>
          <a:xfrm>
            <a:off x="5969640" y="2272763"/>
            <a:ext cx="6120914" cy="6212362"/>
          </a:xfrm>
          <a:prstGeom prst="rect">
            <a:avLst/>
          </a:prstGeom>
        </p:spPr>
      </p:pic>
      <p:pic>
        <p:nvPicPr>
          <p:cNvPr id="44" name="Picture 43"/>
          <p:cNvPicPr>
            <a:picLocks noChangeAspect="1"/>
          </p:cNvPicPr>
          <p:nvPr/>
        </p:nvPicPr>
        <p:blipFill>
          <a:blip r:embed="rId17"/>
          <a:stretch>
            <a:fillRect/>
          </a:stretch>
        </p:blipFill>
        <p:spPr>
          <a:xfrm>
            <a:off x="2824941" y="271870"/>
            <a:ext cx="12790517" cy="1572904"/>
          </a:xfrm>
          <a:prstGeom prst="rect">
            <a:avLst/>
          </a:prstGeom>
        </p:spPr>
      </p:pic>
    </p:spTree>
    <p:extLst>
      <p:ext uri="{BB962C8B-B14F-4D97-AF65-F5344CB8AC3E}">
        <p14:creationId xmlns:p14="http://schemas.microsoft.com/office/powerpoint/2010/main" val="250633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p:cTn id="18" dur="500" fill="hold"/>
                                        <p:tgtEl>
                                          <p:spTgt spid="43"/>
                                        </p:tgtEl>
                                        <p:attrNameLst>
                                          <p:attrName>ppt_w</p:attrName>
                                        </p:attrNameLst>
                                      </p:cBhvr>
                                      <p:tavLst>
                                        <p:tav tm="0">
                                          <p:val>
                                            <p:fltVal val="0"/>
                                          </p:val>
                                        </p:tav>
                                        <p:tav tm="100000">
                                          <p:val>
                                            <p:strVal val="#ppt_w"/>
                                          </p:val>
                                        </p:tav>
                                      </p:tavLst>
                                    </p:anim>
                                    <p:anim calcmode="lin" valueType="num">
                                      <p:cBhvr>
                                        <p:cTn id="19" dur="500" fill="hold"/>
                                        <p:tgtEl>
                                          <p:spTgt spid="43"/>
                                        </p:tgtEl>
                                        <p:attrNameLst>
                                          <p:attrName>ppt_h</p:attrName>
                                        </p:attrNameLst>
                                      </p:cBhvr>
                                      <p:tavLst>
                                        <p:tav tm="0">
                                          <p:val>
                                            <p:fltVal val="0"/>
                                          </p:val>
                                        </p:tav>
                                        <p:tav tm="100000">
                                          <p:val>
                                            <p:strVal val="#ppt_h"/>
                                          </p:val>
                                        </p:tav>
                                      </p:tavLst>
                                    </p:anim>
                                    <p:anim calcmode="lin" valueType="num">
                                      <p:cBhvr>
                                        <p:cTn id="20" dur="500" fill="hold"/>
                                        <p:tgtEl>
                                          <p:spTgt spid="43"/>
                                        </p:tgtEl>
                                        <p:attrNameLst>
                                          <p:attrName>style.rotation</p:attrName>
                                        </p:attrNameLst>
                                      </p:cBhvr>
                                      <p:tavLst>
                                        <p:tav tm="0">
                                          <p:val>
                                            <p:fltVal val="90"/>
                                          </p:val>
                                        </p:tav>
                                        <p:tav tm="100000">
                                          <p:val>
                                            <p:fltVal val="0"/>
                                          </p:val>
                                        </p:tav>
                                      </p:tavLst>
                                    </p:anim>
                                    <p:animEffect transition="in" filter="fade">
                                      <p:cBhvr>
                                        <p:cTn id="21"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childTnLst>
                          </p:cTn>
                        </p:par>
                        <p:par>
                          <p:cTn id="22" fill="hold">
                            <p:stCondLst>
                              <p:cond delay="500"/>
                            </p:stCondLst>
                            <p:childTnLst>
                              <p:par>
                                <p:cTn id="23" presetID="31"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 calcmode="lin" valueType="num">
                                      <p:cBhvr>
                                        <p:cTn id="27" dur="500" fill="hold"/>
                                        <p:tgtEl>
                                          <p:spTgt spid="42"/>
                                        </p:tgtEl>
                                        <p:attrNameLst>
                                          <p:attrName>style.rotation</p:attrName>
                                        </p:attrNameLst>
                                      </p:cBhvr>
                                      <p:tavLst>
                                        <p:tav tm="0">
                                          <p:val>
                                            <p:fltVal val="90"/>
                                          </p:val>
                                        </p:tav>
                                        <p:tav tm="100000">
                                          <p:val>
                                            <p:fltVal val="0"/>
                                          </p:val>
                                        </p:tav>
                                      </p:tavLst>
                                    </p:anim>
                                    <p:animEffect transition="in" filter="fade">
                                      <p:cBhvr>
                                        <p:cTn id="28" dur="500"/>
                                        <p:tgtEl>
                                          <p:spTgt spid="42"/>
                                        </p:tgtEl>
                                      </p:cBhvr>
                                    </p:animEffect>
                                  </p:childTnLst>
                                  <p:subTnLst>
                                    <p:audio>
                                      <p:cMediaNode>
                                        <p:cTn display="0" masterRel="sameClick">
                                          <p:stCondLst>
                                            <p:cond evt="begin" delay="0">
                                              <p:tn val="23"/>
                                            </p:cond>
                                          </p:stCondLst>
                                          <p:endCondLst>
                                            <p:cond evt="onStopAudio" delay="0">
                                              <p:tgtEl>
                                                <p:sldTgt/>
                                              </p:tgtEl>
                                            </p:cond>
                                          </p:endCondLst>
                                        </p:cTn>
                                        <p:tgtEl>
                                          <p:sndTgt r:embed="rId2" name="arrow.wav"/>
                                        </p:tgtEl>
                                      </p:cMediaNode>
                                    </p:audio>
                                  </p:subTnLst>
                                </p:cTn>
                              </p:par>
                            </p:childTnLst>
                          </p:cTn>
                        </p:par>
                        <p:par>
                          <p:cTn id="29" fill="hold">
                            <p:stCondLst>
                              <p:cond delay="1000"/>
                            </p:stCondLst>
                            <p:childTnLst>
                              <p:par>
                                <p:cTn id="30" presetID="31" presetClass="entr" presetSubtype="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 calcmode="lin" valueType="num">
                                      <p:cBhvr>
                                        <p:cTn id="34" dur="500" fill="hold"/>
                                        <p:tgtEl>
                                          <p:spTgt spid="40"/>
                                        </p:tgtEl>
                                        <p:attrNameLst>
                                          <p:attrName>style.rotation</p:attrName>
                                        </p:attrNameLst>
                                      </p:cBhvr>
                                      <p:tavLst>
                                        <p:tav tm="0">
                                          <p:val>
                                            <p:fltVal val="90"/>
                                          </p:val>
                                        </p:tav>
                                        <p:tav tm="100000">
                                          <p:val>
                                            <p:fltVal val="0"/>
                                          </p:val>
                                        </p:tav>
                                      </p:tavLst>
                                    </p:anim>
                                    <p:animEffect transition="in" filter="fade">
                                      <p:cBhvr>
                                        <p:cTn id="35"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2" name="arrow.wav"/>
                                        </p:tgtEl>
                                      </p:cMediaNode>
                                    </p:audio>
                                  </p:subTnLst>
                                </p:cTn>
                              </p:par>
                            </p:childTnLst>
                          </p:cTn>
                        </p:par>
                        <p:par>
                          <p:cTn id="36" fill="hold">
                            <p:stCondLst>
                              <p:cond delay="1500"/>
                            </p:stCondLst>
                            <p:childTnLst>
                              <p:par>
                                <p:cTn id="37" presetID="31" presetClass="entr" presetSubtype="0"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 calcmode="lin" valueType="num">
                                      <p:cBhvr>
                                        <p:cTn id="41" dur="500" fill="hold"/>
                                        <p:tgtEl>
                                          <p:spTgt spid="41"/>
                                        </p:tgtEl>
                                        <p:attrNameLst>
                                          <p:attrName>style.rotation</p:attrName>
                                        </p:attrNameLst>
                                      </p:cBhvr>
                                      <p:tavLst>
                                        <p:tav tm="0">
                                          <p:val>
                                            <p:fltVal val="90"/>
                                          </p:val>
                                        </p:tav>
                                        <p:tav tm="100000">
                                          <p:val>
                                            <p:fltVal val="0"/>
                                          </p:val>
                                        </p:tav>
                                      </p:tavLst>
                                    </p:anim>
                                    <p:animEffect transition="in" filter="fade">
                                      <p:cBhvr>
                                        <p:cTn id="42" dur="500"/>
                                        <p:tgtEl>
                                          <p:spTgt spid="41"/>
                                        </p:tgtEl>
                                      </p:cBhvr>
                                    </p:animEffect>
                                  </p:childTnLst>
                                  <p:subTnLst>
                                    <p:audio>
                                      <p:cMediaNode>
                                        <p:cTn display="0" masterRel="sameClick">
                                          <p:stCondLst>
                                            <p:cond evt="begin" delay="0">
                                              <p:tn val="37"/>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l="-7017" t="-4462" r="-2861" b="-5416"/>
            </a:stretch>
          </a:blipFill>
        </p:spPr>
      </p:sp>
      <p:grpSp>
        <p:nvGrpSpPr>
          <p:cNvPr id="3" name="Group 3"/>
          <p:cNvGrpSpPr/>
          <p:nvPr/>
        </p:nvGrpSpPr>
        <p:grpSpPr>
          <a:xfrm>
            <a:off x="-231140" y="4330729"/>
            <a:ext cx="18750280" cy="3978081"/>
            <a:chOff x="0" y="0"/>
            <a:chExt cx="25000373" cy="5304109"/>
          </a:xfrm>
        </p:grpSpPr>
        <p:sp>
          <p:nvSpPr>
            <p:cNvPr id="4" name="Freeform 4"/>
            <p:cNvSpPr/>
            <p:nvPr/>
          </p:nvSpPr>
          <p:spPr>
            <a:xfrm>
              <a:off x="0" y="0"/>
              <a:ext cx="11196008" cy="5304109"/>
            </a:xfrm>
            <a:custGeom>
              <a:avLst/>
              <a:gdLst/>
              <a:ahLst/>
              <a:cxnLst/>
              <a:rect l="l" t="t" r="r" b="b"/>
              <a:pathLst>
                <a:path w="11196008" h="5304109">
                  <a:moveTo>
                    <a:pt x="0" y="0"/>
                  </a:moveTo>
                  <a:lnTo>
                    <a:pt x="11196008" y="0"/>
                  </a:lnTo>
                  <a:lnTo>
                    <a:pt x="11196008" y="5304109"/>
                  </a:lnTo>
                  <a:lnTo>
                    <a:pt x="0" y="5304109"/>
                  </a:lnTo>
                  <a:lnTo>
                    <a:pt x="0" y="0"/>
                  </a:lnTo>
                  <a:close/>
                </a:path>
              </a:pathLst>
            </a:custGeom>
            <a:blipFill>
              <a:blip r:embed="rId3"/>
              <a:stretch>
                <a:fillRect/>
              </a:stretch>
            </a:blipFill>
          </p:spPr>
        </p:sp>
        <p:sp>
          <p:nvSpPr>
            <p:cNvPr id="5" name="Freeform 5"/>
            <p:cNvSpPr/>
            <p:nvPr/>
          </p:nvSpPr>
          <p:spPr>
            <a:xfrm>
              <a:off x="10304517" y="0"/>
              <a:ext cx="11196008" cy="5304109"/>
            </a:xfrm>
            <a:custGeom>
              <a:avLst/>
              <a:gdLst/>
              <a:ahLst/>
              <a:cxnLst/>
              <a:rect l="l" t="t" r="r" b="b"/>
              <a:pathLst>
                <a:path w="11196008" h="5304109">
                  <a:moveTo>
                    <a:pt x="0" y="0"/>
                  </a:moveTo>
                  <a:lnTo>
                    <a:pt x="11196007" y="0"/>
                  </a:lnTo>
                  <a:lnTo>
                    <a:pt x="11196007" y="5304109"/>
                  </a:lnTo>
                  <a:lnTo>
                    <a:pt x="0" y="5304109"/>
                  </a:lnTo>
                  <a:lnTo>
                    <a:pt x="0" y="0"/>
                  </a:lnTo>
                  <a:close/>
                </a:path>
              </a:pathLst>
            </a:custGeom>
            <a:blipFill>
              <a:blip r:embed="rId3"/>
              <a:stretch>
                <a:fillRect/>
              </a:stretch>
            </a:blipFill>
          </p:spPr>
        </p:sp>
        <p:sp>
          <p:nvSpPr>
            <p:cNvPr id="6" name="Freeform 6"/>
            <p:cNvSpPr/>
            <p:nvPr/>
          </p:nvSpPr>
          <p:spPr>
            <a:xfrm>
              <a:off x="21004581" y="0"/>
              <a:ext cx="3995792" cy="5304109"/>
            </a:xfrm>
            <a:custGeom>
              <a:avLst/>
              <a:gdLst/>
              <a:ahLst/>
              <a:cxnLst/>
              <a:rect l="l" t="t" r="r" b="b"/>
              <a:pathLst>
                <a:path w="3995792" h="5304109">
                  <a:moveTo>
                    <a:pt x="0" y="0"/>
                  </a:moveTo>
                  <a:lnTo>
                    <a:pt x="3995792" y="0"/>
                  </a:lnTo>
                  <a:lnTo>
                    <a:pt x="3995792" y="5304109"/>
                  </a:lnTo>
                  <a:lnTo>
                    <a:pt x="0" y="5304109"/>
                  </a:lnTo>
                  <a:lnTo>
                    <a:pt x="0" y="0"/>
                  </a:lnTo>
                  <a:close/>
                </a:path>
              </a:pathLst>
            </a:custGeom>
            <a:blipFill>
              <a:blip r:embed="rId3"/>
              <a:stretch>
                <a:fillRect r="-180194"/>
              </a:stretch>
            </a:blipFill>
          </p:spPr>
        </p:sp>
      </p:grpSp>
      <p:sp>
        <p:nvSpPr>
          <p:cNvPr id="7" name="Freeform 7"/>
          <p:cNvSpPr/>
          <p:nvPr/>
        </p:nvSpPr>
        <p:spPr>
          <a:xfrm>
            <a:off x="-76200" y="5905500"/>
            <a:ext cx="18592800" cy="4419601"/>
          </a:xfrm>
          <a:custGeom>
            <a:avLst/>
            <a:gdLst/>
            <a:ahLst/>
            <a:cxnLst/>
            <a:rect l="l" t="t" r="r" b="b"/>
            <a:pathLst>
              <a:path w="21273109" h="8653631">
                <a:moveTo>
                  <a:pt x="0" y="0"/>
                </a:moveTo>
                <a:lnTo>
                  <a:pt x="21273108" y="0"/>
                </a:lnTo>
                <a:lnTo>
                  <a:pt x="21273108" y="8653631"/>
                </a:lnTo>
                <a:lnTo>
                  <a:pt x="0" y="8653631"/>
                </a:lnTo>
                <a:lnTo>
                  <a:pt x="0" y="0"/>
                </a:lnTo>
                <a:close/>
              </a:path>
            </a:pathLst>
          </a:custGeom>
          <a:blipFill>
            <a:blip r:embed="rId4"/>
            <a:srcRect/>
            <a:stretch>
              <a:fillRect l="-29197" t="14478" r="-25300" b="-110278"/>
            </a:stretch>
          </a:blipFill>
        </p:spPr>
      </p:sp>
      <p:sp>
        <p:nvSpPr>
          <p:cNvPr id="8" name="Freeform 8"/>
          <p:cNvSpPr/>
          <p:nvPr/>
        </p:nvSpPr>
        <p:spPr>
          <a:xfrm>
            <a:off x="-1" y="-114300"/>
            <a:ext cx="7966627" cy="10986488"/>
          </a:xfrm>
          <a:custGeom>
            <a:avLst/>
            <a:gdLst/>
            <a:ahLst/>
            <a:cxnLst/>
            <a:rect l="l" t="t" r="r" b="b"/>
            <a:pathLst>
              <a:path w="12224750" h="13333061">
                <a:moveTo>
                  <a:pt x="0" y="0"/>
                </a:moveTo>
                <a:lnTo>
                  <a:pt x="12224751" y="0"/>
                </a:lnTo>
                <a:lnTo>
                  <a:pt x="12224751" y="13333061"/>
                </a:lnTo>
                <a:lnTo>
                  <a:pt x="0" y="13333061"/>
                </a:lnTo>
                <a:lnTo>
                  <a:pt x="0" y="0"/>
                </a:lnTo>
                <a:close/>
              </a:path>
            </a:pathLst>
          </a:custGeom>
          <a:blipFill>
            <a:blip r:embed="rId5"/>
            <a:srcRect/>
            <a:stretch>
              <a:fillRect l="-53450" t="-21357" b="-2"/>
            </a:stretch>
          </a:blipFill>
        </p:spPr>
      </p:sp>
      <p:sp>
        <p:nvSpPr>
          <p:cNvPr id="9" name="Freeform 9"/>
          <p:cNvSpPr/>
          <p:nvPr/>
        </p:nvSpPr>
        <p:spPr>
          <a:xfrm>
            <a:off x="11766835" y="-38100"/>
            <a:ext cx="6597365" cy="10363200"/>
          </a:xfrm>
          <a:custGeom>
            <a:avLst/>
            <a:gdLst/>
            <a:ahLst/>
            <a:cxnLst/>
            <a:rect l="l" t="t" r="r" b="b"/>
            <a:pathLst>
              <a:path w="8232227" h="12037049">
                <a:moveTo>
                  <a:pt x="0" y="0"/>
                </a:moveTo>
                <a:lnTo>
                  <a:pt x="8232227" y="0"/>
                </a:lnTo>
                <a:lnTo>
                  <a:pt x="8232227" y="12037049"/>
                </a:lnTo>
                <a:lnTo>
                  <a:pt x="0" y="12037049"/>
                </a:lnTo>
                <a:lnTo>
                  <a:pt x="0" y="0"/>
                </a:lnTo>
                <a:close/>
              </a:path>
            </a:pathLst>
          </a:custGeom>
          <a:blipFill>
            <a:blip r:embed="rId5"/>
            <a:srcRect/>
            <a:stretch>
              <a:fillRect l="1" t="-32393" r="-111255" b="-14287"/>
            </a:stretch>
          </a:blipFill>
        </p:spPr>
      </p:sp>
      <p:sp>
        <p:nvSpPr>
          <p:cNvPr id="10" name="Freeform 10"/>
          <p:cNvSpPr/>
          <p:nvPr/>
        </p:nvSpPr>
        <p:spPr>
          <a:xfrm>
            <a:off x="14270216" y="7634482"/>
            <a:ext cx="5512504" cy="4251519"/>
          </a:xfrm>
          <a:custGeom>
            <a:avLst/>
            <a:gdLst/>
            <a:ahLst/>
            <a:cxnLst/>
            <a:rect l="l" t="t" r="r" b="b"/>
            <a:pathLst>
              <a:path w="5512504" h="4251519">
                <a:moveTo>
                  <a:pt x="0" y="0"/>
                </a:moveTo>
                <a:lnTo>
                  <a:pt x="5512503" y="0"/>
                </a:lnTo>
                <a:lnTo>
                  <a:pt x="5512503" y="4251519"/>
                </a:lnTo>
                <a:lnTo>
                  <a:pt x="0" y="4251519"/>
                </a:lnTo>
                <a:lnTo>
                  <a:pt x="0" y="0"/>
                </a:lnTo>
                <a:close/>
              </a:path>
            </a:pathLst>
          </a:custGeom>
          <a:blipFill>
            <a:blip r:embed="rId6"/>
            <a:stretch>
              <a:fillRect/>
            </a:stretch>
          </a:blipFill>
        </p:spPr>
      </p:sp>
      <p:sp>
        <p:nvSpPr>
          <p:cNvPr id="11" name="Freeform 11"/>
          <p:cNvSpPr/>
          <p:nvPr/>
        </p:nvSpPr>
        <p:spPr>
          <a:xfrm>
            <a:off x="-1778469" y="7634482"/>
            <a:ext cx="4392303" cy="3387564"/>
          </a:xfrm>
          <a:custGeom>
            <a:avLst/>
            <a:gdLst/>
            <a:ahLst/>
            <a:cxnLst/>
            <a:rect l="l" t="t" r="r" b="b"/>
            <a:pathLst>
              <a:path w="4392303" h="3387564">
                <a:moveTo>
                  <a:pt x="0" y="0"/>
                </a:moveTo>
                <a:lnTo>
                  <a:pt x="4392303" y="0"/>
                </a:lnTo>
                <a:lnTo>
                  <a:pt x="4392303" y="3387564"/>
                </a:lnTo>
                <a:lnTo>
                  <a:pt x="0" y="3387564"/>
                </a:lnTo>
                <a:lnTo>
                  <a:pt x="0" y="0"/>
                </a:lnTo>
                <a:close/>
              </a:path>
            </a:pathLst>
          </a:custGeom>
          <a:blipFill>
            <a:blip r:embed="rId6"/>
            <a:stretch>
              <a:fillRect/>
            </a:stretch>
          </a:blipFill>
        </p:spPr>
      </p:sp>
      <p:grpSp>
        <p:nvGrpSpPr>
          <p:cNvPr id="12" name="Group 12"/>
          <p:cNvGrpSpPr/>
          <p:nvPr/>
        </p:nvGrpSpPr>
        <p:grpSpPr>
          <a:xfrm>
            <a:off x="417682" y="244098"/>
            <a:ext cx="17514585" cy="9765165"/>
            <a:chOff x="0" y="0"/>
            <a:chExt cx="4612895" cy="2571895"/>
          </a:xfrm>
        </p:grpSpPr>
        <p:sp>
          <p:nvSpPr>
            <p:cNvPr id="13" name="Freeform 13"/>
            <p:cNvSpPr/>
            <p:nvPr/>
          </p:nvSpPr>
          <p:spPr>
            <a:xfrm>
              <a:off x="0" y="0"/>
              <a:ext cx="4612895" cy="2571895"/>
            </a:xfrm>
            <a:custGeom>
              <a:avLst/>
              <a:gdLst/>
              <a:ahLst/>
              <a:cxnLst/>
              <a:rect l="l" t="t" r="r" b="b"/>
              <a:pathLst>
                <a:path w="4612895" h="2571895">
                  <a:moveTo>
                    <a:pt x="0" y="0"/>
                  </a:moveTo>
                  <a:lnTo>
                    <a:pt x="4612895" y="0"/>
                  </a:lnTo>
                  <a:lnTo>
                    <a:pt x="4612895" y="2571895"/>
                  </a:lnTo>
                  <a:lnTo>
                    <a:pt x="0" y="2571895"/>
                  </a:ln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670036" y="234573"/>
            <a:ext cx="17068743" cy="10490581"/>
          </a:xfrm>
          <a:prstGeom prst="rect">
            <a:avLst/>
          </a:prstGeom>
        </p:spPr>
        <p:txBody>
          <a:bodyPr lIns="0" tIns="0" rIns="0" bIns="0" rtlCol="0" anchor="t">
            <a:spAutoFit/>
          </a:bodyPr>
          <a:lstStyle/>
          <a:p>
            <a:pPr algn="ctr">
              <a:lnSpc>
                <a:spcPts val="3331"/>
              </a:lnSpc>
            </a:pPr>
            <a:r>
              <a:rPr lang="en-US" sz="2799" spc="78" dirty="0">
                <a:solidFill>
                  <a:schemeClr val="accent5">
                    <a:lumMod val="75000"/>
                  </a:schemeClr>
                </a:solidFill>
                <a:latin typeface="Cambria Bold"/>
              </a:rPr>
              <a:t>CON TRAI NGƯỜI LÀM VƯỜN</a:t>
            </a:r>
          </a:p>
          <a:p>
            <a:pPr algn="just">
              <a:lnSpc>
                <a:spcPts val="3331"/>
              </a:lnSpc>
            </a:pPr>
            <a:r>
              <a:rPr lang="en-US" sz="2799" dirty="0">
                <a:solidFill>
                  <a:srgbClr val="000000"/>
                </a:solidFill>
                <a:latin typeface="Cambria"/>
              </a:rPr>
              <a:t>        </a:t>
            </a:r>
            <a:r>
              <a:rPr lang="en-US" sz="2799" dirty="0" err="1">
                <a:solidFill>
                  <a:srgbClr val="C00000"/>
                </a:solidFill>
                <a:latin typeface="Cambria"/>
              </a:rPr>
              <a:t>Có</a:t>
            </a:r>
            <a:r>
              <a:rPr lang="en-US" sz="2799" dirty="0">
                <a:solidFill>
                  <a:srgbClr val="C00000"/>
                </a:solidFill>
                <a:latin typeface="Cambria"/>
              </a:rPr>
              <a:t> </a:t>
            </a:r>
            <a:r>
              <a:rPr lang="en-US" sz="2799" dirty="0" err="1">
                <a:solidFill>
                  <a:srgbClr val="C00000"/>
                </a:solidFill>
                <a:latin typeface="Cambria"/>
              </a:rPr>
              <a:t>một</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bé</a:t>
            </a:r>
            <a:r>
              <a:rPr lang="en-US" sz="2799" dirty="0">
                <a:solidFill>
                  <a:srgbClr val="C00000"/>
                </a:solidFill>
                <a:latin typeface="Cambria"/>
              </a:rPr>
              <a:t> </a:t>
            </a:r>
            <a:r>
              <a:rPr lang="en-US" sz="2799" dirty="0" err="1">
                <a:solidFill>
                  <a:srgbClr val="C00000"/>
                </a:solidFill>
                <a:latin typeface="Cambria"/>
              </a:rPr>
              <a:t>vô</a:t>
            </a:r>
            <a:r>
              <a:rPr lang="en-US" sz="2799" dirty="0">
                <a:solidFill>
                  <a:srgbClr val="C00000"/>
                </a:solidFill>
                <a:latin typeface="Cambria"/>
              </a:rPr>
              <a:t> </a:t>
            </a:r>
            <a:r>
              <a:rPr lang="en-US" sz="2799" dirty="0" err="1">
                <a:solidFill>
                  <a:srgbClr val="C00000"/>
                </a:solidFill>
                <a:latin typeface="Cambria"/>
              </a:rPr>
              <a:t>cùng</a:t>
            </a:r>
            <a:r>
              <a:rPr lang="en-US" sz="2799" dirty="0">
                <a:solidFill>
                  <a:srgbClr val="C00000"/>
                </a:solidFill>
                <a:latin typeface="Cambria"/>
              </a:rPr>
              <a:t> </a:t>
            </a:r>
            <a:r>
              <a:rPr lang="en-US" sz="2799" dirty="0" err="1">
                <a:solidFill>
                  <a:srgbClr val="C00000"/>
                </a:solidFill>
                <a:latin typeface="Cambria"/>
              </a:rPr>
              <a:t>yêu</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biết</a:t>
            </a:r>
            <a:r>
              <a:rPr lang="en-US" sz="2799" dirty="0">
                <a:solidFill>
                  <a:srgbClr val="C00000"/>
                </a:solidFill>
                <a:latin typeface="Cambria"/>
              </a:rPr>
              <a:t> </a:t>
            </a:r>
            <a:r>
              <a:rPr lang="en-US" sz="2799" dirty="0" err="1">
                <a:solidFill>
                  <a:srgbClr val="C00000"/>
                </a:solidFill>
                <a:latin typeface="Cambria"/>
              </a:rPr>
              <a:t>đến</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qua </a:t>
            </a:r>
            <a:r>
              <a:rPr lang="en-US" sz="2799" dirty="0" err="1">
                <a:solidFill>
                  <a:srgbClr val="C00000"/>
                </a:solidFill>
                <a:latin typeface="Cambria"/>
              </a:rPr>
              <a:t>sách</a:t>
            </a:r>
            <a:r>
              <a:rPr lang="en-US" sz="2799" dirty="0">
                <a:solidFill>
                  <a:srgbClr val="C00000"/>
                </a:solidFill>
                <a:latin typeface="Cambria"/>
              </a:rPr>
              <a:t> </a:t>
            </a:r>
            <a:r>
              <a:rPr lang="en-US" sz="2799" dirty="0" err="1">
                <a:solidFill>
                  <a:srgbClr val="C00000"/>
                </a:solidFill>
                <a:latin typeface="Cambria"/>
              </a:rPr>
              <a:t>báo</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nói</a:t>
            </a:r>
            <a:r>
              <a:rPr lang="en-US" sz="2799" dirty="0">
                <a:solidFill>
                  <a:srgbClr val="C00000"/>
                </a:solidFill>
                <a:latin typeface="Cambria"/>
              </a:rPr>
              <a:t> </a:t>
            </a:r>
            <a:r>
              <a:rPr lang="en-US" sz="2799" dirty="0" err="1">
                <a:solidFill>
                  <a:srgbClr val="C00000"/>
                </a:solidFill>
                <a:latin typeface="Cambria"/>
              </a:rPr>
              <a:t>với</a:t>
            </a:r>
            <a:r>
              <a:rPr lang="en-US" sz="2799" dirty="0">
                <a:solidFill>
                  <a:srgbClr val="C00000"/>
                </a:solidFill>
                <a:latin typeface="Cambria"/>
              </a:rPr>
              <a:t> cha:</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muốn</a:t>
            </a:r>
            <a:r>
              <a:rPr lang="en-US" sz="2799" dirty="0">
                <a:solidFill>
                  <a:srgbClr val="C00000"/>
                </a:solidFill>
                <a:latin typeface="Cambria"/>
              </a:rPr>
              <a:t> </a:t>
            </a:r>
            <a:r>
              <a:rPr lang="en-US" sz="2799" dirty="0" err="1">
                <a:solidFill>
                  <a:srgbClr val="C00000"/>
                </a:solidFill>
                <a:latin typeface="Cambria"/>
              </a:rPr>
              <a:t>trở</a:t>
            </a:r>
            <a:r>
              <a:rPr lang="en-US" sz="2799" dirty="0">
                <a:solidFill>
                  <a:srgbClr val="C00000"/>
                </a:solidFill>
                <a:latin typeface="Cambria"/>
              </a:rPr>
              <a:t> </a:t>
            </a:r>
            <a:r>
              <a:rPr lang="en-US" sz="2799" dirty="0" err="1">
                <a:solidFill>
                  <a:srgbClr val="C00000"/>
                </a:solidFill>
                <a:latin typeface="Cambria"/>
              </a:rPr>
              <a:t>thành</a:t>
            </a:r>
            <a:r>
              <a:rPr lang="en-US" sz="2799" dirty="0">
                <a:solidFill>
                  <a:srgbClr val="C00000"/>
                </a:solidFill>
                <a:latin typeface="Cambria"/>
              </a:rPr>
              <a:t> </a:t>
            </a:r>
            <a:r>
              <a:rPr lang="en-US" sz="2799" dirty="0" err="1">
                <a:solidFill>
                  <a:srgbClr val="C00000"/>
                </a:solidFill>
                <a:latin typeface="Cambria"/>
              </a:rPr>
              <a:t>thuyền</a:t>
            </a:r>
            <a:r>
              <a:rPr lang="en-US" sz="2799" dirty="0">
                <a:solidFill>
                  <a:srgbClr val="C00000"/>
                </a:solidFill>
                <a:latin typeface="Cambria"/>
              </a:rPr>
              <a:t> </a:t>
            </a:r>
            <a:r>
              <a:rPr lang="en-US" sz="2799" dirty="0" err="1">
                <a:solidFill>
                  <a:srgbClr val="C00000"/>
                </a:solidFill>
                <a:latin typeface="Cambria"/>
              </a:rPr>
              <a:t>trưởng</a:t>
            </a:r>
            <a:r>
              <a:rPr lang="en-US" sz="2799" dirty="0">
                <a:solidFill>
                  <a:srgbClr val="C00000"/>
                </a:solidFill>
                <a:latin typeface="Cambria"/>
              </a:rPr>
              <a:t>.</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trai</a:t>
            </a:r>
            <a:r>
              <a:rPr lang="en-US" sz="2799" dirty="0">
                <a:solidFill>
                  <a:srgbClr val="C00000"/>
                </a:solidFill>
                <a:latin typeface="Cambria"/>
              </a:rPr>
              <a:t>, cha </a:t>
            </a:r>
            <a:r>
              <a:rPr lang="en-US" sz="2799" dirty="0" err="1">
                <a:solidFill>
                  <a:srgbClr val="C00000"/>
                </a:solidFill>
                <a:latin typeface="Cambria"/>
              </a:rPr>
              <a:t>mong</a:t>
            </a:r>
            <a:r>
              <a:rPr lang="en-US" sz="2799" dirty="0">
                <a:solidFill>
                  <a:srgbClr val="C00000"/>
                </a:solidFill>
                <a:latin typeface="Cambria"/>
              </a:rPr>
              <a:t> con </a:t>
            </a:r>
            <a:r>
              <a:rPr lang="en-US" sz="2799" dirty="0" err="1">
                <a:solidFill>
                  <a:srgbClr val="C00000"/>
                </a:solidFill>
                <a:latin typeface="Cambria"/>
              </a:rPr>
              <a:t>trở</a:t>
            </a:r>
            <a:r>
              <a:rPr lang="en-US" sz="2799" dirty="0">
                <a:solidFill>
                  <a:srgbClr val="C00000"/>
                </a:solidFill>
                <a:latin typeface="Cambria"/>
              </a:rPr>
              <a:t> </a:t>
            </a:r>
            <a:r>
              <a:rPr lang="en-US" sz="2799" dirty="0" err="1">
                <a:solidFill>
                  <a:srgbClr val="C00000"/>
                </a:solidFill>
                <a:latin typeface="Cambria"/>
              </a:rPr>
              <a:t>thành</a:t>
            </a:r>
            <a:r>
              <a:rPr lang="en-US" sz="2799" dirty="0">
                <a:solidFill>
                  <a:srgbClr val="C00000"/>
                </a:solidFill>
                <a:latin typeface="Cambria"/>
              </a:rPr>
              <a:t> </a:t>
            </a:r>
            <a:r>
              <a:rPr lang="en-US" sz="2799" dirty="0" err="1">
                <a:solidFill>
                  <a:srgbClr val="C00000"/>
                </a:solidFill>
                <a:latin typeface="Cambria"/>
              </a:rPr>
              <a:t>người</a:t>
            </a:r>
            <a:r>
              <a:rPr lang="en-US" sz="2799" dirty="0">
                <a:solidFill>
                  <a:srgbClr val="C00000"/>
                </a:solidFill>
                <a:latin typeface="Cambria"/>
              </a:rPr>
              <a:t> </a:t>
            </a:r>
            <a:r>
              <a:rPr lang="en-US" sz="2799" dirty="0" err="1">
                <a:solidFill>
                  <a:srgbClr val="C00000"/>
                </a:solidFill>
                <a:latin typeface="Cambria"/>
              </a:rPr>
              <a:t>làm</a:t>
            </a:r>
            <a:r>
              <a:rPr lang="en-US" sz="2799" dirty="0">
                <a:solidFill>
                  <a:srgbClr val="C00000"/>
                </a:solidFill>
                <a:latin typeface="Cambria"/>
              </a:rPr>
              <a:t> </a:t>
            </a:r>
            <a:r>
              <a:rPr lang="en-US" sz="2799" dirty="0" err="1">
                <a:solidFill>
                  <a:srgbClr val="C00000"/>
                </a:solidFill>
                <a:latin typeface="Cambria"/>
              </a:rPr>
              <a:t>vườn</a:t>
            </a:r>
            <a:r>
              <a:rPr lang="en-US" sz="2799" dirty="0">
                <a:solidFill>
                  <a:srgbClr val="C00000"/>
                </a:solidFill>
                <a:latin typeface="Cambria"/>
              </a:rPr>
              <a:t> </a:t>
            </a:r>
            <a:r>
              <a:rPr lang="en-US" sz="2799" dirty="0" err="1">
                <a:solidFill>
                  <a:srgbClr val="C00000"/>
                </a:solidFill>
                <a:latin typeface="Cambria"/>
              </a:rPr>
              <a:t>giống</a:t>
            </a:r>
            <a:r>
              <a:rPr lang="en-US" sz="2799" dirty="0">
                <a:solidFill>
                  <a:srgbClr val="C00000"/>
                </a:solidFill>
                <a:latin typeface="Cambria"/>
              </a:rPr>
              <a:t> cha. − </a:t>
            </a:r>
            <a:r>
              <a:rPr lang="en-US" sz="2799" dirty="0" err="1">
                <a:solidFill>
                  <a:srgbClr val="C00000"/>
                </a:solidFill>
                <a:latin typeface="Cambria"/>
              </a:rPr>
              <a:t>Người</a:t>
            </a:r>
            <a:r>
              <a:rPr lang="en-US" sz="2799" dirty="0">
                <a:solidFill>
                  <a:srgbClr val="C00000"/>
                </a:solidFill>
                <a:latin typeface="Cambria"/>
              </a:rPr>
              <a:t> cha </a:t>
            </a:r>
            <a:r>
              <a:rPr lang="en-US" sz="2799" dirty="0" err="1">
                <a:solidFill>
                  <a:srgbClr val="C00000"/>
                </a:solidFill>
                <a:latin typeface="Cambria"/>
              </a:rPr>
              <a:t>nói</a:t>
            </a:r>
            <a:r>
              <a:rPr lang="en-US" sz="2799" dirty="0">
                <a:solidFill>
                  <a:srgbClr val="C00000"/>
                </a:solidFill>
                <a:latin typeface="Cambria"/>
              </a:rPr>
              <a:t>.</a:t>
            </a:r>
          </a:p>
          <a:p>
            <a:pPr algn="just">
              <a:lnSpc>
                <a:spcPts val="3331"/>
              </a:lnSpc>
            </a:pPr>
            <a:r>
              <a:rPr lang="en-US" sz="2799" dirty="0">
                <a:solidFill>
                  <a:srgbClr val="C00000"/>
                </a:solidFill>
                <a:latin typeface="Cambria"/>
              </a:rPr>
              <a:t>      </a:t>
            </a:r>
            <a:r>
              <a:rPr lang="en-US" sz="2799" dirty="0" err="1">
                <a:solidFill>
                  <a:srgbClr val="C00000"/>
                </a:solidFill>
                <a:latin typeface="Cambria"/>
              </a:rPr>
              <a:t>Để</a:t>
            </a:r>
            <a:r>
              <a:rPr lang="en-US" sz="2799" dirty="0">
                <a:solidFill>
                  <a:srgbClr val="C00000"/>
                </a:solidFill>
                <a:latin typeface="Cambria"/>
              </a:rPr>
              <a:t> con </a:t>
            </a:r>
            <a:r>
              <a:rPr lang="en-US" sz="2799" dirty="0" err="1">
                <a:solidFill>
                  <a:srgbClr val="C00000"/>
                </a:solidFill>
                <a:latin typeface="Cambria"/>
              </a:rPr>
              <a:t>kế</a:t>
            </a:r>
            <a:r>
              <a:rPr lang="en-US" sz="2799" dirty="0">
                <a:solidFill>
                  <a:srgbClr val="C00000"/>
                </a:solidFill>
                <a:latin typeface="Cambria"/>
              </a:rPr>
              <a:t> </a:t>
            </a:r>
            <a:r>
              <a:rPr lang="en-US" sz="2799" dirty="0" err="1">
                <a:solidFill>
                  <a:srgbClr val="C00000"/>
                </a:solidFill>
                <a:latin typeface="Cambria"/>
              </a:rPr>
              <a:t>thừa</a:t>
            </a:r>
            <a:r>
              <a:rPr lang="en-US" sz="2799" dirty="0">
                <a:solidFill>
                  <a:srgbClr val="C00000"/>
                </a:solidFill>
                <a:latin typeface="Cambria"/>
              </a:rPr>
              <a:t> </a:t>
            </a:r>
            <a:r>
              <a:rPr lang="en-US" sz="2799" dirty="0" err="1">
                <a:solidFill>
                  <a:srgbClr val="C00000"/>
                </a:solidFill>
                <a:latin typeface="Cambria"/>
              </a:rPr>
              <a:t>công</a:t>
            </a:r>
            <a:r>
              <a:rPr lang="en-US" sz="2799" dirty="0">
                <a:solidFill>
                  <a:srgbClr val="C00000"/>
                </a:solidFill>
                <a:latin typeface="Cambria"/>
              </a:rPr>
              <a:t> </a:t>
            </a:r>
            <a:r>
              <a:rPr lang="en-US" sz="2799" dirty="0" err="1">
                <a:solidFill>
                  <a:srgbClr val="C00000"/>
                </a:solidFill>
                <a:latin typeface="Cambria"/>
              </a:rPr>
              <a:t>việc</a:t>
            </a:r>
            <a:r>
              <a:rPr lang="en-US" sz="2799" dirty="0">
                <a:solidFill>
                  <a:srgbClr val="C00000"/>
                </a:solidFill>
                <a:latin typeface="Cambria"/>
              </a:rPr>
              <a:t> </a:t>
            </a:r>
            <a:r>
              <a:rPr lang="en-US" sz="2799" dirty="0" err="1">
                <a:solidFill>
                  <a:srgbClr val="C00000"/>
                </a:solidFill>
                <a:latin typeface="Cambria"/>
              </a:rPr>
              <a:t>của</a:t>
            </a:r>
            <a:r>
              <a:rPr lang="en-US" sz="2799" dirty="0">
                <a:solidFill>
                  <a:srgbClr val="C00000"/>
                </a:solidFill>
                <a:latin typeface="Cambria"/>
              </a:rPr>
              <a:t> </a:t>
            </a:r>
            <a:r>
              <a:rPr lang="en-US" sz="2799" dirty="0" err="1">
                <a:solidFill>
                  <a:srgbClr val="C00000"/>
                </a:solidFill>
                <a:latin typeface="Cambria"/>
              </a:rPr>
              <a:t>mình</a:t>
            </a:r>
            <a:r>
              <a:rPr lang="en-US" sz="2799" dirty="0">
                <a:solidFill>
                  <a:srgbClr val="C00000"/>
                </a:solidFill>
                <a:latin typeface="Cambria"/>
              </a:rPr>
              <a:t>, </a:t>
            </a:r>
            <a:r>
              <a:rPr lang="en-US" sz="2799" dirty="0" err="1">
                <a:solidFill>
                  <a:srgbClr val="C00000"/>
                </a:solidFill>
                <a:latin typeface="Cambria"/>
              </a:rPr>
              <a:t>ngày</a:t>
            </a:r>
            <a:r>
              <a:rPr lang="en-US" sz="2799" dirty="0">
                <a:solidFill>
                  <a:srgbClr val="C00000"/>
                </a:solidFill>
                <a:latin typeface="Cambria"/>
              </a:rPr>
              <a:t> </a:t>
            </a:r>
            <a:r>
              <a:rPr lang="en-US" sz="2799" dirty="0" err="1">
                <a:solidFill>
                  <a:srgbClr val="C00000"/>
                </a:solidFill>
                <a:latin typeface="Cambria"/>
              </a:rPr>
              <a:t>nào</a:t>
            </a:r>
            <a:r>
              <a:rPr lang="en-US" sz="2799" dirty="0">
                <a:solidFill>
                  <a:srgbClr val="C00000"/>
                </a:solidFill>
                <a:latin typeface="Cambria"/>
              </a:rPr>
              <a:t> </a:t>
            </a:r>
            <a:r>
              <a:rPr lang="en-US" sz="2799" dirty="0" err="1">
                <a:solidFill>
                  <a:srgbClr val="C00000"/>
                </a:solidFill>
                <a:latin typeface="Cambria"/>
              </a:rPr>
              <a:t>ông</a:t>
            </a:r>
            <a:r>
              <a:rPr lang="en-US" sz="2799" dirty="0">
                <a:solidFill>
                  <a:srgbClr val="C00000"/>
                </a:solidFill>
                <a:latin typeface="Cambria"/>
              </a:rPr>
              <a:t> </a:t>
            </a:r>
            <a:r>
              <a:rPr lang="en-US" sz="2799" dirty="0" err="1">
                <a:solidFill>
                  <a:srgbClr val="C00000"/>
                </a:solidFill>
                <a:latin typeface="Cambria"/>
              </a:rPr>
              <a:t>cũng</a:t>
            </a:r>
            <a:r>
              <a:rPr lang="en-US" sz="2799" dirty="0">
                <a:solidFill>
                  <a:srgbClr val="C00000"/>
                </a:solidFill>
                <a:latin typeface="Cambria"/>
              </a:rPr>
              <a:t> </a:t>
            </a:r>
            <a:r>
              <a:rPr lang="en-US" sz="2799" dirty="0" err="1">
                <a:solidFill>
                  <a:srgbClr val="C00000"/>
                </a:solidFill>
                <a:latin typeface="Cambria"/>
              </a:rPr>
              <a:t>đưa</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ra</a:t>
            </a:r>
            <a:r>
              <a:rPr lang="en-US" sz="2799" dirty="0">
                <a:solidFill>
                  <a:srgbClr val="C00000"/>
                </a:solidFill>
                <a:latin typeface="Cambria"/>
              </a:rPr>
              <a:t> </a:t>
            </a:r>
            <a:r>
              <a:rPr lang="en-US" sz="2799" dirty="0" err="1">
                <a:solidFill>
                  <a:srgbClr val="C00000"/>
                </a:solidFill>
                <a:latin typeface="Cambria"/>
              </a:rPr>
              <a:t>vườn</a:t>
            </a:r>
            <a:r>
              <a:rPr lang="en-US" sz="2799" dirty="0">
                <a:solidFill>
                  <a:srgbClr val="C00000"/>
                </a:solidFill>
                <a:latin typeface="Cambria"/>
              </a:rPr>
              <a:t> </a:t>
            </a:r>
            <a:r>
              <a:rPr lang="en-US" sz="2799" dirty="0" err="1">
                <a:solidFill>
                  <a:srgbClr val="C00000"/>
                </a:solidFill>
                <a:latin typeface="Cambria"/>
              </a:rPr>
              <a:t>để</a:t>
            </a:r>
            <a:r>
              <a:rPr lang="en-US" sz="2799" dirty="0">
                <a:solidFill>
                  <a:srgbClr val="C00000"/>
                </a:solidFill>
                <a:latin typeface="Cambria"/>
              </a:rPr>
              <a:t> </a:t>
            </a:r>
            <a:r>
              <a:rPr lang="en-US" sz="2799" dirty="0" err="1">
                <a:solidFill>
                  <a:srgbClr val="C00000"/>
                </a:solidFill>
                <a:latin typeface="Cambria"/>
              </a:rPr>
              <a:t>giảng</a:t>
            </a:r>
            <a:r>
              <a:rPr lang="en-US" sz="2799" dirty="0">
                <a:solidFill>
                  <a:srgbClr val="C00000"/>
                </a:solidFill>
                <a:latin typeface="Cambria"/>
              </a:rPr>
              <a:t> </a:t>
            </a:r>
            <a:r>
              <a:rPr lang="en-US" sz="2799" dirty="0" err="1">
                <a:solidFill>
                  <a:srgbClr val="C00000"/>
                </a:solidFill>
                <a:latin typeface="Cambria"/>
              </a:rPr>
              <a:t>giải</a:t>
            </a:r>
            <a:r>
              <a:rPr lang="en-US" sz="2799" dirty="0">
                <a:solidFill>
                  <a:srgbClr val="C00000"/>
                </a:solidFill>
                <a:latin typeface="Cambria"/>
              </a:rPr>
              <a:t> </a:t>
            </a:r>
            <a:r>
              <a:rPr lang="en-US" sz="2799" dirty="0" err="1">
                <a:solidFill>
                  <a:srgbClr val="C00000"/>
                </a:solidFill>
                <a:latin typeface="Cambria"/>
              </a:rPr>
              <a:t>về</a:t>
            </a:r>
            <a:r>
              <a:rPr lang="en-US" sz="2799" dirty="0">
                <a:solidFill>
                  <a:srgbClr val="C00000"/>
                </a:solidFill>
                <a:latin typeface="Cambria"/>
              </a:rPr>
              <a:t> </a:t>
            </a:r>
            <a:r>
              <a:rPr lang="en-US" sz="2799" dirty="0" err="1">
                <a:solidFill>
                  <a:srgbClr val="C00000"/>
                </a:solidFill>
                <a:latin typeface="Cambria"/>
              </a:rPr>
              <a:t>các</a:t>
            </a:r>
            <a:r>
              <a:rPr lang="en-US" sz="2799" dirty="0">
                <a:solidFill>
                  <a:srgbClr val="C00000"/>
                </a:solidFill>
                <a:latin typeface="Cambria"/>
              </a:rPr>
              <a:t> </a:t>
            </a:r>
            <a:r>
              <a:rPr lang="en-US" sz="2799" dirty="0" err="1">
                <a:solidFill>
                  <a:srgbClr val="C00000"/>
                </a:solidFill>
                <a:latin typeface="Cambria"/>
              </a:rPr>
              <a:t>loại</a:t>
            </a:r>
            <a:r>
              <a:rPr lang="en-US" sz="2799" dirty="0">
                <a:solidFill>
                  <a:srgbClr val="C00000"/>
                </a:solidFill>
                <a:latin typeface="Cambria"/>
              </a:rPr>
              <a:t> </a:t>
            </a:r>
            <a:r>
              <a:rPr lang="en-US" sz="2799" dirty="0" err="1">
                <a:solidFill>
                  <a:srgbClr val="C00000"/>
                </a:solidFill>
                <a:latin typeface="Cambria"/>
              </a:rPr>
              <a:t>cây</a:t>
            </a:r>
            <a:r>
              <a:rPr lang="en-US" sz="2799" dirty="0">
                <a:solidFill>
                  <a:srgbClr val="C00000"/>
                </a:solidFill>
                <a:latin typeface="Cambria"/>
              </a:rPr>
              <a:t>. </a:t>
            </a:r>
            <a:r>
              <a:rPr lang="en-US" sz="2799" dirty="0" err="1">
                <a:solidFill>
                  <a:srgbClr val="C00000"/>
                </a:solidFill>
                <a:latin typeface="Cambria"/>
              </a:rPr>
              <a:t>Thấy</a:t>
            </a:r>
            <a:r>
              <a:rPr lang="en-US" sz="2799" dirty="0">
                <a:solidFill>
                  <a:srgbClr val="C00000"/>
                </a:solidFill>
                <a:latin typeface="Cambria"/>
              </a:rPr>
              <a:t> con </a:t>
            </a:r>
            <a:r>
              <a:rPr lang="en-US" sz="2799" dirty="0" err="1">
                <a:solidFill>
                  <a:srgbClr val="C00000"/>
                </a:solidFill>
                <a:latin typeface="Cambria"/>
              </a:rPr>
              <a:t>không</a:t>
            </a:r>
            <a:r>
              <a:rPr lang="en-US" sz="2799" dirty="0">
                <a:solidFill>
                  <a:srgbClr val="C00000"/>
                </a:solidFill>
                <a:latin typeface="Cambria"/>
              </a:rPr>
              <a:t> </a:t>
            </a:r>
            <a:r>
              <a:rPr lang="en-US" sz="2799" dirty="0" err="1">
                <a:solidFill>
                  <a:srgbClr val="C00000"/>
                </a:solidFill>
                <a:latin typeface="Cambria"/>
              </a:rPr>
              <a:t>chú</a:t>
            </a:r>
            <a:r>
              <a:rPr lang="en-US" sz="2799" dirty="0">
                <a:solidFill>
                  <a:srgbClr val="C00000"/>
                </a:solidFill>
                <a:latin typeface="Cambria"/>
              </a:rPr>
              <a:t> ý </a:t>
            </a:r>
            <a:r>
              <a:rPr lang="en-US" sz="2799" dirty="0" err="1">
                <a:solidFill>
                  <a:srgbClr val="C00000"/>
                </a:solidFill>
                <a:latin typeface="Cambria"/>
              </a:rPr>
              <a:t>nghe</a:t>
            </a:r>
            <a:r>
              <a:rPr lang="en-US" sz="2799" dirty="0">
                <a:solidFill>
                  <a:srgbClr val="C00000"/>
                </a:solidFill>
                <a:latin typeface="Cambria"/>
              </a:rPr>
              <a:t>, </a:t>
            </a:r>
            <a:r>
              <a:rPr lang="en-US" sz="2799" dirty="0" err="1">
                <a:solidFill>
                  <a:srgbClr val="C00000"/>
                </a:solidFill>
                <a:latin typeface="Cambria"/>
              </a:rPr>
              <a:t>ông</a:t>
            </a:r>
            <a:r>
              <a:rPr lang="en-US" sz="2799" dirty="0">
                <a:solidFill>
                  <a:srgbClr val="C00000"/>
                </a:solidFill>
                <a:latin typeface="Cambria"/>
              </a:rPr>
              <a:t> </a:t>
            </a:r>
            <a:r>
              <a:rPr lang="en-US" sz="2799" dirty="0" err="1">
                <a:solidFill>
                  <a:srgbClr val="C00000"/>
                </a:solidFill>
                <a:latin typeface="Cambria"/>
              </a:rPr>
              <a:t>hỏi</a:t>
            </a:r>
            <a:r>
              <a:rPr lang="en-US" sz="2799" dirty="0">
                <a:solidFill>
                  <a:srgbClr val="C00000"/>
                </a:solidFill>
                <a:latin typeface="Cambria"/>
              </a:rPr>
              <a:t>: </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đang</a:t>
            </a:r>
            <a:r>
              <a:rPr lang="en-US" sz="2799" dirty="0">
                <a:solidFill>
                  <a:srgbClr val="C00000"/>
                </a:solidFill>
                <a:latin typeface="Cambria"/>
              </a:rPr>
              <a:t> </a:t>
            </a:r>
            <a:r>
              <a:rPr lang="en-US" sz="2799" dirty="0" err="1">
                <a:solidFill>
                  <a:srgbClr val="C00000"/>
                </a:solidFill>
                <a:latin typeface="Cambria"/>
              </a:rPr>
              <a:t>nghĩ</a:t>
            </a:r>
            <a:r>
              <a:rPr lang="en-US" sz="2799" dirty="0">
                <a:solidFill>
                  <a:srgbClr val="C00000"/>
                </a:solidFill>
                <a:latin typeface="Cambria"/>
              </a:rPr>
              <a:t> </a:t>
            </a:r>
            <a:r>
              <a:rPr lang="en-US" sz="2799" dirty="0" err="1">
                <a:solidFill>
                  <a:srgbClr val="C00000"/>
                </a:solidFill>
                <a:latin typeface="Cambria"/>
              </a:rPr>
              <a:t>gì</a:t>
            </a:r>
            <a:r>
              <a:rPr lang="en-US" sz="2799" dirty="0">
                <a:solidFill>
                  <a:srgbClr val="C00000"/>
                </a:solidFill>
                <a:latin typeface="Cambria"/>
              </a:rPr>
              <a:t> </a:t>
            </a:r>
            <a:r>
              <a:rPr lang="en-US" sz="2799" dirty="0" err="1">
                <a:solidFill>
                  <a:srgbClr val="C00000"/>
                </a:solidFill>
                <a:latin typeface="Cambria"/>
              </a:rPr>
              <a:t>vậy</a:t>
            </a:r>
            <a:r>
              <a:rPr lang="en-US" sz="2799" dirty="0">
                <a:solidFill>
                  <a:srgbClr val="C00000"/>
                </a:solidFill>
                <a:latin typeface="Cambria"/>
              </a:rPr>
              <a:t>?</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đang</a:t>
            </a:r>
            <a:r>
              <a:rPr lang="en-US" sz="2799" dirty="0">
                <a:solidFill>
                  <a:srgbClr val="C00000"/>
                </a:solidFill>
                <a:latin typeface="Cambria"/>
              </a:rPr>
              <a:t> </a:t>
            </a:r>
            <a:r>
              <a:rPr lang="en-US" sz="2799" dirty="0" err="1">
                <a:solidFill>
                  <a:srgbClr val="C00000"/>
                </a:solidFill>
                <a:latin typeface="Cambria"/>
              </a:rPr>
              <a:t>nghĩ</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a:t>
            </a:r>
            <a:r>
              <a:rPr lang="en-US" sz="2799" dirty="0" err="1">
                <a:solidFill>
                  <a:srgbClr val="C00000"/>
                </a:solidFill>
                <a:latin typeface="Cambria"/>
              </a:rPr>
              <a:t>trông</a:t>
            </a:r>
            <a:r>
              <a:rPr lang="en-US" sz="2799" dirty="0">
                <a:solidFill>
                  <a:srgbClr val="C00000"/>
                </a:solidFill>
                <a:latin typeface="Cambria"/>
              </a:rPr>
              <a:t> </a:t>
            </a:r>
            <a:r>
              <a:rPr lang="en-US" sz="2799" dirty="0" err="1">
                <a:solidFill>
                  <a:srgbClr val="C00000"/>
                </a:solidFill>
                <a:latin typeface="Cambria"/>
              </a:rPr>
              <a:t>như</a:t>
            </a:r>
            <a:r>
              <a:rPr lang="en-US" sz="2799" dirty="0">
                <a:solidFill>
                  <a:srgbClr val="C00000"/>
                </a:solidFill>
                <a:latin typeface="Cambria"/>
              </a:rPr>
              <a:t> </a:t>
            </a:r>
            <a:r>
              <a:rPr lang="en-US" sz="2799" dirty="0" err="1">
                <a:solidFill>
                  <a:srgbClr val="C00000"/>
                </a:solidFill>
                <a:latin typeface="Cambria"/>
              </a:rPr>
              <a:t>thế</a:t>
            </a:r>
            <a:r>
              <a:rPr lang="en-US" sz="2799" dirty="0">
                <a:solidFill>
                  <a:srgbClr val="C00000"/>
                </a:solidFill>
                <a:latin typeface="Cambria"/>
              </a:rPr>
              <a:t> </a:t>
            </a:r>
            <a:r>
              <a:rPr lang="en-US" sz="2799" dirty="0" err="1">
                <a:solidFill>
                  <a:srgbClr val="C00000"/>
                </a:solidFill>
                <a:latin typeface="Cambria"/>
              </a:rPr>
              <a:t>nào</a:t>
            </a:r>
            <a:r>
              <a:rPr lang="en-US" sz="2799" dirty="0">
                <a:solidFill>
                  <a:srgbClr val="C00000"/>
                </a:solidFill>
                <a:latin typeface="Cambria"/>
              </a:rPr>
              <a:t> cha ạ. – </a:t>
            </a:r>
            <a:r>
              <a:rPr lang="en-US" sz="2799" dirty="0" err="1">
                <a:solidFill>
                  <a:srgbClr val="C00000"/>
                </a:solidFill>
                <a:latin typeface="Cambria"/>
              </a:rPr>
              <a:t>Ánh</a:t>
            </a:r>
            <a:r>
              <a:rPr lang="en-US" sz="2799" dirty="0">
                <a:solidFill>
                  <a:srgbClr val="C00000"/>
                </a:solidFill>
                <a:latin typeface="Cambria"/>
              </a:rPr>
              <a:t> </a:t>
            </a:r>
            <a:r>
              <a:rPr lang="en-US" sz="2799" dirty="0" err="1">
                <a:solidFill>
                  <a:srgbClr val="C00000"/>
                </a:solidFill>
                <a:latin typeface="Cambria"/>
              </a:rPr>
              <a:t>mắt</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hướng</a:t>
            </a:r>
            <a:r>
              <a:rPr lang="en-US" sz="2799" dirty="0">
                <a:solidFill>
                  <a:srgbClr val="C00000"/>
                </a:solidFill>
                <a:latin typeface="Cambria"/>
              </a:rPr>
              <a:t> </a:t>
            </a:r>
            <a:r>
              <a:rPr lang="en-US" sz="2799" dirty="0" err="1">
                <a:solidFill>
                  <a:srgbClr val="C00000"/>
                </a:solidFill>
                <a:latin typeface="Cambria"/>
              </a:rPr>
              <a:t>về</a:t>
            </a:r>
            <a:r>
              <a:rPr lang="en-US" sz="2799" dirty="0">
                <a:solidFill>
                  <a:srgbClr val="C00000"/>
                </a:solidFill>
                <a:latin typeface="Cambria"/>
              </a:rPr>
              <a:t> </a:t>
            </a:r>
            <a:r>
              <a:rPr lang="en-US" sz="2799" dirty="0" err="1">
                <a:solidFill>
                  <a:srgbClr val="C00000"/>
                </a:solidFill>
                <a:latin typeface="Cambria"/>
              </a:rPr>
              <a:t>phía</a:t>
            </a:r>
            <a:r>
              <a:rPr lang="en-US" sz="2799" dirty="0">
                <a:solidFill>
                  <a:srgbClr val="C00000"/>
                </a:solidFill>
                <a:latin typeface="Cambria"/>
              </a:rPr>
              <a:t> </a:t>
            </a:r>
            <a:r>
              <a:rPr lang="en-US" sz="2799" dirty="0" err="1">
                <a:solidFill>
                  <a:srgbClr val="C00000"/>
                </a:solidFill>
                <a:latin typeface="Cambria"/>
              </a:rPr>
              <a:t>xa</a:t>
            </a:r>
            <a:r>
              <a:rPr lang="en-US" sz="2799" dirty="0">
                <a:solidFill>
                  <a:srgbClr val="C00000"/>
                </a:solidFill>
                <a:latin typeface="Cambria"/>
              </a:rPr>
              <a:t> </a:t>
            </a:r>
            <a:r>
              <a:rPr lang="en-US" sz="2799" dirty="0" err="1">
                <a:solidFill>
                  <a:srgbClr val="C00000"/>
                </a:solidFill>
                <a:latin typeface="Cambria"/>
              </a:rPr>
              <a:t>xăm</a:t>
            </a:r>
            <a:r>
              <a:rPr lang="en-US" sz="2799" dirty="0">
                <a:solidFill>
                  <a:srgbClr val="C00000"/>
                </a:solidFill>
                <a:latin typeface="Cambria"/>
              </a:rPr>
              <a:t>, </a:t>
            </a:r>
            <a:r>
              <a:rPr lang="en-US" sz="2799" dirty="0" err="1">
                <a:solidFill>
                  <a:srgbClr val="C00000"/>
                </a:solidFill>
                <a:latin typeface="Cambria"/>
              </a:rPr>
              <a:t>chất</a:t>
            </a:r>
            <a:r>
              <a:rPr lang="en-US" sz="2799" dirty="0">
                <a:solidFill>
                  <a:srgbClr val="C00000"/>
                </a:solidFill>
                <a:latin typeface="Cambria"/>
              </a:rPr>
              <a:t> </a:t>
            </a:r>
            <a:r>
              <a:rPr lang="en-US" sz="2799" dirty="0" err="1">
                <a:solidFill>
                  <a:srgbClr val="C00000"/>
                </a:solidFill>
                <a:latin typeface="Cambria"/>
              </a:rPr>
              <a:t>chứa</a:t>
            </a:r>
            <a:r>
              <a:rPr lang="en-US" sz="2799" dirty="0">
                <a:solidFill>
                  <a:srgbClr val="C00000"/>
                </a:solidFill>
                <a:latin typeface="Cambria"/>
              </a:rPr>
              <a:t> </a:t>
            </a:r>
            <a:r>
              <a:rPr lang="en-US" sz="2799" dirty="0" err="1">
                <a:solidFill>
                  <a:srgbClr val="C00000"/>
                </a:solidFill>
                <a:latin typeface="Cambria"/>
              </a:rPr>
              <a:t>niềm</a:t>
            </a:r>
            <a:r>
              <a:rPr lang="en-US" sz="2799" dirty="0">
                <a:solidFill>
                  <a:srgbClr val="C00000"/>
                </a:solidFill>
                <a:latin typeface="Cambria"/>
              </a:rPr>
              <a:t> </a:t>
            </a:r>
            <a:r>
              <a:rPr lang="en-US" sz="2799" dirty="0" err="1">
                <a:solidFill>
                  <a:srgbClr val="C00000"/>
                </a:solidFill>
                <a:latin typeface="Cambria"/>
              </a:rPr>
              <a:t>khát</a:t>
            </a:r>
            <a:r>
              <a:rPr lang="en-US" sz="2799" dirty="0">
                <a:solidFill>
                  <a:srgbClr val="C00000"/>
                </a:solidFill>
                <a:latin typeface="Cambria"/>
              </a:rPr>
              <a:t> </a:t>
            </a:r>
            <a:r>
              <a:rPr lang="en-US" sz="2799" dirty="0" err="1">
                <a:solidFill>
                  <a:srgbClr val="C00000"/>
                </a:solidFill>
                <a:latin typeface="Cambria"/>
              </a:rPr>
              <a:t>khao</a:t>
            </a:r>
            <a:r>
              <a:rPr lang="en-US" sz="2799" dirty="0">
                <a:solidFill>
                  <a:srgbClr val="C00000"/>
                </a:solidFill>
                <a:latin typeface="Cambria"/>
              </a:rPr>
              <a:t> </a:t>
            </a:r>
            <a:r>
              <a:rPr lang="en-US" sz="2799" dirty="0" err="1">
                <a:solidFill>
                  <a:srgbClr val="C00000"/>
                </a:solidFill>
                <a:latin typeface="Cambria"/>
              </a:rPr>
              <a:t>mãnh</a:t>
            </a:r>
            <a:r>
              <a:rPr lang="en-US" sz="2799" dirty="0">
                <a:solidFill>
                  <a:srgbClr val="C00000"/>
                </a:solidFill>
                <a:latin typeface="Cambria"/>
              </a:rPr>
              <a:t> </a:t>
            </a:r>
            <a:r>
              <a:rPr lang="en-US" sz="2799" dirty="0" err="1">
                <a:solidFill>
                  <a:srgbClr val="C00000"/>
                </a:solidFill>
                <a:latin typeface="Cambria"/>
              </a:rPr>
              <a:t>liệt</a:t>
            </a:r>
            <a:r>
              <a:rPr lang="en-US" sz="2799" dirty="0">
                <a:solidFill>
                  <a:srgbClr val="C00000"/>
                </a:solidFill>
                <a:latin typeface="Cambria"/>
              </a:rPr>
              <a:t>.</a:t>
            </a:r>
          </a:p>
          <a:p>
            <a:pPr algn="just">
              <a:lnSpc>
                <a:spcPts val="3331"/>
              </a:lnSpc>
            </a:pPr>
            <a:r>
              <a:rPr lang="en-US" sz="2799" dirty="0">
                <a:solidFill>
                  <a:srgbClr val="C00000"/>
                </a:solidFill>
                <a:latin typeface="Cambria"/>
              </a:rPr>
              <a:t>       - </a:t>
            </a:r>
            <a:r>
              <a:rPr lang="en-US" sz="2799" dirty="0" err="1">
                <a:solidFill>
                  <a:srgbClr val="C00000"/>
                </a:solidFill>
                <a:latin typeface="Cambria"/>
              </a:rPr>
              <a:t>Công</a:t>
            </a:r>
            <a:r>
              <a:rPr lang="en-US" sz="2799" dirty="0">
                <a:solidFill>
                  <a:srgbClr val="C00000"/>
                </a:solidFill>
                <a:latin typeface="Cambria"/>
              </a:rPr>
              <a:t> </a:t>
            </a:r>
            <a:r>
              <a:rPr lang="en-US" sz="2799" dirty="0" err="1">
                <a:solidFill>
                  <a:srgbClr val="C00000"/>
                </a:solidFill>
                <a:latin typeface="Cambria"/>
              </a:rPr>
              <a:t>việc</a:t>
            </a:r>
            <a:r>
              <a:rPr lang="en-US" sz="2799" dirty="0">
                <a:solidFill>
                  <a:srgbClr val="C00000"/>
                </a:solidFill>
                <a:latin typeface="Cambria"/>
              </a:rPr>
              <a:t> </a:t>
            </a:r>
            <a:r>
              <a:rPr lang="en-US" sz="2799" dirty="0" err="1">
                <a:solidFill>
                  <a:srgbClr val="C00000"/>
                </a:solidFill>
                <a:latin typeface="Cambria"/>
              </a:rPr>
              <a:t>làm</a:t>
            </a:r>
            <a:r>
              <a:rPr lang="en-US" sz="2799" dirty="0">
                <a:solidFill>
                  <a:srgbClr val="C00000"/>
                </a:solidFill>
                <a:latin typeface="Cambria"/>
              </a:rPr>
              <a:t> </a:t>
            </a:r>
            <a:r>
              <a:rPr lang="en-US" sz="2799" dirty="0" err="1">
                <a:solidFill>
                  <a:srgbClr val="C00000"/>
                </a:solidFill>
                <a:latin typeface="Cambria"/>
              </a:rPr>
              <a:t>vườn</a:t>
            </a:r>
            <a:r>
              <a:rPr lang="en-US" sz="2799" dirty="0">
                <a:solidFill>
                  <a:srgbClr val="C00000"/>
                </a:solidFill>
                <a:latin typeface="Cambria"/>
              </a:rPr>
              <a:t> </a:t>
            </a:r>
            <a:r>
              <a:rPr lang="en-US" sz="2799" dirty="0" err="1">
                <a:solidFill>
                  <a:srgbClr val="C00000"/>
                </a:solidFill>
                <a:latin typeface="Cambria"/>
              </a:rPr>
              <a:t>không</a:t>
            </a:r>
            <a:r>
              <a:rPr lang="en-US" sz="2799" dirty="0">
                <a:solidFill>
                  <a:srgbClr val="C00000"/>
                </a:solidFill>
                <a:latin typeface="Cambria"/>
              </a:rPr>
              <a:t> </a:t>
            </a:r>
            <a:r>
              <a:rPr lang="en-US" sz="2799" dirty="0" err="1">
                <a:solidFill>
                  <a:srgbClr val="C00000"/>
                </a:solidFill>
                <a:latin typeface="Cambria"/>
              </a:rPr>
              <a:t>phải</a:t>
            </a:r>
            <a:r>
              <a:rPr lang="en-US" sz="2799" dirty="0">
                <a:solidFill>
                  <a:srgbClr val="C00000"/>
                </a:solidFill>
                <a:latin typeface="Cambria"/>
              </a:rPr>
              <a:t> </a:t>
            </a:r>
            <a:r>
              <a:rPr lang="en-US" sz="2799" dirty="0" err="1">
                <a:solidFill>
                  <a:srgbClr val="C00000"/>
                </a:solidFill>
                <a:latin typeface="Cambria"/>
              </a:rPr>
              <a:t>rất</a:t>
            </a:r>
            <a:r>
              <a:rPr lang="en-US" sz="2799" dirty="0">
                <a:solidFill>
                  <a:srgbClr val="C00000"/>
                </a:solidFill>
                <a:latin typeface="Cambria"/>
              </a:rPr>
              <a:t> </a:t>
            </a:r>
            <a:r>
              <a:rPr lang="en-US" sz="2799" dirty="0" err="1">
                <a:solidFill>
                  <a:srgbClr val="C00000"/>
                </a:solidFill>
                <a:latin typeface="Cambria"/>
              </a:rPr>
              <a:t>tốt</a:t>
            </a:r>
            <a:r>
              <a:rPr lang="en-US" sz="2799" dirty="0">
                <a:solidFill>
                  <a:srgbClr val="C00000"/>
                </a:solidFill>
                <a:latin typeface="Cambria"/>
              </a:rPr>
              <a:t> hay </a:t>
            </a:r>
            <a:r>
              <a:rPr lang="en-US" sz="2799" dirty="0" err="1">
                <a:solidFill>
                  <a:srgbClr val="C00000"/>
                </a:solidFill>
                <a:latin typeface="Cambria"/>
              </a:rPr>
              <a:t>sao</a:t>
            </a:r>
            <a:r>
              <a:rPr lang="en-US" sz="2799" dirty="0">
                <a:solidFill>
                  <a:srgbClr val="C00000"/>
                </a:solidFill>
                <a:latin typeface="Cambria"/>
              </a:rPr>
              <a:t>? – </a:t>
            </a:r>
            <a:r>
              <a:rPr lang="en-US" sz="2799" dirty="0" err="1">
                <a:solidFill>
                  <a:srgbClr val="C00000"/>
                </a:solidFill>
                <a:latin typeface="Cambria"/>
              </a:rPr>
              <a:t>Người</a:t>
            </a:r>
            <a:r>
              <a:rPr lang="en-US" sz="2799" dirty="0">
                <a:solidFill>
                  <a:srgbClr val="C00000"/>
                </a:solidFill>
                <a:latin typeface="Cambria"/>
              </a:rPr>
              <a:t> cha </a:t>
            </a:r>
            <a:r>
              <a:rPr lang="en-US" sz="2799" dirty="0" err="1">
                <a:solidFill>
                  <a:srgbClr val="C00000"/>
                </a:solidFill>
                <a:latin typeface="Cambria"/>
              </a:rPr>
              <a:t>buồn</a:t>
            </a:r>
            <a:r>
              <a:rPr lang="en-US" sz="2799" dirty="0">
                <a:solidFill>
                  <a:srgbClr val="C00000"/>
                </a:solidFill>
                <a:latin typeface="Cambria"/>
              </a:rPr>
              <a:t> </a:t>
            </a:r>
            <a:r>
              <a:rPr lang="en-US" sz="2799" dirty="0" err="1">
                <a:solidFill>
                  <a:srgbClr val="C00000"/>
                </a:solidFill>
                <a:latin typeface="Cambria"/>
              </a:rPr>
              <a:t>bã</a:t>
            </a:r>
            <a:r>
              <a:rPr lang="en-US" sz="2799" dirty="0">
                <a:solidFill>
                  <a:srgbClr val="C00000"/>
                </a:solidFill>
                <a:latin typeface="Cambria"/>
              </a:rPr>
              <a:t> </a:t>
            </a:r>
            <a:r>
              <a:rPr lang="en-US" sz="2799" dirty="0" err="1">
                <a:solidFill>
                  <a:srgbClr val="C00000"/>
                </a:solidFill>
                <a:latin typeface="Cambria"/>
              </a:rPr>
              <a:t>nói</a:t>
            </a:r>
            <a:r>
              <a:rPr lang="en-US" sz="2799" dirty="0">
                <a:solidFill>
                  <a:srgbClr val="C00000"/>
                </a:solidFill>
                <a:latin typeface="Cambria"/>
              </a:rPr>
              <a:t>.</a:t>
            </a:r>
          </a:p>
          <a:p>
            <a:pPr algn="just">
              <a:lnSpc>
                <a:spcPts val="3331"/>
              </a:lnSpc>
            </a:pPr>
            <a:r>
              <a:rPr lang="en-US" sz="2799" dirty="0">
                <a:solidFill>
                  <a:srgbClr val="C00000"/>
                </a:solidFill>
                <a:latin typeface="Cambria"/>
              </a:rPr>
              <a:t>      </a:t>
            </a:r>
            <a:r>
              <a:rPr lang="en-US" sz="2799" dirty="0" err="1">
                <a:solidFill>
                  <a:srgbClr val="C00000"/>
                </a:solidFill>
                <a:latin typeface="Cambria"/>
              </a:rPr>
              <a:t>Nhưng</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bé</a:t>
            </a:r>
            <a:r>
              <a:rPr lang="en-US" sz="2799" dirty="0">
                <a:solidFill>
                  <a:srgbClr val="C00000"/>
                </a:solidFill>
                <a:latin typeface="Cambria"/>
              </a:rPr>
              <a:t> </a:t>
            </a:r>
            <a:r>
              <a:rPr lang="en-US" sz="2799" dirty="0" err="1">
                <a:solidFill>
                  <a:srgbClr val="C00000"/>
                </a:solidFill>
                <a:latin typeface="Cambria"/>
              </a:rPr>
              <a:t>vẫn</a:t>
            </a:r>
            <a:r>
              <a:rPr lang="en-US" sz="2799" dirty="0">
                <a:solidFill>
                  <a:srgbClr val="C00000"/>
                </a:solidFill>
                <a:latin typeface="Cambria"/>
              </a:rPr>
              <a:t> </a:t>
            </a:r>
            <a:r>
              <a:rPr lang="en-US" sz="2799" dirty="0" err="1">
                <a:solidFill>
                  <a:srgbClr val="C00000"/>
                </a:solidFill>
                <a:latin typeface="Cambria"/>
              </a:rPr>
              <a:t>rất</a:t>
            </a:r>
            <a:r>
              <a:rPr lang="en-US" sz="2799" dirty="0">
                <a:solidFill>
                  <a:srgbClr val="C00000"/>
                </a:solidFill>
                <a:latin typeface="Cambria"/>
              </a:rPr>
              <a:t> </a:t>
            </a:r>
            <a:r>
              <a:rPr lang="en-US" sz="2799" dirty="0" err="1">
                <a:solidFill>
                  <a:srgbClr val="C00000"/>
                </a:solidFill>
                <a:latin typeface="Cambria"/>
              </a:rPr>
              <a:t>thích</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tìm</a:t>
            </a:r>
            <a:r>
              <a:rPr lang="en-US" sz="2799" dirty="0">
                <a:solidFill>
                  <a:srgbClr val="C00000"/>
                </a:solidFill>
                <a:latin typeface="Cambria"/>
              </a:rPr>
              <a:t> </a:t>
            </a:r>
            <a:r>
              <a:rPr lang="en-US" sz="2799" dirty="0" err="1">
                <a:solidFill>
                  <a:srgbClr val="C00000"/>
                </a:solidFill>
                <a:latin typeface="Cambria"/>
              </a:rPr>
              <a:t>báo</a:t>
            </a:r>
            <a:r>
              <a:rPr lang="en-US" sz="2799" dirty="0">
                <a:solidFill>
                  <a:srgbClr val="C00000"/>
                </a:solidFill>
                <a:latin typeface="Cambria"/>
              </a:rPr>
              <a:t>, </a:t>
            </a:r>
            <a:r>
              <a:rPr lang="en-US" sz="2799" dirty="0" err="1">
                <a:solidFill>
                  <a:srgbClr val="C00000"/>
                </a:solidFill>
                <a:latin typeface="Cambria"/>
              </a:rPr>
              <a:t>tạp</a:t>
            </a:r>
            <a:r>
              <a:rPr lang="en-US" sz="2799" dirty="0">
                <a:solidFill>
                  <a:srgbClr val="C00000"/>
                </a:solidFill>
                <a:latin typeface="Cambria"/>
              </a:rPr>
              <a:t> </a:t>
            </a:r>
            <a:r>
              <a:rPr lang="en-US" sz="2799" dirty="0" err="1">
                <a:solidFill>
                  <a:srgbClr val="C00000"/>
                </a:solidFill>
                <a:latin typeface="Cambria"/>
              </a:rPr>
              <a:t>chí</a:t>
            </a:r>
            <a:r>
              <a:rPr lang="en-US" sz="2799" dirty="0">
                <a:solidFill>
                  <a:srgbClr val="C00000"/>
                </a:solidFill>
                <a:latin typeface="Cambria"/>
              </a:rPr>
              <a:t> </a:t>
            </a:r>
            <a:r>
              <a:rPr lang="en-US" sz="2799" dirty="0" err="1">
                <a:solidFill>
                  <a:srgbClr val="C00000"/>
                </a:solidFill>
                <a:latin typeface="Cambria"/>
              </a:rPr>
              <a:t>giới</a:t>
            </a:r>
            <a:r>
              <a:rPr lang="en-US" sz="2799" dirty="0">
                <a:solidFill>
                  <a:srgbClr val="C00000"/>
                </a:solidFill>
                <a:latin typeface="Cambria"/>
              </a:rPr>
              <a:t> </a:t>
            </a:r>
            <a:r>
              <a:rPr lang="en-US" sz="2799" dirty="0" err="1">
                <a:solidFill>
                  <a:srgbClr val="C00000"/>
                </a:solidFill>
                <a:latin typeface="Cambria"/>
              </a:rPr>
              <a:t>thiệu</a:t>
            </a:r>
            <a:r>
              <a:rPr lang="en-US" sz="2799" dirty="0">
                <a:solidFill>
                  <a:srgbClr val="C00000"/>
                </a:solidFill>
                <a:latin typeface="Cambria"/>
              </a:rPr>
              <a:t> </a:t>
            </a:r>
            <a:r>
              <a:rPr lang="en-US" sz="2799" dirty="0" err="1">
                <a:solidFill>
                  <a:srgbClr val="C00000"/>
                </a:solidFill>
                <a:latin typeface="Cambria"/>
              </a:rPr>
              <a:t>về</a:t>
            </a:r>
            <a:r>
              <a:rPr lang="en-US" sz="2799" dirty="0">
                <a:solidFill>
                  <a:srgbClr val="C00000"/>
                </a:solidFill>
                <a:latin typeface="Cambria"/>
              </a:rPr>
              <a:t> </a:t>
            </a:r>
            <a:r>
              <a:rPr lang="en-US" sz="2799" dirty="0" err="1">
                <a:solidFill>
                  <a:srgbClr val="C00000"/>
                </a:solidFill>
                <a:latin typeface="Cambria"/>
              </a:rPr>
              <a:t>các</a:t>
            </a:r>
            <a:r>
              <a:rPr lang="en-US" sz="2799" dirty="0">
                <a:solidFill>
                  <a:srgbClr val="C00000"/>
                </a:solidFill>
                <a:latin typeface="Cambria"/>
              </a:rPr>
              <a:t> </a:t>
            </a:r>
            <a:r>
              <a:rPr lang="en-US" sz="2799" dirty="0" err="1">
                <a:solidFill>
                  <a:srgbClr val="C00000"/>
                </a:solidFill>
                <a:latin typeface="Cambria"/>
              </a:rPr>
              <a:t>loại</a:t>
            </a:r>
            <a:r>
              <a:rPr lang="en-US" sz="2799" dirty="0">
                <a:solidFill>
                  <a:srgbClr val="C00000"/>
                </a:solidFill>
                <a:latin typeface="Cambria"/>
              </a:rPr>
              <a:t> </a:t>
            </a:r>
            <a:r>
              <a:rPr lang="en-US" sz="2799" dirty="0" err="1">
                <a:solidFill>
                  <a:srgbClr val="C00000"/>
                </a:solidFill>
                <a:latin typeface="Cambria"/>
              </a:rPr>
              <a:t>tàu</a:t>
            </a:r>
            <a:r>
              <a:rPr lang="en-US" sz="2799" dirty="0">
                <a:solidFill>
                  <a:srgbClr val="C00000"/>
                </a:solidFill>
                <a:latin typeface="Cambria"/>
              </a:rPr>
              <a:t> </a:t>
            </a:r>
            <a:r>
              <a:rPr lang="en-US" sz="2799" dirty="0" err="1">
                <a:solidFill>
                  <a:srgbClr val="C00000"/>
                </a:solidFill>
                <a:latin typeface="Cambria"/>
              </a:rPr>
              <a:t>thuyền</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cắt</a:t>
            </a:r>
            <a:r>
              <a:rPr lang="en-US" sz="2799" dirty="0">
                <a:solidFill>
                  <a:srgbClr val="C00000"/>
                </a:solidFill>
                <a:latin typeface="Cambria"/>
              </a:rPr>
              <a:t> </a:t>
            </a:r>
            <a:r>
              <a:rPr lang="en-US" sz="2799" dirty="0" err="1">
                <a:solidFill>
                  <a:srgbClr val="C00000"/>
                </a:solidFill>
                <a:latin typeface="Cambria"/>
              </a:rPr>
              <a:t>hình</a:t>
            </a:r>
            <a:r>
              <a:rPr lang="en-US" sz="2799" dirty="0">
                <a:solidFill>
                  <a:srgbClr val="C00000"/>
                </a:solidFill>
                <a:latin typeface="Cambria"/>
              </a:rPr>
              <a:t> </a:t>
            </a:r>
            <a:r>
              <a:rPr lang="en-US" sz="2799" dirty="0" err="1">
                <a:solidFill>
                  <a:srgbClr val="C00000"/>
                </a:solidFill>
                <a:latin typeface="Cambria"/>
              </a:rPr>
              <a:t>những</a:t>
            </a:r>
            <a:r>
              <a:rPr lang="en-US" sz="2799" dirty="0">
                <a:solidFill>
                  <a:srgbClr val="C00000"/>
                </a:solidFill>
                <a:latin typeface="Cambria"/>
              </a:rPr>
              <a:t> con </a:t>
            </a:r>
            <a:r>
              <a:rPr lang="en-US" sz="2799" dirty="0" err="1">
                <a:solidFill>
                  <a:srgbClr val="C00000"/>
                </a:solidFill>
                <a:latin typeface="Cambria"/>
              </a:rPr>
              <a:t>tàu</a:t>
            </a:r>
            <a:r>
              <a:rPr lang="en-US" sz="2799" dirty="0">
                <a:solidFill>
                  <a:srgbClr val="C00000"/>
                </a:solidFill>
                <a:latin typeface="Cambria"/>
              </a:rPr>
              <a:t> </a:t>
            </a:r>
            <a:r>
              <a:rPr lang="en-US" sz="2799" dirty="0" err="1">
                <a:solidFill>
                  <a:srgbClr val="C00000"/>
                </a:solidFill>
                <a:latin typeface="Cambria"/>
              </a:rPr>
              <a:t>dán</a:t>
            </a:r>
            <a:r>
              <a:rPr lang="en-US" sz="2799" dirty="0">
                <a:solidFill>
                  <a:srgbClr val="C00000"/>
                </a:solidFill>
                <a:latin typeface="Cambria"/>
              </a:rPr>
              <a:t> </a:t>
            </a:r>
            <a:r>
              <a:rPr lang="en-US" sz="2799" dirty="0" err="1">
                <a:solidFill>
                  <a:srgbClr val="C00000"/>
                </a:solidFill>
                <a:latin typeface="Cambria"/>
              </a:rPr>
              <a:t>lên</a:t>
            </a:r>
            <a:r>
              <a:rPr lang="en-US" sz="2799" dirty="0">
                <a:solidFill>
                  <a:srgbClr val="C00000"/>
                </a:solidFill>
                <a:latin typeface="Cambria"/>
              </a:rPr>
              <a:t> </a:t>
            </a:r>
            <a:r>
              <a:rPr lang="en-US" sz="2799" dirty="0" err="1">
                <a:solidFill>
                  <a:srgbClr val="C00000"/>
                </a:solidFill>
                <a:latin typeface="Cambria"/>
              </a:rPr>
              <a:t>đầu</a:t>
            </a:r>
            <a:r>
              <a:rPr lang="en-US" sz="2799" dirty="0">
                <a:solidFill>
                  <a:srgbClr val="C00000"/>
                </a:solidFill>
                <a:latin typeface="Cambria"/>
              </a:rPr>
              <a:t> </a:t>
            </a:r>
            <a:r>
              <a:rPr lang="en-US" sz="2799" dirty="0" err="1">
                <a:solidFill>
                  <a:srgbClr val="C00000"/>
                </a:solidFill>
                <a:latin typeface="Cambria"/>
              </a:rPr>
              <a:t>giường</a:t>
            </a:r>
            <a:r>
              <a:rPr lang="en-US" sz="2799" dirty="0">
                <a:solidFill>
                  <a:srgbClr val="C00000"/>
                </a:solidFill>
                <a:latin typeface="Cambria"/>
              </a:rPr>
              <a:t> </a:t>
            </a:r>
            <a:r>
              <a:rPr lang="en-US" sz="2799" dirty="0" err="1">
                <a:solidFill>
                  <a:srgbClr val="C00000"/>
                </a:solidFill>
                <a:latin typeface="Cambria"/>
              </a:rPr>
              <a:t>để</a:t>
            </a:r>
            <a:r>
              <a:rPr lang="en-US" sz="2799" dirty="0">
                <a:solidFill>
                  <a:srgbClr val="C00000"/>
                </a:solidFill>
                <a:latin typeface="Cambria"/>
              </a:rPr>
              <a:t> </a:t>
            </a:r>
            <a:r>
              <a:rPr lang="en-US" sz="2799" dirty="0" err="1">
                <a:solidFill>
                  <a:srgbClr val="C00000"/>
                </a:solidFill>
                <a:latin typeface="Cambria"/>
              </a:rPr>
              <a:t>hễ</a:t>
            </a:r>
            <a:r>
              <a:rPr lang="en-US" sz="2799" dirty="0">
                <a:solidFill>
                  <a:srgbClr val="C00000"/>
                </a:solidFill>
                <a:latin typeface="Cambria"/>
              </a:rPr>
              <a:t> </a:t>
            </a:r>
            <a:r>
              <a:rPr lang="en-US" sz="2799" dirty="0" err="1">
                <a:solidFill>
                  <a:srgbClr val="C00000"/>
                </a:solidFill>
                <a:latin typeface="Cambria"/>
              </a:rPr>
              <a:t>mở</a:t>
            </a:r>
            <a:r>
              <a:rPr lang="en-US" sz="2799" dirty="0">
                <a:solidFill>
                  <a:srgbClr val="C00000"/>
                </a:solidFill>
                <a:latin typeface="Cambria"/>
              </a:rPr>
              <a:t> </a:t>
            </a:r>
            <a:r>
              <a:rPr lang="en-US" sz="2799" dirty="0" err="1">
                <a:solidFill>
                  <a:srgbClr val="C00000"/>
                </a:solidFill>
                <a:latin typeface="Cambria"/>
              </a:rPr>
              <a:t>mắt</a:t>
            </a:r>
            <a:r>
              <a:rPr lang="en-US" sz="2799" dirty="0">
                <a:solidFill>
                  <a:srgbClr val="C00000"/>
                </a:solidFill>
                <a:latin typeface="Cambria"/>
              </a:rPr>
              <a:t> </a:t>
            </a:r>
            <a:r>
              <a:rPr lang="en-US" sz="2799" dirty="0" err="1">
                <a:solidFill>
                  <a:srgbClr val="C00000"/>
                </a:solidFill>
                <a:latin typeface="Cambria"/>
              </a:rPr>
              <a:t>là</a:t>
            </a:r>
            <a:r>
              <a:rPr lang="en-US" sz="2799" dirty="0">
                <a:solidFill>
                  <a:srgbClr val="C00000"/>
                </a:solidFill>
                <a:latin typeface="Cambria"/>
              </a:rPr>
              <a:t> </a:t>
            </a:r>
            <a:r>
              <a:rPr lang="en-US" sz="2799" dirty="0" err="1">
                <a:solidFill>
                  <a:srgbClr val="C00000"/>
                </a:solidFill>
                <a:latin typeface="Cambria"/>
              </a:rPr>
              <a:t>nhìn</a:t>
            </a:r>
            <a:r>
              <a:rPr lang="en-US" sz="2799" dirty="0">
                <a:solidFill>
                  <a:srgbClr val="C00000"/>
                </a:solidFill>
                <a:latin typeface="Cambria"/>
              </a:rPr>
              <a:t> </a:t>
            </a:r>
            <a:r>
              <a:rPr lang="en-US" sz="2799" dirty="0" err="1">
                <a:solidFill>
                  <a:srgbClr val="C00000"/>
                </a:solidFill>
                <a:latin typeface="Cambria"/>
              </a:rPr>
              <a:t>thấy</a:t>
            </a:r>
            <a:r>
              <a:rPr lang="en-US" sz="2799" dirty="0">
                <a:solidFill>
                  <a:srgbClr val="C00000"/>
                </a:solidFill>
                <a:latin typeface="Cambria"/>
              </a:rPr>
              <a:t> </a:t>
            </a:r>
            <a:r>
              <a:rPr lang="en-US" sz="2799" dirty="0" err="1">
                <a:solidFill>
                  <a:srgbClr val="C00000"/>
                </a:solidFill>
                <a:latin typeface="Cambria"/>
              </a:rPr>
              <a:t>chúng</a:t>
            </a:r>
            <a:r>
              <a:rPr lang="en-US" sz="2799" dirty="0">
                <a:solidFill>
                  <a:srgbClr val="C0000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Thời</a:t>
            </a:r>
            <a:r>
              <a:rPr lang="en-US" sz="2799" dirty="0">
                <a:solidFill>
                  <a:srgbClr val="002060"/>
                </a:solidFill>
                <a:latin typeface="Cambria"/>
              </a:rPr>
              <a:t> </a:t>
            </a:r>
            <a:r>
              <a:rPr lang="en-US" sz="2799" dirty="0" err="1">
                <a:solidFill>
                  <a:srgbClr val="002060"/>
                </a:solidFill>
                <a:latin typeface="Cambria"/>
              </a:rPr>
              <a:t>gian</a:t>
            </a:r>
            <a:r>
              <a:rPr lang="en-US" sz="2799" dirty="0">
                <a:solidFill>
                  <a:srgbClr val="002060"/>
                </a:solidFill>
                <a:latin typeface="Cambria"/>
              </a:rPr>
              <a:t> </a:t>
            </a:r>
            <a:r>
              <a:rPr lang="en-US" sz="2799" dirty="0" err="1">
                <a:solidFill>
                  <a:srgbClr val="002060"/>
                </a:solidFill>
                <a:latin typeface="Cambria"/>
              </a:rPr>
              <a:t>trôi</a:t>
            </a:r>
            <a:r>
              <a:rPr lang="en-US" sz="2799" dirty="0">
                <a:solidFill>
                  <a:srgbClr val="002060"/>
                </a:solidFill>
                <a:latin typeface="Cambria"/>
              </a:rPr>
              <a:t> qua,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lớn</a:t>
            </a:r>
            <a:r>
              <a:rPr lang="en-US" sz="2799" dirty="0">
                <a:solidFill>
                  <a:srgbClr val="002060"/>
                </a:solidFill>
                <a:latin typeface="Cambria"/>
              </a:rPr>
              <a:t> </a:t>
            </a:r>
            <a:r>
              <a:rPr lang="en-US" sz="2799" dirty="0" err="1">
                <a:solidFill>
                  <a:srgbClr val="002060"/>
                </a:solidFill>
                <a:latin typeface="Cambria"/>
              </a:rPr>
              <a:t>khôn</a:t>
            </a:r>
            <a:r>
              <a:rPr lang="en-US" sz="2799" dirty="0">
                <a:solidFill>
                  <a:srgbClr val="002060"/>
                </a:solidFill>
                <a:latin typeface="Cambria"/>
              </a:rPr>
              <a:t>. </a:t>
            </a:r>
            <a:r>
              <a:rPr lang="en-US" sz="2799" dirty="0" err="1">
                <a:solidFill>
                  <a:srgbClr val="002060"/>
                </a:solidFill>
                <a:latin typeface="Cambria"/>
              </a:rPr>
              <a:t>Bạn</a:t>
            </a:r>
            <a:r>
              <a:rPr lang="en-US" sz="2799" dirty="0">
                <a:solidFill>
                  <a:srgbClr val="002060"/>
                </a:solidFill>
                <a:latin typeface="Cambria"/>
              </a:rPr>
              <a:t> </a:t>
            </a:r>
            <a:r>
              <a:rPr lang="en-US" sz="2799" dirty="0" err="1">
                <a:solidFill>
                  <a:srgbClr val="002060"/>
                </a:solidFill>
                <a:latin typeface="Cambria"/>
              </a:rPr>
              <a:t>bè</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đều</a:t>
            </a:r>
            <a:r>
              <a:rPr lang="en-US" sz="2799" dirty="0">
                <a:solidFill>
                  <a:srgbClr val="002060"/>
                </a:solidFill>
                <a:latin typeface="Cambria"/>
              </a:rPr>
              <a:t> </a:t>
            </a:r>
            <a:r>
              <a:rPr lang="en-US" sz="2799" dirty="0" err="1">
                <a:solidFill>
                  <a:srgbClr val="002060"/>
                </a:solidFill>
                <a:latin typeface="Cambria"/>
              </a:rPr>
              <a:t>tiếp</a:t>
            </a:r>
            <a:r>
              <a:rPr lang="en-US" sz="2799" dirty="0">
                <a:solidFill>
                  <a:srgbClr val="002060"/>
                </a:solidFill>
                <a:latin typeface="Cambria"/>
              </a:rPr>
              <a:t> </a:t>
            </a:r>
            <a:r>
              <a:rPr lang="en-US" sz="2799" dirty="0" err="1">
                <a:solidFill>
                  <a:srgbClr val="002060"/>
                </a:solidFill>
                <a:latin typeface="Cambria"/>
              </a:rPr>
              <a:t>quản</a:t>
            </a:r>
            <a:r>
              <a:rPr lang="en-US" sz="2799" dirty="0">
                <a:solidFill>
                  <a:srgbClr val="002060"/>
                </a:solidFill>
                <a:latin typeface="Cambria"/>
              </a:rPr>
              <a:t> </a:t>
            </a:r>
            <a:r>
              <a:rPr lang="en-US" sz="2799" dirty="0" err="1">
                <a:solidFill>
                  <a:srgbClr val="002060"/>
                </a:solidFill>
                <a:latin typeface="Cambria"/>
              </a:rPr>
              <a:t>công</a:t>
            </a:r>
            <a:r>
              <a:rPr lang="en-US" sz="2799" dirty="0">
                <a:solidFill>
                  <a:srgbClr val="002060"/>
                </a:solidFill>
                <a:latin typeface="Cambria"/>
              </a:rPr>
              <a:t> </a:t>
            </a:r>
            <a:r>
              <a:rPr lang="en-US" sz="2799" dirty="0" err="1">
                <a:solidFill>
                  <a:srgbClr val="002060"/>
                </a:solidFill>
                <a:latin typeface="Cambria"/>
              </a:rPr>
              <a:t>việc</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cha </a:t>
            </a:r>
            <a:r>
              <a:rPr lang="en-US" sz="2799" dirty="0" err="1">
                <a:solidFill>
                  <a:srgbClr val="002060"/>
                </a:solidFill>
                <a:latin typeface="Cambria"/>
              </a:rPr>
              <a:t>mẹ</a:t>
            </a: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Còn</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vẫn</a:t>
            </a:r>
            <a:r>
              <a:rPr lang="en-US" sz="2799" dirty="0">
                <a:solidFill>
                  <a:srgbClr val="002060"/>
                </a:solidFill>
                <a:latin typeface="Cambria"/>
              </a:rPr>
              <a:t> </a:t>
            </a:r>
            <a:r>
              <a:rPr lang="en-US" sz="2799" dirty="0" err="1">
                <a:solidFill>
                  <a:srgbClr val="002060"/>
                </a:solidFill>
                <a:latin typeface="Cambria"/>
              </a:rPr>
              <a:t>giữ</a:t>
            </a:r>
            <a:r>
              <a:rPr lang="en-US" sz="2799" dirty="0">
                <a:solidFill>
                  <a:srgbClr val="002060"/>
                </a:solidFill>
                <a:latin typeface="Cambria"/>
              </a:rPr>
              <a:t> </a:t>
            </a:r>
            <a:r>
              <a:rPr lang="en-US" sz="2799" dirty="0" err="1">
                <a:solidFill>
                  <a:srgbClr val="002060"/>
                </a:solidFill>
                <a:latin typeface="Cambria"/>
              </a:rPr>
              <a:t>nguyên</a:t>
            </a:r>
            <a:r>
              <a:rPr lang="en-US" sz="2799" dirty="0">
                <a:solidFill>
                  <a:srgbClr val="002060"/>
                </a:solidFill>
                <a:latin typeface="Cambria"/>
              </a:rPr>
              <a:t> </a:t>
            </a:r>
            <a:r>
              <a:rPr lang="en-US" sz="2799" dirty="0" err="1">
                <a:solidFill>
                  <a:srgbClr val="002060"/>
                </a:solidFill>
                <a:latin typeface="Cambria"/>
              </a:rPr>
              <a:t>tình</a:t>
            </a:r>
            <a:r>
              <a:rPr lang="en-US" sz="2799" dirty="0">
                <a:solidFill>
                  <a:srgbClr val="002060"/>
                </a:solidFill>
                <a:latin typeface="Cambria"/>
              </a:rPr>
              <a:t> </a:t>
            </a:r>
            <a:r>
              <a:rPr lang="en-US" sz="2799" dirty="0" err="1">
                <a:solidFill>
                  <a:srgbClr val="002060"/>
                </a:solidFill>
                <a:latin typeface="Cambria"/>
              </a:rPr>
              <a:t>yêu</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biển</a:t>
            </a:r>
            <a:r>
              <a:rPr lang="en-US" sz="2799" dirty="0">
                <a:solidFill>
                  <a:srgbClr val="00206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ngày</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tạm</a:t>
            </a:r>
            <a:r>
              <a:rPr lang="en-US" sz="2799" dirty="0">
                <a:solidFill>
                  <a:srgbClr val="002060"/>
                </a:solidFill>
                <a:latin typeface="Cambria"/>
              </a:rPr>
              <a:t> </a:t>
            </a:r>
            <a:r>
              <a:rPr lang="en-US" sz="2799" dirty="0" err="1">
                <a:solidFill>
                  <a:srgbClr val="002060"/>
                </a:solidFill>
                <a:latin typeface="Cambria"/>
              </a:rPr>
              <a:t>biệt</a:t>
            </a:r>
            <a:r>
              <a:rPr lang="en-US" sz="2799" dirty="0">
                <a:solidFill>
                  <a:srgbClr val="002060"/>
                </a:solidFill>
                <a:latin typeface="Cambria"/>
              </a:rPr>
              <a:t> cha </a:t>
            </a:r>
            <a:r>
              <a:rPr lang="en-US" sz="2799" dirty="0" err="1">
                <a:solidFill>
                  <a:srgbClr val="002060"/>
                </a:solidFill>
                <a:latin typeface="Cambria"/>
              </a:rPr>
              <a:t>lên</a:t>
            </a:r>
            <a:r>
              <a:rPr lang="en-US" sz="2799" dirty="0">
                <a:solidFill>
                  <a:srgbClr val="002060"/>
                </a:solidFill>
                <a:latin typeface="Cambria"/>
              </a:rPr>
              <a:t> </a:t>
            </a:r>
            <a:r>
              <a:rPr lang="en-US" sz="2799" dirty="0" err="1">
                <a:solidFill>
                  <a:srgbClr val="002060"/>
                </a:solidFill>
                <a:latin typeface="Cambria"/>
              </a:rPr>
              <a:t>đường</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lên</a:t>
            </a:r>
            <a:r>
              <a:rPr lang="en-US" sz="2799" dirty="0">
                <a:solidFill>
                  <a:srgbClr val="002060"/>
                </a:solidFill>
                <a:latin typeface="Cambria"/>
              </a:rPr>
              <a:t> </a:t>
            </a:r>
            <a:r>
              <a:rPr lang="en-US" sz="2799" dirty="0" err="1">
                <a:solidFill>
                  <a:srgbClr val="002060"/>
                </a:solidFill>
                <a:latin typeface="Cambria"/>
              </a:rPr>
              <a:t>tàu</a:t>
            </a:r>
            <a:r>
              <a:rPr lang="en-US" sz="2799" dirty="0">
                <a:solidFill>
                  <a:srgbClr val="002060"/>
                </a:solidFill>
                <a:latin typeface="Cambria"/>
              </a:rPr>
              <a:t>, </a:t>
            </a:r>
            <a:r>
              <a:rPr lang="en-US" sz="2799" dirty="0" err="1">
                <a:solidFill>
                  <a:srgbClr val="002060"/>
                </a:solidFill>
                <a:latin typeface="Cambria"/>
              </a:rPr>
              <a:t>trở</a:t>
            </a:r>
            <a:r>
              <a:rPr lang="en-US" sz="2799" dirty="0">
                <a:solidFill>
                  <a:srgbClr val="002060"/>
                </a:solidFill>
                <a:latin typeface="Cambria"/>
              </a:rPr>
              <a:t> </a:t>
            </a:r>
            <a:r>
              <a:rPr lang="en-US" sz="2799" dirty="0" err="1">
                <a:solidFill>
                  <a:srgbClr val="002060"/>
                </a:solidFill>
                <a:latin typeface="Cambria"/>
              </a:rPr>
              <a:t>thành</a:t>
            </a:r>
            <a:r>
              <a:rPr lang="en-US" sz="2799" dirty="0">
                <a:solidFill>
                  <a:srgbClr val="002060"/>
                </a:solidFill>
                <a:latin typeface="Cambria"/>
              </a:rPr>
              <a:t> </a:t>
            </a:r>
            <a:r>
              <a:rPr lang="en-US" sz="2799" dirty="0" err="1">
                <a:solidFill>
                  <a:srgbClr val="002060"/>
                </a:solidFill>
                <a:latin typeface="Cambria"/>
              </a:rPr>
              <a:t>thuỷ</a:t>
            </a:r>
            <a:r>
              <a:rPr lang="en-US" sz="2799" dirty="0">
                <a:solidFill>
                  <a:srgbClr val="002060"/>
                </a:solidFill>
                <a:latin typeface="Cambria"/>
              </a:rPr>
              <a:t> </a:t>
            </a:r>
            <a:r>
              <a:rPr lang="en-US" sz="2799" dirty="0" err="1">
                <a:solidFill>
                  <a:srgbClr val="002060"/>
                </a:solidFill>
                <a:latin typeface="Cambria"/>
              </a:rPr>
              <a:t>thủ</a:t>
            </a:r>
            <a:r>
              <a:rPr lang="en-US" sz="2799" dirty="0">
                <a:solidFill>
                  <a:srgbClr val="002060"/>
                </a:solidFill>
                <a:latin typeface="Cambria"/>
              </a:rPr>
              <a:t>, </a:t>
            </a:r>
            <a:r>
              <a:rPr lang="en-US" sz="2799" dirty="0" err="1">
                <a:solidFill>
                  <a:srgbClr val="002060"/>
                </a:solidFill>
                <a:latin typeface="Cambria"/>
              </a:rPr>
              <a:t>hằng</a:t>
            </a:r>
            <a:r>
              <a:rPr lang="en-US" sz="2799" dirty="0">
                <a:solidFill>
                  <a:srgbClr val="002060"/>
                </a:solidFill>
                <a:latin typeface="Cambria"/>
              </a:rPr>
              <a:t> </a:t>
            </a:r>
            <a:r>
              <a:rPr lang="en-US" sz="2799" dirty="0" err="1">
                <a:solidFill>
                  <a:srgbClr val="002060"/>
                </a:solidFill>
                <a:latin typeface="Cambria"/>
              </a:rPr>
              <a:t>ngày</a:t>
            </a:r>
            <a:r>
              <a:rPr lang="en-US" sz="2799" dirty="0">
                <a:solidFill>
                  <a:srgbClr val="002060"/>
                </a:solidFill>
                <a:latin typeface="Cambria"/>
              </a:rPr>
              <a:t> </a:t>
            </a:r>
            <a:r>
              <a:rPr lang="en-US" sz="2799" dirty="0" err="1">
                <a:solidFill>
                  <a:srgbClr val="002060"/>
                </a:solidFill>
                <a:latin typeface="Cambria"/>
              </a:rPr>
              <a:t>được</a:t>
            </a:r>
            <a:r>
              <a:rPr lang="en-US" sz="2799" dirty="0">
                <a:solidFill>
                  <a:srgbClr val="002060"/>
                </a:solidFill>
                <a:latin typeface="Cambria"/>
              </a:rPr>
              <a:t> </a:t>
            </a:r>
            <a:r>
              <a:rPr lang="en-US" sz="2799" dirty="0" err="1">
                <a:solidFill>
                  <a:srgbClr val="002060"/>
                </a:solidFill>
                <a:latin typeface="Cambria"/>
              </a:rPr>
              <a:t>nhìn</a:t>
            </a:r>
            <a:r>
              <a:rPr lang="en-US" sz="2799" dirty="0">
                <a:solidFill>
                  <a:srgbClr val="002060"/>
                </a:solidFill>
                <a:latin typeface="Cambria"/>
              </a:rPr>
              <a:t> </a:t>
            </a:r>
            <a:r>
              <a:rPr lang="en-US" sz="2799" dirty="0" err="1">
                <a:solidFill>
                  <a:srgbClr val="002060"/>
                </a:solidFill>
                <a:latin typeface="Cambria"/>
              </a:rPr>
              <a:t>thấy</a:t>
            </a:r>
            <a:r>
              <a:rPr lang="en-US" sz="2799" dirty="0">
                <a:solidFill>
                  <a:srgbClr val="002060"/>
                </a:solidFill>
                <a:latin typeface="Cambria"/>
              </a:rPr>
              <a:t> </a:t>
            </a:r>
            <a:r>
              <a:rPr lang="en-US" sz="2799" dirty="0" err="1">
                <a:solidFill>
                  <a:srgbClr val="002060"/>
                </a:solidFill>
                <a:latin typeface="Cambria"/>
              </a:rPr>
              <a:t>biển</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dirty="0" err="1">
                <a:solidFill>
                  <a:srgbClr val="002060"/>
                </a:solidFill>
                <a:latin typeface="Cambria"/>
              </a:rPr>
              <a:t>mênh</a:t>
            </a:r>
            <a:r>
              <a:rPr lang="en-US" sz="2799" dirty="0">
                <a:solidFill>
                  <a:srgbClr val="002060"/>
                </a:solidFill>
                <a:latin typeface="Cambria"/>
              </a:rPr>
              <a:t> </a:t>
            </a:r>
            <a:r>
              <a:rPr lang="en-US" sz="2799" dirty="0" err="1">
                <a:solidFill>
                  <a:srgbClr val="002060"/>
                </a:solidFill>
                <a:latin typeface="Cambria"/>
              </a:rPr>
              <a:t>mông</a:t>
            </a: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lần</a:t>
            </a:r>
            <a:r>
              <a:rPr lang="en-US" sz="2799" dirty="0">
                <a:solidFill>
                  <a:srgbClr val="002060"/>
                </a:solidFill>
                <a:latin typeface="Cambria"/>
              </a:rPr>
              <a:t>, </a:t>
            </a:r>
            <a:r>
              <a:rPr lang="en-US" sz="2799" dirty="0" err="1">
                <a:solidFill>
                  <a:srgbClr val="002060"/>
                </a:solidFill>
                <a:latin typeface="Cambria"/>
              </a:rPr>
              <a:t>trong</a:t>
            </a:r>
            <a:r>
              <a:rPr lang="en-US" sz="2799" dirty="0">
                <a:solidFill>
                  <a:srgbClr val="002060"/>
                </a:solidFill>
                <a:latin typeface="Cambria"/>
              </a:rPr>
              <a:t> </a:t>
            </a:r>
            <a:r>
              <a:rPr lang="en-US" sz="2799" dirty="0" err="1">
                <a:solidFill>
                  <a:srgbClr val="002060"/>
                </a:solidFill>
                <a:latin typeface="Cambria"/>
              </a:rPr>
              <a:t>đêm</a:t>
            </a:r>
            <a:r>
              <a:rPr lang="en-US" sz="2799" dirty="0">
                <a:solidFill>
                  <a:srgbClr val="002060"/>
                </a:solidFill>
                <a:latin typeface="Cambria"/>
              </a:rPr>
              <a:t> </a:t>
            </a:r>
            <a:r>
              <a:rPr lang="en-US" sz="2799" dirty="0" err="1">
                <a:solidFill>
                  <a:srgbClr val="002060"/>
                </a:solidFill>
                <a:latin typeface="Cambria"/>
              </a:rPr>
              <a:t>bão</a:t>
            </a:r>
            <a:r>
              <a:rPr lang="en-US" sz="2799" dirty="0">
                <a:solidFill>
                  <a:srgbClr val="002060"/>
                </a:solidFill>
                <a:latin typeface="Cambria"/>
              </a:rPr>
              <a:t> to, </a:t>
            </a:r>
            <a:r>
              <a:rPr lang="en-US" sz="2799" dirty="0" err="1">
                <a:solidFill>
                  <a:srgbClr val="002060"/>
                </a:solidFill>
                <a:latin typeface="Cambria"/>
              </a:rPr>
              <a:t>tàu</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gặp</a:t>
            </a:r>
            <a:r>
              <a:rPr lang="en-US" sz="2799" dirty="0">
                <a:solidFill>
                  <a:srgbClr val="002060"/>
                </a:solidFill>
                <a:latin typeface="Cambria"/>
              </a:rPr>
              <a:t> </a:t>
            </a:r>
            <a:r>
              <a:rPr lang="en-US" sz="2799" dirty="0" err="1">
                <a:solidFill>
                  <a:srgbClr val="002060"/>
                </a:solidFill>
                <a:latin typeface="Cambria"/>
              </a:rPr>
              <a:t>hải</a:t>
            </a:r>
            <a:r>
              <a:rPr lang="en-US" sz="2799" dirty="0">
                <a:solidFill>
                  <a:srgbClr val="002060"/>
                </a:solidFill>
                <a:latin typeface="Cambria"/>
              </a:rPr>
              <a:t> </a:t>
            </a:r>
            <a:r>
              <a:rPr lang="en-US" sz="2799" dirty="0" err="1">
                <a:solidFill>
                  <a:srgbClr val="002060"/>
                </a:solidFill>
                <a:latin typeface="Cambria"/>
              </a:rPr>
              <a:t>tặc</a:t>
            </a: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trưởng</a:t>
            </a: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phó</a:t>
            </a:r>
            <a:r>
              <a:rPr lang="en-US" sz="2799" dirty="0">
                <a:solidFill>
                  <a:srgbClr val="002060"/>
                </a:solidFill>
                <a:latin typeface="Cambria"/>
              </a:rPr>
              <a:t> </a:t>
            </a:r>
            <a:r>
              <a:rPr lang="en-US" sz="2799" dirty="0" err="1">
                <a:solidFill>
                  <a:srgbClr val="002060"/>
                </a:solidFill>
                <a:latin typeface="Cambria"/>
              </a:rPr>
              <a:t>đều</a:t>
            </a:r>
            <a:r>
              <a:rPr lang="en-US" sz="2799" dirty="0">
                <a:solidFill>
                  <a:srgbClr val="002060"/>
                </a:solidFill>
                <a:latin typeface="Cambria"/>
              </a:rPr>
              <a:t> </a:t>
            </a:r>
            <a:r>
              <a:rPr lang="en-US" sz="2799" dirty="0" err="1">
                <a:solidFill>
                  <a:srgbClr val="002060"/>
                </a:solidFill>
                <a:latin typeface="Cambria"/>
              </a:rPr>
              <a:t>gặp</a:t>
            </a:r>
            <a:r>
              <a:rPr lang="en-US" sz="2799" dirty="0">
                <a:solidFill>
                  <a:srgbClr val="002060"/>
                </a:solidFill>
                <a:latin typeface="Cambria"/>
              </a:rPr>
              <a:t> </a:t>
            </a:r>
            <a:r>
              <a:rPr lang="en-US" sz="2799" dirty="0" err="1">
                <a:solidFill>
                  <a:srgbClr val="002060"/>
                </a:solidFill>
                <a:latin typeface="Cambria"/>
              </a:rPr>
              <a:t>nạn</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bình</a:t>
            </a:r>
            <a:r>
              <a:rPr lang="en-US" sz="2799" dirty="0">
                <a:solidFill>
                  <a:srgbClr val="002060"/>
                </a:solidFill>
                <a:latin typeface="Cambria"/>
              </a:rPr>
              <a:t> </a:t>
            </a:r>
            <a:r>
              <a:rPr lang="en-US" sz="2799" dirty="0" err="1">
                <a:solidFill>
                  <a:srgbClr val="002060"/>
                </a:solidFill>
                <a:latin typeface="Cambria"/>
              </a:rPr>
              <a:t>tĩnh</a:t>
            </a:r>
            <a:r>
              <a:rPr lang="en-US" sz="2799" dirty="0">
                <a:solidFill>
                  <a:srgbClr val="002060"/>
                </a:solidFill>
                <a:latin typeface="Cambria"/>
              </a:rPr>
              <a:t> </a:t>
            </a:r>
            <a:r>
              <a:rPr lang="en-US" sz="2799" dirty="0" err="1">
                <a:solidFill>
                  <a:srgbClr val="002060"/>
                </a:solidFill>
                <a:latin typeface="Cambria"/>
              </a:rPr>
              <a:t>hướng</a:t>
            </a:r>
            <a:r>
              <a:rPr lang="en-US" sz="2799" dirty="0">
                <a:solidFill>
                  <a:srgbClr val="002060"/>
                </a:solidFill>
                <a:latin typeface="Cambria"/>
              </a:rPr>
              <a:t> </a:t>
            </a:r>
            <a:r>
              <a:rPr lang="en-US" sz="2799" dirty="0" err="1">
                <a:solidFill>
                  <a:srgbClr val="002060"/>
                </a:solidFill>
                <a:latin typeface="Cambria"/>
              </a:rPr>
              <a:t>dẫn</a:t>
            </a:r>
            <a:r>
              <a:rPr lang="en-US" sz="2799" dirty="0">
                <a:solidFill>
                  <a:srgbClr val="002060"/>
                </a:solidFill>
                <a:latin typeface="Cambria"/>
              </a:rPr>
              <a:t> </a:t>
            </a:r>
            <a:r>
              <a:rPr lang="en-US" sz="2799" dirty="0" err="1">
                <a:solidFill>
                  <a:srgbClr val="002060"/>
                </a:solidFill>
                <a:latin typeface="Cambria"/>
              </a:rPr>
              <a:t>mọi</a:t>
            </a:r>
            <a:r>
              <a:rPr lang="en-US" sz="2799" dirty="0">
                <a:solidFill>
                  <a:srgbClr val="002060"/>
                </a:solidFill>
                <a:latin typeface="Cambria"/>
              </a:rPr>
              <a:t>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đối</a:t>
            </a:r>
            <a:r>
              <a:rPr lang="en-US" sz="2799" dirty="0">
                <a:solidFill>
                  <a:srgbClr val="002060"/>
                </a:solidFill>
                <a:latin typeface="Cambria"/>
              </a:rPr>
              <a:t> </a:t>
            </a:r>
            <a:r>
              <a:rPr lang="en-US" sz="2799" dirty="0" err="1">
                <a:solidFill>
                  <a:srgbClr val="002060"/>
                </a:solidFill>
                <a:latin typeface="Cambria"/>
              </a:rPr>
              <a:t>phó</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mưa</a:t>
            </a:r>
            <a:r>
              <a:rPr lang="en-US" sz="2799" dirty="0">
                <a:solidFill>
                  <a:srgbClr val="002060"/>
                </a:solidFill>
                <a:latin typeface="Cambria"/>
              </a:rPr>
              <a:t> </a:t>
            </a:r>
            <a:r>
              <a:rPr lang="en-US" sz="2799" dirty="0" err="1">
                <a:solidFill>
                  <a:srgbClr val="002060"/>
                </a:solidFill>
                <a:latin typeface="Cambria"/>
              </a:rPr>
              <a:t>bão</a:t>
            </a:r>
            <a:r>
              <a:rPr lang="en-US" sz="2799" dirty="0">
                <a:solidFill>
                  <a:srgbClr val="002060"/>
                </a:solidFill>
                <a:latin typeface="Cambria"/>
              </a:rPr>
              <a:t> </a:t>
            </a:r>
            <a:r>
              <a:rPr lang="en-US" sz="2799" dirty="0" err="1">
                <a:solidFill>
                  <a:srgbClr val="002060"/>
                </a:solidFill>
                <a:latin typeface="Cambria"/>
              </a:rPr>
              <a:t>và</a:t>
            </a:r>
            <a:r>
              <a:rPr lang="en-US" sz="2799" dirty="0">
                <a:solidFill>
                  <a:srgbClr val="002060"/>
                </a:solidFill>
                <a:latin typeface="Cambria"/>
              </a:rPr>
              <a:t> </a:t>
            </a:r>
            <a:r>
              <a:rPr lang="en-US" sz="2799" dirty="0" err="1">
                <a:solidFill>
                  <a:srgbClr val="002060"/>
                </a:solidFill>
                <a:latin typeface="Cambria"/>
              </a:rPr>
              <a:t>chiến</a:t>
            </a:r>
            <a:r>
              <a:rPr lang="en-US" sz="2799" dirty="0">
                <a:solidFill>
                  <a:srgbClr val="002060"/>
                </a:solidFill>
                <a:latin typeface="Cambria"/>
              </a:rPr>
              <a:t> </a:t>
            </a:r>
            <a:r>
              <a:rPr lang="en-US" sz="2799" dirty="0" err="1">
                <a:solidFill>
                  <a:srgbClr val="002060"/>
                </a:solidFill>
                <a:latin typeface="Cambria"/>
              </a:rPr>
              <a:t>thắng</a:t>
            </a:r>
            <a:r>
              <a:rPr lang="en-US" sz="2799" dirty="0">
                <a:solidFill>
                  <a:srgbClr val="002060"/>
                </a:solidFill>
                <a:latin typeface="Cambria"/>
              </a:rPr>
              <a:t> </a:t>
            </a:r>
            <a:r>
              <a:rPr lang="en-US" sz="2799" dirty="0" err="1">
                <a:solidFill>
                  <a:srgbClr val="002060"/>
                </a:solidFill>
                <a:latin typeface="Cambria"/>
              </a:rPr>
              <a:t>hải</a:t>
            </a:r>
            <a:r>
              <a:rPr lang="en-US" sz="2799" dirty="0">
                <a:solidFill>
                  <a:srgbClr val="002060"/>
                </a:solidFill>
                <a:latin typeface="Cambria"/>
              </a:rPr>
              <a:t> </a:t>
            </a:r>
            <a:r>
              <a:rPr lang="en-US" sz="2799" dirty="0" err="1">
                <a:solidFill>
                  <a:srgbClr val="002060"/>
                </a:solidFill>
                <a:latin typeface="Cambria"/>
              </a:rPr>
              <a:t>tặc</a:t>
            </a:r>
            <a:r>
              <a:rPr lang="en-US" sz="2799" dirty="0">
                <a:solidFill>
                  <a:srgbClr val="002060"/>
                </a:solidFill>
                <a:latin typeface="Cambria"/>
              </a:rPr>
              <a:t>. </a:t>
            </a:r>
            <a:r>
              <a:rPr lang="en-US" sz="2799" dirty="0" err="1">
                <a:solidFill>
                  <a:srgbClr val="002060"/>
                </a:solidFill>
                <a:latin typeface="Cambria"/>
              </a:rPr>
              <a:t>Tất</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dirty="0" err="1">
                <a:solidFill>
                  <a:srgbClr val="002060"/>
                </a:solidFill>
                <a:latin typeface="Cambria"/>
              </a:rPr>
              <a:t>mọi</a:t>
            </a:r>
            <a:r>
              <a:rPr lang="en-US" sz="2799" dirty="0">
                <a:solidFill>
                  <a:srgbClr val="002060"/>
                </a:solidFill>
                <a:latin typeface="Cambria"/>
              </a:rPr>
              <a:t>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trên</a:t>
            </a:r>
            <a:r>
              <a:rPr lang="en-US" sz="2799" dirty="0">
                <a:solidFill>
                  <a:srgbClr val="002060"/>
                </a:solidFill>
                <a:latin typeface="Cambria"/>
              </a:rPr>
              <a:t> </a:t>
            </a:r>
            <a:r>
              <a:rPr lang="en-US" sz="2799" dirty="0" err="1">
                <a:solidFill>
                  <a:srgbClr val="002060"/>
                </a:solidFill>
                <a:latin typeface="Cambria"/>
              </a:rPr>
              <a:t>tàu</a:t>
            </a:r>
            <a:r>
              <a:rPr lang="en-US" sz="2799" dirty="0">
                <a:solidFill>
                  <a:srgbClr val="002060"/>
                </a:solidFill>
                <a:latin typeface="Cambria"/>
              </a:rPr>
              <a:t> </a:t>
            </a:r>
            <a:r>
              <a:rPr lang="en-US" sz="2799" dirty="0" err="1">
                <a:solidFill>
                  <a:srgbClr val="002060"/>
                </a:solidFill>
                <a:latin typeface="Cambria"/>
              </a:rPr>
              <a:t>đều</a:t>
            </a:r>
            <a:r>
              <a:rPr lang="en-US" sz="2799" dirty="0">
                <a:solidFill>
                  <a:srgbClr val="002060"/>
                </a:solidFill>
                <a:latin typeface="Cambria"/>
              </a:rPr>
              <a:t> </a:t>
            </a:r>
            <a:r>
              <a:rPr lang="en-US" sz="2799" dirty="0" err="1">
                <a:solidFill>
                  <a:srgbClr val="002060"/>
                </a:solidFill>
                <a:latin typeface="Cambria"/>
              </a:rPr>
              <a:t>nể</a:t>
            </a:r>
            <a:r>
              <a:rPr lang="en-US" sz="2799" dirty="0">
                <a:solidFill>
                  <a:srgbClr val="002060"/>
                </a:solidFill>
                <a:latin typeface="Cambria"/>
              </a:rPr>
              <a:t> </a:t>
            </a:r>
            <a:r>
              <a:rPr lang="en-US" sz="2799" dirty="0" err="1">
                <a:solidFill>
                  <a:srgbClr val="002060"/>
                </a:solidFill>
                <a:latin typeface="Cambria"/>
              </a:rPr>
              <a:t>phục</a:t>
            </a:r>
            <a:r>
              <a:rPr lang="en-US" sz="2799" dirty="0">
                <a:solidFill>
                  <a:srgbClr val="002060"/>
                </a:solidFill>
                <a:latin typeface="Cambria"/>
              </a:rPr>
              <a:t> </a:t>
            </a:r>
            <a:r>
              <a:rPr lang="en-US" sz="2799" dirty="0" err="1">
                <a:solidFill>
                  <a:srgbClr val="002060"/>
                </a:solidFill>
                <a:latin typeface="Cambria"/>
              </a:rPr>
              <a:t>tài</a:t>
            </a:r>
            <a:r>
              <a:rPr lang="en-US" sz="2799" dirty="0">
                <a:solidFill>
                  <a:srgbClr val="002060"/>
                </a:solidFill>
                <a:latin typeface="Cambria"/>
              </a:rPr>
              <a:t> </a:t>
            </a:r>
            <a:r>
              <a:rPr lang="en-US" sz="2799" dirty="0" err="1">
                <a:solidFill>
                  <a:srgbClr val="002060"/>
                </a:solidFill>
                <a:latin typeface="Cambria"/>
              </a:rPr>
              <a:t>năng</a:t>
            </a:r>
            <a:r>
              <a:rPr lang="en-US" sz="2799" dirty="0">
                <a:solidFill>
                  <a:srgbClr val="002060"/>
                </a:solidFill>
                <a:latin typeface="Cambria"/>
              </a:rPr>
              <a:t> </a:t>
            </a:r>
            <a:r>
              <a:rPr lang="en-US" sz="2799" dirty="0" err="1">
                <a:solidFill>
                  <a:srgbClr val="002060"/>
                </a:solidFill>
                <a:latin typeface="Cambria"/>
              </a:rPr>
              <a:t>và</a:t>
            </a:r>
            <a:r>
              <a:rPr lang="en-US" sz="2799" dirty="0">
                <a:solidFill>
                  <a:srgbClr val="002060"/>
                </a:solidFill>
                <a:latin typeface="Cambria"/>
              </a:rPr>
              <a:t> </a:t>
            </a:r>
            <a:r>
              <a:rPr lang="en-US" sz="2799" dirty="0" err="1">
                <a:solidFill>
                  <a:srgbClr val="002060"/>
                </a:solidFill>
                <a:latin typeface="Cambria"/>
              </a:rPr>
              <a:t>sự</a:t>
            </a:r>
            <a:r>
              <a:rPr lang="en-US" sz="2799" dirty="0">
                <a:solidFill>
                  <a:srgbClr val="002060"/>
                </a:solidFill>
                <a:latin typeface="Cambria"/>
              </a:rPr>
              <a:t> </a:t>
            </a:r>
            <a:r>
              <a:rPr lang="en-US" sz="2799" dirty="0" err="1">
                <a:solidFill>
                  <a:srgbClr val="002060"/>
                </a:solidFill>
                <a:latin typeface="Cambria"/>
              </a:rPr>
              <a:t>dũng</a:t>
            </a:r>
            <a:r>
              <a:rPr lang="en-US" sz="2799" dirty="0">
                <a:solidFill>
                  <a:srgbClr val="002060"/>
                </a:solidFill>
                <a:latin typeface="Cambria"/>
              </a:rPr>
              <a:t> </a:t>
            </a:r>
            <a:r>
              <a:rPr lang="en-US" sz="2799" dirty="0" err="1">
                <a:solidFill>
                  <a:srgbClr val="002060"/>
                </a:solidFill>
                <a:latin typeface="Cambria"/>
              </a:rPr>
              <a:t>cảm</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Nhiều</a:t>
            </a:r>
            <a:r>
              <a:rPr lang="en-US" sz="2799" dirty="0">
                <a:solidFill>
                  <a:srgbClr val="002060"/>
                </a:solidFill>
                <a:latin typeface="Cambria"/>
              </a:rPr>
              <a:t> </a:t>
            </a:r>
            <a:r>
              <a:rPr lang="en-US" sz="2799" dirty="0" err="1">
                <a:solidFill>
                  <a:srgbClr val="002060"/>
                </a:solidFill>
                <a:latin typeface="Cambria"/>
              </a:rPr>
              <a:t>năm</a:t>
            </a:r>
            <a:r>
              <a:rPr lang="en-US" sz="2799" dirty="0">
                <a:solidFill>
                  <a:srgbClr val="002060"/>
                </a:solidFill>
                <a:latin typeface="Cambria"/>
              </a:rPr>
              <a:t> </a:t>
            </a:r>
            <a:r>
              <a:rPr lang="en-US" sz="2799" dirty="0" err="1">
                <a:solidFill>
                  <a:srgbClr val="002060"/>
                </a:solidFill>
                <a:latin typeface="Cambria"/>
              </a:rPr>
              <a:t>sau</a:t>
            </a:r>
            <a:r>
              <a:rPr lang="en-US" sz="2799" dirty="0">
                <a:solidFill>
                  <a:srgbClr val="002060"/>
                </a:solidFill>
                <a:latin typeface="Cambria"/>
              </a:rPr>
              <a:t>, </a:t>
            </a:r>
            <a:r>
              <a:rPr lang="en-US" sz="2799" dirty="0" err="1">
                <a:solidFill>
                  <a:srgbClr val="002060"/>
                </a:solidFill>
                <a:latin typeface="Cambria"/>
              </a:rPr>
              <a:t>khi</a:t>
            </a:r>
            <a:r>
              <a:rPr lang="en-US" sz="2799" dirty="0">
                <a:solidFill>
                  <a:srgbClr val="002060"/>
                </a:solidFill>
                <a:latin typeface="Cambria"/>
              </a:rPr>
              <a:t> </a:t>
            </a:r>
            <a:r>
              <a:rPr lang="en-US" sz="2799" dirty="0" err="1">
                <a:solidFill>
                  <a:srgbClr val="002060"/>
                </a:solidFill>
                <a:latin typeface="Cambria"/>
              </a:rPr>
              <a:t>đã</a:t>
            </a:r>
            <a:r>
              <a:rPr lang="en-US" sz="2799" dirty="0">
                <a:solidFill>
                  <a:srgbClr val="002060"/>
                </a:solidFill>
                <a:latin typeface="Cambria"/>
              </a:rPr>
              <a:t> </a:t>
            </a:r>
            <a:r>
              <a:rPr lang="en-US" sz="2799" dirty="0" err="1">
                <a:solidFill>
                  <a:srgbClr val="002060"/>
                </a:solidFill>
                <a:latin typeface="Cambria"/>
              </a:rPr>
              <a:t>là</a:t>
            </a: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trưởng</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trở</a:t>
            </a:r>
            <a:r>
              <a:rPr lang="en-US" sz="2799" dirty="0">
                <a:solidFill>
                  <a:srgbClr val="002060"/>
                </a:solidFill>
                <a:latin typeface="Cambria"/>
              </a:rPr>
              <a:t> </a:t>
            </a:r>
            <a:r>
              <a:rPr lang="en-US" sz="2799" dirty="0" err="1">
                <a:solidFill>
                  <a:srgbClr val="002060"/>
                </a:solidFill>
                <a:latin typeface="Cambria"/>
              </a:rPr>
              <a:t>về</a:t>
            </a:r>
            <a:r>
              <a:rPr lang="en-US" sz="2799" dirty="0">
                <a:solidFill>
                  <a:srgbClr val="002060"/>
                </a:solidFill>
                <a:latin typeface="Cambria"/>
              </a:rPr>
              <a:t> </a:t>
            </a:r>
            <a:r>
              <a:rPr lang="en-US" sz="2799" dirty="0" err="1">
                <a:solidFill>
                  <a:srgbClr val="002060"/>
                </a:solidFill>
                <a:latin typeface="Cambria"/>
              </a:rPr>
              <a:t>thăm</a:t>
            </a:r>
            <a:r>
              <a:rPr lang="en-US" sz="2799" dirty="0">
                <a:solidFill>
                  <a:srgbClr val="002060"/>
                </a:solidFill>
                <a:latin typeface="Cambria"/>
              </a:rPr>
              <a:t> cha. </a:t>
            </a:r>
            <a:r>
              <a:rPr lang="en-US" sz="2799" dirty="0" err="1">
                <a:solidFill>
                  <a:srgbClr val="002060"/>
                </a:solidFill>
                <a:latin typeface="Cambria"/>
              </a:rPr>
              <a:t>Nhìn</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tràn</a:t>
            </a:r>
            <a:r>
              <a:rPr lang="en-US" sz="2799" dirty="0">
                <a:solidFill>
                  <a:srgbClr val="002060"/>
                </a:solidFill>
                <a:latin typeface="Cambria"/>
              </a:rPr>
              <a:t> </a:t>
            </a:r>
            <a:r>
              <a:rPr lang="en-US" sz="2799" dirty="0" err="1">
                <a:solidFill>
                  <a:srgbClr val="002060"/>
                </a:solidFill>
                <a:latin typeface="Cambria"/>
              </a:rPr>
              <a:t>trề</a:t>
            </a:r>
            <a:r>
              <a:rPr lang="en-US" sz="2799" dirty="0">
                <a:solidFill>
                  <a:srgbClr val="002060"/>
                </a:solidFill>
                <a:latin typeface="Cambria"/>
              </a:rPr>
              <a:t> </a:t>
            </a:r>
            <a:r>
              <a:rPr lang="en-US" sz="2799" dirty="0" err="1">
                <a:solidFill>
                  <a:srgbClr val="002060"/>
                </a:solidFill>
                <a:latin typeface="Cambria"/>
              </a:rPr>
              <a:t>sinh</a:t>
            </a:r>
            <a:r>
              <a:rPr lang="en-US" sz="2799" dirty="0">
                <a:solidFill>
                  <a:srgbClr val="002060"/>
                </a:solidFill>
                <a:latin typeface="Cambria"/>
              </a:rPr>
              <a:t> </a:t>
            </a:r>
            <a:r>
              <a:rPr lang="en-US" sz="2799" dirty="0" err="1">
                <a:solidFill>
                  <a:srgbClr val="002060"/>
                </a:solidFill>
                <a:latin typeface="Cambria"/>
              </a:rPr>
              <a:t>lực</a:t>
            </a:r>
            <a:r>
              <a:rPr lang="en-US" sz="2799" dirty="0">
                <a:solidFill>
                  <a:srgbClr val="002060"/>
                </a:solidFill>
                <a:latin typeface="Cambria"/>
              </a:rPr>
              <a:t>, </a:t>
            </a:r>
            <a:r>
              <a:rPr lang="en-US" sz="2799" dirty="0" err="1">
                <a:solidFill>
                  <a:srgbClr val="002060"/>
                </a:solidFill>
                <a:latin typeface="Cambria"/>
              </a:rPr>
              <a:t>sắc</a:t>
            </a:r>
            <a:r>
              <a:rPr lang="en-US" sz="2799" dirty="0">
                <a:solidFill>
                  <a:srgbClr val="002060"/>
                </a:solidFill>
                <a:latin typeface="Cambria"/>
              </a:rPr>
              <a:t> </a:t>
            </a:r>
            <a:r>
              <a:rPr lang="en-US" sz="2799" dirty="0" err="1">
                <a:solidFill>
                  <a:srgbClr val="002060"/>
                </a:solidFill>
                <a:latin typeface="Cambria"/>
              </a:rPr>
              <a:t>mặt</a:t>
            </a:r>
            <a:r>
              <a:rPr lang="en-US" sz="2799" dirty="0">
                <a:solidFill>
                  <a:srgbClr val="002060"/>
                </a:solidFill>
                <a:latin typeface="Cambria"/>
              </a:rPr>
              <a:t> </a:t>
            </a:r>
            <a:r>
              <a:rPr lang="en-US" sz="2799" dirty="0" err="1">
                <a:solidFill>
                  <a:srgbClr val="002060"/>
                </a:solidFill>
                <a:latin typeface="Cambria"/>
              </a:rPr>
              <a:t>tươi</a:t>
            </a:r>
            <a:r>
              <a:rPr lang="en-US" sz="2799" dirty="0">
                <a:solidFill>
                  <a:srgbClr val="002060"/>
                </a:solidFill>
                <a:latin typeface="Cambria"/>
              </a:rPr>
              <a:t> </a:t>
            </a:r>
            <a:r>
              <a:rPr lang="en-US" sz="2799" dirty="0" err="1">
                <a:solidFill>
                  <a:srgbClr val="002060"/>
                </a:solidFill>
                <a:latin typeface="Cambria"/>
              </a:rPr>
              <a:t>tắn</a:t>
            </a:r>
            <a:r>
              <a:rPr lang="en-US" sz="2799" dirty="0">
                <a:solidFill>
                  <a:srgbClr val="002060"/>
                </a:solidFill>
                <a:latin typeface="Cambria"/>
              </a:rPr>
              <a:t>, </a:t>
            </a:r>
            <a:r>
              <a:rPr lang="en-US" sz="2799" dirty="0" err="1">
                <a:solidFill>
                  <a:srgbClr val="002060"/>
                </a:solidFill>
                <a:latin typeface="Cambria"/>
              </a:rPr>
              <a:t>bờ</a:t>
            </a:r>
            <a:r>
              <a:rPr lang="en-US" sz="2799" dirty="0">
                <a:solidFill>
                  <a:srgbClr val="002060"/>
                </a:solidFill>
                <a:latin typeface="Cambria"/>
              </a:rPr>
              <a:t> </a:t>
            </a:r>
            <a:r>
              <a:rPr lang="en-US" sz="2799" dirty="0" err="1">
                <a:solidFill>
                  <a:srgbClr val="002060"/>
                </a:solidFill>
                <a:latin typeface="Cambria"/>
              </a:rPr>
              <a:t>vai</a:t>
            </a:r>
            <a:r>
              <a:rPr lang="en-US" sz="2799" dirty="0">
                <a:solidFill>
                  <a:srgbClr val="002060"/>
                </a:solidFill>
                <a:latin typeface="Cambria"/>
              </a:rPr>
              <a:t> to </a:t>
            </a:r>
            <a:r>
              <a:rPr lang="en-US" sz="2799" dirty="0" err="1">
                <a:solidFill>
                  <a:srgbClr val="002060"/>
                </a:solidFill>
                <a:latin typeface="Cambria"/>
              </a:rPr>
              <a:t>khoẻ</a:t>
            </a:r>
            <a:r>
              <a:rPr lang="en-US" sz="2799" dirty="0">
                <a:solidFill>
                  <a:srgbClr val="002060"/>
                </a:solidFill>
                <a:latin typeface="Cambria"/>
              </a:rPr>
              <a:t>, </a:t>
            </a:r>
            <a:r>
              <a:rPr lang="en-US" sz="2799" dirty="0" err="1">
                <a:solidFill>
                  <a:srgbClr val="002060"/>
                </a:solidFill>
                <a:latin typeface="Cambria"/>
              </a:rPr>
              <a:t>người</a:t>
            </a:r>
            <a:r>
              <a:rPr lang="en-US" sz="2799" dirty="0">
                <a:solidFill>
                  <a:srgbClr val="002060"/>
                </a:solidFill>
                <a:latin typeface="Cambria"/>
              </a:rPr>
              <a:t> cha </a:t>
            </a:r>
            <a:r>
              <a:rPr lang="en-US" sz="2799" dirty="0" err="1">
                <a:solidFill>
                  <a:srgbClr val="002060"/>
                </a:solidFill>
                <a:latin typeface="Cambria"/>
              </a:rPr>
              <a:t>cảm</a:t>
            </a:r>
            <a:r>
              <a:rPr lang="en-US" sz="2799" dirty="0">
                <a:solidFill>
                  <a:srgbClr val="002060"/>
                </a:solidFill>
                <a:latin typeface="Cambria"/>
              </a:rPr>
              <a:t> </a:t>
            </a:r>
            <a:r>
              <a:rPr lang="en-US" sz="2799" dirty="0" err="1">
                <a:solidFill>
                  <a:srgbClr val="002060"/>
                </a:solidFill>
                <a:latin typeface="Cambria"/>
              </a:rPr>
              <a:t>động</a:t>
            </a:r>
            <a:r>
              <a:rPr lang="en-US" sz="2799" dirty="0">
                <a:solidFill>
                  <a:srgbClr val="002060"/>
                </a:solidFill>
                <a:latin typeface="Cambria"/>
              </a:rPr>
              <a:t> </a:t>
            </a:r>
            <a:r>
              <a:rPr lang="en-US" sz="2799" dirty="0" err="1">
                <a:solidFill>
                  <a:srgbClr val="002060"/>
                </a:solidFill>
                <a:latin typeface="Cambria"/>
              </a:rPr>
              <a:t>rơi</a:t>
            </a:r>
            <a:r>
              <a:rPr lang="en-US" sz="2799" dirty="0">
                <a:solidFill>
                  <a:srgbClr val="002060"/>
                </a:solidFill>
                <a:latin typeface="Cambria"/>
              </a:rPr>
              <a:t> </a:t>
            </a:r>
            <a:r>
              <a:rPr lang="en-US" sz="2799" dirty="0" err="1">
                <a:solidFill>
                  <a:srgbClr val="002060"/>
                </a:solidFill>
                <a:latin typeface="Cambria"/>
              </a:rPr>
              <a:t>nước</a:t>
            </a:r>
            <a:r>
              <a:rPr lang="en-US" sz="2799" dirty="0">
                <a:solidFill>
                  <a:srgbClr val="002060"/>
                </a:solidFill>
                <a:latin typeface="Cambria"/>
              </a:rPr>
              <a:t> </a:t>
            </a:r>
            <a:r>
              <a:rPr lang="en-US" sz="2799" dirty="0" err="1">
                <a:solidFill>
                  <a:srgbClr val="002060"/>
                </a:solidFill>
                <a:latin typeface="Cambria"/>
              </a:rPr>
              <a:t>mắt</a:t>
            </a:r>
            <a:r>
              <a:rPr lang="en-US" sz="2799" dirty="0">
                <a:solidFill>
                  <a:srgbClr val="002060"/>
                </a:solidFill>
                <a:latin typeface="Cambria"/>
              </a:rPr>
              <a:t>:</a:t>
            </a:r>
          </a:p>
          <a:p>
            <a:pPr algn="just">
              <a:lnSpc>
                <a:spcPts val="3331"/>
              </a:lnSpc>
            </a:pPr>
            <a:r>
              <a:rPr lang="en-US" sz="2799" dirty="0">
                <a:solidFill>
                  <a:srgbClr val="002060"/>
                </a:solidFill>
                <a:latin typeface="Cambria"/>
              </a:rPr>
              <a:t>      - Con </a:t>
            </a:r>
            <a:r>
              <a:rPr lang="en-US" sz="2799" dirty="0" err="1">
                <a:solidFill>
                  <a:srgbClr val="002060"/>
                </a:solidFill>
                <a:latin typeface="Cambria"/>
              </a:rPr>
              <a:t>trai</a:t>
            </a:r>
            <a:r>
              <a:rPr lang="en-US" sz="2799" dirty="0">
                <a:solidFill>
                  <a:srgbClr val="002060"/>
                </a:solidFill>
                <a:latin typeface="Cambria"/>
              </a:rPr>
              <a:t>, </a:t>
            </a:r>
            <a:r>
              <a:rPr lang="en-US" sz="2799" dirty="0" err="1">
                <a:solidFill>
                  <a:srgbClr val="002060"/>
                </a:solidFill>
                <a:latin typeface="Cambria"/>
              </a:rPr>
              <a:t>bằng</a:t>
            </a:r>
            <a:r>
              <a:rPr lang="en-US" sz="2799" dirty="0">
                <a:solidFill>
                  <a:srgbClr val="002060"/>
                </a:solidFill>
                <a:latin typeface="Cambria"/>
              </a:rPr>
              <a:t> </a:t>
            </a:r>
            <a:r>
              <a:rPr lang="en-US" sz="2799" dirty="0" err="1">
                <a:solidFill>
                  <a:srgbClr val="002060"/>
                </a:solidFill>
                <a:latin typeface="Cambria"/>
              </a:rPr>
              <a:t>lòng</a:t>
            </a:r>
            <a:r>
              <a:rPr lang="en-US" sz="2799" dirty="0">
                <a:solidFill>
                  <a:srgbClr val="002060"/>
                </a:solidFill>
                <a:latin typeface="Cambria"/>
              </a:rPr>
              <a:t> </a:t>
            </a:r>
            <a:r>
              <a:rPr lang="en-US" sz="2799" dirty="0" err="1">
                <a:solidFill>
                  <a:srgbClr val="002060"/>
                </a:solidFill>
                <a:latin typeface="Cambria"/>
              </a:rPr>
              <a:t>kiên</a:t>
            </a:r>
            <a:r>
              <a:rPr lang="en-US" sz="2799" dirty="0">
                <a:solidFill>
                  <a:srgbClr val="002060"/>
                </a:solidFill>
                <a:latin typeface="Cambria"/>
              </a:rPr>
              <a:t> </a:t>
            </a:r>
            <a:r>
              <a:rPr lang="en-US" sz="2799" dirty="0" err="1">
                <a:solidFill>
                  <a:srgbClr val="002060"/>
                </a:solidFill>
                <a:latin typeface="Cambria"/>
              </a:rPr>
              <a:t>trì</a:t>
            </a:r>
            <a:r>
              <a:rPr lang="en-US" sz="2799" dirty="0">
                <a:solidFill>
                  <a:srgbClr val="002060"/>
                </a:solidFill>
                <a:latin typeface="Cambria"/>
              </a:rPr>
              <a:t>, con </a:t>
            </a:r>
            <a:r>
              <a:rPr lang="en-US" sz="2799" dirty="0" err="1">
                <a:solidFill>
                  <a:srgbClr val="002060"/>
                </a:solidFill>
                <a:latin typeface="Cambria"/>
              </a:rPr>
              <a:t>đã</a:t>
            </a:r>
            <a:r>
              <a:rPr lang="en-US" sz="2799" dirty="0">
                <a:solidFill>
                  <a:srgbClr val="002060"/>
                </a:solidFill>
                <a:latin typeface="Cambria"/>
              </a:rPr>
              <a:t> </a:t>
            </a:r>
            <a:r>
              <a:rPr lang="en-US" sz="2799" dirty="0" err="1">
                <a:solidFill>
                  <a:srgbClr val="002060"/>
                </a:solidFill>
                <a:latin typeface="Cambria"/>
              </a:rPr>
              <a:t>chứng</a:t>
            </a:r>
            <a:r>
              <a:rPr lang="en-US" sz="2799" dirty="0">
                <a:solidFill>
                  <a:srgbClr val="002060"/>
                </a:solidFill>
                <a:latin typeface="Cambria"/>
              </a:rPr>
              <a:t> minh </a:t>
            </a:r>
            <a:r>
              <a:rPr lang="en-US" sz="2799" dirty="0" err="1">
                <a:solidFill>
                  <a:srgbClr val="002060"/>
                </a:solidFill>
                <a:latin typeface="Cambria"/>
              </a:rPr>
              <a:t>được</a:t>
            </a:r>
            <a:r>
              <a:rPr lang="en-US" sz="2799" dirty="0">
                <a:solidFill>
                  <a:srgbClr val="002060"/>
                </a:solidFill>
                <a:latin typeface="Cambria"/>
              </a:rPr>
              <a:t> </a:t>
            </a:r>
            <a:r>
              <a:rPr lang="en-US" sz="2799" dirty="0" err="1">
                <a:solidFill>
                  <a:srgbClr val="002060"/>
                </a:solidFill>
                <a:latin typeface="Cambria"/>
              </a:rPr>
              <a:t>ước</a:t>
            </a:r>
            <a:r>
              <a:rPr lang="en-US" sz="2799" dirty="0">
                <a:solidFill>
                  <a:srgbClr val="002060"/>
                </a:solidFill>
                <a:latin typeface="Cambria"/>
              </a:rPr>
              <a:t> </a:t>
            </a:r>
            <a:r>
              <a:rPr lang="en-US" sz="2799" dirty="0" err="1">
                <a:solidFill>
                  <a:srgbClr val="002060"/>
                </a:solidFill>
                <a:latin typeface="Cambria"/>
              </a:rPr>
              <a:t>mơ</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con </a:t>
            </a:r>
            <a:r>
              <a:rPr lang="en-US" sz="2799" dirty="0" err="1">
                <a:solidFill>
                  <a:srgbClr val="002060"/>
                </a:solidFill>
                <a:latin typeface="Cambria"/>
              </a:rPr>
              <a:t>không</a:t>
            </a:r>
            <a:r>
              <a:rPr lang="en-US" sz="2799" dirty="0">
                <a:solidFill>
                  <a:srgbClr val="002060"/>
                </a:solidFill>
                <a:latin typeface="Cambria"/>
              </a:rPr>
              <a:t> </a:t>
            </a:r>
            <a:r>
              <a:rPr lang="en-US" sz="2799" dirty="0" err="1">
                <a:solidFill>
                  <a:srgbClr val="002060"/>
                </a:solidFill>
                <a:latin typeface="Cambria"/>
              </a:rPr>
              <a:t>phải</a:t>
            </a:r>
            <a:r>
              <a:rPr lang="en-US" sz="2799" dirty="0">
                <a:solidFill>
                  <a:srgbClr val="002060"/>
                </a:solidFill>
                <a:latin typeface="Cambria"/>
              </a:rPr>
              <a:t> </a:t>
            </a:r>
            <a:r>
              <a:rPr lang="en-US" sz="2799" dirty="0" err="1">
                <a:solidFill>
                  <a:srgbClr val="002060"/>
                </a:solidFill>
                <a:latin typeface="Cambria"/>
              </a:rPr>
              <a:t>là</a:t>
            </a:r>
            <a:r>
              <a:rPr lang="en-US" sz="2799" dirty="0">
                <a:solidFill>
                  <a:srgbClr val="002060"/>
                </a:solidFill>
                <a:latin typeface="Cambria"/>
              </a:rPr>
              <a:t> </a:t>
            </a:r>
            <a:r>
              <a:rPr lang="en-US" sz="2799" dirty="0" err="1">
                <a:solidFill>
                  <a:srgbClr val="002060"/>
                </a:solidFill>
                <a:latin typeface="Cambria"/>
              </a:rPr>
              <a:t>hão</a:t>
            </a:r>
            <a:r>
              <a:rPr lang="en-US" sz="2799" dirty="0">
                <a:solidFill>
                  <a:srgbClr val="002060"/>
                </a:solidFill>
                <a:latin typeface="Cambria"/>
              </a:rPr>
              <a:t> </a:t>
            </a:r>
            <a:r>
              <a:rPr lang="en-US" sz="2799" dirty="0" err="1">
                <a:solidFill>
                  <a:srgbClr val="002060"/>
                </a:solidFill>
                <a:latin typeface="Cambria"/>
              </a:rPr>
              <a:t>huyền</a:t>
            </a:r>
            <a:r>
              <a:rPr lang="en-US" sz="2799" dirty="0">
                <a:solidFill>
                  <a:srgbClr val="002060"/>
                </a:solidFill>
                <a:latin typeface="Cambria"/>
              </a:rPr>
              <a:t>. Cha </a:t>
            </a:r>
            <a:r>
              <a:rPr lang="en-US" sz="2799" dirty="0" err="1">
                <a:solidFill>
                  <a:srgbClr val="002060"/>
                </a:solidFill>
                <a:latin typeface="Cambria"/>
              </a:rPr>
              <a:t>đã</a:t>
            </a:r>
            <a:r>
              <a:rPr lang="en-US" sz="2799" dirty="0">
                <a:solidFill>
                  <a:srgbClr val="002060"/>
                </a:solidFill>
                <a:latin typeface="Cambria"/>
              </a:rPr>
              <a:t> </a:t>
            </a:r>
            <a:r>
              <a:rPr lang="en-US" sz="2799" dirty="0" err="1">
                <a:solidFill>
                  <a:srgbClr val="002060"/>
                </a:solidFill>
                <a:latin typeface="Cambria"/>
              </a:rPr>
              <a:t>sai</a:t>
            </a:r>
            <a:r>
              <a:rPr lang="en-US" sz="2799" dirty="0">
                <a:solidFill>
                  <a:srgbClr val="002060"/>
                </a:solidFill>
                <a:latin typeface="Cambria"/>
              </a:rPr>
              <a:t> </a:t>
            </a:r>
            <a:r>
              <a:rPr lang="en-US" sz="2799" dirty="0" err="1">
                <a:solidFill>
                  <a:srgbClr val="002060"/>
                </a:solidFill>
                <a:latin typeface="Cambria"/>
              </a:rPr>
              <a:t>rồi</a:t>
            </a:r>
            <a:r>
              <a:rPr lang="en-US" sz="2799" dirty="0">
                <a:solidFill>
                  <a:srgbClr val="00206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trưởng</a:t>
            </a:r>
            <a:r>
              <a:rPr lang="en-US" sz="2799" dirty="0">
                <a:solidFill>
                  <a:srgbClr val="002060"/>
                </a:solidFill>
                <a:latin typeface="Cambria"/>
              </a:rPr>
              <a:t> </a:t>
            </a:r>
            <a:r>
              <a:rPr lang="en-US" sz="2799" dirty="0" err="1">
                <a:solidFill>
                  <a:srgbClr val="002060"/>
                </a:solidFill>
                <a:latin typeface="Cambria"/>
              </a:rPr>
              <a:t>cao</a:t>
            </a:r>
            <a:r>
              <a:rPr lang="en-US" sz="2799" dirty="0">
                <a:solidFill>
                  <a:srgbClr val="002060"/>
                </a:solidFill>
                <a:latin typeface="Cambria"/>
              </a:rPr>
              <a:t> </a:t>
            </a:r>
            <a:r>
              <a:rPr lang="en-US" sz="2799" dirty="0" err="1">
                <a:solidFill>
                  <a:srgbClr val="002060"/>
                </a:solidFill>
                <a:latin typeface="Cambria"/>
              </a:rPr>
              <a:t>lớn</a:t>
            </a:r>
            <a:r>
              <a:rPr lang="en-US" sz="2799" dirty="0">
                <a:solidFill>
                  <a:srgbClr val="002060"/>
                </a:solidFill>
                <a:latin typeface="Cambria"/>
              </a:rPr>
              <a:t> </a:t>
            </a:r>
            <a:r>
              <a:rPr lang="en-US" sz="2799" dirty="0" err="1">
                <a:solidFill>
                  <a:srgbClr val="002060"/>
                </a:solidFill>
                <a:latin typeface="Cambria"/>
              </a:rPr>
              <a:t>cũng</a:t>
            </a:r>
            <a:r>
              <a:rPr lang="en-US" sz="2799" dirty="0">
                <a:solidFill>
                  <a:srgbClr val="002060"/>
                </a:solidFill>
                <a:latin typeface="Cambria"/>
              </a:rPr>
              <a:t> </a:t>
            </a:r>
            <a:r>
              <a:rPr lang="en-US" sz="2799" dirty="0" err="1">
                <a:solidFill>
                  <a:srgbClr val="002060"/>
                </a:solidFill>
                <a:latin typeface="Cambria"/>
              </a:rPr>
              <a:t>rơi</a:t>
            </a:r>
            <a:r>
              <a:rPr lang="en-US" sz="2799" dirty="0">
                <a:solidFill>
                  <a:srgbClr val="002060"/>
                </a:solidFill>
                <a:latin typeface="Cambria"/>
              </a:rPr>
              <a:t> </a:t>
            </a:r>
            <a:r>
              <a:rPr lang="en-US" sz="2799" dirty="0" err="1">
                <a:solidFill>
                  <a:srgbClr val="002060"/>
                </a:solidFill>
                <a:latin typeface="Cambria"/>
              </a:rPr>
              <a:t>lệ</a:t>
            </a:r>
            <a:r>
              <a:rPr lang="en-US" sz="2799" dirty="0">
                <a:solidFill>
                  <a:srgbClr val="002060"/>
                </a:solidFill>
                <a:latin typeface="Cambria"/>
              </a:rPr>
              <a:t>. </a:t>
            </a:r>
            <a:r>
              <a:rPr lang="en-US" sz="2799" dirty="0" err="1">
                <a:solidFill>
                  <a:srgbClr val="002060"/>
                </a:solidFill>
                <a:latin typeface="Cambria"/>
              </a:rPr>
              <a:t>Đó</a:t>
            </a:r>
            <a:r>
              <a:rPr lang="en-US" sz="2799" dirty="0">
                <a:solidFill>
                  <a:srgbClr val="002060"/>
                </a:solidFill>
                <a:latin typeface="Cambria"/>
              </a:rPr>
              <a:t> </a:t>
            </a:r>
            <a:r>
              <a:rPr lang="en-US" sz="2799" dirty="0" err="1">
                <a:solidFill>
                  <a:srgbClr val="002060"/>
                </a:solidFill>
                <a:latin typeface="Cambria"/>
              </a:rPr>
              <a:t>là</a:t>
            </a:r>
            <a:r>
              <a:rPr lang="en-US" sz="2799" dirty="0">
                <a:solidFill>
                  <a:srgbClr val="002060"/>
                </a:solidFill>
                <a:latin typeface="Cambria"/>
              </a:rPr>
              <a:t> </a:t>
            </a:r>
            <a:r>
              <a:rPr lang="en-US" sz="2799" dirty="0" err="1">
                <a:solidFill>
                  <a:srgbClr val="002060"/>
                </a:solidFill>
                <a:latin typeface="Cambria"/>
              </a:rPr>
              <a:t>những</a:t>
            </a:r>
            <a:r>
              <a:rPr lang="en-US" sz="2799" dirty="0">
                <a:solidFill>
                  <a:srgbClr val="002060"/>
                </a:solidFill>
                <a:latin typeface="Cambria"/>
              </a:rPr>
              <a:t> </a:t>
            </a:r>
            <a:r>
              <a:rPr lang="en-US" sz="2799" dirty="0" err="1">
                <a:solidFill>
                  <a:srgbClr val="002060"/>
                </a:solidFill>
                <a:latin typeface="Cambria"/>
              </a:rPr>
              <a:t>giọt</a:t>
            </a:r>
            <a:r>
              <a:rPr lang="en-US" sz="2799" dirty="0">
                <a:solidFill>
                  <a:srgbClr val="002060"/>
                </a:solidFill>
                <a:latin typeface="Cambria"/>
              </a:rPr>
              <a:t> </a:t>
            </a:r>
            <a:r>
              <a:rPr lang="en-US" sz="2799" dirty="0" err="1">
                <a:solidFill>
                  <a:srgbClr val="002060"/>
                </a:solidFill>
                <a:latin typeface="Cambria"/>
              </a:rPr>
              <a:t>nước</a:t>
            </a:r>
            <a:r>
              <a:rPr lang="en-US" sz="2799" dirty="0">
                <a:solidFill>
                  <a:srgbClr val="002060"/>
                </a:solidFill>
                <a:latin typeface="Cambria"/>
              </a:rPr>
              <a:t> </a:t>
            </a:r>
            <a:r>
              <a:rPr lang="en-US" sz="2799" dirty="0" err="1">
                <a:solidFill>
                  <a:srgbClr val="002060"/>
                </a:solidFill>
                <a:latin typeface="Cambria"/>
              </a:rPr>
              <a:t>mắt</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a:t>
            </a:r>
            <a:r>
              <a:rPr lang="en-US" sz="2799" dirty="0" err="1">
                <a:solidFill>
                  <a:srgbClr val="002060"/>
                </a:solidFill>
                <a:latin typeface="Cambria"/>
              </a:rPr>
              <a:t>niềm</a:t>
            </a:r>
            <a:r>
              <a:rPr lang="en-US" sz="2799" dirty="0">
                <a:solidFill>
                  <a:srgbClr val="002060"/>
                </a:solidFill>
                <a:latin typeface="Cambria"/>
              </a:rPr>
              <a:t> </a:t>
            </a:r>
            <a:r>
              <a:rPr lang="en-US" sz="2799" dirty="0" err="1">
                <a:solidFill>
                  <a:srgbClr val="002060"/>
                </a:solidFill>
                <a:latin typeface="Cambria"/>
              </a:rPr>
              <a:t>tự</a:t>
            </a:r>
            <a:r>
              <a:rPr lang="en-US" sz="2799" dirty="0">
                <a:solidFill>
                  <a:srgbClr val="002060"/>
                </a:solidFill>
                <a:latin typeface="Cambria"/>
              </a:rPr>
              <a:t> </a:t>
            </a:r>
            <a:r>
              <a:rPr lang="en-US" sz="2799" dirty="0" err="1">
                <a:solidFill>
                  <a:srgbClr val="002060"/>
                </a:solidFill>
                <a:latin typeface="Cambria"/>
              </a:rPr>
              <a:t>hào</a:t>
            </a:r>
            <a:r>
              <a:rPr lang="en-US" sz="2799" dirty="0">
                <a:solidFill>
                  <a:srgbClr val="002060"/>
                </a:solidFill>
                <a:latin typeface="Cambria"/>
              </a:rPr>
              <a:t>, </a:t>
            </a:r>
            <a:r>
              <a:rPr lang="en-US" sz="2799" dirty="0" err="1">
                <a:solidFill>
                  <a:srgbClr val="002060"/>
                </a:solidFill>
                <a:latin typeface="Cambria"/>
              </a:rPr>
              <a:t>hạnh</a:t>
            </a:r>
            <a:r>
              <a:rPr lang="en-US" sz="2799" dirty="0">
                <a:solidFill>
                  <a:srgbClr val="002060"/>
                </a:solidFill>
                <a:latin typeface="Cambria"/>
              </a:rPr>
              <a:t> </a:t>
            </a:r>
            <a:r>
              <a:rPr lang="en-US" sz="2799" dirty="0" err="1">
                <a:solidFill>
                  <a:srgbClr val="002060"/>
                </a:solidFill>
                <a:latin typeface="Cambria"/>
              </a:rPr>
              <a:t>phúc</a:t>
            </a:r>
            <a:r>
              <a:rPr lang="en-US" sz="2799" dirty="0">
                <a:solidFill>
                  <a:srgbClr val="002060"/>
                </a:solidFill>
                <a:latin typeface="Cambria"/>
              </a:rPr>
              <a:t>.  </a:t>
            </a:r>
          </a:p>
          <a:p>
            <a:pPr algn="r">
              <a:lnSpc>
                <a:spcPts val="3331"/>
              </a:lnSpc>
            </a:pPr>
            <a:r>
              <a:rPr lang="en-US" sz="2799" dirty="0">
                <a:solidFill>
                  <a:srgbClr val="000000"/>
                </a:solidFill>
                <a:latin typeface="Cambria Bold Italics"/>
              </a:rPr>
              <a:t>(Theo </a:t>
            </a:r>
            <a:r>
              <a:rPr lang="en-US" sz="2799" dirty="0" err="1">
                <a:solidFill>
                  <a:srgbClr val="000000"/>
                </a:solidFill>
                <a:latin typeface="Cambria Bold Italics"/>
              </a:rPr>
              <a:t>Lô</a:t>
            </a:r>
            <a:r>
              <a:rPr lang="en-US" sz="2799" dirty="0">
                <a:solidFill>
                  <a:srgbClr val="000000"/>
                </a:solidFill>
                <a:latin typeface="Cambria Bold Italics"/>
              </a:rPr>
              <a:t> </a:t>
            </a:r>
            <a:r>
              <a:rPr lang="en-US" sz="2799" dirty="0" err="1">
                <a:solidFill>
                  <a:srgbClr val="000000"/>
                </a:solidFill>
                <a:latin typeface="Cambria Bold Italics"/>
              </a:rPr>
              <a:t>Trân</a:t>
            </a:r>
            <a:r>
              <a:rPr lang="en-US" sz="2799" dirty="0">
                <a:solidFill>
                  <a:srgbClr val="000000"/>
                </a:solidFill>
                <a:latin typeface="Cambria Bold Italics"/>
              </a:rPr>
              <a:t> </a:t>
            </a:r>
            <a:r>
              <a:rPr lang="en-US" sz="2799" dirty="0" err="1">
                <a:solidFill>
                  <a:srgbClr val="000000"/>
                </a:solidFill>
                <a:latin typeface="Cambria Bold Italics"/>
              </a:rPr>
              <a:t>Trân</a:t>
            </a:r>
            <a:r>
              <a:rPr lang="en-US" sz="2799" dirty="0">
                <a:solidFill>
                  <a:srgbClr val="000000"/>
                </a:solidFill>
                <a:latin typeface="Cambria Bold Italics"/>
              </a:rPr>
              <a:t>, </a:t>
            </a:r>
            <a:r>
              <a:rPr lang="en-US" sz="2799" dirty="0" err="1">
                <a:solidFill>
                  <a:srgbClr val="000000"/>
                </a:solidFill>
                <a:latin typeface="Cambria Bold Italics"/>
              </a:rPr>
              <a:t>Thiện</a:t>
            </a:r>
            <a:r>
              <a:rPr lang="en-US" sz="2799" dirty="0">
                <a:solidFill>
                  <a:srgbClr val="000000"/>
                </a:solidFill>
                <a:latin typeface="Cambria Bold Italics"/>
              </a:rPr>
              <a:t> Minh </a:t>
            </a:r>
            <a:r>
              <a:rPr lang="en-US" sz="2799" dirty="0" err="1">
                <a:solidFill>
                  <a:srgbClr val="000000"/>
                </a:solidFill>
                <a:latin typeface="Cambria Bold Italics"/>
              </a:rPr>
              <a:t>dịch</a:t>
            </a:r>
            <a:r>
              <a:rPr lang="en-US" sz="2799" dirty="0">
                <a:solidFill>
                  <a:srgbClr val="000000"/>
                </a:solidFill>
                <a:latin typeface="Cambria Bold Italics"/>
              </a:rPr>
              <a:t>)</a:t>
            </a:r>
          </a:p>
          <a:p>
            <a:pPr algn="r">
              <a:lnSpc>
                <a:spcPts val="3331"/>
              </a:lnSpc>
            </a:pPr>
            <a:endParaRPr lang="en-US" sz="2799" dirty="0">
              <a:solidFill>
                <a:srgbClr val="000000"/>
              </a:solidFill>
              <a:latin typeface="Cambria Bold Italics"/>
            </a:endParaRPr>
          </a:p>
        </p:txBody>
      </p:sp>
      <p:pic>
        <p:nvPicPr>
          <p:cNvPr id="19" name="Picture 18"/>
          <p:cNvPicPr>
            <a:picLocks noChangeAspect="1"/>
          </p:cNvPicPr>
          <p:nvPr/>
        </p:nvPicPr>
        <p:blipFill>
          <a:blip r:embed="rId7"/>
          <a:stretch>
            <a:fillRect/>
          </a:stretch>
        </p:blipFill>
        <p:spPr>
          <a:xfrm>
            <a:off x="14621052" y="97064"/>
            <a:ext cx="3407959" cy="1450974"/>
          </a:xfrm>
          <a:prstGeom prst="rect">
            <a:avLst/>
          </a:prstGeom>
        </p:spPr>
      </p:pic>
    </p:spTree>
    <p:extLst>
      <p:ext uri="{BB962C8B-B14F-4D97-AF65-F5344CB8AC3E}">
        <p14:creationId xmlns:p14="http://schemas.microsoft.com/office/powerpoint/2010/main" val="246532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8"/>
          <p:cNvSpPr/>
          <p:nvPr/>
        </p:nvSpPr>
        <p:spPr>
          <a:xfrm rot="375086">
            <a:off x="1390439" y="971165"/>
            <a:ext cx="1157244" cy="1840547"/>
          </a:xfrm>
          <a:custGeom>
            <a:avLst/>
            <a:gdLst/>
            <a:ahLst/>
            <a:cxnLst/>
            <a:rect l="l" t="t" r="r" b="b"/>
            <a:pathLst>
              <a:path w="1157244" h="1840547">
                <a:moveTo>
                  <a:pt x="0" y="0"/>
                </a:moveTo>
                <a:lnTo>
                  <a:pt x="1157244" y="0"/>
                </a:lnTo>
                <a:lnTo>
                  <a:pt x="1157244" y="1840547"/>
                </a:lnTo>
                <a:lnTo>
                  <a:pt x="0" y="1840547"/>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2587338" y="-44925"/>
            <a:ext cx="13387976" cy="6340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37037"/>
            </a:stretch>
          </a:blipFill>
        </p:spPr>
      </p:sp>
      <p:sp>
        <p:nvSpPr>
          <p:cNvPr id="3" name="Freeform 3"/>
          <p:cNvSpPr/>
          <p:nvPr/>
        </p:nvSpPr>
        <p:spPr>
          <a:xfrm flipH="1">
            <a:off x="9066781" y="7717372"/>
            <a:ext cx="9144000" cy="2607728"/>
          </a:xfrm>
          <a:custGeom>
            <a:avLst/>
            <a:gdLst/>
            <a:ahLst/>
            <a:cxnLst/>
            <a:rect l="l" t="t" r="r" b="b"/>
            <a:pathLst>
              <a:path w="9144000" h="5665470">
                <a:moveTo>
                  <a:pt x="9144000" y="0"/>
                </a:moveTo>
                <a:lnTo>
                  <a:pt x="0" y="0"/>
                </a:lnTo>
                <a:lnTo>
                  <a:pt x="0" y="5665470"/>
                </a:lnTo>
                <a:lnTo>
                  <a:pt x="9144000" y="5665470"/>
                </a:lnTo>
                <a:lnTo>
                  <a:pt x="9144000" y="0"/>
                </a:lnTo>
                <a:close/>
              </a:path>
            </a:pathLst>
          </a:custGeom>
          <a:blipFill>
            <a:blip r:embed="rId3"/>
            <a:srcRect/>
            <a:stretch>
              <a:fillRect b="-117258"/>
            </a:stretch>
          </a:blipFill>
        </p:spPr>
      </p:sp>
      <p:sp>
        <p:nvSpPr>
          <p:cNvPr id="5" name="Freeform 5"/>
          <p:cNvSpPr/>
          <p:nvPr/>
        </p:nvSpPr>
        <p:spPr>
          <a:xfrm>
            <a:off x="-11723" y="7724207"/>
            <a:ext cx="9144000" cy="2600893"/>
          </a:xfrm>
          <a:custGeom>
            <a:avLst/>
            <a:gdLst/>
            <a:ahLst/>
            <a:cxnLst/>
            <a:rect l="l" t="t" r="r" b="b"/>
            <a:pathLst>
              <a:path w="9144000" h="5665470">
                <a:moveTo>
                  <a:pt x="0" y="0"/>
                </a:moveTo>
                <a:lnTo>
                  <a:pt x="9144000" y="0"/>
                </a:lnTo>
                <a:lnTo>
                  <a:pt x="9144000" y="5665470"/>
                </a:lnTo>
                <a:lnTo>
                  <a:pt x="0" y="5665470"/>
                </a:lnTo>
                <a:lnTo>
                  <a:pt x="0" y="0"/>
                </a:lnTo>
                <a:close/>
              </a:path>
            </a:pathLst>
          </a:custGeom>
          <a:blipFill>
            <a:blip r:embed="rId3"/>
            <a:srcRect/>
            <a:stretch>
              <a:fillRect b="-117828"/>
            </a:stretch>
          </a:blipFill>
        </p:spPr>
      </p:sp>
      <p:sp>
        <p:nvSpPr>
          <p:cNvPr id="6" name="Freeform 6"/>
          <p:cNvSpPr/>
          <p:nvPr/>
        </p:nvSpPr>
        <p:spPr>
          <a:xfrm>
            <a:off x="14979277" y="495300"/>
            <a:ext cx="3308724" cy="8917038"/>
          </a:xfrm>
          <a:custGeom>
            <a:avLst/>
            <a:gdLst/>
            <a:ahLst/>
            <a:cxnLst/>
            <a:rect l="l" t="t" r="r" b="b"/>
            <a:pathLst>
              <a:path w="10254953" h="8229600">
                <a:moveTo>
                  <a:pt x="0" y="0"/>
                </a:moveTo>
                <a:lnTo>
                  <a:pt x="10254953" y="0"/>
                </a:lnTo>
                <a:lnTo>
                  <a:pt x="10254953" y="8229600"/>
                </a:lnTo>
                <a:lnTo>
                  <a:pt x="0" y="8229600"/>
                </a:lnTo>
                <a:lnTo>
                  <a:pt x="0" y="0"/>
                </a:lnTo>
                <a:close/>
              </a:path>
            </a:pathLst>
          </a:custGeom>
          <a:blipFill>
            <a:blip r:embed="rId4"/>
            <a:srcRect/>
            <a:stretch>
              <a:fillRect l="-1" t="7709" r="-209936" b="-1"/>
            </a:stretch>
          </a:blipFill>
        </p:spPr>
      </p:sp>
      <p:sp>
        <p:nvSpPr>
          <p:cNvPr id="11" name="Freeform 11"/>
          <p:cNvSpPr/>
          <p:nvPr/>
        </p:nvSpPr>
        <p:spPr>
          <a:xfrm>
            <a:off x="14452221" y="4362577"/>
            <a:ext cx="2852143" cy="5924359"/>
          </a:xfrm>
          <a:custGeom>
            <a:avLst/>
            <a:gdLst/>
            <a:ahLst/>
            <a:cxnLst/>
            <a:rect l="l" t="t" r="r" b="b"/>
            <a:pathLst>
              <a:path w="1355038" h="4301707">
                <a:moveTo>
                  <a:pt x="0" y="0"/>
                </a:moveTo>
                <a:lnTo>
                  <a:pt x="1355038" y="0"/>
                </a:lnTo>
                <a:lnTo>
                  <a:pt x="1355038" y="4301708"/>
                </a:lnTo>
                <a:lnTo>
                  <a:pt x="0" y="43017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9160103" y="5516406"/>
            <a:ext cx="3315345" cy="3808628"/>
          </a:xfrm>
          <a:custGeom>
            <a:avLst/>
            <a:gdLst/>
            <a:ahLst/>
            <a:cxnLst/>
            <a:rect l="l" t="t" r="r" b="b"/>
            <a:pathLst>
              <a:path w="1533996" h="1778546">
                <a:moveTo>
                  <a:pt x="0" y="0"/>
                </a:moveTo>
                <a:lnTo>
                  <a:pt x="1533996" y="0"/>
                </a:lnTo>
                <a:lnTo>
                  <a:pt x="1533996" y="1778546"/>
                </a:lnTo>
                <a:lnTo>
                  <a:pt x="0" y="17785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flipH="1">
            <a:off x="116799" y="4999493"/>
            <a:ext cx="2706153" cy="4718745"/>
          </a:xfrm>
          <a:custGeom>
            <a:avLst/>
            <a:gdLst/>
            <a:ahLst/>
            <a:cxnLst/>
            <a:rect l="l" t="t" r="r" b="b"/>
            <a:pathLst>
              <a:path w="2231104" h="4209631">
                <a:moveTo>
                  <a:pt x="0" y="0"/>
                </a:moveTo>
                <a:lnTo>
                  <a:pt x="2231105" y="0"/>
                </a:lnTo>
                <a:lnTo>
                  <a:pt x="2231105" y="4209631"/>
                </a:lnTo>
                <a:lnTo>
                  <a:pt x="0" y="4209631"/>
                </a:lnTo>
                <a:lnTo>
                  <a:pt x="0" y="0"/>
                </a:lnTo>
                <a:close/>
              </a:path>
            </a:pathLst>
          </a:custGeom>
          <a:blipFill>
            <a:blip r:embed="rId9"/>
            <a:stretch>
              <a:fillRect/>
            </a:stretch>
          </a:blipFill>
        </p:spPr>
      </p:sp>
      <p:sp>
        <p:nvSpPr>
          <p:cNvPr id="15" name="Freeform 15"/>
          <p:cNvSpPr/>
          <p:nvPr/>
        </p:nvSpPr>
        <p:spPr>
          <a:xfrm>
            <a:off x="5695841" y="5192086"/>
            <a:ext cx="2167071" cy="3829150"/>
          </a:xfrm>
          <a:custGeom>
            <a:avLst/>
            <a:gdLst/>
            <a:ahLst/>
            <a:cxnLst/>
            <a:rect l="l" t="t" r="r" b="b"/>
            <a:pathLst>
              <a:path w="1831086" h="4114800">
                <a:moveTo>
                  <a:pt x="0" y="0"/>
                </a:moveTo>
                <a:lnTo>
                  <a:pt x="1831086" y="0"/>
                </a:lnTo>
                <a:lnTo>
                  <a:pt x="183108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2740607" y="159703"/>
            <a:ext cx="9391650" cy="1566544"/>
          </a:xfrm>
          <a:prstGeom prst="rect">
            <a:avLst/>
          </a:prstGeom>
        </p:spPr>
        <p:txBody>
          <a:bodyPr lIns="0" tIns="0" rIns="0" bIns="0" rtlCol="0" anchor="t">
            <a:spAutoFit/>
          </a:bodyPr>
          <a:lstStyle/>
          <a:p>
            <a:pPr algn="ctr">
              <a:lnSpc>
                <a:spcPts val="12880"/>
              </a:lnSpc>
            </a:pPr>
            <a:r>
              <a:rPr lang="en-US" sz="9200" dirty="0">
                <a:solidFill>
                  <a:srgbClr val="0C6A80"/>
                </a:solidFill>
                <a:latin typeface="Atma Bold"/>
              </a:rPr>
              <a:t>CÂU 1</a:t>
            </a:r>
          </a:p>
        </p:txBody>
      </p:sp>
      <p:sp>
        <p:nvSpPr>
          <p:cNvPr id="17" name="TextBox 17"/>
          <p:cNvSpPr txBox="1"/>
          <p:nvPr/>
        </p:nvSpPr>
        <p:spPr>
          <a:xfrm>
            <a:off x="3776659" y="310921"/>
            <a:ext cx="13810490" cy="1846659"/>
          </a:xfrm>
          <a:custGeom>
            <a:avLst/>
            <a:gdLst>
              <a:gd name="connsiteX0" fmla="*/ 0 w 13284066"/>
              <a:gd name="connsiteY0" fmla="*/ 0 h 1846659"/>
              <a:gd name="connsiteX1" fmla="*/ 13284066 w 13284066"/>
              <a:gd name="connsiteY1" fmla="*/ 0 h 1846659"/>
              <a:gd name="connsiteX2" fmla="*/ 13284066 w 13284066"/>
              <a:gd name="connsiteY2" fmla="*/ 1846659 h 1846659"/>
              <a:gd name="connsiteX3" fmla="*/ 0 w 13284066"/>
              <a:gd name="connsiteY3" fmla="*/ 1846659 h 1846659"/>
              <a:gd name="connsiteX4" fmla="*/ 0 w 13284066"/>
              <a:gd name="connsiteY4" fmla="*/ 0 h 1846659"/>
              <a:gd name="connsiteX0" fmla="*/ 0 w 13284066"/>
              <a:gd name="connsiteY0" fmla="*/ 0 h 1846659"/>
              <a:gd name="connsiteX1" fmla="*/ 13284066 w 13284066"/>
              <a:gd name="connsiteY1" fmla="*/ 0 h 1846659"/>
              <a:gd name="connsiteX2" fmla="*/ 13284066 w 13284066"/>
              <a:gd name="connsiteY2" fmla="*/ 1846659 h 1846659"/>
              <a:gd name="connsiteX3" fmla="*/ 0 w 13284066"/>
              <a:gd name="connsiteY3" fmla="*/ 1846659 h 1846659"/>
              <a:gd name="connsiteX4" fmla="*/ 0 w 13284066"/>
              <a:gd name="connsiteY4" fmla="*/ 0 h 1846659"/>
              <a:gd name="connsiteX0" fmla="*/ 0 w 13284066"/>
              <a:gd name="connsiteY0" fmla="*/ 0 h 1846659"/>
              <a:gd name="connsiteX1" fmla="*/ 13284066 w 13284066"/>
              <a:gd name="connsiteY1" fmla="*/ 0 h 1846659"/>
              <a:gd name="connsiteX2" fmla="*/ 13284066 w 13284066"/>
              <a:gd name="connsiteY2" fmla="*/ 1846659 h 1846659"/>
              <a:gd name="connsiteX3" fmla="*/ 0 w 13284066"/>
              <a:gd name="connsiteY3" fmla="*/ 1846659 h 1846659"/>
              <a:gd name="connsiteX4" fmla="*/ 0 w 13284066"/>
              <a:gd name="connsiteY4" fmla="*/ 0 h 1846659"/>
              <a:gd name="connsiteX0" fmla="*/ 0 w 13284066"/>
              <a:gd name="connsiteY0" fmla="*/ 0 h 1956322"/>
              <a:gd name="connsiteX1" fmla="*/ 13284066 w 13284066"/>
              <a:gd name="connsiteY1" fmla="*/ 0 h 1956322"/>
              <a:gd name="connsiteX2" fmla="*/ 13284066 w 13284066"/>
              <a:gd name="connsiteY2" fmla="*/ 1846659 h 1956322"/>
              <a:gd name="connsiteX3" fmla="*/ 0 w 13284066"/>
              <a:gd name="connsiteY3" fmla="*/ 1846659 h 1956322"/>
              <a:gd name="connsiteX4" fmla="*/ 0 w 13284066"/>
              <a:gd name="connsiteY4" fmla="*/ 0 h 1956322"/>
              <a:gd name="connsiteX0" fmla="*/ 0 w 13284066"/>
              <a:gd name="connsiteY0" fmla="*/ 0 h 2005657"/>
              <a:gd name="connsiteX1" fmla="*/ 13284066 w 13284066"/>
              <a:gd name="connsiteY1" fmla="*/ 0 h 2005657"/>
              <a:gd name="connsiteX2" fmla="*/ 13284066 w 13284066"/>
              <a:gd name="connsiteY2" fmla="*/ 1846659 h 2005657"/>
              <a:gd name="connsiteX3" fmla="*/ 0 w 13284066"/>
              <a:gd name="connsiteY3" fmla="*/ 1846659 h 2005657"/>
              <a:gd name="connsiteX4" fmla="*/ 0 w 13284066"/>
              <a:gd name="connsiteY4" fmla="*/ 0 h 2005657"/>
              <a:gd name="connsiteX0" fmla="*/ 0 w 13284066"/>
              <a:gd name="connsiteY0" fmla="*/ 0 h 2005657"/>
              <a:gd name="connsiteX1" fmla="*/ 13284066 w 13284066"/>
              <a:gd name="connsiteY1" fmla="*/ 0 h 2005657"/>
              <a:gd name="connsiteX2" fmla="*/ 13284066 w 13284066"/>
              <a:gd name="connsiteY2" fmla="*/ 1846659 h 2005657"/>
              <a:gd name="connsiteX3" fmla="*/ 0 w 13284066"/>
              <a:gd name="connsiteY3" fmla="*/ 1846659 h 2005657"/>
              <a:gd name="connsiteX4" fmla="*/ 0 w 13284066"/>
              <a:gd name="connsiteY4" fmla="*/ 0 h 2005657"/>
              <a:gd name="connsiteX0" fmla="*/ 0 w 13284066"/>
              <a:gd name="connsiteY0" fmla="*/ 70958 h 2076615"/>
              <a:gd name="connsiteX1" fmla="*/ 13284066 w 13284066"/>
              <a:gd name="connsiteY1" fmla="*/ 70958 h 2076615"/>
              <a:gd name="connsiteX2" fmla="*/ 13284066 w 13284066"/>
              <a:gd name="connsiteY2" fmla="*/ 1917617 h 2076615"/>
              <a:gd name="connsiteX3" fmla="*/ 0 w 13284066"/>
              <a:gd name="connsiteY3" fmla="*/ 1917617 h 2076615"/>
              <a:gd name="connsiteX4" fmla="*/ 0 w 13284066"/>
              <a:gd name="connsiteY4" fmla="*/ 70958 h 2076615"/>
              <a:gd name="connsiteX0" fmla="*/ 0 w 13284066"/>
              <a:gd name="connsiteY0" fmla="*/ 53079 h 2058736"/>
              <a:gd name="connsiteX1" fmla="*/ 13284066 w 13284066"/>
              <a:gd name="connsiteY1" fmla="*/ 53079 h 2058736"/>
              <a:gd name="connsiteX2" fmla="*/ 13284066 w 13284066"/>
              <a:gd name="connsiteY2" fmla="*/ 1899738 h 2058736"/>
              <a:gd name="connsiteX3" fmla="*/ 0 w 13284066"/>
              <a:gd name="connsiteY3" fmla="*/ 1899738 h 2058736"/>
              <a:gd name="connsiteX4" fmla="*/ 0 w 13284066"/>
              <a:gd name="connsiteY4" fmla="*/ 53079 h 2058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4066" h="2058736">
                <a:moveTo>
                  <a:pt x="0" y="53079"/>
                </a:moveTo>
                <a:cubicBezTo>
                  <a:pt x="4544136" y="154679"/>
                  <a:pt x="9146330" y="-106578"/>
                  <a:pt x="13284066" y="53079"/>
                </a:cubicBezTo>
                <a:cubicBezTo>
                  <a:pt x="13284066" y="668632"/>
                  <a:pt x="13022809" y="1298700"/>
                  <a:pt x="13284066" y="1899738"/>
                </a:cubicBezTo>
                <a:cubicBezTo>
                  <a:pt x="9944615" y="2073910"/>
                  <a:pt x="3687794" y="2146480"/>
                  <a:pt x="0" y="1899738"/>
                </a:cubicBezTo>
                <a:cubicBezTo>
                  <a:pt x="0" y="1284185"/>
                  <a:pt x="232229" y="900860"/>
                  <a:pt x="0" y="53079"/>
                </a:cubicBezTo>
                <a:close/>
              </a:path>
            </a:pathLst>
          </a:custGeom>
          <a:solidFill>
            <a:schemeClr val="bg1"/>
          </a:solidFill>
          <a:ln w="57150">
            <a:solidFill>
              <a:schemeClr val="tx1"/>
            </a:solidFill>
            <a:prstDash val="dashDot"/>
          </a:ln>
        </p:spPr>
        <p:txBody>
          <a:bodyPr wrap="square" lIns="0" tIns="0" rIns="0" bIns="0" rtlCol="0" anchor="t">
            <a:spAutoFit/>
          </a:bodyPr>
          <a:lstStyle/>
          <a:p>
            <a:pPr algn="ctr"/>
            <a:r>
              <a:rPr lang="en-US" sz="6000" b="1" dirty="0" err="1">
                <a:solidFill>
                  <a:srgbClr val="0C6A80"/>
                </a:solidFill>
                <a:latin typeface="Cambria" panose="02040503050406030204" pitchFamily="18" charset="0"/>
                <a:ea typeface="Cambria" panose="02040503050406030204" pitchFamily="18" charset="0"/>
              </a:rPr>
              <a:t>Ước</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mơ</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của</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cậu</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bé</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và</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mong</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muốn</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của</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người</a:t>
            </a:r>
            <a:r>
              <a:rPr lang="en-US" sz="6000" b="1" dirty="0">
                <a:solidFill>
                  <a:srgbClr val="0C6A80"/>
                </a:solidFill>
                <a:latin typeface="Cambria" panose="02040503050406030204" pitchFamily="18" charset="0"/>
                <a:ea typeface="Cambria" panose="02040503050406030204" pitchFamily="18" charset="0"/>
              </a:rPr>
              <a:t> cha </a:t>
            </a:r>
            <a:r>
              <a:rPr lang="en-US" sz="6000" b="1" dirty="0" err="1">
                <a:solidFill>
                  <a:srgbClr val="0C6A80"/>
                </a:solidFill>
                <a:latin typeface="Cambria" panose="02040503050406030204" pitchFamily="18" charset="0"/>
                <a:ea typeface="Cambria" panose="02040503050406030204" pitchFamily="18" charset="0"/>
              </a:rPr>
              <a:t>khác</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nhau</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như</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thế</a:t>
            </a:r>
            <a:r>
              <a:rPr lang="en-US" sz="6000" b="1" dirty="0">
                <a:solidFill>
                  <a:srgbClr val="0C6A80"/>
                </a:solidFill>
                <a:latin typeface="Cambria" panose="02040503050406030204" pitchFamily="18" charset="0"/>
                <a:ea typeface="Cambria" panose="02040503050406030204" pitchFamily="18" charset="0"/>
              </a:rPr>
              <a:t> </a:t>
            </a:r>
            <a:r>
              <a:rPr lang="en-US" sz="6000" b="1" dirty="0" err="1">
                <a:solidFill>
                  <a:srgbClr val="0C6A80"/>
                </a:solidFill>
                <a:latin typeface="Cambria" panose="02040503050406030204" pitchFamily="18" charset="0"/>
                <a:ea typeface="Cambria" panose="02040503050406030204" pitchFamily="18" charset="0"/>
              </a:rPr>
              <a:t>nào</a:t>
            </a:r>
            <a:r>
              <a:rPr lang="en-US" sz="6000" b="1" dirty="0">
                <a:solidFill>
                  <a:srgbClr val="0C6A80"/>
                </a:solidFill>
                <a:latin typeface="Cambria" panose="02040503050406030204" pitchFamily="18" charset="0"/>
                <a:ea typeface="Cambria" panose="02040503050406030204" pitchFamily="18" charset="0"/>
              </a:rPr>
              <a:t>?</a:t>
            </a:r>
          </a:p>
        </p:txBody>
      </p:sp>
      <p:grpSp>
        <p:nvGrpSpPr>
          <p:cNvPr id="23" name="Group 22"/>
          <p:cNvGrpSpPr/>
          <p:nvPr/>
        </p:nvGrpSpPr>
        <p:grpSpPr>
          <a:xfrm>
            <a:off x="8486723" y="2389614"/>
            <a:ext cx="7286625" cy="2635309"/>
            <a:chOff x="8486723" y="2389614"/>
            <a:chExt cx="7286625" cy="2635309"/>
          </a:xfrm>
        </p:grpSpPr>
        <p:sp>
          <p:nvSpPr>
            <p:cNvPr id="20" name="Freeform 7"/>
            <p:cNvSpPr/>
            <p:nvPr/>
          </p:nvSpPr>
          <p:spPr>
            <a:xfrm>
              <a:off x="9873300" y="2389614"/>
              <a:ext cx="5001032" cy="2635309"/>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8486723" y="3005378"/>
              <a:ext cx="7286625" cy="1477328"/>
            </a:xfrm>
            <a:prstGeom prst="rect">
              <a:avLst/>
            </a:prstGeom>
          </p:spPr>
          <p:txBody>
            <a:bodyPr wrap="square" lIns="0" tIns="0" rIns="0" bIns="0" rtlCol="0" anchor="t">
              <a:spAutoFit/>
            </a:bodyPr>
            <a:lstStyle/>
            <a:p>
              <a:pPr algn="ctr"/>
              <a:r>
                <a:rPr lang="en-US" sz="4800" b="1" dirty="0" err="1">
                  <a:latin typeface="Cambria" panose="02040503050406030204" pitchFamily="18" charset="0"/>
                  <a:ea typeface="Cambria" panose="02040503050406030204" pitchFamily="18" charset="0"/>
                </a:rPr>
                <a:t>Mong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muốn</a:t>
              </a:r>
              <a:r>
                <a:rPr lang="en-US" sz="4800" b="1" dirty="0">
                  <a:latin typeface="Cambria" panose="02040503050406030204" pitchFamily="18" charset="0"/>
                  <a:ea typeface="Cambria" panose="02040503050406030204" pitchFamily="18" charset="0"/>
                </a:rPr>
                <a:t> </a:t>
              </a:r>
            </a:p>
            <a:p>
              <a:pPr algn="ct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người</a:t>
              </a:r>
              <a:r>
                <a:rPr lang="en-US" sz="4800" b="1" dirty="0">
                  <a:latin typeface="Cambria" panose="02040503050406030204" pitchFamily="18" charset="0"/>
                  <a:ea typeface="Cambria" panose="02040503050406030204" pitchFamily="18" charset="0"/>
                </a:rPr>
                <a:t> cha</a:t>
              </a:r>
            </a:p>
          </p:txBody>
        </p:sp>
      </p:grpSp>
      <p:grpSp>
        <p:nvGrpSpPr>
          <p:cNvPr id="22" name="Group 21"/>
          <p:cNvGrpSpPr/>
          <p:nvPr/>
        </p:nvGrpSpPr>
        <p:grpSpPr>
          <a:xfrm>
            <a:off x="1260021" y="2416043"/>
            <a:ext cx="6229617" cy="2700343"/>
            <a:chOff x="1939320" y="2324580"/>
            <a:chExt cx="6229617" cy="2700343"/>
          </a:xfrm>
        </p:grpSpPr>
        <p:sp>
          <p:nvSpPr>
            <p:cNvPr id="21" name="Freeform 8"/>
            <p:cNvSpPr/>
            <p:nvPr/>
          </p:nvSpPr>
          <p:spPr>
            <a:xfrm>
              <a:off x="2865264" y="2324580"/>
              <a:ext cx="4377730" cy="2700343"/>
            </a:xfrm>
            <a:custGeom>
              <a:avLst/>
              <a:gdLst/>
              <a:ahLst/>
              <a:cxnLst/>
              <a:rect l="l" t="t" r="r" b="b"/>
              <a:pathLst>
                <a:path w="6429375" h="4114800">
                  <a:moveTo>
                    <a:pt x="0" y="0"/>
                  </a:moveTo>
                  <a:lnTo>
                    <a:pt x="6429375" y="0"/>
                  </a:lnTo>
                  <a:lnTo>
                    <a:pt x="642937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TextBox 9"/>
            <p:cNvSpPr txBox="1"/>
            <p:nvPr/>
          </p:nvSpPr>
          <p:spPr>
            <a:xfrm>
              <a:off x="1939320" y="2882170"/>
              <a:ext cx="6229617" cy="1477328"/>
            </a:xfrm>
            <a:prstGeom prst="rect">
              <a:avLst/>
            </a:prstGeom>
          </p:spPr>
          <p:txBody>
            <a:bodyPr wrap="square" lIns="0" tIns="0" rIns="0" bIns="0" rtlCol="0" anchor="t">
              <a:spAutoFit/>
            </a:bodyPr>
            <a:lstStyle/>
            <a:p>
              <a:pPr algn="ctr"/>
              <a:r>
                <a:rPr lang="en-US" sz="4800" b="1" dirty="0" err="1">
                  <a:solidFill>
                    <a:schemeClr val="bg1"/>
                  </a:solidFill>
                  <a:latin typeface="Cambria" panose="02040503050406030204" pitchFamily="18" charset="0"/>
                  <a:ea typeface="Cambria" panose="02040503050406030204" pitchFamily="18" charset="0"/>
                </a:rPr>
                <a:t>Ước</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mơ</a:t>
              </a:r>
              <a:r>
                <a:rPr lang="en-US" sz="4800" b="1" dirty="0">
                  <a:solidFill>
                    <a:schemeClr val="bg1"/>
                  </a:solidFill>
                  <a:latin typeface="Cambria" panose="02040503050406030204" pitchFamily="18" charset="0"/>
                  <a:ea typeface="Cambria" panose="02040503050406030204" pitchFamily="18" charset="0"/>
                </a:rPr>
                <a:t> </a:t>
              </a:r>
            </a:p>
            <a:p>
              <a:pPr algn="ctr"/>
              <a:r>
                <a:rPr lang="en-US" sz="4800" b="1" dirty="0" err="1">
                  <a:solidFill>
                    <a:schemeClr val="bg1"/>
                  </a:solidFill>
                  <a:latin typeface="Cambria" panose="02040503050406030204" pitchFamily="18" charset="0"/>
                  <a:ea typeface="Cambria" panose="02040503050406030204" pitchFamily="18" charset="0"/>
                </a:rPr>
                <a:t>của</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cậu</a:t>
              </a:r>
              <a:r>
                <a:rPr lang="en-US" sz="4800" b="1" dirty="0">
                  <a:solidFill>
                    <a:schemeClr val="bg1"/>
                  </a:solidFill>
                  <a:latin typeface="Cambria" panose="02040503050406030204" pitchFamily="18" charset="0"/>
                  <a:ea typeface="Cambria" panose="02040503050406030204" pitchFamily="18" charset="0"/>
                </a:rPr>
                <a:t> </a:t>
              </a:r>
              <a:r>
                <a:rPr lang="en-US" sz="4800" b="1" dirty="0" err="1">
                  <a:solidFill>
                    <a:schemeClr val="bg1"/>
                  </a:solidFill>
                  <a:latin typeface="Cambria" panose="02040503050406030204" pitchFamily="18" charset="0"/>
                  <a:ea typeface="Cambria" panose="02040503050406030204" pitchFamily="18" charset="0"/>
                </a:rPr>
                <a:t>bé</a:t>
              </a:r>
              <a:endParaRPr lang="en-US" sz="4800" b="1" dirty="0">
                <a:solidFill>
                  <a:schemeClr val="bg1"/>
                </a:solidFill>
                <a:latin typeface="Cambria" panose="02040503050406030204" pitchFamily="18" charset="0"/>
                <a:ea typeface="Cambria" panose="02040503050406030204" pitchFamily="18" charset="0"/>
              </a:endParaRPr>
            </a:p>
          </p:txBody>
        </p:sp>
      </p:grpSp>
      <p:sp>
        <p:nvSpPr>
          <p:cNvPr id="24" name="Rectangle 23"/>
          <p:cNvSpPr/>
          <p:nvPr/>
        </p:nvSpPr>
        <p:spPr>
          <a:xfrm>
            <a:off x="2105618" y="7388391"/>
            <a:ext cx="4062435" cy="1938992"/>
          </a:xfrm>
          <a:prstGeom prst="rect">
            <a:avLst/>
          </a:prstGeom>
          <a:ln w="57150"/>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000" dirty="0" err="1">
                <a:latin typeface="Cambria" panose="02040503050406030204" pitchFamily="18" charset="0"/>
                <a:ea typeface="Cambria" panose="02040503050406030204" pitchFamily="18" charset="0"/>
              </a:rPr>
              <a:t>Cậu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bé</a:t>
            </a:r>
            <a:r>
              <a:rPr lang="en-US" sz="4000"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ước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mơ</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trở</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p>
          <a:p>
            <a:pPr algn="ctr"/>
            <a:r>
              <a:rPr lang="en-US" sz="4000" b="1" i="1" dirty="0" err="1">
                <a:solidFill>
                  <a:srgbClr val="C00000"/>
                </a:solidFill>
                <a:latin typeface="Cambria" panose="02040503050406030204" pitchFamily="18" charset="0"/>
                <a:ea typeface="Cambria" panose="02040503050406030204" pitchFamily="18" charset="0"/>
              </a:rPr>
              <a:t>thuyền</a:t>
            </a:r>
            <a:r>
              <a:rPr lang="en-US" sz="4000" b="1" i="1" dirty="0">
                <a:solidFill>
                  <a:srgbClr val="C00000"/>
                </a:solidFill>
                <a:latin typeface="Cambria" panose="02040503050406030204" pitchFamily="18" charset="0"/>
                <a:ea typeface="Cambria" panose="02040503050406030204" pitchFamily="18" charset="0"/>
              </a:rPr>
              <a:t> </a:t>
            </a:r>
            <a:r>
              <a:rPr lang="en-US" sz="4000" b="1" i="1" dirty="0" err="1">
                <a:solidFill>
                  <a:srgbClr val="C00000"/>
                </a:solidFill>
                <a:latin typeface="Cambria" panose="02040503050406030204" pitchFamily="18" charset="0"/>
                <a:ea typeface="Cambria" panose="02040503050406030204" pitchFamily="18" charset="0"/>
              </a:rPr>
              <a:t>trưởng</a:t>
            </a:r>
            <a:endParaRPr lang="en-US" sz="4000" b="1" i="1" dirty="0">
              <a:solidFill>
                <a:srgbClr val="C00000"/>
              </a:solidFill>
              <a:latin typeface="Cambria" panose="02040503050406030204" pitchFamily="18" charset="0"/>
              <a:ea typeface="Cambria" panose="02040503050406030204" pitchFamily="18" charset="0"/>
            </a:endParaRPr>
          </a:p>
        </p:txBody>
      </p:sp>
      <p:sp>
        <p:nvSpPr>
          <p:cNvPr id="25" name="Rectangle 24"/>
          <p:cNvSpPr/>
          <p:nvPr/>
        </p:nvSpPr>
        <p:spPr>
          <a:xfrm>
            <a:off x="11403729" y="7290093"/>
            <a:ext cx="5471349" cy="1938992"/>
          </a:xfrm>
          <a:prstGeom prst="rect">
            <a:avLst/>
          </a:prstGeom>
          <a:ln w="57150">
            <a:solidFill>
              <a:srgbClr val="FFFF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000" dirty="0" err="1">
                <a:latin typeface="Cambria" panose="02040503050406030204" pitchFamily="18" charset="0"/>
                <a:ea typeface="Cambria" panose="02040503050406030204" pitchFamily="18" charset="0"/>
              </a:rPr>
              <a:t>Người</a:t>
            </a:r>
            <a:r>
              <a:rPr lang="en-US" sz="4000" dirty="0">
                <a:latin typeface="Cambria" panose="02040503050406030204" pitchFamily="18" charset="0"/>
                <a:ea typeface="Cambria" panose="02040503050406030204" pitchFamily="18" charset="0"/>
              </a:rPr>
              <a:t> cha </a:t>
            </a:r>
            <a:r>
              <a:rPr lang="en-US" sz="4000" b="1" dirty="0" err="1">
                <a:latin typeface="Cambria" panose="02040503050406030204" pitchFamily="18" charset="0"/>
                <a:ea typeface="Cambria" panose="02040503050406030204" pitchFamily="18" charset="0"/>
              </a:rPr>
              <a:t>mong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muốn</a:t>
            </a:r>
            <a:r>
              <a:rPr lang="en-US" sz="4000" b="1"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cậu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bé</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trở</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thành</a:t>
            </a:r>
            <a:r>
              <a:rPr lang="en-US" sz="4000" dirty="0">
                <a:latin typeface="Cambria" panose="02040503050406030204" pitchFamily="18" charset="0"/>
                <a:ea typeface="Cambria" panose="02040503050406030204" pitchFamily="18" charset="0"/>
              </a:rPr>
              <a:t> </a:t>
            </a:r>
          </a:p>
          <a:p>
            <a:pPr algn="ctr"/>
            <a:r>
              <a:rPr lang="en-US" sz="4000" b="1" i="1" dirty="0" err="1">
                <a:solidFill>
                  <a:srgbClr val="00B050"/>
                </a:solidFill>
                <a:latin typeface="Cambria" panose="02040503050406030204" pitchFamily="18" charset="0"/>
                <a:ea typeface="Cambria" panose="02040503050406030204" pitchFamily="18" charset="0"/>
              </a:rPr>
              <a:t>người</a:t>
            </a:r>
            <a:r>
              <a:rPr lang="en-US" sz="4000" b="1" i="1" dirty="0">
                <a:solidFill>
                  <a:srgbClr val="00B050"/>
                </a:solidFill>
                <a:latin typeface="Cambria" panose="02040503050406030204" pitchFamily="18" charset="0"/>
                <a:ea typeface="Cambria" panose="02040503050406030204" pitchFamily="18" charset="0"/>
              </a:rPr>
              <a:t> </a:t>
            </a:r>
            <a:r>
              <a:rPr lang="en-US" sz="4000" b="1" i="1" dirty="0" err="1">
                <a:solidFill>
                  <a:srgbClr val="00B050"/>
                </a:solidFill>
                <a:latin typeface="Cambria" panose="02040503050406030204" pitchFamily="18" charset="0"/>
                <a:ea typeface="Cambria" panose="02040503050406030204" pitchFamily="18" charset="0"/>
              </a:rPr>
              <a:t>làm</a:t>
            </a:r>
            <a:r>
              <a:rPr lang="en-US" sz="4000" b="1" i="1" dirty="0">
                <a:solidFill>
                  <a:srgbClr val="00B050"/>
                </a:solidFill>
                <a:latin typeface="Cambria" panose="02040503050406030204" pitchFamily="18" charset="0"/>
                <a:ea typeface="Cambria" panose="02040503050406030204" pitchFamily="18" charset="0"/>
              </a:rPr>
              <a:t> </a:t>
            </a:r>
            <a:r>
              <a:rPr lang="en-US" sz="4000" b="1" i="1" dirty="0" err="1">
                <a:solidFill>
                  <a:srgbClr val="00B050"/>
                </a:solidFill>
                <a:latin typeface="Cambria" panose="02040503050406030204" pitchFamily="18" charset="0"/>
                <a:ea typeface="Cambria" panose="02040503050406030204" pitchFamily="18" charset="0"/>
              </a:rPr>
              <a:t>vườn</a:t>
            </a:r>
            <a:endParaRPr lang="en-US" sz="4000" b="1" i="1"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98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4DDE8"/>
        </a:solidFill>
        <a:effectLst/>
      </p:bgPr>
    </p:bg>
    <p:spTree>
      <p:nvGrpSpPr>
        <p:cNvPr id="1" name=""/>
        <p:cNvGrpSpPr/>
        <p:nvPr/>
      </p:nvGrpSpPr>
      <p:grpSpPr>
        <a:xfrm>
          <a:off x="0" y="0"/>
          <a:ext cx="0" cy="0"/>
          <a:chOff x="0" y="0"/>
          <a:chExt cx="0" cy="0"/>
        </a:xfrm>
      </p:grpSpPr>
      <p:sp>
        <p:nvSpPr>
          <p:cNvPr id="16" name="Freeform 6"/>
          <p:cNvSpPr/>
          <p:nvPr/>
        </p:nvSpPr>
        <p:spPr>
          <a:xfrm>
            <a:off x="4240898" y="379910"/>
            <a:ext cx="13056502" cy="1995870"/>
          </a:xfrm>
          <a:custGeom>
            <a:avLst/>
            <a:gdLst/>
            <a:ahLst/>
            <a:cxnLst/>
            <a:rect l="l" t="t" r="r" b="b"/>
            <a:pathLst>
              <a:path w="1927457" h="525661">
                <a:moveTo>
                  <a:pt x="0" y="0"/>
                </a:moveTo>
                <a:lnTo>
                  <a:pt x="1927457" y="0"/>
                </a:lnTo>
                <a:lnTo>
                  <a:pt x="1927457" y="525661"/>
                </a:lnTo>
                <a:lnTo>
                  <a:pt x="0" y="525661"/>
                </a:lnTo>
                <a:close/>
              </a:path>
            </a:pathLst>
          </a:custGeom>
          <a:solidFill>
            <a:schemeClr val="tx1"/>
          </a:solidFill>
          <a:ln w="38100" cap="sq">
            <a:solidFill>
              <a:srgbClr val="000000"/>
            </a:solidFill>
            <a:prstDash val="solid"/>
            <a:miter/>
          </a:ln>
        </p:spPr>
      </p:sp>
      <p:sp>
        <p:nvSpPr>
          <p:cNvPr id="4" name="Freeform 4"/>
          <p:cNvSpPr/>
          <p:nvPr/>
        </p:nvSpPr>
        <p:spPr>
          <a:xfrm rot="291866">
            <a:off x="12679353" y="6005119"/>
            <a:ext cx="10086418" cy="11440828"/>
          </a:xfrm>
          <a:custGeom>
            <a:avLst/>
            <a:gdLst/>
            <a:ahLst/>
            <a:cxnLst/>
            <a:rect l="l" t="t" r="r" b="b"/>
            <a:pathLst>
              <a:path w="12108218" h="13233025">
                <a:moveTo>
                  <a:pt x="0" y="0"/>
                </a:moveTo>
                <a:lnTo>
                  <a:pt x="12108217" y="0"/>
                </a:lnTo>
                <a:lnTo>
                  <a:pt x="12108217" y="13233025"/>
                </a:lnTo>
                <a:lnTo>
                  <a:pt x="0" y="13233025"/>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6" name="Freeform 6"/>
          <p:cNvSpPr/>
          <p:nvPr/>
        </p:nvSpPr>
        <p:spPr>
          <a:xfrm rot="67557" flipH="1">
            <a:off x="10798425" y="8994419"/>
            <a:ext cx="6773320" cy="4190992"/>
          </a:xfrm>
          <a:custGeom>
            <a:avLst/>
            <a:gdLst/>
            <a:ahLst/>
            <a:cxnLst/>
            <a:rect l="l" t="t" r="r" b="b"/>
            <a:pathLst>
              <a:path w="6773320" h="4190992">
                <a:moveTo>
                  <a:pt x="6773320" y="0"/>
                </a:moveTo>
                <a:lnTo>
                  <a:pt x="0" y="0"/>
                </a:lnTo>
                <a:lnTo>
                  <a:pt x="0" y="4190991"/>
                </a:lnTo>
                <a:lnTo>
                  <a:pt x="6773320" y="4190991"/>
                </a:lnTo>
                <a:lnTo>
                  <a:pt x="6773320" y="0"/>
                </a:lnTo>
                <a:close/>
              </a:path>
            </a:pathLst>
          </a:custGeom>
          <a:blipFill>
            <a:blip r:embed="rId4"/>
            <a:stretch>
              <a:fillRect/>
            </a:stretch>
          </a:blipFill>
        </p:spPr>
      </p:sp>
      <p:sp>
        <p:nvSpPr>
          <p:cNvPr id="7" name="Freeform 7"/>
          <p:cNvSpPr/>
          <p:nvPr/>
        </p:nvSpPr>
        <p:spPr>
          <a:xfrm rot="67557">
            <a:off x="-757993" y="7917809"/>
            <a:ext cx="5503549" cy="3405321"/>
          </a:xfrm>
          <a:custGeom>
            <a:avLst/>
            <a:gdLst/>
            <a:ahLst/>
            <a:cxnLst/>
            <a:rect l="l" t="t" r="r" b="b"/>
            <a:pathLst>
              <a:path w="5503549" h="3405321">
                <a:moveTo>
                  <a:pt x="0" y="0"/>
                </a:moveTo>
                <a:lnTo>
                  <a:pt x="5503549" y="0"/>
                </a:lnTo>
                <a:lnTo>
                  <a:pt x="5503549" y="3405322"/>
                </a:lnTo>
                <a:lnTo>
                  <a:pt x="0" y="3405322"/>
                </a:lnTo>
                <a:lnTo>
                  <a:pt x="0" y="0"/>
                </a:lnTo>
                <a:close/>
              </a:path>
            </a:pathLst>
          </a:custGeom>
          <a:blipFill>
            <a:blip r:embed="rId4"/>
            <a:stretch>
              <a:fillRect/>
            </a:stretch>
          </a:blipFill>
        </p:spPr>
      </p:sp>
      <p:sp>
        <p:nvSpPr>
          <p:cNvPr id="9" name="Freeform 9"/>
          <p:cNvSpPr/>
          <p:nvPr/>
        </p:nvSpPr>
        <p:spPr>
          <a:xfrm rot="67557">
            <a:off x="2637434" y="8584339"/>
            <a:ext cx="5503549" cy="3405321"/>
          </a:xfrm>
          <a:custGeom>
            <a:avLst/>
            <a:gdLst/>
            <a:ahLst/>
            <a:cxnLst/>
            <a:rect l="l" t="t" r="r" b="b"/>
            <a:pathLst>
              <a:path w="5503549" h="3405321">
                <a:moveTo>
                  <a:pt x="0" y="0"/>
                </a:moveTo>
                <a:lnTo>
                  <a:pt x="5503549" y="0"/>
                </a:lnTo>
                <a:lnTo>
                  <a:pt x="5503549" y="3405322"/>
                </a:lnTo>
                <a:lnTo>
                  <a:pt x="0" y="3405322"/>
                </a:lnTo>
                <a:lnTo>
                  <a:pt x="0" y="0"/>
                </a:lnTo>
                <a:close/>
              </a:path>
            </a:pathLst>
          </a:custGeom>
          <a:blipFill>
            <a:blip r:embed="rId4"/>
            <a:stretch>
              <a:fillRect/>
            </a:stretch>
          </a:blipFill>
        </p:spPr>
      </p:sp>
      <p:sp>
        <p:nvSpPr>
          <p:cNvPr id="10" name="Freeform 10"/>
          <p:cNvSpPr/>
          <p:nvPr/>
        </p:nvSpPr>
        <p:spPr>
          <a:xfrm rot="67557" flipH="1">
            <a:off x="15540395" y="8681017"/>
            <a:ext cx="5503549" cy="3405321"/>
          </a:xfrm>
          <a:custGeom>
            <a:avLst/>
            <a:gdLst/>
            <a:ahLst/>
            <a:cxnLst/>
            <a:rect l="l" t="t" r="r" b="b"/>
            <a:pathLst>
              <a:path w="5503549" h="3405321">
                <a:moveTo>
                  <a:pt x="5503550" y="0"/>
                </a:moveTo>
                <a:lnTo>
                  <a:pt x="0" y="0"/>
                </a:lnTo>
                <a:lnTo>
                  <a:pt x="0" y="3405321"/>
                </a:lnTo>
                <a:lnTo>
                  <a:pt x="5503550" y="3405321"/>
                </a:lnTo>
                <a:lnTo>
                  <a:pt x="5503550" y="0"/>
                </a:lnTo>
                <a:close/>
              </a:path>
            </a:pathLst>
          </a:custGeom>
          <a:blipFill>
            <a:blip r:embed="rId4"/>
            <a:stretch>
              <a:fillRect/>
            </a:stretch>
          </a:blipFill>
        </p:spPr>
      </p:sp>
      <p:sp>
        <p:nvSpPr>
          <p:cNvPr id="12" name="TextBox 12"/>
          <p:cNvSpPr txBox="1"/>
          <p:nvPr/>
        </p:nvSpPr>
        <p:spPr>
          <a:xfrm>
            <a:off x="4473757" y="435705"/>
            <a:ext cx="12568288" cy="1846659"/>
          </a:xfrm>
          <a:prstGeom prst="rect">
            <a:avLst/>
          </a:prstGeom>
          <a:solidFill>
            <a:schemeClr val="bg1"/>
          </a:solidFill>
          <a:ln w="38100">
            <a:noFill/>
          </a:ln>
        </p:spPr>
        <p:txBody>
          <a:bodyPr wrap="square" lIns="0" tIns="0" rIns="0" bIns="0" rtlCol="0" anchor="t">
            <a:spAutoFit/>
          </a:bodyPr>
          <a:lstStyle/>
          <a:p>
            <a:pPr algn="ctr"/>
            <a:r>
              <a:rPr lang="en-US" sz="6000" b="1" dirty="0" err="1">
                <a:solidFill>
                  <a:srgbClr val="C00000"/>
                </a:solidFill>
                <a:latin typeface="Cambria" panose="02040503050406030204" pitchFamily="18" charset="0"/>
                <a:ea typeface="Cambria" panose="02040503050406030204" pitchFamily="18" charset="0"/>
              </a:rPr>
              <a:t>Những</a:t>
            </a:r>
            <a:r>
              <a:rPr lang="en-US" sz="6000" b="1" dirty="0">
                <a:solidFill>
                  <a:srgbClr val="C00000"/>
                </a:solidFill>
                <a:latin typeface="Cambria" panose="02040503050406030204" pitchFamily="18" charset="0"/>
                <a:ea typeface="Cambria" panose="02040503050406030204" pitchFamily="18" charset="0"/>
              </a:rPr>
              <a:t> chi </a:t>
            </a:r>
            <a:r>
              <a:rPr lang="en-US" sz="6000" b="1" dirty="0" err="1">
                <a:solidFill>
                  <a:srgbClr val="C00000"/>
                </a:solidFill>
                <a:latin typeface="Cambria" panose="02040503050406030204" pitchFamily="18" charset="0"/>
                <a:ea typeface="Cambria" panose="02040503050406030204" pitchFamily="18" charset="0"/>
              </a:rPr>
              <a:t>tiết</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nào</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thể</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hiện</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ước</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mơ</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mãnh</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liệt</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của</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cậu</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bé</a:t>
            </a:r>
            <a:r>
              <a:rPr lang="en-US" sz="6000" b="1" dirty="0">
                <a:solidFill>
                  <a:srgbClr val="C00000"/>
                </a:solidFill>
                <a:latin typeface="Cambria" panose="02040503050406030204" pitchFamily="18" charset="0"/>
                <a:ea typeface="Cambria" panose="02040503050406030204" pitchFamily="18" charset="0"/>
              </a:rPr>
              <a:t>?</a:t>
            </a:r>
          </a:p>
        </p:txBody>
      </p:sp>
      <p:sp>
        <p:nvSpPr>
          <p:cNvPr id="13" name="TextBox 13"/>
          <p:cNvSpPr txBox="1"/>
          <p:nvPr/>
        </p:nvSpPr>
        <p:spPr>
          <a:xfrm>
            <a:off x="-2292973" y="503005"/>
            <a:ext cx="9391650" cy="1566544"/>
          </a:xfrm>
          <a:prstGeom prst="rect">
            <a:avLst/>
          </a:prstGeom>
        </p:spPr>
        <p:txBody>
          <a:bodyPr lIns="0" tIns="0" rIns="0" bIns="0" rtlCol="0" anchor="t">
            <a:spAutoFit/>
          </a:bodyPr>
          <a:lstStyle/>
          <a:p>
            <a:pPr algn="ctr">
              <a:lnSpc>
                <a:spcPts val="12880"/>
              </a:lnSpc>
            </a:pPr>
            <a:r>
              <a:rPr lang="en-US" sz="9200" dirty="0">
                <a:solidFill>
                  <a:srgbClr val="0C6A80"/>
                </a:solidFill>
                <a:latin typeface="Atma Bold"/>
              </a:rPr>
              <a:t>CÂU 2</a:t>
            </a:r>
          </a:p>
        </p:txBody>
      </p:sp>
      <p:sp>
        <p:nvSpPr>
          <p:cNvPr id="14" name="Freeform 3"/>
          <p:cNvSpPr/>
          <p:nvPr/>
        </p:nvSpPr>
        <p:spPr>
          <a:xfrm>
            <a:off x="3262282" y="2708995"/>
            <a:ext cx="11556036" cy="7132287"/>
          </a:xfrm>
          <a:custGeom>
            <a:avLst/>
            <a:gdLst/>
            <a:ahLst/>
            <a:cxnLst/>
            <a:rect l="l" t="t" r="r" b="b"/>
            <a:pathLst>
              <a:path w="14100995" h="9110754">
                <a:moveTo>
                  <a:pt x="0" y="0"/>
                </a:moveTo>
                <a:lnTo>
                  <a:pt x="14100996" y="0"/>
                </a:lnTo>
                <a:lnTo>
                  <a:pt x="14100996" y="9110755"/>
                </a:lnTo>
                <a:lnTo>
                  <a:pt x="0" y="9110755"/>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sp>
      <p:sp>
        <p:nvSpPr>
          <p:cNvPr id="15" name="Freeform 4"/>
          <p:cNvSpPr/>
          <p:nvPr/>
        </p:nvSpPr>
        <p:spPr>
          <a:xfrm>
            <a:off x="2895600" y="2556595"/>
            <a:ext cx="11770318" cy="7132287"/>
          </a:xfrm>
          <a:custGeom>
            <a:avLst/>
            <a:gdLst/>
            <a:ahLst/>
            <a:cxnLst/>
            <a:rect l="l" t="t" r="r" b="b"/>
            <a:pathLst>
              <a:path w="14100995" h="9110754">
                <a:moveTo>
                  <a:pt x="0" y="0"/>
                </a:moveTo>
                <a:lnTo>
                  <a:pt x="14100996" y="0"/>
                </a:lnTo>
                <a:lnTo>
                  <a:pt x="14100996" y="9110755"/>
                </a:lnTo>
                <a:lnTo>
                  <a:pt x="0" y="9110755"/>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sp>
      <p:sp>
        <p:nvSpPr>
          <p:cNvPr id="5" name="TextBox 5"/>
          <p:cNvSpPr txBox="1"/>
          <p:nvPr/>
        </p:nvSpPr>
        <p:spPr>
          <a:xfrm>
            <a:off x="3375298" y="3068532"/>
            <a:ext cx="10929186" cy="59093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algn="just"/>
            <a:r>
              <a:rPr lang="en-US" sz="4800" b="1" i="1" dirty="0" err="1">
                <a:solidFill>
                  <a:srgbClr val="0070C0"/>
                </a:solidFill>
                <a:latin typeface="Cambria" panose="02040503050406030204" pitchFamily="18" charset="0"/>
                <a:ea typeface="Cambria" panose="02040503050406030204" pitchFamily="18" charset="0"/>
              </a:rPr>
              <a:t>Những</a:t>
            </a:r>
            <a:r>
              <a:rPr lang="en-US" sz="4800" b="1" i="1" dirty="0">
                <a:solidFill>
                  <a:srgbClr val="0070C0"/>
                </a:solidFill>
                <a:latin typeface="Cambria" panose="02040503050406030204" pitchFamily="18" charset="0"/>
                <a:ea typeface="Cambria" panose="02040503050406030204" pitchFamily="18" charset="0"/>
              </a:rPr>
              <a:t> chi </a:t>
            </a:r>
            <a:r>
              <a:rPr lang="en-US" sz="4800" b="1" i="1" dirty="0" err="1">
                <a:solidFill>
                  <a:srgbClr val="0070C0"/>
                </a:solidFill>
                <a:latin typeface="Cambria" panose="02040503050406030204" pitchFamily="18" charset="0"/>
                <a:ea typeface="Cambria" panose="02040503050406030204" pitchFamily="18" charset="0"/>
              </a:rPr>
              <a:t>tiết</a:t>
            </a:r>
            <a:r>
              <a:rPr lang="en-US" sz="4800" b="1" i="1" dirty="0">
                <a:solidFill>
                  <a:srgbClr val="0070C0"/>
                </a:solidFill>
                <a:latin typeface="Cambria" panose="02040503050406030204" pitchFamily="18" charset="0"/>
                <a:ea typeface="Cambria" panose="02040503050406030204" pitchFamily="18" charset="0"/>
              </a:rPr>
              <a:t> </a:t>
            </a:r>
            <a:r>
              <a:rPr lang="en-US" sz="4800" b="1" i="1" dirty="0" err="1">
                <a:solidFill>
                  <a:srgbClr val="0070C0"/>
                </a:solidFill>
                <a:latin typeface="Cambria" panose="02040503050406030204" pitchFamily="18" charset="0"/>
                <a:ea typeface="Cambria" panose="02040503050406030204" pitchFamily="18" charset="0"/>
              </a:rPr>
              <a:t>thể</a:t>
            </a:r>
            <a:r>
              <a:rPr lang="en-US" sz="4800" b="1" i="1" dirty="0">
                <a:solidFill>
                  <a:srgbClr val="0070C0"/>
                </a:solidFill>
                <a:latin typeface="Cambria" panose="02040503050406030204" pitchFamily="18" charset="0"/>
                <a:ea typeface="Cambria" panose="02040503050406030204" pitchFamily="18" charset="0"/>
              </a:rPr>
              <a:t> </a:t>
            </a:r>
            <a:r>
              <a:rPr lang="en-US" sz="4800" b="1" i="1" dirty="0" err="1">
                <a:solidFill>
                  <a:srgbClr val="0070C0"/>
                </a:solidFill>
                <a:latin typeface="Cambria" panose="02040503050406030204" pitchFamily="18" charset="0"/>
                <a:ea typeface="Cambria" panose="02040503050406030204" pitchFamily="18" charset="0"/>
              </a:rPr>
              <a:t>hiện</a:t>
            </a:r>
            <a:r>
              <a:rPr lang="en-US" sz="4800" b="1" i="1" dirty="0">
                <a:solidFill>
                  <a:srgbClr val="0070C0"/>
                </a:solidFill>
                <a:latin typeface="Cambria" panose="02040503050406030204" pitchFamily="18" charset="0"/>
                <a:ea typeface="Cambria" panose="02040503050406030204" pitchFamily="18" charset="0"/>
              </a:rPr>
              <a:t> </a:t>
            </a:r>
            <a:r>
              <a:rPr lang="en-US" sz="4800" b="1" i="1" dirty="0" err="1">
                <a:solidFill>
                  <a:srgbClr val="0070C0"/>
                </a:solidFill>
                <a:latin typeface="Cambria" panose="02040503050406030204" pitchFamily="18" charset="0"/>
                <a:ea typeface="Cambria" panose="02040503050406030204" pitchFamily="18" charset="0"/>
              </a:rPr>
              <a:t>ước</a:t>
            </a:r>
            <a:r>
              <a:rPr lang="en-US" sz="4800" b="1" i="1" dirty="0">
                <a:solidFill>
                  <a:srgbClr val="0070C0"/>
                </a:solidFill>
                <a:latin typeface="Cambria" panose="02040503050406030204" pitchFamily="18" charset="0"/>
                <a:ea typeface="Cambria" panose="02040503050406030204" pitchFamily="18" charset="0"/>
              </a:rPr>
              <a:t> </a:t>
            </a:r>
            <a:r>
              <a:rPr lang="en-US" sz="4800" b="1" i="1" dirty="0" err="1">
                <a:solidFill>
                  <a:srgbClr val="0070C0"/>
                </a:solidFill>
                <a:latin typeface="Cambria" panose="02040503050406030204" pitchFamily="18" charset="0"/>
                <a:ea typeface="Cambria" panose="02040503050406030204" pitchFamily="18" charset="0"/>
              </a:rPr>
              <a:t>mơ</a:t>
            </a:r>
            <a:r>
              <a:rPr lang="en-US" sz="4800" b="1" i="1" dirty="0">
                <a:solidFill>
                  <a:srgbClr val="0070C0"/>
                </a:solidFill>
                <a:latin typeface="Cambria" panose="02040503050406030204" pitchFamily="18" charset="0"/>
                <a:ea typeface="Cambria" panose="02040503050406030204" pitchFamily="18" charset="0"/>
              </a:rPr>
              <a:t> </a:t>
            </a:r>
            <a:r>
              <a:rPr lang="en-US" sz="4800" b="1" i="1" dirty="0" err="1">
                <a:solidFill>
                  <a:srgbClr val="0070C0"/>
                </a:solidFill>
                <a:latin typeface="Cambria" panose="02040503050406030204" pitchFamily="18" charset="0"/>
                <a:ea typeface="Cambria" panose="02040503050406030204" pitchFamily="18" charset="0"/>
              </a:rPr>
              <a:t>mãnh</a:t>
            </a:r>
            <a:r>
              <a:rPr lang="en-US" sz="4800" b="1" i="1" dirty="0">
                <a:solidFill>
                  <a:srgbClr val="0070C0"/>
                </a:solidFill>
                <a:latin typeface="Cambria" panose="02040503050406030204" pitchFamily="18" charset="0"/>
                <a:ea typeface="Cambria" panose="02040503050406030204" pitchFamily="18" charset="0"/>
              </a:rPr>
              <a:t> </a:t>
            </a:r>
            <a:r>
              <a:rPr lang="en-US" sz="4800" b="1" i="1" dirty="0" err="1">
                <a:solidFill>
                  <a:srgbClr val="0070C0"/>
                </a:solidFill>
                <a:latin typeface="Cambria" panose="02040503050406030204" pitchFamily="18" charset="0"/>
                <a:ea typeface="Cambria" panose="02040503050406030204" pitchFamily="18" charset="0"/>
              </a:rPr>
              <a:t>liệt</a:t>
            </a:r>
            <a:r>
              <a:rPr lang="en-US" sz="4800" b="1" i="1" dirty="0">
                <a:solidFill>
                  <a:srgbClr val="0070C0"/>
                </a:solidFill>
                <a:latin typeface="Cambria" panose="02040503050406030204" pitchFamily="18" charset="0"/>
                <a:ea typeface="Cambria" panose="02040503050406030204" pitchFamily="18" charset="0"/>
              </a:rPr>
              <a:t> </a:t>
            </a:r>
            <a:r>
              <a:rPr lang="en-US" sz="4800" b="1" i="1" dirty="0" err="1">
                <a:solidFill>
                  <a:srgbClr val="0070C0"/>
                </a:solidFill>
                <a:latin typeface="Cambria" panose="02040503050406030204" pitchFamily="18" charset="0"/>
                <a:ea typeface="Cambria" panose="02040503050406030204" pitchFamily="18" charset="0"/>
              </a:rPr>
              <a:t>của</a:t>
            </a:r>
            <a:r>
              <a:rPr lang="en-US" sz="4800" b="1" i="1" dirty="0">
                <a:solidFill>
                  <a:srgbClr val="0070C0"/>
                </a:solidFill>
                <a:latin typeface="Cambria" panose="02040503050406030204" pitchFamily="18" charset="0"/>
                <a:ea typeface="Cambria" panose="02040503050406030204" pitchFamily="18" charset="0"/>
              </a:rPr>
              <a:t> </a:t>
            </a:r>
            <a:r>
              <a:rPr lang="en-US" sz="4800" b="1" i="1" dirty="0" err="1">
                <a:solidFill>
                  <a:srgbClr val="0070C0"/>
                </a:solidFill>
                <a:latin typeface="Cambria" panose="02040503050406030204" pitchFamily="18" charset="0"/>
                <a:ea typeface="Cambria" panose="02040503050406030204" pitchFamily="18" charset="0"/>
              </a:rPr>
              <a:t>cậu</a:t>
            </a:r>
            <a:r>
              <a:rPr lang="en-US" sz="4800" b="1" i="1" dirty="0">
                <a:solidFill>
                  <a:srgbClr val="0070C0"/>
                </a:solidFill>
                <a:latin typeface="Cambria" panose="02040503050406030204" pitchFamily="18" charset="0"/>
                <a:ea typeface="Cambria" panose="02040503050406030204" pitchFamily="18" charset="0"/>
              </a:rPr>
              <a:t> </a:t>
            </a:r>
            <a:r>
              <a:rPr lang="en-US" sz="4800" b="1" i="1" dirty="0" err="1">
                <a:solidFill>
                  <a:srgbClr val="0070C0"/>
                </a:solidFill>
                <a:latin typeface="Cambria" panose="02040503050406030204" pitchFamily="18" charset="0"/>
                <a:ea typeface="Cambria" panose="02040503050406030204" pitchFamily="18" charset="0"/>
              </a:rPr>
              <a:t>bé</a:t>
            </a:r>
            <a:r>
              <a:rPr lang="en-US" sz="4800" b="1" i="1" dirty="0">
                <a:solidFill>
                  <a:srgbClr val="0070C0"/>
                </a:solidFill>
                <a:latin typeface="Cambria" panose="02040503050406030204" pitchFamily="18" charset="0"/>
                <a:ea typeface="Cambria" panose="02040503050406030204" pitchFamily="18" charset="0"/>
              </a:rPr>
              <a:t>:</a:t>
            </a:r>
          </a:p>
          <a:p>
            <a:pPr algn="just"/>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ra</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làm</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vườn</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với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bố</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ánh</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mắt</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cậu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vẫn</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hướng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về</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phía</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xa</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xăm</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chất</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chúa</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niềm</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khao</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khát</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mãnh</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liệt</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về</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biển</a:t>
            </a:r>
            <a:r>
              <a:rPr lang="en-US" sz="4800" dirty="0">
                <a:solidFill>
                  <a:schemeClr val="tx1"/>
                </a:solidFill>
                <a:latin typeface="Cambria" panose="02040503050406030204" pitchFamily="18" charset="0"/>
                <a:ea typeface="Cambria" panose="02040503050406030204" pitchFamily="18" charset="0"/>
              </a:rPr>
              <a:t>.</a:t>
            </a:r>
          </a:p>
          <a:p>
            <a:pPr algn="just"/>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Cậu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tìm</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báo</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tạp</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chí</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giới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thiệu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về</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các</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loại</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tàu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thuyền</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cắt</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những</a:t>
            </a:r>
            <a:r>
              <a:rPr lang="en-US" sz="4800" dirty="0">
                <a:solidFill>
                  <a:schemeClr val="tx1"/>
                </a:solidFill>
                <a:latin typeface="Cambria" panose="02040503050406030204" pitchFamily="18" charset="0"/>
                <a:ea typeface="Cambria" panose="02040503050406030204" pitchFamily="18" charset="0"/>
              </a:rPr>
              <a:t> con </a:t>
            </a:r>
            <a:r>
              <a:rPr lang="en-US" sz="4800" dirty="0" err="1">
                <a:solidFill>
                  <a:schemeClr val="tx1"/>
                </a:solidFill>
                <a:latin typeface="Cambria" panose="02040503050406030204" pitchFamily="18" charset="0"/>
                <a:ea typeface="Cambria" panose="02040503050406030204" pitchFamily="18" charset="0"/>
              </a:rPr>
              <a:t>tàu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dán</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lên</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đầu</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giường</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để</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hễ</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mở</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mắt</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là</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thấy</a:t>
            </a:r>
            <a:r>
              <a:rPr lang="en-US" sz="4800" dirty="0">
                <a:solidFill>
                  <a:schemeClr val="tx1"/>
                </a:solidFill>
                <a:latin typeface="Cambria" panose="02040503050406030204" pitchFamily="18" charset="0"/>
                <a:ea typeface="Cambria" panose="02040503050406030204" pitchFamily="18" charset="0"/>
              </a:rPr>
              <a:t> </a:t>
            </a:r>
            <a:r>
              <a:rPr lang="en-US" sz="4800" dirty="0" err="1">
                <a:solidFill>
                  <a:schemeClr val="tx1"/>
                </a:solidFill>
                <a:latin typeface="Cambria" panose="02040503050406030204" pitchFamily="18" charset="0"/>
                <a:ea typeface="Cambria" panose="02040503050406030204" pitchFamily="18" charset="0"/>
              </a:rPr>
              <a:t>chúng</a:t>
            </a:r>
            <a:r>
              <a:rPr lang="en-US" sz="4800" dirty="0">
                <a:solidFill>
                  <a:schemeClr val="tx1"/>
                </a:solidFill>
                <a:latin typeface="Cambria" panose="02040503050406030204" pitchFamily="18" charset="0"/>
                <a:ea typeface="Cambria" panose="02040503050406030204" pitchFamily="18" charset="0"/>
              </a:rPr>
              <a:t>.</a:t>
            </a:r>
          </a:p>
        </p:txBody>
      </p:sp>
      <p:sp>
        <p:nvSpPr>
          <p:cNvPr id="11" name="Freeform 11"/>
          <p:cNvSpPr/>
          <p:nvPr/>
        </p:nvSpPr>
        <p:spPr>
          <a:xfrm flipH="1">
            <a:off x="14456883" y="5706434"/>
            <a:ext cx="4138474" cy="4657959"/>
          </a:xfrm>
          <a:custGeom>
            <a:avLst/>
            <a:gdLst/>
            <a:ahLst/>
            <a:cxnLst/>
            <a:rect l="l" t="t" r="r" b="b"/>
            <a:pathLst>
              <a:path w="5131828" h="5452141">
                <a:moveTo>
                  <a:pt x="5131828" y="0"/>
                </a:moveTo>
                <a:lnTo>
                  <a:pt x="0" y="0"/>
                </a:lnTo>
                <a:lnTo>
                  <a:pt x="0" y="5452141"/>
                </a:lnTo>
                <a:lnTo>
                  <a:pt x="5131828" y="5452141"/>
                </a:lnTo>
                <a:lnTo>
                  <a:pt x="5131828" y="0"/>
                </a:lnTo>
                <a:close/>
              </a:path>
            </a:pathLst>
          </a:custGeom>
          <a:blipFill>
            <a:blip r:embed="rId9"/>
            <a:stretch>
              <a:fillRect/>
            </a:stretch>
          </a:blipFill>
        </p:spPr>
      </p:sp>
      <p:sp>
        <p:nvSpPr>
          <p:cNvPr id="8" name="Freeform 8"/>
          <p:cNvSpPr/>
          <p:nvPr/>
        </p:nvSpPr>
        <p:spPr>
          <a:xfrm flipH="1">
            <a:off x="-132460" y="6691912"/>
            <a:ext cx="3507757" cy="3453815"/>
          </a:xfrm>
          <a:custGeom>
            <a:avLst/>
            <a:gdLst/>
            <a:ahLst/>
            <a:cxnLst/>
            <a:rect l="l" t="t" r="r" b="b"/>
            <a:pathLst>
              <a:path w="5541840" h="5458713">
                <a:moveTo>
                  <a:pt x="5541840" y="0"/>
                </a:moveTo>
                <a:lnTo>
                  <a:pt x="0" y="0"/>
                </a:lnTo>
                <a:lnTo>
                  <a:pt x="0" y="5458713"/>
                </a:lnTo>
                <a:lnTo>
                  <a:pt x="5541840" y="5458713"/>
                </a:lnTo>
                <a:lnTo>
                  <a:pt x="554184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barn(inVertical)">
                                      <p:cBhvr>
                                        <p:cTn id="3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0EEEF"/>
        </a:solidFill>
        <a:effectLst/>
      </p:bgPr>
    </p:bg>
    <p:spTree>
      <p:nvGrpSpPr>
        <p:cNvPr id="1" name=""/>
        <p:cNvGrpSpPr/>
        <p:nvPr/>
      </p:nvGrpSpPr>
      <p:grpSpPr>
        <a:xfrm>
          <a:off x="0" y="0"/>
          <a:ext cx="0" cy="0"/>
          <a:chOff x="0" y="0"/>
          <a:chExt cx="0" cy="0"/>
        </a:xfrm>
      </p:grpSpPr>
      <p:sp>
        <p:nvSpPr>
          <p:cNvPr id="23" name="Freeform 3"/>
          <p:cNvSpPr/>
          <p:nvPr/>
        </p:nvSpPr>
        <p:spPr>
          <a:xfrm>
            <a:off x="-52033" y="8454765"/>
            <a:ext cx="7575094" cy="1870335"/>
          </a:xfrm>
          <a:custGeom>
            <a:avLst/>
            <a:gdLst/>
            <a:ahLst/>
            <a:cxnLst/>
            <a:rect l="l" t="t" r="r" b="b"/>
            <a:pathLst>
              <a:path w="7575094" h="4693402">
                <a:moveTo>
                  <a:pt x="0" y="0"/>
                </a:moveTo>
                <a:lnTo>
                  <a:pt x="7575094" y="0"/>
                </a:lnTo>
                <a:lnTo>
                  <a:pt x="7575094" y="4693401"/>
                </a:lnTo>
                <a:lnTo>
                  <a:pt x="0" y="4693401"/>
                </a:lnTo>
                <a:lnTo>
                  <a:pt x="0" y="0"/>
                </a:lnTo>
                <a:close/>
              </a:path>
            </a:pathLst>
          </a:custGeom>
          <a:blipFill>
            <a:blip r:embed="rId3"/>
            <a:srcRect/>
            <a:stretch>
              <a:fillRect t="1" b="-150940"/>
            </a:stretch>
          </a:blipFill>
        </p:spPr>
      </p:sp>
      <p:sp>
        <p:nvSpPr>
          <p:cNvPr id="22" name="Freeform 4"/>
          <p:cNvSpPr/>
          <p:nvPr/>
        </p:nvSpPr>
        <p:spPr>
          <a:xfrm>
            <a:off x="12629608" y="4348367"/>
            <a:ext cx="5327597" cy="4191168"/>
          </a:xfrm>
          <a:custGeom>
            <a:avLst/>
            <a:gdLst/>
            <a:ahLst/>
            <a:cxnLst/>
            <a:rect l="l" t="t" r="r" b="b"/>
            <a:pathLst>
              <a:path w="1541211" h="1286114">
                <a:moveTo>
                  <a:pt x="78614" y="0"/>
                </a:moveTo>
                <a:lnTo>
                  <a:pt x="1462596" y="0"/>
                </a:lnTo>
                <a:cubicBezTo>
                  <a:pt x="1506014" y="0"/>
                  <a:pt x="1541211" y="35197"/>
                  <a:pt x="1541211" y="78614"/>
                </a:cubicBezTo>
                <a:lnTo>
                  <a:pt x="1541211" y="1207500"/>
                </a:lnTo>
                <a:cubicBezTo>
                  <a:pt x="1541211" y="1250917"/>
                  <a:pt x="1506014" y="1286114"/>
                  <a:pt x="1462596" y="1286114"/>
                </a:cubicBezTo>
                <a:lnTo>
                  <a:pt x="78614" y="1286114"/>
                </a:lnTo>
                <a:cubicBezTo>
                  <a:pt x="35197" y="1286114"/>
                  <a:pt x="0" y="1250917"/>
                  <a:pt x="0" y="1207500"/>
                </a:cubicBezTo>
                <a:lnTo>
                  <a:pt x="0" y="78614"/>
                </a:lnTo>
                <a:cubicBezTo>
                  <a:pt x="0" y="35197"/>
                  <a:pt x="35197" y="0"/>
                  <a:pt x="78614" y="0"/>
                </a:cubicBezTo>
                <a:close/>
              </a:path>
            </a:pathLst>
          </a:custGeom>
          <a:solidFill>
            <a:srgbClr val="FFFFFF"/>
          </a:solidFill>
          <a:ln w="38100" cap="rnd">
            <a:solidFill>
              <a:srgbClr val="000000"/>
            </a:solidFill>
            <a:prstDash val="solid"/>
            <a:round/>
          </a:ln>
        </p:spPr>
      </p:sp>
      <p:sp>
        <p:nvSpPr>
          <p:cNvPr id="21" name="Freeform 4"/>
          <p:cNvSpPr/>
          <p:nvPr/>
        </p:nvSpPr>
        <p:spPr>
          <a:xfrm>
            <a:off x="7043894" y="4348367"/>
            <a:ext cx="5327597" cy="4191168"/>
          </a:xfrm>
          <a:custGeom>
            <a:avLst/>
            <a:gdLst/>
            <a:ahLst/>
            <a:cxnLst/>
            <a:rect l="l" t="t" r="r" b="b"/>
            <a:pathLst>
              <a:path w="1541211" h="1286114">
                <a:moveTo>
                  <a:pt x="78614" y="0"/>
                </a:moveTo>
                <a:lnTo>
                  <a:pt x="1462596" y="0"/>
                </a:lnTo>
                <a:cubicBezTo>
                  <a:pt x="1506014" y="0"/>
                  <a:pt x="1541211" y="35197"/>
                  <a:pt x="1541211" y="78614"/>
                </a:cubicBezTo>
                <a:lnTo>
                  <a:pt x="1541211" y="1207500"/>
                </a:lnTo>
                <a:cubicBezTo>
                  <a:pt x="1541211" y="1250917"/>
                  <a:pt x="1506014" y="1286114"/>
                  <a:pt x="1462596" y="1286114"/>
                </a:cubicBezTo>
                <a:lnTo>
                  <a:pt x="78614" y="1286114"/>
                </a:lnTo>
                <a:cubicBezTo>
                  <a:pt x="35197" y="1286114"/>
                  <a:pt x="0" y="1250917"/>
                  <a:pt x="0" y="1207500"/>
                </a:cubicBezTo>
                <a:lnTo>
                  <a:pt x="0" y="78614"/>
                </a:lnTo>
                <a:cubicBezTo>
                  <a:pt x="0" y="35197"/>
                  <a:pt x="35197" y="0"/>
                  <a:pt x="78614" y="0"/>
                </a:cubicBezTo>
                <a:close/>
              </a:path>
            </a:pathLst>
          </a:custGeom>
          <a:solidFill>
            <a:srgbClr val="FFFFFF"/>
          </a:solidFill>
          <a:ln w="38100" cap="rnd">
            <a:solidFill>
              <a:srgbClr val="000000"/>
            </a:solidFill>
            <a:prstDash val="solid"/>
            <a:round/>
          </a:ln>
        </p:spPr>
      </p:sp>
      <p:sp>
        <p:nvSpPr>
          <p:cNvPr id="3" name="Freeform 3"/>
          <p:cNvSpPr/>
          <p:nvPr/>
        </p:nvSpPr>
        <p:spPr>
          <a:xfrm>
            <a:off x="-914400" y="2215783"/>
            <a:ext cx="7391400" cy="7793382"/>
          </a:xfrm>
          <a:custGeom>
            <a:avLst/>
            <a:gdLst/>
            <a:ahLst/>
            <a:cxnLst/>
            <a:rect l="l" t="t" r="r" b="b"/>
            <a:pathLst>
              <a:path w="9010020" h="9585128">
                <a:moveTo>
                  <a:pt x="0" y="0"/>
                </a:moveTo>
                <a:lnTo>
                  <a:pt x="9010020" y="0"/>
                </a:lnTo>
                <a:lnTo>
                  <a:pt x="9010020" y="9585128"/>
                </a:lnTo>
                <a:lnTo>
                  <a:pt x="0" y="9585128"/>
                </a:lnTo>
                <a:lnTo>
                  <a:pt x="0" y="0"/>
                </a:lnTo>
                <a:close/>
              </a:path>
            </a:pathLst>
          </a:custGeom>
          <a:blipFill>
            <a:blip r:embed="rId4"/>
            <a:stretch>
              <a:fillRect/>
            </a:stretch>
          </a:blipFill>
        </p:spPr>
      </p:sp>
      <p:sp>
        <p:nvSpPr>
          <p:cNvPr id="4" name="Freeform 4"/>
          <p:cNvSpPr/>
          <p:nvPr/>
        </p:nvSpPr>
        <p:spPr>
          <a:xfrm>
            <a:off x="0" y="7593658"/>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2945006" y="7582436"/>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962134" y="3847640"/>
            <a:ext cx="1982872" cy="6294831"/>
          </a:xfrm>
          <a:custGeom>
            <a:avLst/>
            <a:gdLst/>
            <a:ahLst/>
            <a:cxnLst/>
            <a:rect l="l" t="t" r="r" b="b"/>
            <a:pathLst>
              <a:path w="1982872" h="6294831">
                <a:moveTo>
                  <a:pt x="0" y="0"/>
                </a:moveTo>
                <a:lnTo>
                  <a:pt x="1982872" y="0"/>
                </a:lnTo>
                <a:lnTo>
                  <a:pt x="1982872" y="6294830"/>
                </a:lnTo>
                <a:lnTo>
                  <a:pt x="0" y="62948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5890012" y="253621"/>
            <a:ext cx="11947811" cy="2758202"/>
          </a:xfrm>
          <a:prstGeom prst="roundRect">
            <a:avLst/>
          </a:prstGeom>
          <a:solidFill>
            <a:schemeClr val="bg1"/>
          </a:solidFill>
        </p:spPr>
        <p:txBody>
          <a:bodyPr wrap="square" lIns="0" tIns="0" rIns="0" bIns="0" rtlCol="0" anchor="t">
            <a:spAutoFit/>
          </a:bodyPr>
          <a:lstStyle/>
          <a:p>
            <a:pPr algn="ctr"/>
            <a:r>
              <a:rPr lang="en-US" sz="5400" b="1" dirty="0" err="1">
                <a:solidFill>
                  <a:srgbClr val="C00000"/>
                </a:solidFill>
                <a:latin typeface="Cambria" panose="02040503050406030204" pitchFamily="18" charset="0"/>
                <a:ea typeface="Cambria" panose="02040503050406030204" pitchFamily="18" charset="0"/>
              </a:rPr>
              <a:t>Người</a:t>
            </a:r>
            <a:r>
              <a:rPr lang="en-US" sz="5400" b="1" dirty="0">
                <a:solidFill>
                  <a:srgbClr val="C00000"/>
                </a:solidFill>
                <a:latin typeface="Cambria" panose="02040503050406030204" pitchFamily="18" charset="0"/>
                <a:ea typeface="Cambria" panose="02040503050406030204" pitchFamily="18" charset="0"/>
              </a:rPr>
              <a:t> con </a:t>
            </a:r>
            <a:r>
              <a:rPr lang="en-US" sz="5400" b="1" dirty="0" err="1">
                <a:solidFill>
                  <a:srgbClr val="C00000"/>
                </a:solidFill>
                <a:latin typeface="Cambria" panose="02040503050406030204" pitchFamily="18" charset="0"/>
                <a:ea typeface="Cambria" panose="02040503050406030204" pitchFamily="18" charset="0"/>
              </a:rPr>
              <a:t>được</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miêu</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tả</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như</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thế</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nào</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khi</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đã</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trở</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thành</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thuyền</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trưởng</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và</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trở</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về</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thăm</a:t>
            </a:r>
            <a:r>
              <a:rPr lang="en-US" sz="5400" b="1" dirty="0">
                <a:solidFill>
                  <a:srgbClr val="C00000"/>
                </a:solidFill>
                <a:latin typeface="Cambria" panose="02040503050406030204" pitchFamily="18" charset="0"/>
                <a:ea typeface="Cambria" panose="02040503050406030204" pitchFamily="18" charset="0"/>
              </a:rPr>
              <a:t> cha?</a:t>
            </a:r>
          </a:p>
        </p:txBody>
      </p:sp>
      <p:sp>
        <p:nvSpPr>
          <p:cNvPr id="12" name="TextBox 12"/>
          <p:cNvSpPr txBox="1"/>
          <p:nvPr/>
        </p:nvSpPr>
        <p:spPr>
          <a:xfrm>
            <a:off x="-914400" y="390562"/>
            <a:ext cx="9391650" cy="1654299"/>
          </a:xfrm>
          <a:prstGeom prst="rect">
            <a:avLst/>
          </a:prstGeom>
        </p:spPr>
        <p:txBody>
          <a:bodyPr lIns="0" tIns="0" rIns="0" bIns="0" rtlCol="0" anchor="t">
            <a:spAutoFit/>
          </a:bodyPr>
          <a:lstStyle/>
          <a:p>
            <a:pPr algn="ctr">
              <a:lnSpc>
                <a:spcPts val="12880"/>
              </a:lnSpc>
            </a:pPr>
            <a:r>
              <a:rPr lang="en-US" sz="9200" dirty="0">
                <a:ln w="28575">
                  <a:solidFill>
                    <a:schemeClr val="tx1"/>
                  </a:solidFill>
                </a:ln>
                <a:solidFill>
                  <a:srgbClr val="F9EDC7"/>
                </a:solidFill>
                <a:latin typeface="Atma Bold"/>
              </a:rPr>
              <a:t>CÂU 3</a:t>
            </a:r>
          </a:p>
        </p:txBody>
      </p:sp>
      <p:grpSp>
        <p:nvGrpSpPr>
          <p:cNvPr id="18" name="Group 17"/>
          <p:cNvGrpSpPr/>
          <p:nvPr/>
        </p:nvGrpSpPr>
        <p:grpSpPr>
          <a:xfrm>
            <a:off x="7596886" y="3479533"/>
            <a:ext cx="4221612" cy="2120290"/>
            <a:chOff x="8835018" y="3512411"/>
            <a:chExt cx="3391342" cy="1450977"/>
          </a:xfrm>
        </p:grpSpPr>
        <p:sp>
          <p:nvSpPr>
            <p:cNvPr id="8" name="Freeform 8"/>
            <p:cNvSpPr/>
            <p:nvPr/>
          </p:nvSpPr>
          <p:spPr>
            <a:xfrm>
              <a:off x="8835018" y="3512411"/>
              <a:ext cx="3391342" cy="875583"/>
            </a:xfrm>
            <a:custGeom>
              <a:avLst/>
              <a:gdLst/>
              <a:ahLst/>
              <a:cxnLst/>
              <a:rect l="l" t="t" r="r" b="b"/>
              <a:pathLst>
                <a:path w="3391342" h="875583">
                  <a:moveTo>
                    <a:pt x="0" y="0"/>
                  </a:moveTo>
                  <a:lnTo>
                    <a:pt x="3391342" y="0"/>
                  </a:lnTo>
                  <a:lnTo>
                    <a:pt x="3391342" y="875582"/>
                  </a:lnTo>
                  <a:lnTo>
                    <a:pt x="0" y="875582"/>
                  </a:lnTo>
                  <a:lnTo>
                    <a:pt x="0" y="0"/>
                  </a:lnTo>
                  <a:close/>
                </a:path>
              </a:pathLst>
            </a:custGeom>
            <a: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8931759" y="3711186"/>
              <a:ext cx="3271057" cy="1252202"/>
            </a:xfrm>
            <a:prstGeom prst="rect">
              <a:avLst/>
            </a:prstGeom>
          </p:spPr>
          <p:txBody>
            <a:bodyPr lIns="0" tIns="0" rIns="0" bIns="0" rtlCol="0" anchor="t">
              <a:spAutoFit/>
            </a:bodyPr>
            <a:lstStyle/>
            <a:p>
              <a:pPr algn="ctr">
                <a:lnSpc>
                  <a:spcPts val="4814"/>
                </a:lnSpc>
              </a:pPr>
              <a:r>
                <a:rPr lang="en-US" sz="6000" b="1" dirty="0" err="1">
                  <a:solidFill>
                    <a:schemeClr val="bg1"/>
                  </a:solidFill>
                  <a:latin typeface="Cambria" panose="02040503050406030204" pitchFamily="18" charset="0"/>
                  <a:ea typeface="Cambria" panose="02040503050406030204" pitchFamily="18" charset="0"/>
                </a:rPr>
                <a:t>ngoại</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hình</a:t>
              </a:r>
              <a:endParaRPr lang="en-US" sz="6000" b="1" dirty="0">
                <a:solidFill>
                  <a:schemeClr val="bg1"/>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13182600" y="3619500"/>
            <a:ext cx="4221612" cy="1340585"/>
            <a:chOff x="13498877" y="3512411"/>
            <a:chExt cx="3391342" cy="917402"/>
          </a:xfrm>
        </p:grpSpPr>
        <p:sp>
          <p:nvSpPr>
            <p:cNvPr id="9" name="Freeform 9"/>
            <p:cNvSpPr/>
            <p:nvPr/>
          </p:nvSpPr>
          <p:spPr>
            <a:xfrm>
              <a:off x="13498877" y="3512411"/>
              <a:ext cx="3391342" cy="875583"/>
            </a:xfrm>
            <a:custGeom>
              <a:avLst/>
              <a:gdLst/>
              <a:ahLst/>
              <a:cxnLst/>
              <a:rect l="l" t="t" r="r" b="b"/>
              <a:pathLst>
                <a:path w="3391342" h="875583">
                  <a:moveTo>
                    <a:pt x="0" y="0"/>
                  </a:moveTo>
                  <a:lnTo>
                    <a:pt x="3391342" y="0"/>
                  </a:lnTo>
                  <a:lnTo>
                    <a:pt x="3391342" y="875582"/>
                  </a:lnTo>
                  <a:lnTo>
                    <a:pt x="0" y="875582"/>
                  </a:lnTo>
                  <a:lnTo>
                    <a:pt x="0" y="0"/>
                  </a:lnTo>
                  <a:close/>
                </a:path>
              </a:pathLst>
            </a:custGeom>
            <a:blipFill>
              <a:blip r:embed="rId9">
                <a:duotone>
                  <a:prstClr val="black"/>
                  <a:schemeClr val="accent6">
                    <a:tint val="45000"/>
                    <a:satMod val="400000"/>
                  </a:schemeClr>
                </a:duotone>
                <a:extLst>
                  <a:ext uri="{96DAC541-7B7A-43D3-8B79-37D633B846F1}">
                    <asvg:svgBlip xmlns:asvg="http://schemas.microsoft.com/office/drawing/2016/SVG/main" r:embed="rId10"/>
                  </a:ext>
                </a:extLst>
              </a:blip>
              <a:stretch>
                <a:fillRect/>
              </a:stretch>
            </a:blipFill>
          </p:spPr>
        </p:sp>
        <p:sp>
          <p:nvSpPr>
            <p:cNvPr id="14" name="TextBox 14"/>
            <p:cNvSpPr txBox="1"/>
            <p:nvPr/>
          </p:nvSpPr>
          <p:spPr>
            <a:xfrm>
              <a:off x="13619162" y="3793543"/>
              <a:ext cx="3271057" cy="636270"/>
            </a:xfrm>
            <a:prstGeom prst="rect">
              <a:avLst/>
            </a:prstGeom>
          </p:spPr>
          <p:txBody>
            <a:bodyPr lIns="0" tIns="0" rIns="0" bIns="0" rtlCol="0" anchor="t">
              <a:spAutoFit/>
            </a:bodyPr>
            <a:lstStyle/>
            <a:p>
              <a:pPr algn="ctr">
                <a:lnSpc>
                  <a:spcPts val="4814"/>
                </a:lnSpc>
              </a:pPr>
              <a:r>
                <a:rPr lang="en-US" sz="6000" b="1" dirty="0" err="1">
                  <a:solidFill>
                    <a:schemeClr val="bg1"/>
                  </a:solidFill>
                  <a:latin typeface="Cambria" panose="02040503050406030204" pitchFamily="18" charset="0"/>
                  <a:ea typeface="Cambria" panose="02040503050406030204" pitchFamily="18" charset="0"/>
                </a:rPr>
                <a:t>cảm</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xúc</a:t>
              </a:r>
              <a:endParaRPr lang="en-US" sz="6000" b="1" dirty="0">
                <a:solidFill>
                  <a:schemeClr val="bg1"/>
                </a:solidFill>
                <a:latin typeface="Cambria" panose="02040503050406030204" pitchFamily="18" charset="0"/>
                <a:ea typeface="Cambria" panose="02040503050406030204" pitchFamily="18" charset="0"/>
              </a:endParaRPr>
            </a:p>
          </p:txBody>
        </p:sp>
      </p:grpSp>
      <p:sp>
        <p:nvSpPr>
          <p:cNvPr id="16" name="Rectangle 15"/>
          <p:cNvSpPr/>
          <p:nvPr/>
        </p:nvSpPr>
        <p:spPr>
          <a:xfrm>
            <a:off x="7319608" y="4735791"/>
            <a:ext cx="5051883" cy="3416320"/>
          </a:xfrm>
          <a:prstGeom prst="rect">
            <a:avLst/>
          </a:prstGeom>
        </p:spPr>
        <p:txBody>
          <a:bodyPr wrap="square">
            <a:spAutoFit/>
          </a:bodyPr>
          <a:lstStyle/>
          <a:p>
            <a:pPr algn="ctr"/>
            <a:r>
              <a:rPr lang="en-US" sz="5400" dirty="0" err="1">
                <a:solidFill>
                  <a:srgbClr val="000000"/>
                </a:solidFill>
                <a:latin typeface="Cambria" panose="02040503050406030204" pitchFamily="18" charset="0"/>
                <a:ea typeface="Cambria" panose="02040503050406030204" pitchFamily="18" charset="0"/>
              </a:rPr>
              <a:t>tràn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trề</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sinh</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lực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sắc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mặt</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tươi</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tắn</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bờ</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vai</a:t>
            </a:r>
            <a:r>
              <a:rPr lang="en-US" sz="5400" dirty="0">
                <a:solidFill>
                  <a:srgbClr val="000000"/>
                </a:solidFill>
                <a:latin typeface="Cambria" panose="02040503050406030204" pitchFamily="18" charset="0"/>
                <a:ea typeface="Cambria" panose="02040503050406030204" pitchFamily="18" charset="0"/>
              </a:rPr>
              <a:t> to </a:t>
            </a:r>
            <a:r>
              <a:rPr lang="en-US" sz="5400" dirty="0" err="1">
                <a:solidFill>
                  <a:srgbClr val="000000"/>
                </a:solidFill>
                <a:latin typeface="Cambria" panose="02040503050406030204" pitchFamily="18" charset="0"/>
                <a:ea typeface="Cambria" panose="02040503050406030204" pitchFamily="18" charset="0"/>
              </a:rPr>
              <a:t>khỏe</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cao</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lớn</a:t>
            </a:r>
            <a:r>
              <a:rPr lang="en-US" sz="5400" dirty="0">
                <a:solidFill>
                  <a:srgbClr val="000000"/>
                </a:solidFill>
                <a:latin typeface="Cambria" panose="02040503050406030204" pitchFamily="18" charset="0"/>
                <a:ea typeface="Cambria" panose="02040503050406030204" pitchFamily="18" charset="0"/>
              </a:rPr>
              <a:t>.</a:t>
            </a:r>
          </a:p>
        </p:txBody>
      </p:sp>
      <p:sp>
        <p:nvSpPr>
          <p:cNvPr id="17" name="Freeform 5"/>
          <p:cNvSpPr/>
          <p:nvPr/>
        </p:nvSpPr>
        <p:spPr>
          <a:xfrm>
            <a:off x="3865309" y="7571214"/>
            <a:ext cx="2945006" cy="2693342"/>
          </a:xfrm>
          <a:custGeom>
            <a:avLst/>
            <a:gdLst/>
            <a:ahLst/>
            <a:cxnLst/>
            <a:rect l="l" t="t" r="r" b="b"/>
            <a:pathLst>
              <a:path w="2945006" h="2693342">
                <a:moveTo>
                  <a:pt x="0" y="0"/>
                </a:moveTo>
                <a:lnTo>
                  <a:pt x="2945006" y="0"/>
                </a:lnTo>
                <a:lnTo>
                  <a:pt x="2945006" y="2693342"/>
                </a:lnTo>
                <a:lnTo>
                  <a:pt x="0" y="26933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2998163" y="5291063"/>
            <a:ext cx="2533926" cy="4784755"/>
          </a:xfrm>
          <a:custGeom>
            <a:avLst/>
            <a:gdLst/>
            <a:ahLst/>
            <a:cxnLst/>
            <a:rect l="l" t="t" r="r" b="b"/>
            <a:pathLst>
              <a:path w="2533926" h="4784755">
                <a:moveTo>
                  <a:pt x="0" y="0"/>
                </a:moveTo>
                <a:lnTo>
                  <a:pt x="2533926" y="0"/>
                </a:lnTo>
                <a:lnTo>
                  <a:pt x="2533926" y="4784755"/>
                </a:lnTo>
                <a:lnTo>
                  <a:pt x="0" y="47847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Rectangle 19"/>
          <p:cNvSpPr/>
          <p:nvPr/>
        </p:nvSpPr>
        <p:spPr>
          <a:xfrm>
            <a:off x="13761800" y="4960085"/>
            <a:ext cx="3391342" cy="2585323"/>
          </a:xfrm>
          <a:prstGeom prst="rect">
            <a:avLst/>
          </a:prstGeom>
        </p:spPr>
        <p:txBody>
          <a:bodyPr wrap="square">
            <a:spAutoFit/>
          </a:bodyPr>
          <a:lstStyle/>
          <a:p>
            <a:pPr algn="ctr"/>
            <a:r>
              <a:rPr lang="en-US" sz="5400" dirty="0" err="1">
                <a:solidFill>
                  <a:srgbClr val="000000"/>
                </a:solidFill>
                <a:latin typeface="Cambria" panose="02040503050406030204" pitchFamily="18" charset="0"/>
                <a:ea typeface="Cambria" panose="02040503050406030204" pitchFamily="18" charset="0"/>
              </a:rPr>
              <a:t>xúc</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động</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tự</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hào</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hạnh</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phúc</a:t>
            </a:r>
            <a:r>
              <a:rPr lang="en-US" sz="5400" dirty="0">
                <a:solidFill>
                  <a:srgbClr val="000000"/>
                </a:solidFill>
                <a:latin typeface="Cambria" panose="02040503050406030204" pitchFamily="18" charset="0"/>
                <a:ea typeface="Cambria" panose="02040503050406030204" pitchFamily="18" charset="0"/>
              </a:rPr>
              <a:t>.</a:t>
            </a:r>
          </a:p>
        </p:txBody>
      </p:sp>
      <p:sp>
        <p:nvSpPr>
          <p:cNvPr id="24" name="Freeform 4"/>
          <p:cNvSpPr/>
          <p:nvPr/>
        </p:nvSpPr>
        <p:spPr>
          <a:xfrm flipH="1">
            <a:off x="7451139" y="8454765"/>
            <a:ext cx="7575094" cy="1870335"/>
          </a:xfrm>
          <a:custGeom>
            <a:avLst/>
            <a:gdLst/>
            <a:ahLst/>
            <a:cxnLst/>
            <a:rect l="l" t="t" r="r" b="b"/>
            <a:pathLst>
              <a:path w="7575094" h="4693402">
                <a:moveTo>
                  <a:pt x="7575094" y="0"/>
                </a:moveTo>
                <a:lnTo>
                  <a:pt x="0" y="0"/>
                </a:lnTo>
                <a:lnTo>
                  <a:pt x="0" y="4693401"/>
                </a:lnTo>
                <a:lnTo>
                  <a:pt x="7575094" y="4693401"/>
                </a:lnTo>
                <a:lnTo>
                  <a:pt x="7575094" y="0"/>
                </a:lnTo>
                <a:close/>
              </a:path>
            </a:pathLst>
          </a:custGeom>
          <a:blipFill>
            <a:blip r:embed="rId3"/>
            <a:srcRect/>
            <a:stretch>
              <a:fillRect t="1" b="-150940"/>
            </a:stretch>
          </a:blipFill>
        </p:spPr>
      </p:sp>
      <p:sp>
        <p:nvSpPr>
          <p:cNvPr id="25" name="Freeform 4"/>
          <p:cNvSpPr/>
          <p:nvPr/>
        </p:nvSpPr>
        <p:spPr>
          <a:xfrm flipH="1">
            <a:off x="15026232" y="8648700"/>
            <a:ext cx="3261767" cy="1676400"/>
          </a:xfrm>
          <a:custGeom>
            <a:avLst/>
            <a:gdLst/>
            <a:ahLst/>
            <a:cxnLst/>
            <a:rect l="l" t="t" r="r" b="b"/>
            <a:pathLst>
              <a:path w="7575094" h="4693402">
                <a:moveTo>
                  <a:pt x="7575094" y="0"/>
                </a:moveTo>
                <a:lnTo>
                  <a:pt x="0" y="0"/>
                </a:lnTo>
                <a:lnTo>
                  <a:pt x="0" y="4693401"/>
                </a:lnTo>
                <a:lnTo>
                  <a:pt x="7575094" y="4693401"/>
                </a:lnTo>
                <a:lnTo>
                  <a:pt x="7575094" y="0"/>
                </a:lnTo>
                <a:close/>
              </a:path>
            </a:pathLst>
          </a:custGeom>
          <a:blipFill>
            <a:blip r:embed="rId3"/>
            <a:srcRect/>
            <a:stretch>
              <a:fillRect l="-132239" t="11368" b="-191336"/>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laser.wav"/>
                                        </p:tgtEl>
                                      </p:cMediaNode>
                                    </p:audio>
                                  </p:sub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laser.wav"/>
                                        </p:tgtEl>
                                      </p:cMediaNode>
                                    </p:audio>
                                  </p:subTnLst>
                                </p:cTn>
                              </p:par>
                              <p:par>
                                <p:cTn id="35" presetID="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8153400" y="419100"/>
            <a:ext cx="9102850" cy="6705600"/>
            <a:chOff x="8153400" y="419100"/>
            <a:chExt cx="9102850" cy="6705600"/>
          </a:xfrm>
        </p:grpSpPr>
        <p:sp>
          <p:nvSpPr>
            <p:cNvPr id="4" name="Freeform 3"/>
            <p:cNvSpPr/>
            <p:nvPr/>
          </p:nvSpPr>
          <p:spPr>
            <a:xfrm>
              <a:off x="8153400" y="419100"/>
              <a:ext cx="9102850" cy="6705600"/>
            </a:xfrm>
            <a:custGeom>
              <a:avLst/>
              <a:gdLst/>
              <a:ahLst/>
              <a:cxnLst/>
              <a:rect l="l" t="t" r="r" b="b"/>
              <a:pathLst>
                <a:path w="7959850" h="6172200">
                  <a:moveTo>
                    <a:pt x="0" y="0"/>
                  </a:moveTo>
                  <a:lnTo>
                    <a:pt x="7959849" y="0"/>
                  </a:lnTo>
                  <a:lnTo>
                    <a:pt x="7959849" y="6172200"/>
                  </a:lnTo>
                  <a:lnTo>
                    <a:pt x="0" y="6172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4"/>
            <p:cNvSpPr txBox="1"/>
            <p:nvPr/>
          </p:nvSpPr>
          <p:spPr>
            <a:xfrm>
              <a:off x="9075037" y="1485900"/>
              <a:ext cx="7259575" cy="2585323"/>
            </a:xfrm>
            <a:prstGeom prst="rect">
              <a:avLst/>
            </a:prstGeom>
            <a:noFill/>
          </p:spPr>
          <p:txBody>
            <a:bodyPr wrap="square" rtlCol="0">
              <a:spAutoFit/>
            </a:bodyPr>
            <a:lstStyle/>
            <a:p>
              <a:pPr algn="ctr"/>
              <a:r>
                <a:rPr lang="en-US" sz="5400" b="1" dirty="0" err="1">
                  <a:solidFill>
                    <a:schemeClr val="accent6">
                      <a:lumMod val="75000"/>
                    </a:schemeClr>
                  </a:solidFill>
                </a:rPr>
                <a:t>Trao</a:t>
              </a:r>
              <a:r>
                <a:rPr lang="en-US" sz="5400" b="1" dirty="0">
                  <a:solidFill>
                    <a:schemeClr val="accent6">
                      <a:lumMod val="75000"/>
                    </a:schemeClr>
                  </a:solidFill>
                </a:rPr>
                <a:t> </a:t>
              </a:r>
              <a:r>
                <a:rPr lang="en-US" sz="5400" b="1" dirty="0" err="1">
                  <a:solidFill>
                    <a:schemeClr val="accent6">
                      <a:lumMod val="75000"/>
                    </a:schemeClr>
                  </a:solidFill>
                </a:rPr>
                <a:t>đổi</a:t>
              </a:r>
              <a:r>
                <a:rPr lang="en-US" sz="5400" b="1" dirty="0">
                  <a:solidFill>
                    <a:schemeClr val="accent6">
                      <a:lumMod val="75000"/>
                    </a:schemeClr>
                  </a:solidFill>
                </a:rPr>
                <a:t> </a:t>
              </a:r>
              <a:r>
                <a:rPr lang="en-US" sz="5400" b="1" dirty="0" err="1">
                  <a:solidFill>
                    <a:schemeClr val="accent6">
                      <a:lumMod val="75000"/>
                    </a:schemeClr>
                  </a:solidFill>
                </a:rPr>
                <a:t>với</a:t>
              </a:r>
              <a:r>
                <a:rPr lang="en-US" sz="5400" b="1" dirty="0">
                  <a:solidFill>
                    <a:schemeClr val="accent6">
                      <a:lumMod val="75000"/>
                    </a:schemeClr>
                  </a:solidFill>
                </a:rPr>
                <a:t> </a:t>
              </a:r>
              <a:r>
                <a:rPr lang="en-US" sz="5400" b="1" dirty="0" err="1">
                  <a:solidFill>
                    <a:schemeClr val="accent6">
                      <a:lumMod val="75000"/>
                    </a:schemeClr>
                  </a:solidFill>
                </a:rPr>
                <a:t>bạn</a:t>
              </a:r>
              <a:r>
                <a:rPr lang="en-US" sz="5400" b="1" dirty="0">
                  <a:solidFill>
                    <a:schemeClr val="accent6">
                      <a:lumMod val="75000"/>
                    </a:schemeClr>
                  </a:solidFill>
                </a:rPr>
                <a:t> </a:t>
              </a:r>
              <a:r>
                <a:rPr lang="en-US" sz="5400" b="1" dirty="0" err="1">
                  <a:solidFill>
                    <a:schemeClr val="accent6">
                      <a:lumMod val="75000"/>
                    </a:schemeClr>
                  </a:solidFill>
                </a:rPr>
                <a:t>những</a:t>
              </a:r>
              <a:r>
                <a:rPr lang="en-US" sz="5400" b="1" dirty="0">
                  <a:solidFill>
                    <a:schemeClr val="accent6">
                      <a:lumMod val="75000"/>
                    </a:schemeClr>
                  </a:solidFill>
                </a:rPr>
                <a:t> </a:t>
              </a:r>
              <a:r>
                <a:rPr lang="en-US" sz="5400" b="1" dirty="0" err="1">
                  <a:solidFill>
                    <a:schemeClr val="accent6">
                      <a:lumMod val="75000"/>
                    </a:schemeClr>
                  </a:solidFill>
                </a:rPr>
                <a:t>hiểu</a:t>
              </a:r>
              <a:r>
                <a:rPr lang="en-US" sz="5400" b="1" dirty="0">
                  <a:solidFill>
                    <a:schemeClr val="accent6">
                      <a:lumMod val="75000"/>
                    </a:schemeClr>
                  </a:solidFill>
                </a:rPr>
                <a:t> </a:t>
              </a:r>
              <a:r>
                <a:rPr lang="en-US" sz="5400" b="1" dirty="0" err="1">
                  <a:solidFill>
                    <a:schemeClr val="accent6">
                      <a:lumMod val="75000"/>
                    </a:schemeClr>
                  </a:solidFill>
                </a:rPr>
                <a:t>biết</a:t>
              </a:r>
              <a:r>
                <a:rPr lang="en-US" sz="5400" b="1" dirty="0">
                  <a:solidFill>
                    <a:schemeClr val="accent6">
                      <a:lumMod val="75000"/>
                    </a:schemeClr>
                  </a:solidFill>
                </a:rPr>
                <a:t> </a:t>
              </a:r>
              <a:r>
                <a:rPr lang="en-US" sz="5400" b="1" dirty="0" err="1">
                  <a:solidFill>
                    <a:schemeClr val="accent6">
                      <a:lumMod val="75000"/>
                    </a:schemeClr>
                  </a:solidFill>
                </a:rPr>
                <a:t>của</a:t>
              </a:r>
              <a:r>
                <a:rPr lang="en-US" sz="5400" b="1" dirty="0">
                  <a:solidFill>
                    <a:schemeClr val="accent6">
                      <a:lumMod val="75000"/>
                    </a:schemeClr>
                  </a:solidFill>
                </a:rPr>
                <a:t> </a:t>
              </a:r>
              <a:r>
                <a:rPr lang="en-US" sz="5400" b="1" dirty="0" err="1">
                  <a:solidFill>
                    <a:schemeClr val="accent6">
                      <a:lumMod val="75000"/>
                    </a:schemeClr>
                  </a:solidFill>
                </a:rPr>
                <a:t>em</a:t>
              </a:r>
              <a:r>
                <a:rPr lang="en-US" sz="5400" b="1" dirty="0">
                  <a:solidFill>
                    <a:schemeClr val="accent6">
                      <a:lumMod val="75000"/>
                    </a:schemeClr>
                  </a:solidFill>
                </a:rPr>
                <a:t> </a:t>
              </a:r>
              <a:r>
                <a:rPr lang="en-US" sz="5400" b="1" dirty="0" err="1">
                  <a:solidFill>
                    <a:schemeClr val="accent6">
                      <a:lumMod val="75000"/>
                    </a:schemeClr>
                  </a:solidFill>
                </a:rPr>
                <a:t>về</a:t>
              </a:r>
              <a:r>
                <a:rPr lang="en-US" sz="5400" b="1" dirty="0">
                  <a:solidFill>
                    <a:schemeClr val="accent6">
                      <a:lumMod val="75000"/>
                    </a:schemeClr>
                  </a:solidFill>
                </a:rPr>
                <a:t> </a:t>
              </a:r>
              <a:r>
                <a:rPr lang="en-US" sz="5400" b="1" dirty="0" err="1">
                  <a:solidFill>
                    <a:schemeClr val="accent6">
                      <a:lumMod val="75000"/>
                    </a:schemeClr>
                  </a:solidFill>
                </a:rPr>
                <a:t>công</a:t>
              </a:r>
              <a:r>
                <a:rPr lang="en-US" sz="5400" b="1" dirty="0">
                  <a:solidFill>
                    <a:schemeClr val="accent6">
                      <a:lumMod val="75000"/>
                    </a:schemeClr>
                  </a:solidFill>
                </a:rPr>
                <a:t> </a:t>
              </a:r>
              <a:r>
                <a:rPr lang="en-US" sz="5400" b="1" dirty="0" err="1">
                  <a:solidFill>
                    <a:schemeClr val="accent6">
                      <a:lumMod val="75000"/>
                    </a:schemeClr>
                  </a:solidFill>
                </a:rPr>
                <a:t>việc</a:t>
              </a:r>
              <a:r>
                <a:rPr lang="en-US" sz="5400" b="1" dirty="0">
                  <a:solidFill>
                    <a:schemeClr val="accent6">
                      <a:lumMod val="75000"/>
                    </a:schemeClr>
                  </a:solidFill>
                </a:rPr>
                <a:t> </a:t>
              </a:r>
              <a:r>
                <a:rPr lang="en-US" sz="5400" b="1" dirty="0" err="1">
                  <a:solidFill>
                    <a:schemeClr val="accent6">
                      <a:lumMod val="75000"/>
                    </a:schemeClr>
                  </a:solidFill>
                </a:rPr>
                <a:t>của</a:t>
              </a:r>
              <a:r>
                <a:rPr lang="en-US" sz="5400" b="1" dirty="0">
                  <a:solidFill>
                    <a:schemeClr val="accent6">
                      <a:lumMod val="75000"/>
                    </a:schemeClr>
                  </a:solidFill>
                </a:rPr>
                <a:t> </a:t>
              </a:r>
              <a:r>
                <a:rPr lang="en-US" sz="5400" b="1" dirty="0" err="1">
                  <a:solidFill>
                    <a:schemeClr val="accent6">
                      <a:lumMod val="75000"/>
                    </a:schemeClr>
                  </a:solidFill>
                </a:rPr>
                <a:t>một</a:t>
              </a:r>
              <a:r>
                <a:rPr lang="en-US" sz="5400" b="1" dirty="0">
                  <a:solidFill>
                    <a:schemeClr val="accent6">
                      <a:lumMod val="75000"/>
                    </a:schemeClr>
                  </a:solidFill>
                </a:rPr>
                <a:t> </a:t>
              </a:r>
              <a:r>
                <a:rPr lang="en-US" sz="5400" b="1" dirty="0" err="1">
                  <a:solidFill>
                    <a:schemeClr val="accent6">
                      <a:lumMod val="75000"/>
                    </a:schemeClr>
                  </a:solidFill>
                </a:rPr>
                <a:t>thủy</a:t>
              </a:r>
              <a:r>
                <a:rPr lang="en-US" sz="5400" b="1" dirty="0">
                  <a:solidFill>
                    <a:schemeClr val="accent6">
                      <a:lumMod val="75000"/>
                    </a:schemeClr>
                  </a:solidFill>
                </a:rPr>
                <a:t> </a:t>
              </a:r>
              <a:r>
                <a:rPr lang="en-US" sz="5400" b="1" dirty="0" err="1">
                  <a:solidFill>
                    <a:schemeClr val="accent6">
                      <a:lumMod val="75000"/>
                    </a:schemeClr>
                  </a:solidFill>
                </a:rPr>
                <a:t>thủ</a:t>
              </a:r>
              <a:endParaRPr lang="en-US" sz="5400" b="1" dirty="0">
                <a:solidFill>
                  <a:schemeClr val="accent6">
                    <a:lumMod val="75000"/>
                  </a:schemeClr>
                </a:solidFill>
              </a:endParaRPr>
            </a:p>
          </p:txBody>
        </p:sp>
      </p:grpSp>
    </p:spTree>
    <p:extLst>
      <p:ext uri="{BB962C8B-B14F-4D97-AF65-F5344CB8AC3E}">
        <p14:creationId xmlns:p14="http://schemas.microsoft.com/office/powerpoint/2010/main" val="194923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2BF"/>
        </a:solidFill>
        <a:effectLst/>
      </p:bgPr>
    </p:bg>
    <p:spTree>
      <p:nvGrpSpPr>
        <p:cNvPr id="1" name=""/>
        <p:cNvGrpSpPr/>
        <p:nvPr/>
      </p:nvGrpSpPr>
      <p:grpSpPr>
        <a:xfrm>
          <a:off x="0" y="0"/>
          <a:ext cx="0" cy="0"/>
          <a:chOff x="0" y="0"/>
          <a:chExt cx="0" cy="0"/>
        </a:xfrm>
      </p:grpSpPr>
      <p:grpSp>
        <p:nvGrpSpPr>
          <p:cNvPr id="2" name="Group 2"/>
          <p:cNvGrpSpPr/>
          <p:nvPr/>
        </p:nvGrpSpPr>
        <p:grpSpPr>
          <a:xfrm>
            <a:off x="0" y="9308877"/>
            <a:ext cx="18288000" cy="1161899"/>
            <a:chOff x="0" y="0"/>
            <a:chExt cx="4816593" cy="306015"/>
          </a:xfrm>
        </p:grpSpPr>
        <p:sp>
          <p:nvSpPr>
            <p:cNvPr id="3" name="Freeform 3"/>
            <p:cNvSpPr/>
            <p:nvPr/>
          </p:nvSpPr>
          <p:spPr>
            <a:xfrm>
              <a:off x="0" y="0"/>
              <a:ext cx="4816592" cy="306015"/>
            </a:xfrm>
            <a:custGeom>
              <a:avLst/>
              <a:gdLst/>
              <a:ahLst/>
              <a:cxnLst/>
              <a:rect l="l" t="t" r="r" b="b"/>
              <a:pathLst>
                <a:path w="4816592" h="306015">
                  <a:moveTo>
                    <a:pt x="0" y="0"/>
                  </a:moveTo>
                  <a:lnTo>
                    <a:pt x="4816592" y="0"/>
                  </a:lnTo>
                  <a:lnTo>
                    <a:pt x="4816592" y="306015"/>
                  </a:lnTo>
                  <a:lnTo>
                    <a:pt x="0" y="306015"/>
                  </a:lnTo>
                  <a:close/>
                </a:path>
              </a:pathLst>
            </a:custGeom>
            <a:solidFill>
              <a:srgbClr val="804E2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093837" y="619363"/>
            <a:ext cx="3733246" cy="4114800"/>
          </a:xfrm>
          <a:custGeom>
            <a:avLst/>
            <a:gdLst/>
            <a:ahLst/>
            <a:cxnLst/>
            <a:rect l="l" t="t" r="r" b="b"/>
            <a:pathLst>
              <a:path w="3733246" h="4114800">
                <a:moveTo>
                  <a:pt x="0" y="0"/>
                </a:moveTo>
                <a:lnTo>
                  <a:pt x="3733246" y="0"/>
                </a:lnTo>
                <a:lnTo>
                  <a:pt x="373324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093836" y="5600700"/>
            <a:ext cx="4194163" cy="4686300"/>
          </a:xfrm>
          <a:custGeom>
            <a:avLst/>
            <a:gdLst/>
            <a:ahLst/>
            <a:cxnLst/>
            <a:rect l="l" t="t" r="r" b="b"/>
            <a:pathLst>
              <a:path w="4609322" h="5143500">
                <a:moveTo>
                  <a:pt x="0" y="0"/>
                </a:moveTo>
                <a:lnTo>
                  <a:pt x="4609322" y="0"/>
                </a:lnTo>
                <a:lnTo>
                  <a:pt x="4609322" y="5143500"/>
                </a:lnTo>
                <a:lnTo>
                  <a:pt x="0" y="5143500"/>
                </a:lnTo>
                <a:lnTo>
                  <a:pt x="0" y="0"/>
                </a:lnTo>
                <a:close/>
              </a:path>
            </a:pathLst>
          </a:custGeom>
          <a:blipFill>
            <a:blip r:embed="rId4"/>
            <a:stretch>
              <a:fillRect/>
            </a:stretch>
          </a:blipFill>
        </p:spPr>
      </p:sp>
      <p:sp>
        <p:nvSpPr>
          <p:cNvPr id="7" name="Freeform 7"/>
          <p:cNvSpPr/>
          <p:nvPr/>
        </p:nvSpPr>
        <p:spPr>
          <a:xfrm>
            <a:off x="14221725" y="1246768"/>
            <a:ext cx="3477469" cy="3186231"/>
          </a:xfrm>
          <a:custGeom>
            <a:avLst/>
            <a:gdLst/>
            <a:ahLst/>
            <a:cxnLst/>
            <a:rect l="l" t="t" r="r" b="b"/>
            <a:pathLst>
              <a:path w="3477469" h="3186231">
                <a:moveTo>
                  <a:pt x="0" y="0"/>
                </a:moveTo>
                <a:lnTo>
                  <a:pt x="3477470" y="0"/>
                </a:lnTo>
                <a:lnTo>
                  <a:pt x="3477470" y="3186232"/>
                </a:lnTo>
                <a:lnTo>
                  <a:pt x="0" y="3186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102321" y="1290652"/>
            <a:ext cx="11958181" cy="2031325"/>
          </a:xfrm>
          <a:prstGeom prst="rect">
            <a:avLst/>
          </a:prstGeom>
          <a:solidFill>
            <a:schemeClr val="bg1"/>
          </a:solidFill>
        </p:spPr>
        <p:txBody>
          <a:bodyPr wrap="square" lIns="0" tIns="0" rIns="0" bIns="0" rtlCol="0" anchor="t">
            <a:spAutoFit/>
          </a:bodyPr>
          <a:lstStyle/>
          <a:p>
            <a:pPr algn="ctr"/>
            <a:r>
              <a:rPr lang="en-US" sz="6600" dirty="0">
                <a:latin typeface="Cambria" panose="02040503050406030204" pitchFamily="18" charset="0"/>
                <a:ea typeface="Cambria" panose="02040503050406030204" pitchFamily="18" charset="0"/>
              </a:rPr>
              <a:t>Theo </a:t>
            </a:r>
            <a:r>
              <a:rPr lang="en-US" sz="6600" dirty="0" err="1">
                <a:latin typeface="Cambria" panose="02040503050406030204" pitchFamily="18" charset="0"/>
                <a:ea typeface="Cambria" panose="02040503050406030204" pitchFamily="18" charset="0"/>
              </a:rPr>
              <a:t>em</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vì</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sao</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người</a:t>
            </a:r>
            <a:r>
              <a:rPr lang="en-US" sz="6600" dirty="0">
                <a:latin typeface="Cambria" panose="02040503050406030204" pitchFamily="18" charset="0"/>
                <a:ea typeface="Cambria" panose="02040503050406030204" pitchFamily="18" charset="0"/>
              </a:rPr>
              <a:t> cha </a:t>
            </a:r>
            <a:r>
              <a:rPr lang="en-US" sz="6600" dirty="0" err="1">
                <a:latin typeface="Cambria" panose="02040503050406030204" pitchFamily="18" charset="0"/>
                <a:ea typeface="Cambria" panose="02040503050406030204" pitchFamily="18" charset="0"/>
              </a:rPr>
              <a:t>rơi</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nước</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mắt</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khi</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người</a:t>
            </a:r>
            <a:r>
              <a:rPr lang="en-US" sz="6600" dirty="0">
                <a:latin typeface="Cambria" panose="02040503050406030204" pitchFamily="18" charset="0"/>
                <a:ea typeface="Cambria" panose="02040503050406030204" pitchFamily="18" charset="0"/>
              </a:rPr>
              <a:t> con </a:t>
            </a:r>
            <a:r>
              <a:rPr lang="en-US" sz="6600" dirty="0" err="1">
                <a:latin typeface="Cambria" panose="02040503050406030204" pitchFamily="18" charset="0"/>
                <a:ea typeface="Cambria" panose="02040503050406030204" pitchFamily="18" charset="0"/>
              </a:rPr>
              <a:t>trở</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về</a:t>
            </a:r>
            <a:r>
              <a:rPr lang="en-US" sz="6600" dirty="0">
                <a:latin typeface="Cambria" panose="02040503050406030204" pitchFamily="18" charset="0"/>
                <a:ea typeface="Cambria" panose="02040503050406030204" pitchFamily="18" charset="0"/>
              </a:rPr>
              <a:t>? </a:t>
            </a:r>
          </a:p>
        </p:txBody>
      </p:sp>
      <p:sp>
        <p:nvSpPr>
          <p:cNvPr id="9" name="TextBox 9"/>
          <p:cNvSpPr txBox="1"/>
          <p:nvPr/>
        </p:nvSpPr>
        <p:spPr>
          <a:xfrm>
            <a:off x="-2802714" y="130454"/>
            <a:ext cx="9391650" cy="1566544"/>
          </a:xfrm>
          <a:prstGeom prst="rect">
            <a:avLst/>
          </a:prstGeom>
        </p:spPr>
        <p:txBody>
          <a:bodyPr lIns="0" tIns="0" rIns="0" bIns="0" rtlCol="0" anchor="t">
            <a:spAutoFit/>
          </a:bodyPr>
          <a:lstStyle/>
          <a:p>
            <a:pPr algn="ctr">
              <a:lnSpc>
                <a:spcPts val="12880"/>
              </a:lnSpc>
            </a:pPr>
            <a:r>
              <a:rPr lang="en-US" sz="9200" dirty="0">
                <a:solidFill>
                  <a:srgbClr val="804E25"/>
                </a:solidFill>
                <a:latin typeface="Atma Bold"/>
              </a:rPr>
              <a:t>CÂU 4</a:t>
            </a:r>
          </a:p>
        </p:txBody>
      </p:sp>
      <p:sp>
        <p:nvSpPr>
          <p:cNvPr id="10" name="TextBox 10"/>
          <p:cNvSpPr txBox="1"/>
          <p:nvPr/>
        </p:nvSpPr>
        <p:spPr>
          <a:xfrm>
            <a:off x="794910" y="3551908"/>
            <a:ext cx="12573001" cy="5539978"/>
          </a:xfrm>
          <a:prstGeom prst="rect">
            <a:avLst/>
          </a:prstGeom>
        </p:spPr>
        <p:txBody>
          <a:bodyPr wrap="square" lIns="0" tIns="0" rIns="0" bIns="0" rtlCol="0" anchor="t">
            <a:spAutoFit/>
          </a:bodyPr>
          <a:lstStyle/>
          <a:p>
            <a:pPr algn="just">
              <a:spcBef>
                <a:spcPct val="0"/>
              </a:spcBef>
            </a:pP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Người</a:t>
            </a:r>
            <a:r>
              <a:rPr lang="en-US" sz="6000" dirty="0">
                <a:solidFill>
                  <a:srgbClr val="000000"/>
                </a:solidFill>
                <a:latin typeface="Cambria" panose="02040503050406030204" pitchFamily="18" charset="0"/>
                <a:ea typeface="Cambria" panose="02040503050406030204" pitchFamily="18" charset="0"/>
              </a:rPr>
              <a:t> cha </a:t>
            </a:r>
            <a:r>
              <a:rPr lang="en-US" sz="6000" dirty="0" err="1">
                <a:solidFill>
                  <a:srgbClr val="000000"/>
                </a:solidFill>
                <a:latin typeface="Cambria" panose="02040503050406030204" pitchFamily="18" charset="0"/>
                <a:ea typeface="Cambria" panose="02040503050406030204" pitchFamily="18" charset="0"/>
              </a:rPr>
              <a:t>rơi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nước</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mắt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khi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người</a:t>
            </a:r>
            <a:r>
              <a:rPr lang="en-US" sz="6000" dirty="0">
                <a:solidFill>
                  <a:srgbClr val="000000"/>
                </a:solidFill>
                <a:latin typeface="Cambria" panose="02040503050406030204" pitchFamily="18" charset="0"/>
                <a:ea typeface="Cambria" panose="02040503050406030204" pitchFamily="18" charset="0"/>
              </a:rPr>
              <a:t> con </a:t>
            </a:r>
            <a:r>
              <a:rPr lang="en-US" sz="6000" dirty="0" err="1">
                <a:solidFill>
                  <a:srgbClr val="000000"/>
                </a:solidFill>
                <a:latin typeface="Cambria" panose="02040503050406030204" pitchFamily="18" charset="0"/>
                <a:ea typeface="Cambria" panose="02040503050406030204" pitchFamily="18" charset="0"/>
              </a:rPr>
              <a:t>trở</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về</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vì</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ông</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đã</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nhận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thấy</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được</a:t>
            </a:r>
            <a:r>
              <a:rPr lang="en-US" sz="6000" dirty="0">
                <a:solidFill>
                  <a:srgbClr val="000000"/>
                </a:solidFill>
                <a:latin typeface="Cambria" panose="02040503050406030204" pitchFamily="18" charset="0"/>
                <a:ea typeface="Cambria" panose="02040503050406030204" pitchFamily="18" charset="0"/>
              </a:rPr>
              <a:t> </a:t>
            </a:r>
            <a:r>
              <a:rPr lang="en-US" sz="6000" b="1" i="1" dirty="0" err="1">
                <a:solidFill>
                  <a:schemeClr val="accent2">
                    <a:lumMod val="75000"/>
                  </a:schemeClr>
                </a:solidFill>
                <a:latin typeface="Cambria" panose="02040503050406030204" pitchFamily="18" charset="0"/>
                <a:ea typeface="Cambria" panose="02040503050406030204" pitchFamily="18" charset="0"/>
              </a:rPr>
              <a:t>sự</a:t>
            </a:r>
            <a:r>
              <a:rPr lang="en-US" sz="6000" b="1" i="1" dirty="0">
                <a:solidFill>
                  <a:schemeClr val="accent2">
                    <a:lumMod val="75000"/>
                  </a:schemeClr>
                </a:solidFill>
                <a:latin typeface="Cambria" panose="02040503050406030204" pitchFamily="18" charset="0"/>
                <a:ea typeface="Cambria" panose="02040503050406030204" pitchFamily="18" charset="0"/>
              </a:rPr>
              <a:t> </a:t>
            </a:r>
            <a:r>
              <a:rPr lang="en-US" sz="6000" b="1" i="1" dirty="0" err="1">
                <a:solidFill>
                  <a:schemeClr val="accent2">
                    <a:lumMod val="75000"/>
                  </a:schemeClr>
                </a:solidFill>
                <a:latin typeface="Cambria" panose="02040503050406030204" pitchFamily="18" charset="0"/>
                <a:ea typeface="Cambria" panose="02040503050406030204" pitchFamily="18" charset="0"/>
              </a:rPr>
              <a:t>kiên</a:t>
            </a:r>
            <a:r>
              <a:rPr lang="en-US" sz="6000" b="1" i="1" dirty="0">
                <a:solidFill>
                  <a:schemeClr val="accent2">
                    <a:lumMod val="75000"/>
                  </a:schemeClr>
                </a:solidFill>
                <a:latin typeface="Cambria" panose="02040503050406030204" pitchFamily="18" charset="0"/>
                <a:ea typeface="Cambria" panose="02040503050406030204" pitchFamily="18" charset="0"/>
              </a:rPr>
              <a:t> </a:t>
            </a:r>
            <a:r>
              <a:rPr lang="en-US" sz="6000" b="1" i="1" dirty="0" err="1">
                <a:solidFill>
                  <a:schemeClr val="accent2">
                    <a:lumMod val="75000"/>
                  </a:schemeClr>
                </a:solidFill>
                <a:latin typeface="Cambria" panose="02040503050406030204" pitchFamily="18" charset="0"/>
                <a:ea typeface="Cambria" panose="02040503050406030204" pitchFamily="18" charset="0"/>
              </a:rPr>
              <a:t>trì</a:t>
            </a:r>
            <a:r>
              <a:rPr lang="en-US" sz="6000" b="1" i="1" dirty="0">
                <a:solidFill>
                  <a:schemeClr val="accent2">
                    <a:lumMod val="75000"/>
                  </a:schemeClr>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chứng</a:t>
            </a:r>
            <a:r>
              <a:rPr lang="en-US" sz="6000" dirty="0">
                <a:solidFill>
                  <a:srgbClr val="000000"/>
                </a:solidFill>
                <a:latin typeface="Cambria" panose="02040503050406030204" pitchFamily="18" charset="0"/>
                <a:ea typeface="Cambria" panose="02040503050406030204" pitchFamily="18" charset="0"/>
              </a:rPr>
              <a:t> minh </a:t>
            </a:r>
            <a:r>
              <a:rPr lang="en-US" sz="6000" dirty="0" err="1">
                <a:solidFill>
                  <a:srgbClr val="000000"/>
                </a:solidFill>
                <a:latin typeface="Cambria" panose="02040503050406030204" pitchFamily="18" charset="0"/>
                <a:ea typeface="Cambria" panose="02040503050406030204" pitchFamily="18" charset="0"/>
              </a:rPr>
              <a:t>ước</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mơ</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trở</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thủy</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thủ</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của</a:t>
            </a:r>
            <a:r>
              <a:rPr lang="en-US" sz="6000" dirty="0">
                <a:solidFill>
                  <a:srgbClr val="000000"/>
                </a:solidFill>
                <a:latin typeface="Cambria" panose="02040503050406030204" pitchFamily="18" charset="0"/>
                <a:ea typeface="Cambria" panose="02040503050406030204" pitchFamily="18" charset="0"/>
              </a:rPr>
              <a:t> con </a:t>
            </a:r>
            <a:r>
              <a:rPr lang="en-US" sz="6000" dirty="0" err="1">
                <a:solidFill>
                  <a:srgbClr val="000000"/>
                </a:solidFill>
                <a:latin typeface="Cambria" panose="02040503050406030204" pitchFamily="18" charset="0"/>
                <a:ea typeface="Cambria" panose="02040503050406030204" pitchFamily="18" charset="0"/>
              </a:rPr>
              <a:t>trai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không</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hề</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hão</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huyền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ông</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tự</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hào</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về</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người</a:t>
            </a:r>
            <a:r>
              <a:rPr lang="en-US" sz="6000" dirty="0">
                <a:solidFill>
                  <a:srgbClr val="000000"/>
                </a:solidFill>
                <a:latin typeface="Cambria" panose="02040503050406030204" pitchFamily="18" charset="0"/>
                <a:ea typeface="Cambria" panose="02040503050406030204" pitchFamily="18" charset="0"/>
              </a:rPr>
              <a:t> con </a:t>
            </a:r>
            <a:r>
              <a:rPr lang="en-US" sz="6000" dirty="0" err="1">
                <a:solidFill>
                  <a:srgbClr val="000000"/>
                </a:solidFill>
                <a:latin typeface="Cambria" panose="02040503050406030204" pitchFamily="18" charset="0"/>
                <a:ea typeface="Cambria" panose="02040503050406030204" pitchFamily="18" charset="0"/>
              </a:rPr>
              <a:t>trai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của</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mình</a:t>
            </a:r>
            <a:r>
              <a:rPr lang="en-US" sz="6000" dirty="0">
                <a:solidFill>
                  <a:srgbClr val="000000"/>
                </a:solidFill>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80600">
            <a:off x="-1896825" y="7328593"/>
            <a:ext cx="6248976" cy="3442617"/>
          </a:xfrm>
          <a:custGeom>
            <a:avLst/>
            <a:gdLst/>
            <a:ahLst/>
            <a:cxnLst/>
            <a:rect l="l" t="t" r="r" b="b"/>
            <a:pathLst>
              <a:path w="6248976" h="3442617">
                <a:moveTo>
                  <a:pt x="0" y="0"/>
                </a:moveTo>
                <a:lnTo>
                  <a:pt x="6248976" y="0"/>
                </a:lnTo>
                <a:lnTo>
                  <a:pt x="6248976" y="3442618"/>
                </a:lnTo>
                <a:lnTo>
                  <a:pt x="0" y="34426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135708" y="6418593"/>
            <a:ext cx="3152292" cy="3144740"/>
          </a:xfrm>
          <a:custGeom>
            <a:avLst/>
            <a:gdLst/>
            <a:ahLst/>
            <a:cxnLst/>
            <a:rect l="l" t="t" r="r" b="b"/>
            <a:pathLst>
              <a:path w="3697012" h="4231201">
                <a:moveTo>
                  <a:pt x="0" y="0"/>
                </a:moveTo>
                <a:lnTo>
                  <a:pt x="3697012" y="0"/>
                </a:lnTo>
                <a:lnTo>
                  <a:pt x="3697012" y="4231201"/>
                </a:lnTo>
                <a:lnTo>
                  <a:pt x="0" y="4231201"/>
                </a:lnTo>
                <a:lnTo>
                  <a:pt x="0" y="0"/>
                </a:lnTo>
                <a:close/>
              </a:path>
            </a:pathLst>
          </a:custGeom>
          <a:blipFill>
            <a:blip r:embed="rId5"/>
            <a:stretch>
              <a:fillRect/>
            </a:stretch>
          </a:blipFill>
        </p:spPr>
      </p:sp>
      <p:sp>
        <p:nvSpPr>
          <p:cNvPr id="5" name="TextBox 5"/>
          <p:cNvSpPr txBox="1"/>
          <p:nvPr/>
        </p:nvSpPr>
        <p:spPr>
          <a:xfrm>
            <a:off x="4343400" y="407178"/>
            <a:ext cx="13427181" cy="1661993"/>
          </a:xfrm>
          <a:prstGeom prst="rect">
            <a:avLst/>
          </a:prstGeom>
          <a:solidFill>
            <a:schemeClr val="accent6">
              <a:lumMod val="5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algn="ctr"/>
            <a:r>
              <a:rPr lang="en-US" sz="5400" b="1" dirty="0" err="1">
                <a:solidFill>
                  <a:schemeClr val="bg1"/>
                </a:solidFill>
                <a:latin typeface="Cambria" panose="02040503050406030204" pitchFamily="18" charset="0"/>
                <a:ea typeface="Cambria" panose="02040503050406030204" pitchFamily="18" charset="0"/>
              </a:rPr>
              <a:t>Câu</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chuyện</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muốn</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nói</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với</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chúng</a:t>
            </a:r>
            <a:r>
              <a:rPr lang="en-US" sz="5400" b="1" dirty="0">
                <a:solidFill>
                  <a:schemeClr val="bg1"/>
                </a:solidFill>
                <a:latin typeface="Cambria" panose="02040503050406030204" pitchFamily="18" charset="0"/>
                <a:ea typeface="Cambria" panose="02040503050406030204" pitchFamily="18" charset="0"/>
              </a:rPr>
              <a:t> ta </a:t>
            </a:r>
            <a:r>
              <a:rPr lang="en-US" sz="5400" b="1" dirty="0" err="1">
                <a:solidFill>
                  <a:schemeClr val="bg1"/>
                </a:solidFill>
                <a:latin typeface="Cambria" panose="02040503050406030204" pitchFamily="18" charset="0"/>
                <a:ea typeface="Cambria" panose="02040503050406030204" pitchFamily="18" charset="0"/>
              </a:rPr>
              <a:t>điều</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gì</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Tìm</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câu</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trả</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lời</a:t>
            </a:r>
            <a:r>
              <a:rPr lang="en-US" sz="5400" b="1" dirty="0">
                <a:solidFill>
                  <a:schemeClr val="bg1"/>
                </a:solidFill>
                <a:latin typeface="Cambria" panose="02040503050406030204" pitchFamily="18" charset="0"/>
                <a:ea typeface="Cambria" panose="02040503050406030204" pitchFamily="18" charset="0"/>
              </a:rPr>
              <a:t> </a:t>
            </a:r>
            <a:r>
              <a:rPr lang="en-US" sz="5400" b="1" dirty="0" err="1">
                <a:solidFill>
                  <a:schemeClr val="bg1"/>
                </a:solidFill>
                <a:latin typeface="Cambria" panose="02040503050406030204" pitchFamily="18" charset="0"/>
                <a:ea typeface="Cambria" panose="02040503050406030204" pitchFamily="18" charset="0"/>
              </a:rPr>
              <a:t>đúng</a:t>
            </a:r>
            <a:r>
              <a:rPr lang="en-US" sz="5400" b="1" dirty="0">
                <a:solidFill>
                  <a:schemeClr val="bg1"/>
                </a:solidFill>
                <a:latin typeface="Cambria" panose="02040503050406030204" pitchFamily="18" charset="0"/>
                <a:ea typeface="Cambria" panose="02040503050406030204" pitchFamily="18" charset="0"/>
              </a:rPr>
              <a:t>.</a:t>
            </a:r>
          </a:p>
        </p:txBody>
      </p:sp>
      <p:sp>
        <p:nvSpPr>
          <p:cNvPr id="6" name="TextBox 6"/>
          <p:cNvSpPr txBox="1"/>
          <p:nvPr/>
        </p:nvSpPr>
        <p:spPr>
          <a:xfrm>
            <a:off x="-2320448" y="419787"/>
            <a:ext cx="9391650" cy="1566544"/>
          </a:xfrm>
          <a:prstGeom prst="rect">
            <a:avLst/>
          </a:prstGeom>
        </p:spPr>
        <p:txBody>
          <a:bodyPr lIns="0" tIns="0" rIns="0" bIns="0" rtlCol="0" anchor="t">
            <a:spAutoFit/>
          </a:bodyPr>
          <a:lstStyle/>
          <a:p>
            <a:pPr algn="ctr">
              <a:lnSpc>
                <a:spcPts val="12880"/>
              </a:lnSpc>
            </a:pPr>
            <a:r>
              <a:rPr lang="en-US" sz="9200" dirty="0">
                <a:solidFill>
                  <a:srgbClr val="804E25"/>
                </a:solidFill>
                <a:latin typeface="Atma Bold"/>
              </a:rPr>
              <a:t>CÂU 5</a:t>
            </a:r>
          </a:p>
        </p:txBody>
      </p:sp>
      <p:grpSp>
        <p:nvGrpSpPr>
          <p:cNvPr id="7" name="Group 7"/>
          <p:cNvGrpSpPr/>
          <p:nvPr/>
        </p:nvGrpSpPr>
        <p:grpSpPr>
          <a:xfrm>
            <a:off x="800366" y="2402025"/>
            <a:ext cx="14370511" cy="1760276"/>
            <a:chOff x="0" y="0"/>
            <a:chExt cx="13728817" cy="2347035"/>
          </a:xfrm>
        </p:grpSpPr>
        <p:grpSp>
          <p:nvGrpSpPr>
            <p:cNvPr id="8" name="Group 8"/>
            <p:cNvGrpSpPr/>
            <p:nvPr/>
          </p:nvGrpSpPr>
          <p:grpSpPr>
            <a:xfrm>
              <a:off x="0" y="0"/>
              <a:ext cx="13728817" cy="2217439"/>
              <a:chOff x="0" y="0"/>
              <a:chExt cx="7319982" cy="1182302"/>
            </a:xfrm>
          </p:grpSpPr>
          <p:sp>
            <p:nvSpPr>
              <p:cNvPr id="9" name="Freeform 9"/>
              <p:cNvSpPr/>
              <p:nvPr/>
            </p:nvSpPr>
            <p:spPr>
              <a:xfrm>
                <a:off x="31750" y="31750"/>
                <a:ext cx="7256482" cy="1118802"/>
              </a:xfrm>
              <a:custGeom>
                <a:avLst/>
                <a:gdLst/>
                <a:ahLst/>
                <a:cxnLst/>
                <a:rect l="l" t="t" r="r" b="b"/>
                <a:pathLst>
                  <a:path w="7256482" h="1118802">
                    <a:moveTo>
                      <a:pt x="7163772" y="1118802"/>
                    </a:moveTo>
                    <a:lnTo>
                      <a:pt x="92710" y="1118802"/>
                    </a:lnTo>
                    <a:cubicBezTo>
                      <a:pt x="41910" y="1118802"/>
                      <a:pt x="0" y="1076892"/>
                      <a:pt x="0" y="1026092"/>
                    </a:cubicBezTo>
                    <a:lnTo>
                      <a:pt x="0" y="92710"/>
                    </a:lnTo>
                    <a:cubicBezTo>
                      <a:pt x="0" y="41910"/>
                      <a:pt x="41910" y="0"/>
                      <a:pt x="92710" y="0"/>
                    </a:cubicBezTo>
                    <a:lnTo>
                      <a:pt x="7162502" y="0"/>
                    </a:lnTo>
                    <a:cubicBezTo>
                      <a:pt x="7213302" y="0"/>
                      <a:pt x="7255212" y="41910"/>
                      <a:pt x="7255212" y="92710"/>
                    </a:cubicBezTo>
                    <a:lnTo>
                      <a:pt x="7255212" y="1024822"/>
                    </a:lnTo>
                    <a:cubicBezTo>
                      <a:pt x="7256482" y="1076892"/>
                      <a:pt x="7214572" y="1118802"/>
                      <a:pt x="7163772" y="1118802"/>
                    </a:cubicBezTo>
                    <a:close/>
                  </a:path>
                </a:pathLst>
              </a:custGeom>
              <a:solidFill>
                <a:srgbClr val="FFFFFF"/>
              </a:solidFill>
            </p:spPr>
          </p:sp>
          <p:sp>
            <p:nvSpPr>
              <p:cNvPr id="10" name="Freeform 10"/>
              <p:cNvSpPr/>
              <p:nvPr/>
            </p:nvSpPr>
            <p:spPr>
              <a:xfrm>
                <a:off x="0" y="0"/>
                <a:ext cx="7319982" cy="1182302"/>
              </a:xfrm>
              <a:custGeom>
                <a:avLst/>
                <a:gdLst/>
                <a:ahLst/>
                <a:cxnLst/>
                <a:rect l="l" t="t" r="r" b="b"/>
                <a:pathLst>
                  <a:path w="7319982" h="1182302">
                    <a:moveTo>
                      <a:pt x="7195522" y="59690"/>
                    </a:moveTo>
                    <a:cubicBezTo>
                      <a:pt x="7231082" y="59690"/>
                      <a:pt x="7260292" y="88900"/>
                      <a:pt x="7260292" y="124460"/>
                    </a:cubicBezTo>
                    <a:lnTo>
                      <a:pt x="7260292" y="1057842"/>
                    </a:lnTo>
                    <a:cubicBezTo>
                      <a:pt x="7260292" y="1093402"/>
                      <a:pt x="7231082" y="1122612"/>
                      <a:pt x="7195522" y="1122612"/>
                    </a:cubicBezTo>
                    <a:lnTo>
                      <a:pt x="124460" y="1122612"/>
                    </a:lnTo>
                    <a:cubicBezTo>
                      <a:pt x="88900" y="1122612"/>
                      <a:pt x="59690" y="1093402"/>
                      <a:pt x="59690" y="1057842"/>
                    </a:cubicBezTo>
                    <a:lnTo>
                      <a:pt x="59690" y="124460"/>
                    </a:lnTo>
                    <a:cubicBezTo>
                      <a:pt x="59690" y="88900"/>
                      <a:pt x="88900" y="59690"/>
                      <a:pt x="124460" y="59690"/>
                    </a:cubicBezTo>
                    <a:lnTo>
                      <a:pt x="7195522" y="59690"/>
                    </a:lnTo>
                    <a:moveTo>
                      <a:pt x="7195522" y="0"/>
                    </a:moveTo>
                    <a:lnTo>
                      <a:pt x="124460" y="0"/>
                    </a:lnTo>
                    <a:cubicBezTo>
                      <a:pt x="55880" y="0"/>
                      <a:pt x="0" y="55880"/>
                      <a:pt x="0" y="124460"/>
                    </a:cubicBezTo>
                    <a:lnTo>
                      <a:pt x="0" y="1057842"/>
                    </a:lnTo>
                    <a:cubicBezTo>
                      <a:pt x="0" y="1126422"/>
                      <a:pt x="55880" y="1182302"/>
                      <a:pt x="124460" y="1182302"/>
                    </a:cubicBezTo>
                    <a:lnTo>
                      <a:pt x="7195522" y="1182302"/>
                    </a:lnTo>
                    <a:cubicBezTo>
                      <a:pt x="7264102" y="1182302"/>
                      <a:pt x="7319982" y="1126422"/>
                      <a:pt x="7319982" y="1057842"/>
                    </a:cubicBezTo>
                    <a:lnTo>
                      <a:pt x="7319982" y="124460"/>
                    </a:lnTo>
                    <a:cubicBezTo>
                      <a:pt x="7319982" y="55880"/>
                      <a:pt x="7264102" y="0"/>
                      <a:pt x="7195522" y="0"/>
                    </a:cubicBezTo>
                    <a:close/>
                  </a:path>
                </a:pathLst>
              </a:custGeom>
              <a:solidFill>
                <a:srgbClr val="242220"/>
              </a:solidFill>
            </p:spPr>
          </p:sp>
        </p:grpSp>
        <p:grpSp>
          <p:nvGrpSpPr>
            <p:cNvPr id="11" name="Group 11"/>
            <p:cNvGrpSpPr/>
            <p:nvPr/>
          </p:nvGrpSpPr>
          <p:grpSpPr>
            <a:xfrm>
              <a:off x="0" y="0"/>
              <a:ext cx="2441369" cy="2217439"/>
              <a:chOff x="0" y="0"/>
              <a:chExt cx="1301698" cy="1182302"/>
            </a:xfrm>
          </p:grpSpPr>
          <p:sp>
            <p:nvSpPr>
              <p:cNvPr id="12" name="Freeform 12"/>
              <p:cNvSpPr/>
              <p:nvPr/>
            </p:nvSpPr>
            <p:spPr>
              <a:xfrm>
                <a:off x="31750" y="31750"/>
                <a:ext cx="1238198" cy="1118802"/>
              </a:xfrm>
              <a:custGeom>
                <a:avLst/>
                <a:gdLst/>
                <a:ahLst/>
                <a:cxnLst/>
                <a:rect l="l" t="t" r="r" b="b"/>
                <a:pathLst>
                  <a:path w="1238198" h="1118802">
                    <a:moveTo>
                      <a:pt x="1145488" y="1118802"/>
                    </a:moveTo>
                    <a:lnTo>
                      <a:pt x="92710" y="1118802"/>
                    </a:lnTo>
                    <a:cubicBezTo>
                      <a:pt x="41910" y="1118802"/>
                      <a:pt x="0" y="1076892"/>
                      <a:pt x="0" y="1026092"/>
                    </a:cubicBezTo>
                    <a:lnTo>
                      <a:pt x="0" y="92710"/>
                    </a:lnTo>
                    <a:cubicBezTo>
                      <a:pt x="0" y="41910"/>
                      <a:pt x="41910" y="0"/>
                      <a:pt x="92710" y="0"/>
                    </a:cubicBezTo>
                    <a:lnTo>
                      <a:pt x="1144218" y="0"/>
                    </a:lnTo>
                    <a:cubicBezTo>
                      <a:pt x="1195018" y="0"/>
                      <a:pt x="1236928" y="41910"/>
                      <a:pt x="1236928" y="92710"/>
                    </a:cubicBezTo>
                    <a:lnTo>
                      <a:pt x="1236928" y="1024822"/>
                    </a:lnTo>
                    <a:cubicBezTo>
                      <a:pt x="1238198" y="1076892"/>
                      <a:pt x="1196288" y="1118802"/>
                      <a:pt x="1145488" y="1118802"/>
                    </a:cubicBezTo>
                    <a:close/>
                  </a:path>
                </a:pathLst>
              </a:custGeom>
              <a:solidFill>
                <a:srgbClr val="242220"/>
              </a:solidFill>
            </p:spPr>
          </p:sp>
          <p:sp>
            <p:nvSpPr>
              <p:cNvPr id="13" name="Freeform 13"/>
              <p:cNvSpPr/>
              <p:nvPr/>
            </p:nvSpPr>
            <p:spPr>
              <a:xfrm>
                <a:off x="0" y="0"/>
                <a:ext cx="1301698" cy="1182302"/>
              </a:xfrm>
              <a:custGeom>
                <a:avLst/>
                <a:gdLst/>
                <a:ahLst/>
                <a:cxnLst/>
                <a:rect l="l" t="t" r="r" b="b"/>
                <a:pathLst>
                  <a:path w="1301698" h="1182302">
                    <a:moveTo>
                      <a:pt x="1177238" y="59690"/>
                    </a:moveTo>
                    <a:cubicBezTo>
                      <a:pt x="1212798" y="59690"/>
                      <a:pt x="1242008" y="88900"/>
                      <a:pt x="1242008" y="124460"/>
                    </a:cubicBezTo>
                    <a:lnTo>
                      <a:pt x="1242008" y="1057842"/>
                    </a:lnTo>
                    <a:cubicBezTo>
                      <a:pt x="1242008" y="1093402"/>
                      <a:pt x="1212798" y="1122612"/>
                      <a:pt x="1177238" y="1122612"/>
                    </a:cubicBezTo>
                    <a:lnTo>
                      <a:pt x="124460" y="1122612"/>
                    </a:lnTo>
                    <a:cubicBezTo>
                      <a:pt x="88900" y="1122612"/>
                      <a:pt x="59690" y="1093402"/>
                      <a:pt x="59690" y="1057842"/>
                    </a:cubicBezTo>
                    <a:lnTo>
                      <a:pt x="59690" y="124460"/>
                    </a:lnTo>
                    <a:cubicBezTo>
                      <a:pt x="59690" y="88900"/>
                      <a:pt x="88900" y="59690"/>
                      <a:pt x="124460" y="59690"/>
                    </a:cubicBezTo>
                    <a:lnTo>
                      <a:pt x="1177238" y="59690"/>
                    </a:lnTo>
                    <a:moveTo>
                      <a:pt x="1177238" y="0"/>
                    </a:moveTo>
                    <a:lnTo>
                      <a:pt x="124460" y="0"/>
                    </a:lnTo>
                    <a:cubicBezTo>
                      <a:pt x="55880" y="0"/>
                      <a:pt x="0" y="55880"/>
                      <a:pt x="0" y="124460"/>
                    </a:cubicBezTo>
                    <a:lnTo>
                      <a:pt x="0" y="1057842"/>
                    </a:lnTo>
                    <a:cubicBezTo>
                      <a:pt x="0" y="1126422"/>
                      <a:pt x="55880" y="1182302"/>
                      <a:pt x="124460" y="1182302"/>
                    </a:cubicBezTo>
                    <a:lnTo>
                      <a:pt x="1177238" y="1182302"/>
                    </a:lnTo>
                    <a:cubicBezTo>
                      <a:pt x="1245818" y="1182302"/>
                      <a:pt x="1301698" y="1126422"/>
                      <a:pt x="1301698" y="1057842"/>
                    </a:cubicBezTo>
                    <a:lnTo>
                      <a:pt x="1301698" y="124460"/>
                    </a:lnTo>
                    <a:cubicBezTo>
                      <a:pt x="1301698" y="55880"/>
                      <a:pt x="1245818" y="0"/>
                      <a:pt x="1177238" y="0"/>
                    </a:cubicBezTo>
                    <a:close/>
                  </a:path>
                </a:pathLst>
              </a:custGeom>
              <a:solidFill>
                <a:srgbClr val="242220"/>
              </a:solidFill>
            </p:spPr>
          </p:sp>
        </p:grpSp>
        <p:sp>
          <p:nvSpPr>
            <p:cNvPr id="14" name="TextBox 14"/>
            <p:cNvSpPr txBox="1"/>
            <p:nvPr/>
          </p:nvSpPr>
          <p:spPr>
            <a:xfrm>
              <a:off x="2673372" y="534573"/>
              <a:ext cx="10945172" cy="1812462"/>
            </a:xfrm>
            <a:prstGeom prst="rect">
              <a:avLst/>
            </a:prstGeom>
          </p:spPr>
          <p:txBody>
            <a:bodyPr wrap="square" lIns="0" tIns="0" rIns="0" bIns="0" rtlCol="0" anchor="t">
              <a:spAutoFit/>
            </a:bodyPr>
            <a:lstStyle/>
            <a:p>
              <a:pPr>
                <a:lnSpc>
                  <a:spcPts val="5326"/>
                </a:lnSpc>
              </a:pPr>
              <a:r>
                <a:rPr lang="en-US" sz="5326" dirty="0" err="1">
                  <a:solidFill>
                    <a:srgbClr val="242220"/>
                  </a:solidFill>
                  <a:latin typeface="Cambria" panose="02040503050406030204" pitchFamily="18" charset="0"/>
                  <a:ea typeface="Cambria" panose="02040503050406030204" pitchFamily="18" charset="0"/>
                </a:rPr>
                <a:t>Nên</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biết</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ước</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mơ</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vừa</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với</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sức</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của</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mình</a:t>
              </a:r>
              <a:r>
                <a:rPr lang="en-US" sz="5326" dirty="0">
                  <a:solidFill>
                    <a:srgbClr val="242220"/>
                  </a:solidFill>
                  <a:latin typeface="Cambria" panose="02040503050406030204" pitchFamily="18" charset="0"/>
                  <a:ea typeface="Cambria" panose="02040503050406030204" pitchFamily="18" charset="0"/>
                </a:rPr>
                <a:t>.</a:t>
              </a:r>
            </a:p>
          </p:txBody>
        </p:sp>
        <p:sp>
          <p:nvSpPr>
            <p:cNvPr id="15" name="TextBox 15"/>
            <p:cNvSpPr txBox="1"/>
            <p:nvPr/>
          </p:nvSpPr>
          <p:spPr>
            <a:xfrm>
              <a:off x="325149" y="641099"/>
              <a:ext cx="1882567" cy="1030492"/>
            </a:xfrm>
            <a:prstGeom prst="rect">
              <a:avLst/>
            </a:prstGeom>
          </p:spPr>
          <p:txBody>
            <a:bodyPr lIns="0" tIns="0" rIns="0" bIns="0" rtlCol="0" anchor="t">
              <a:spAutoFit/>
            </a:bodyPr>
            <a:lstStyle/>
            <a:p>
              <a:pPr algn="ctr">
                <a:lnSpc>
                  <a:spcPts val="5540"/>
                </a:lnSpc>
              </a:pPr>
              <a:r>
                <a:rPr lang="en-US" sz="5540">
                  <a:solidFill>
                    <a:srgbClr val="FFFFFF"/>
                  </a:solidFill>
                  <a:latin typeface="Nunito Bold Bold"/>
                </a:rPr>
                <a:t>A.</a:t>
              </a:r>
            </a:p>
          </p:txBody>
        </p:sp>
      </p:grpSp>
      <p:grpSp>
        <p:nvGrpSpPr>
          <p:cNvPr id="16" name="Group 16"/>
          <p:cNvGrpSpPr/>
          <p:nvPr/>
        </p:nvGrpSpPr>
        <p:grpSpPr>
          <a:xfrm>
            <a:off x="1585089" y="4306230"/>
            <a:ext cx="14255084" cy="1920399"/>
            <a:chOff x="0" y="239371"/>
            <a:chExt cx="13728817" cy="2560533"/>
          </a:xfrm>
        </p:grpSpPr>
        <p:grpSp>
          <p:nvGrpSpPr>
            <p:cNvPr id="17" name="Group 17"/>
            <p:cNvGrpSpPr/>
            <p:nvPr/>
          </p:nvGrpSpPr>
          <p:grpSpPr>
            <a:xfrm>
              <a:off x="0" y="239371"/>
              <a:ext cx="13728817" cy="2560533"/>
              <a:chOff x="0" y="127629"/>
              <a:chExt cx="7319982" cy="1365235"/>
            </a:xfrm>
          </p:grpSpPr>
          <p:sp>
            <p:nvSpPr>
              <p:cNvPr id="18" name="Freeform 18"/>
              <p:cNvSpPr/>
              <p:nvPr/>
            </p:nvSpPr>
            <p:spPr>
              <a:xfrm>
                <a:off x="31750" y="132550"/>
                <a:ext cx="7256482" cy="1360314"/>
              </a:xfrm>
              <a:custGeom>
                <a:avLst/>
                <a:gdLst/>
                <a:ahLst/>
                <a:cxnLst/>
                <a:rect l="l" t="t" r="r" b="b"/>
                <a:pathLst>
                  <a:path w="7256482" h="1461115">
                    <a:moveTo>
                      <a:pt x="7163772" y="1461115"/>
                    </a:moveTo>
                    <a:lnTo>
                      <a:pt x="92710" y="1461115"/>
                    </a:lnTo>
                    <a:cubicBezTo>
                      <a:pt x="41910" y="1461115"/>
                      <a:pt x="0" y="1419205"/>
                      <a:pt x="0" y="1368405"/>
                    </a:cubicBezTo>
                    <a:lnTo>
                      <a:pt x="0" y="92710"/>
                    </a:lnTo>
                    <a:cubicBezTo>
                      <a:pt x="0" y="41910"/>
                      <a:pt x="41910" y="0"/>
                      <a:pt x="92710" y="0"/>
                    </a:cubicBezTo>
                    <a:lnTo>
                      <a:pt x="7162502" y="0"/>
                    </a:lnTo>
                    <a:cubicBezTo>
                      <a:pt x="7213302" y="0"/>
                      <a:pt x="7255212" y="41910"/>
                      <a:pt x="7255212" y="92710"/>
                    </a:cubicBezTo>
                    <a:lnTo>
                      <a:pt x="7255212" y="1367135"/>
                    </a:lnTo>
                    <a:cubicBezTo>
                      <a:pt x="7256482" y="1419205"/>
                      <a:pt x="7214572" y="1461115"/>
                      <a:pt x="7163772" y="1461115"/>
                    </a:cubicBezTo>
                    <a:close/>
                  </a:path>
                </a:pathLst>
              </a:custGeom>
              <a:solidFill>
                <a:srgbClr val="FFFFFF"/>
              </a:solidFill>
            </p:spPr>
          </p:sp>
          <p:sp>
            <p:nvSpPr>
              <p:cNvPr id="19" name="Freeform 19"/>
              <p:cNvSpPr/>
              <p:nvPr/>
            </p:nvSpPr>
            <p:spPr>
              <a:xfrm>
                <a:off x="0" y="127629"/>
                <a:ext cx="7319982" cy="1225830"/>
              </a:xfrm>
              <a:custGeom>
                <a:avLst/>
                <a:gdLst/>
                <a:ahLst/>
                <a:cxnLst/>
                <a:rect l="l" t="t" r="r" b="b"/>
                <a:pathLst>
                  <a:path w="7319982" h="1524615">
                    <a:moveTo>
                      <a:pt x="7195522" y="59690"/>
                    </a:moveTo>
                    <a:cubicBezTo>
                      <a:pt x="7231082" y="59690"/>
                      <a:pt x="7260292" y="88900"/>
                      <a:pt x="7260292" y="124460"/>
                    </a:cubicBezTo>
                    <a:lnTo>
                      <a:pt x="7260292" y="1400155"/>
                    </a:lnTo>
                    <a:cubicBezTo>
                      <a:pt x="7260292" y="1435715"/>
                      <a:pt x="7231082" y="1464925"/>
                      <a:pt x="7195522" y="1464925"/>
                    </a:cubicBezTo>
                    <a:lnTo>
                      <a:pt x="124460" y="1464925"/>
                    </a:lnTo>
                    <a:cubicBezTo>
                      <a:pt x="88900" y="1464925"/>
                      <a:pt x="59690" y="1435715"/>
                      <a:pt x="59690" y="1400155"/>
                    </a:cubicBezTo>
                    <a:lnTo>
                      <a:pt x="59690" y="124460"/>
                    </a:lnTo>
                    <a:cubicBezTo>
                      <a:pt x="59690" y="88900"/>
                      <a:pt x="88900" y="59690"/>
                      <a:pt x="124460" y="59690"/>
                    </a:cubicBezTo>
                    <a:lnTo>
                      <a:pt x="7195522" y="59690"/>
                    </a:lnTo>
                    <a:moveTo>
                      <a:pt x="7195522" y="0"/>
                    </a:moveTo>
                    <a:lnTo>
                      <a:pt x="124460" y="0"/>
                    </a:lnTo>
                    <a:cubicBezTo>
                      <a:pt x="55880" y="0"/>
                      <a:pt x="0" y="55880"/>
                      <a:pt x="0" y="124460"/>
                    </a:cubicBezTo>
                    <a:lnTo>
                      <a:pt x="0" y="1400155"/>
                    </a:lnTo>
                    <a:cubicBezTo>
                      <a:pt x="0" y="1468735"/>
                      <a:pt x="55880" y="1524615"/>
                      <a:pt x="124460" y="1524615"/>
                    </a:cubicBezTo>
                    <a:lnTo>
                      <a:pt x="7195522" y="1524615"/>
                    </a:lnTo>
                    <a:cubicBezTo>
                      <a:pt x="7264102" y="1524615"/>
                      <a:pt x="7319982" y="1468735"/>
                      <a:pt x="7319982" y="1400155"/>
                    </a:cubicBezTo>
                    <a:lnTo>
                      <a:pt x="7319982" y="124460"/>
                    </a:lnTo>
                    <a:cubicBezTo>
                      <a:pt x="7319982" y="55880"/>
                      <a:pt x="7264102" y="0"/>
                      <a:pt x="7195522" y="0"/>
                    </a:cubicBezTo>
                    <a:close/>
                  </a:path>
                </a:pathLst>
              </a:custGeom>
              <a:solidFill>
                <a:srgbClr val="242220"/>
              </a:solidFill>
            </p:spPr>
          </p:sp>
        </p:grpSp>
        <p:grpSp>
          <p:nvGrpSpPr>
            <p:cNvPr id="20" name="Group 20"/>
            <p:cNvGrpSpPr/>
            <p:nvPr/>
          </p:nvGrpSpPr>
          <p:grpSpPr>
            <a:xfrm>
              <a:off x="0" y="321008"/>
              <a:ext cx="2441369" cy="2217439"/>
              <a:chOff x="0" y="0"/>
              <a:chExt cx="1301698" cy="1182302"/>
            </a:xfrm>
          </p:grpSpPr>
          <p:sp>
            <p:nvSpPr>
              <p:cNvPr id="21" name="Freeform 21"/>
              <p:cNvSpPr/>
              <p:nvPr/>
            </p:nvSpPr>
            <p:spPr>
              <a:xfrm>
                <a:off x="31750" y="31750"/>
                <a:ext cx="1238198" cy="1118802"/>
              </a:xfrm>
              <a:custGeom>
                <a:avLst/>
                <a:gdLst/>
                <a:ahLst/>
                <a:cxnLst/>
                <a:rect l="l" t="t" r="r" b="b"/>
                <a:pathLst>
                  <a:path w="1238198" h="1118802">
                    <a:moveTo>
                      <a:pt x="1145488" y="1118802"/>
                    </a:moveTo>
                    <a:lnTo>
                      <a:pt x="92710" y="1118802"/>
                    </a:lnTo>
                    <a:cubicBezTo>
                      <a:pt x="41910" y="1118802"/>
                      <a:pt x="0" y="1076892"/>
                      <a:pt x="0" y="1026092"/>
                    </a:cubicBezTo>
                    <a:lnTo>
                      <a:pt x="0" y="92710"/>
                    </a:lnTo>
                    <a:cubicBezTo>
                      <a:pt x="0" y="41910"/>
                      <a:pt x="41910" y="0"/>
                      <a:pt x="92710" y="0"/>
                    </a:cubicBezTo>
                    <a:lnTo>
                      <a:pt x="1144218" y="0"/>
                    </a:lnTo>
                    <a:cubicBezTo>
                      <a:pt x="1195018" y="0"/>
                      <a:pt x="1236928" y="41910"/>
                      <a:pt x="1236928" y="92710"/>
                    </a:cubicBezTo>
                    <a:lnTo>
                      <a:pt x="1236928" y="1024822"/>
                    </a:lnTo>
                    <a:cubicBezTo>
                      <a:pt x="1238198" y="1076892"/>
                      <a:pt x="1196288" y="1118802"/>
                      <a:pt x="1145488" y="1118802"/>
                    </a:cubicBezTo>
                    <a:close/>
                  </a:path>
                </a:pathLst>
              </a:custGeom>
              <a:solidFill>
                <a:srgbClr val="242220"/>
              </a:solidFill>
            </p:spPr>
          </p:sp>
          <p:sp>
            <p:nvSpPr>
              <p:cNvPr id="22" name="Freeform 22"/>
              <p:cNvSpPr/>
              <p:nvPr/>
            </p:nvSpPr>
            <p:spPr>
              <a:xfrm>
                <a:off x="0" y="0"/>
                <a:ext cx="1301698" cy="1182302"/>
              </a:xfrm>
              <a:custGeom>
                <a:avLst/>
                <a:gdLst/>
                <a:ahLst/>
                <a:cxnLst/>
                <a:rect l="l" t="t" r="r" b="b"/>
                <a:pathLst>
                  <a:path w="1301698" h="1182302">
                    <a:moveTo>
                      <a:pt x="1177238" y="59690"/>
                    </a:moveTo>
                    <a:cubicBezTo>
                      <a:pt x="1212798" y="59690"/>
                      <a:pt x="1242008" y="88900"/>
                      <a:pt x="1242008" y="124460"/>
                    </a:cubicBezTo>
                    <a:lnTo>
                      <a:pt x="1242008" y="1057842"/>
                    </a:lnTo>
                    <a:cubicBezTo>
                      <a:pt x="1242008" y="1093402"/>
                      <a:pt x="1212798" y="1122612"/>
                      <a:pt x="1177238" y="1122612"/>
                    </a:cubicBezTo>
                    <a:lnTo>
                      <a:pt x="124460" y="1122612"/>
                    </a:lnTo>
                    <a:cubicBezTo>
                      <a:pt x="88900" y="1122612"/>
                      <a:pt x="59690" y="1093402"/>
                      <a:pt x="59690" y="1057842"/>
                    </a:cubicBezTo>
                    <a:lnTo>
                      <a:pt x="59690" y="124460"/>
                    </a:lnTo>
                    <a:cubicBezTo>
                      <a:pt x="59690" y="88900"/>
                      <a:pt x="88900" y="59690"/>
                      <a:pt x="124460" y="59690"/>
                    </a:cubicBezTo>
                    <a:lnTo>
                      <a:pt x="1177238" y="59690"/>
                    </a:lnTo>
                    <a:moveTo>
                      <a:pt x="1177238" y="0"/>
                    </a:moveTo>
                    <a:lnTo>
                      <a:pt x="124460" y="0"/>
                    </a:lnTo>
                    <a:cubicBezTo>
                      <a:pt x="55880" y="0"/>
                      <a:pt x="0" y="55880"/>
                      <a:pt x="0" y="124460"/>
                    </a:cubicBezTo>
                    <a:lnTo>
                      <a:pt x="0" y="1057842"/>
                    </a:lnTo>
                    <a:cubicBezTo>
                      <a:pt x="0" y="1126422"/>
                      <a:pt x="55880" y="1182302"/>
                      <a:pt x="124460" y="1182302"/>
                    </a:cubicBezTo>
                    <a:lnTo>
                      <a:pt x="1177238" y="1182302"/>
                    </a:lnTo>
                    <a:cubicBezTo>
                      <a:pt x="1245818" y="1182302"/>
                      <a:pt x="1301698" y="1126422"/>
                      <a:pt x="1301698" y="1057842"/>
                    </a:cubicBezTo>
                    <a:lnTo>
                      <a:pt x="1301698" y="124460"/>
                    </a:lnTo>
                    <a:cubicBezTo>
                      <a:pt x="1301698" y="55880"/>
                      <a:pt x="1245818" y="0"/>
                      <a:pt x="1177238" y="0"/>
                    </a:cubicBezTo>
                    <a:close/>
                  </a:path>
                </a:pathLst>
              </a:custGeom>
              <a:solidFill>
                <a:srgbClr val="242220"/>
              </a:solidFill>
            </p:spPr>
          </p:sp>
        </p:grpSp>
        <p:sp>
          <p:nvSpPr>
            <p:cNvPr id="23" name="TextBox 23"/>
            <p:cNvSpPr txBox="1"/>
            <p:nvPr/>
          </p:nvSpPr>
          <p:spPr>
            <a:xfrm>
              <a:off x="2619470" y="504364"/>
              <a:ext cx="11049799" cy="1812462"/>
            </a:xfrm>
            <a:prstGeom prst="rect">
              <a:avLst/>
            </a:prstGeom>
          </p:spPr>
          <p:txBody>
            <a:bodyPr wrap="square" lIns="0" tIns="0" rIns="0" bIns="0" rtlCol="0" anchor="t">
              <a:spAutoFit/>
            </a:bodyPr>
            <a:lstStyle/>
            <a:p>
              <a:pPr>
                <a:lnSpc>
                  <a:spcPts val="5326"/>
                </a:lnSpc>
              </a:pPr>
              <a:r>
                <a:rPr lang="en-US" sz="5326" dirty="0" err="1">
                  <a:solidFill>
                    <a:srgbClr val="242220"/>
                  </a:solidFill>
                  <a:latin typeface="Cambria" panose="02040503050406030204" pitchFamily="18" charset="0"/>
                  <a:ea typeface="Cambria" panose="02040503050406030204" pitchFamily="18" charset="0"/>
                </a:rPr>
                <a:t>Có</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đam</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mê</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và</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lòng</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kiên</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trì</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thì</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sẽ</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thực</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hiện</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được</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ước</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mơ</a:t>
              </a:r>
              <a:r>
                <a:rPr lang="en-US" sz="5326" dirty="0">
                  <a:solidFill>
                    <a:srgbClr val="242220"/>
                  </a:solidFill>
                  <a:latin typeface="Cambria" panose="02040503050406030204" pitchFamily="18" charset="0"/>
                  <a:ea typeface="Cambria" panose="02040503050406030204" pitchFamily="18" charset="0"/>
                </a:rPr>
                <a:t>.</a:t>
              </a:r>
            </a:p>
          </p:txBody>
        </p:sp>
        <p:sp>
          <p:nvSpPr>
            <p:cNvPr id="24" name="TextBox 24"/>
            <p:cNvSpPr txBox="1"/>
            <p:nvPr/>
          </p:nvSpPr>
          <p:spPr>
            <a:xfrm>
              <a:off x="325149" y="971127"/>
              <a:ext cx="1882567" cy="1012451"/>
            </a:xfrm>
            <a:prstGeom prst="rect">
              <a:avLst/>
            </a:prstGeom>
          </p:spPr>
          <p:txBody>
            <a:bodyPr lIns="0" tIns="0" rIns="0" bIns="0" rtlCol="0" anchor="t">
              <a:spAutoFit/>
            </a:bodyPr>
            <a:lstStyle/>
            <a:p>
              <a:pPr algn="ctr">
                <a:lnSpc>
                  <a:spcPts val="5540"/>
                </a:lnSpc>
              </a:pPr>
              <a:r>
                <a:rPr lang="en-US" sz="5540">
                  <a:solidFill>
                    <a:srgbClr val="FFFFFF"/>
                  </a:solidFill>
                  <a:latin typeface="Nunito Bold Bold"/>
                </a:rPr>
                <a:t>B.</a:t>
              </a:r>
            </a:p>
          </p:txBody>
        </p:sp>
      </p:grpSp>
      <p:grpSp>
        <p:nvGrpSpPr>
          <p:cNvPr id="25" name="Group 25"/>
          <p:cNvGrpSpPr/>
          <p:nvPr/>
        </p:nvGrpSpPr>
        <p:grpSpPr>
          <a:xfrm>
            <a:off x="760451" y="6030536"/>
            <a:ext cx="14294999" cy="1912010"/>
            <a:chOff x="0" y="59548"/>
            <a:chExt cx="13728817" cy="2549346"/>
          </a:xfrm>
        </p:grpSpPr>
        <p:grpSp>
          <p:nvGrpSpPr>
            <p:cNvPr id="26" name="Group 26"/>
            <p:cNvGrpSpPr/>
            <p:nvPr/>
          </p:nvGrpSpPr>
          <p:grpSpPr>
            <a:xfrm>
              <a:off x="0" y="59548"/>
              <a:ext cx="13728817" cy="2549346"/>
              <a:chOff x="0" y="31750"/>
              <a:chExt cx="7319982" cy="1359270"/>
            </a:xfrm>
          </p:grpSpPr>
          <p:sp>
            <p:nvSpPr>
              <p:cNvPr id="27" name="Freeform 27"/>
              <p:cNvSpPr/>
              <p:nvPr/>
            </p:nvSpPr>
            <p:spPr>
              <a:xfrm>
                <a:off x="31750" y="31750"/>
                <a:ext cx="7256482" cy="943770"/>
              </a:xfrm>
              <a:custGeom>
                <a:avLst/>
                <a:gdLst/>
                <a:ahLst/>
                <a:cxnLst/>
                <a:rect l="l" t="t" r="r" b="b"/>
                <a:pathLst>
                  <a:path w="7256482" h="1461115">
                    <a:moveTo>
                      <a:pt x="7163772" y="1461115"/>
                    </a:moveTo>
                    <a:lnTo>
                      <a:pt x="92710" y="1461115"/>
                    </a:lnTo>
                    <a:cubicBezTo>
                      <a:pt x="41910" y="1461115"/>
                      <a:pt x="0" y="1419205"/>
                      <a:pt x="0" y="1368405"/>
                    </a:cubicBezTo>
                    <a:lnTo>
                      <a:pt x="0" y="92710"/>
                    </a:lnTo>
                    <a:cubicBezTo>
                      <a:pt x="0" y="41910"/>
                      <a:pt x="41910" y="0"/>
                      <a:pt x="92710" y="0"/>
                    </a:cubicBezTo>
                    <a:lnTo>
                      <a:pt x="7162502" y="0"/>
                    </a:lnTo>
                    <a:cubicBezTo>
                      <a:pt x="7213302" y="0"/>
                      <a:pt x="7255212" y="41910"/>
                      <a:pt x="7255212" y="92710"/>
                    </a:cubicBezTo>
                    <a:lnTo>
                      <a:pt x="7255212" y="1367135"/>
                    </a:lnTo>
                    <a:cubicBezTo>
                      <a:pt x="7256482" y="1419205"/>
                      <a:pt x="7214572" y="1461115"/>
                      <a:pt x="7163772" y="1461115"/>
                    </a:cubicBezTo>
                    <a:close/>
                  </a:path>
                </a:pathLst>
              </a:custGeom>
              <a:solidFill>
                <a:srgbClr val="FFFFFF"/>
              </a:solidFill>
            </p:spPr>
          </p:sp>
          <p:sp>
            <p:nvSpPr>
              <p:cNvPr id="28" name="Freeform 28"/>
              <p:cNvSpPr/>
              <p:nvPr/>
            </p:nvSpPr>
            <p:spPr>
              <a:xfrm>
                <a:off x="0" y="180649"/>
                <a:ext cx="7319982" cy="1210371"/>
              </a:xfrm>
              <a:custGeom>
                <a:avLst/>
                <a:gdLst/>
                <a:ahLst/>
                <a:cxnLst/>
                <a:rect l="l" t="t" r="r" b="b"/>
                <a:pathLst>
                  <a:path w="7319982" h="1524615">
                    <a:moveTo>
                      <a:pt x="7195522" y="59690"/>
                    </a:moveTo>
                    <a:cubicBezTo>
                      <a:pt x="7231082" y="59690"/>
                      <a:pt x="7260292" y="88900"/>
                      <a:pt x="7260292" y="124460"/>
                    </a:cubicBezTo>
                    <a:lnTo>
                      <a:pt x="7260292" y="1400155"/>
                    </a:lnTo>
                    <a:cubicBezTo>
                      <a:pt x="7260292" y="1435715"/>
                      <a:pt x="7231082" y="1464925"/>
                      <a:pt x="7195522" y="1464925"/>
                    </a:cubicBezTo>
                    <a:lnTo>
                      <a:pt x="124460" y="1464925"/>
                    </a:lnTo>
                    <a:cubicBezTo>
                      <a:pt x="88900" y="1464925"/>
                      <a:pt x="59690" y="1435715"/>
                      <a:pt x="59690" y="1400155"/>
                    </a:cubicBezTo>
                    <a:lnTo>
                      <a:pt x="59690" y="124460"/>
                    </a:lnTo>
                    <a:cubicBezTo>
                      <a:pt x="59690" y="88900"/>
                      <a:pt x="88900" y="59690"/>
                      <a:pt x="124460" y="59690"/>
                    </a:cubicBezTo>
                    <a:lnTo>
                      <a:pt x="7195522" y="59690"/>
                    </a:lnTo>
                    <a:moveTo>
                      <a:pt x="7195522" y="0"/>
                    </a:moveTo>
                    <a:lnTo>
                      <a:pt x="124460" y="0"/>
                    </a:lnTo>
                    <a:cubicBezTo>
                      <a:pt x="55880" y="0"/>
                      <a:pt x="0" y="55880"/>
                      <a:pt x="0" y="124460"/>
                    </a:cubicBezTo>
                    <a:lnTo>
                      <a:pt x="0" y="1400155"/>
                    </a:lnTo>
                    <a:cubicBezTo>
                      <a:pt x="0" y="1468735"/>
                      <a:pt x="55880" y="1524615"/>
                      <a:pt x="124460" y="1524615"/>
                    </a:cubicBezTo>
                    <a:lnTo>
                      <a:pt x="7195522" y="1524615"/>
                    </a:lnTo>
                    <a:cubicBezTo>
                      <a:pt x="7264102" y="1524615"/>
                      <a:pt x="7319982" y="1468735"/>
                      <a:pt x="7319982" y="1400155"/>
                    </a:cubicBezTo>
                    <a:lnTo>
                      <a:pt x="7319982" y="124460"/>
                    </a:lnTo>
                    <a:cubicBezTo>
                      <a:pt x="7319982" y="55880"/>
                      <a:pt x="7264102" y="0"/>
                      <a:pt x="7195522" y="0"/>
                    </a:cubicBezTo>
                    <a:close/>
                  </a:path>
                </a:pathLst>
              </a:custGeom>
              <a:solidFill>
                <a:srgbClr val="242220"/>
              </a:solidFill>
            </p:spPr>
          </p:sp>
        </p:grpSp>
        <p:grpSp>
          <p:nvGrpSpPr>
            <p:cNvPr id="29" name="Group 29"/>
            <p:cNvGrpSpPr/>
            <p:nvPr/>
          </p:nvGrpSpPr>
          <p:grpSpPr>
            <a:xfrm>
              <a:off x="0" y="321008"/>
              <a:ext cx="2441369" cy="2217439"/>
              <a:chOff x="0" y="0"/>
              <a:chExt cx="1301698" cy="1182302"/>
            </a:xfrm>
          </p:grpSpPr>
          <p:sp>
            <p:nvSpPr>
              <p:cNvPr id="30" name="Freeform 30"/>
              <p:cNvSpPr/>
              <p:nvPr/>
            </p:nvSpPr>
            <p:spPr>
              <a:xfrm>
                <a:off x="31750" y="31750"/>
                <a:ext cx="1238198" cy="1118802"/>
              </a:xfrm>
              <a:custGeom>
                <a:avLst/>
                <a:gdLst/>
                <a:ahLst/>
                <a:cxnLst/>
                <a:rect l="l" t="t" r="r" b="b"/>
                <a:pathLst>
                  <a:path w="1238198" h="1118802">
                    <a:moveTo>
                      <a:pt x="1145488" y="1118802"/>
                    </a:moveTo>
                    <a:lnTo>
                      <a:pt x="92710" y="1118802"/>
                    </a:lnTo>
                    <a:cubicBezTo>
                      <a:pt x="41910" y="1118802"/>
                      <a:pt x="0" y="1076892"/>
                      <a:pt x="0" y="1026092"/>
                    </a:cubicBezTo>
                    <a:lnTo>
                      <a:pt x="0" y="92710"/>
                    </a:lnTo>
                    <a:cubicBezTo>
                      <a:pt x="0" y="41910"/>
                      <a:pt x="41910" y="0"/>
                      <a:pt x="92710" y="0"/>
                    </a:cubicBezTo>
                    <a:lnTo>
                      <a:pt x="1144218" y="0"/>
                    </a:lnTo>
                    <a:cubicBezTo>
                      <a:pt x="1195018" y="0"/>
                      <a:pt x="1236928" y="41910"/>
                      <a:pt x="1236928" y="92710"/>
                    </a:cubicBezTo>
                    <a:lnTo>
                      <a:pt x="1236928" y="1024822"/>
                    </a:lnTo>
                    <a:cubicBezTo>
                      <a:pt x="1238198" y="1076892"/>
                      <a:pt x="1196288" y="1118802"/>
                      <a:pt x="1145488" y="1118802"/>
                    </a:cubicBezTo>
                    <a:close/>
                  </a:path>
                </a:pathLst>
              </a:custGeom>
              <a:solidFill>
                <a:srgbClr val="242220"/>
              </a:solidFill>
            </p:spPr>
          </p:sp>
          <p:sp>
            <p:nvSpPr>
              <p:cNvPr id="31" name="Freeform 31"/>
              <p:cNvSpPr/>
              <p:nvPr/>
            </p:nvSpPr>
            <p:spPr>
              <a:xfrm>
                <a:off x="0" y="0"/>
                <a:ext cx="1301698" cy="1182302"/>
              </a:xfrm>
              <a:custGeom>
                <a:avLst/>
                <a:gdLst/>
                <a:ahLst/>
                <a:cxnLst/>
                <a:rect l="l" t="t" r="r" b="b"/>
                <a:pathLst>
                  <a:path w="1301698" h="1182302">
                    <a:moveTo>
                      <a:pt x="1177238" y="59690"/>
                    </a:moveTo>
                    <a:cubicBezTo>
                      <a:pt x="1212798" y="59690"/>
                      <a:pt x="1242008" y="88900"/>
                      <a:pt x="1242008" y="124460"/>
                    </a:cubicBezTo>
                    <a:lnTo>
                      <a:pt x="1242008" y="1057842"/>
                    </a:lnTo>
                    <a:cubicBezTo>
                      <a:pt x="1242008" y="1093402"/>
                      <a:pt x="1212798" y="1122612"/>
                      <a:pt x="1177238" y="1122612"/>
                    </a:cubicBezTo>
                    <a:lnTo>
                      <a:pt x="124460" y="1122612"/>
                    </a:lnTo>
                    <a:cubicBezTo>
                      <a:pt x="88900" y="1122612"/>
                      <a:pt x="59690" y="1093402"/>
                      <a:pt x="59690" y="1057842"/>
                    </a:cubicBezTo>
                    <a:lnTo>
                      <a:pt x="59690" y="124460"/>
                    </a:lnTo>
                    <a:cubicBezTo>
                      <a:pt x="59690" y="88900"/>
                      <a:pt x="88900" y="59690"/>
                      <a:pt x="124460" y="59690"/>
                    </a:cubicBezTo>
                    <a:lnTo>
                      <a:pt x="1177238" y="59690"/>
                    </a:lnTo>
                    <a:moveTo>
                      <a:pt x="1177238" y="0"/>
                    </a:moveTo>
                    <a:lnTo>
                      <a:pt x="124460" y="0"/>
                    </a:lnTo>
                    <a:cubicBezTo>
                      <a:pt x="55880" y="0"/>
                      <a:pt x="0" y="55880"/>
                      <a:pt x="0" y="124460"/>
                    </a:cubicBezTo>
                    <a:lnTo>
                      <a:pt x="0" y="1057842"/>
                    </a:lnTo>
                    <a:cubicBezTo>
                      <a:pt x="0" y="1126422"/>
                      <a:pt x="55880" y="1182302"/>
                      <a:pt x="124460" y="1182302"/>
                    </a:cubicBezTo>
                    <a:lnTo>
                      <a:pt x="1177238" y="1182302"/>
                    </a:lnTo>
                    <a:cubicBezTo>
                      <a:pt x="1245818" y="1182302"/>
                      <a:pt x="1301698" y="1126422"/>
                      <a:pt x="1301698" y="1057842"/>
                    </a:cubicBezTo>
                    <a:lnTo>
                      <a:pt x="1301698" y="124460"/>
                    </a:lnTo>
                    <a:cubicBezTo>
                      <a:pt x="1301698" y="55880"/>
                      <a:pt x="1245818" y="0"/>
                      <a:pt x="1177238" y="0"/>
                    </a:cubicBezTo>
                    <a:close/>
                  </a:path>
                </a:pathLst>
              </a:custGeom>
              <a:solidFill>
                <a:srgbClr val="242220"/>
              </a:solidFill>
            </p:spPr>
          </p:sp>
        </p:grpSp>
        <p:sp>
          <p:nvSpPr>
            <p:cNvPr id="32" name="TextBox 32"/>
            <p:cNvSpPr txBox="1"/>
            <p:nvPr/>
          </p:nvSpPr>
          <p:spPr>
            <a:xfrm>
              <a:off x="2613242" y="666437"/>
              <a:ext cx="11115575" cy="1812461"/>
            </a:xfrm>
            <a:prstGeom prst="rect">
              <a:avLst/>
            </a:prstGeom>
          </p:spPr>
          <p:txBody>
            <a:bodyPr wrap="square" lIns="0" tIns="0" rIns="0" bIns="0" rtlCol="0" anchor="t">
              <a:spAutoFit/>
            </a:bodyPr>
            <a:lstStyle/>
            <a:p>
              <a:pPr>
                <a:lnSpc>
                  <a:spcPts val="5326"/>
                </a:lnSpc>
              </a:pPr>
              <a:r>
                <a:rPr lang="en-US" sz="5326" dirty="0" err="1">
                  <a:solidFill>
                    <a:srgbClr val="242220"/>
                  </a:solidFill>
                  <a:latin typeface="Cambria" panose="02040503050406030204" pitchFamily="18" charset="0"/>
                  <a:ea typeface="Cambria" panose="02040503050406030204" pitchFamily="18" charset="0"/>
                </a:rPr>
                <a:t>Kế</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thừa</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công</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việc</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của</a:t>
              </a:r>
              <a:r>
                <a:rPr lang="en-US" sz="5326" dirty="0">
                  <a:solidFill>
                    <a:srgbClr val="242220"/>
                  </a:solidFill>
                  <a:latin typeface="Cambria" panose="02040503050406030204" pitchFamily="18" charset="0"/>
                  <a:ea typeface="Cambria" panose="02040503050406030204" pitchFamily="18" charset="0"/>
                </a:rPr>
                <a:t> cha </a:t>
              </a:r>
              <a:r>
                <a:rPr lang="en-US" sz="5326" dirty="0" err="1">
                  <a:solidFill>
                    <a:srgbClr val="242220"/>
                  </a:solidFill>
                  <a:latin typeface="Cambria" panose="02040503050406030204" pitchFamily="18" charset="0"/>
                  <a:ea typeface="Cambria" panose="02040503050406030204" pitchFamily="18" charset="0"/>
                </a:rPr>
                <a:t>mẹ</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là</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việc</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tốt</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nhất</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đối</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với</a:t>
              </a:r>
              <a:r>
                <a:rPr lang="en-US" sz="5326" dirty="0">
                  <a:solidFill>
                    <a:srgbClr val="242220"/>
                  </a:solidFill>
                  <a:latin typeface="Cambria" panose="02040503050406030204" pitchFamily="18" charset="0"/>
                  <a:ea typeface="Cambria" panose="02040503050406030204" pitchFamily="18" charset="0"/>
                </a:rPr>
                <a:t> con </a:t>
              </a:r>
              <a:r>
                <a:rPr lang="en-US" sz="5326" dirty="0" err="1">
                  <a:solidFill>
                    <a:srgbClr val="242220"/>
                  </a:solidFill>
                  <a:latin typeface="Cambria" panose="02040503050406030204" pitchFamily="18" charset="0"/>
                  <a:ea typeface="Cambria" panose="02040503050406030204" pitchFamily="18" charset="0"/>
                </a:rPr>
                <a:t>cái</a:t>
              </a:r>
              <a:r>
                <a:rPr lang="en-US" sz="5326" dirty="0">
                  <a:solidFill>
                    <a:srgbClr val="242220"/>
                  </a:solidFill>
                  <a:latin typeface="Cambria" panose="02040503050406030204" pitchFamily="18" charset="0"/>
                  <a:ea typeface="Cambria" panose="02040503050406030204" pitchFamily="18" charset="0"/>
                </a:rPr>
                <a:t>. </a:t>
              </a:r>
            </a:p>
          </p:txBody>
        </p:sp>
        <p:sp>
          <p:nvSpPr>
            <p:cNvPr id="33" name="TextBox 33"/>
            <p:cNvSpPr txBox="1"/>
            <p:nvPr/>
          </p:nvSpPr>
          <p:spPr>
            <a:xfrm>
              <a:off x="325149" y="971127"/>
              <a:ext cx="1882567" cy="1012451"/>
            </a:xfrm>
            <a:prstGeom prst="rect">
              <a:avLst/>
            </a:prstGeom>
          </p:spPr>
          <p:txBody>
            <a:bodyPr lIns="0" tIns="0" rIns="0" bIns="0" rtlCol="0" anchor="t">
              <a:spAutoFit/>
            </a:bodyPr>
            <a:lstStyle/>
            <a:p>
              <a:pPr algn="ctr">
                <a:lnSpc>
                  <a:spcPts val="5540"/>
                </a:lnSpc>
              </a:pPr>
              <a:r>
                <a:rPr lang="en-US" sz="5540">
                  <a:solidFill>
                    <a:srgbClr val="FFFFFF"/>
                  </a:solidFill>
                  <a:latin typeface="Nunito Bold Bold"/>
                </a:rPr>
                <a:t>C.</a:t>
              </a:r>
            </a:p>
          </p:txBody>
        </p:sp>
      </p:grpSp>
      <p:grpSp>
        <p:nvGrpSpPr>
          <p:cNvPr id="34" name="Group 34"/>
          <p:cNvGrpSpPr/>
          <p:nvPr/>
        </p:nvGrpSpPr>
        <p:grpSpPr>
          <a:xfrm>
            <a:off x="1647092" y="8217657"/>
            <a:ext cx="14193081" cy="1663079"/>
            <a:chOff x="0" y="0"/>
            <a:chExt cx="13728817" cy="2217439"/>
          </a:xfrm>
        </p:grpSpPr>
        <p:grpSp>
          <p:nvGrpSpPr>
            <p:cNvPr id="35" name="Group 35"/>
            <p:cNvGrpSpPr/>
            <p:nvPr/>
          </p:nvGrpSpPr>
          <p:grpSpPr>
            <a:xfrm>
              <a:off x="0" y="0"/>
              <a:ext cx="13728817" cy="2217439"/>
              <a:chOff x="0" y="0"/>
              <a:chExt cx="7319982" cy="1182302"/>
            </a:xfrm>
          </p:grpSpPr>
          <p:sp>
            <p:nvSpPr>
              <p:cNvPr id="36" name="Freeform 36"/>
              <p:cNvSpPr/>
              <p:nvPr/>
            </p:nvSpPr>
            <p:spPr>
              <a:xfrm>
                <a:off x="31750" y="31750"/>
                <a:ext cx="7256482" cy="1118802"/>
              </a:xfrm>
              <a:custGeom>
                <a:avLst/>
                <a:gdLst/>
                <a:ahLst/>
                <a:cxnLst/>
                <a:rect l="l" t="t" r="r" b="b"/>
                <a:pathLst>
                  <a:path w="7256482" h="1118802">
                    <a:moveTo>
                      <a:pt x="7163772" y="1118802"/>
                    </a:moveTo>
                    <a:lnTo>
                      <a:pt x="92710" y="1118802"/>
                    </a:lnTo>
                    <a:cubicBezTo>
                      <a:pt x="41910" y="1118802"/>
                      <a:pt x="0" y="1076892"/>
                      <a:pt x="0" y="1026092"/>
                    </a:cubicBezTo>
                    <a:lnTo>
                      <a:pt x="0" y="92710"/>
                    </a:lnTo>
                    <a:cubicBezTo>
                      <a:pt x="0" y="41910"/>
                      <a:pt x="41910" y="0"/>
                      <a:pt x="92710" y="0"/>
                    </a:cubicBezTo>
                    <a:lnTo>
                      <a:pt x="7162502" y="0"/>
                    </a:lnTo>
                    <a:cubicBezTo>
                      <a:pt x="7213302" y="0"/>
                      <a:pt x="7255212" y="41910"/>
                      <a:pt x="7255212" y="92710"/>
                    </a:cubicBezTo>
                    <a:lnTo>
                      <a:pt x="7255212" y="1024822"/>
                    </a:lnTo>
                    <a:cubicBezTo>
                      <a:pt x="7256482" y="1076892"/>
                      <a:pt x="7214572" y="1118802"/>
                      <a:pt x="7163772" y="1118802"/>
                    </a:cubicBezTo>
                    <a:close/>
                  </a:path>
                </a:pathLst>
              </a:custGeom>
              <a:solidFill>
                <a:srgbClr val="FFFFFF"/>
              </a:solidFill>
            </p:spPr>
          </p:sp>
          <p:sp>
            <p:nvSpPr>
              <p:cNvPr id="37" name="Freeform 37"/>
              <p:cNvSpPr/>
              <p:nvPr/>
            </p:nvSpPr>
            <p:spPr>
              <a:xfrm>
                <a:off x="0" y="0"/>
                <a:ext cx="7319982" cy="1182302"/>
              </a:xfrm>
              <a:custGeom>
                <a:avLst/>
                <a:gdLst/>
                <a:ahLst/>
                <a:cxnLst/>
                <a:rect l="l" t="t" r="r" b="b"/>
                <a:pathLst>
                  <a:path w="7319982" h="1182302">
                    <a:moveTo>
                      <a:pt x="7195522" y="59690"/>
                    </a:moveTo>
                    <a:cubicBezTo>
                      <a:pt x="7231082" y="59690"/>
                      <a:pt x="7260292" y="88900"/>
                      <a:pt x="7260292" y="124460"/>
                    </a:cubicBezTo>
                    <a:lnTo>
                      <a:pt x="7260292" y="1057842"/>
                    </a:lnTo>
                    <a:cubicBezTo>
                      <a:pt x="7260292" y="1093402"/>
                      <a:pt x="7231082" y="1122612"/>
                      <a:pt x="7195522" y="1122612"/>
                    </a:cubicBezTo>
                    <a:lnTo>
                      <a:pt x="124460" y="1122612"/>
                    </a:lnTo>
                    <a:cubicBezTo>
                      <a:pt x="88900" y="1122612"/>
                      <a:pt x="59690" y="1093402"/>
                      <a:pt x="59690" y="1057842"/>
                    </a:cubicBezTo>
                    <a:lnTo>
                      <a:pt x="59690" y="124460"/>
                    </a:lnTo>
                    <a:cubicBezTo>
                      <a:pt x="59690" y="88900"/>
                      <a:pt x="88900" y="59690"/>
                      <a:pt x="124460" y="59690"/>
                    </a:cubicBezTo>
                    <a:lnTo>
                      <a:pt x="7195522" y="59690"/>
                    </a:lnTo>
                    <a:moveTo>
                      <a:pt x="7195522" y="0"/>
                    </a:moveTo>
                    <a:lnTo>
                      <a:pt x="124460" y="0"/>
                    </a:lnTo>
                    <a:cubicBezTo>
                      <a:pt x="55880" y="0"/>
                      <a:pt x="0" y="55880"/>
                      <a:pt x="0" y="124460"/>
                    </a:cubicBezTo>
                    <a:lnTo>
                      <a:pt x="0" y="1057842"/>
                    </a:lnTo>
                    <a:cubicBezTo>
                      <a:pt x="0" y="1126422"/>
                      <a:pt x="55880" y="1182302"/>
                      <a:pt x="124460" y="1182302"/>
                    </a:cubicBezTo>
                    <a:lnTo>
                      <a:pt x="7195522" y="1182302"/>
                    </a:lnTo>
                    <a:cubicBezTo>
                      <a:pt x="7264102" y="1182302"/>
                      <a:pt x="7319982" y="1126422"/>
                      <a:pt x="7319982" y="1057842"/>
                    </a:cubicBezTo>
                    <a:lnTo>
                      <a:pt x="7319982" y="124460"/>
                    </a:lnTo>
                    <a:cubicBezTo>
                      <a:pt x="7319982" y="55880"/>
                      <a:pt x="7264102" y="0"/>
                      <a:pt x="7195522" y="0"/>
                    </a:cubicBezTo>
                    <a:close/>
                  </a:path>
                </a:pathLst>
              </a:custGeom>
              <a:solidFill>
                <a:srgbClr val="242220"/>
              </a:solidFill>
            </p:spPr>
          </p:sp>
        </p:grpSp>
        <p:grpSp>
          <p:nvGrpSpPr>
            <p:cNvPr id="38" name="Group 38"/>
            <p:cNvGrpSpPr/>
            <p:nvPr/>
          </p:nvGrpSpPr>
          <p:grpSpPr>
            <a:xfrm>
              <a:off x="0" y="0"/>
              <a:ext cx="2441369" cy="2217439"/>
              <a:chOff x="0" y="0"/>
              <a:chExt cx="1301698" cy="1182302"/>
            </a:xfrm>
          </p:grpSpPr>
          <p:sp>
            <p:nvSpPr>
              <p:cNvPr id="39" name="Freeform 39"/>
              <p:cNvSpPr/>
              <p:nvPr/>
            </p:nvSpPr>
            <p:spPr>
              <a:xfrm>
                <a:off x="31750" y="31750"/>
                <a:ext cx="1238198" cy="1118802"/>
              </a:xfrm>
              <a:custGeom>
                <a:avLst/>
                <a:gdLst/>
                <a:ahLst/>
                <a:cxnLst/>
                <a:rect l="l" t="t" r="r" b="b"/>
                <a:pathLst>
                  <a:path w="1238198" h="1118802">
                    <a:moveTo>
                      <a:pt x="1145488" y="1118802"/>
                    </a:moveTo>
                    <a:lnTo>
                      <a:pt x="92710" y="1118802"/>
                    </a:lnTo>
                    <a:cubicBezTo>
                      <a:pt x="41910" y="1118802"/>
                      <a:pt x="0" y="1076892"/>
                      <a:pt x="0" y="1026092"/>
                    </a:cubicBezTo>
                    <a:lnTo>
                      <a:pt x="0" y="92710"/>
                    </a:lnTo>
                    <a:cubicBezTo>
                      <a:pt x="0" y="41910"/>
                      <a:pt x="41910" y="0"/>
                      <a:pt x="92710" y="0"/>
                    </a:cubicBezTo>
                    <a:lnTo>
                      <a:pt x="1144218" y="0"/>
                    </a:lnTo>
                    <a:cubicBezTo>
                      <a:pt x="1195018" y="0"/>
                      <a:pt x="1236928" y="41910"/>
                      <a:pt x="1236928" y="92710"/>
                    </a:cubicBezTo>
                    <a:lnTo>
                      <a:pt x="1236928" y="1024822"/>
                    </a:lnTo>
                    <a:cubicBezTo>
                      <a:pt x="1238198" y="1076892"/>
                      <a:pt x="1196288" y="1118802"/>
                      <a:pt x="1145488" y="1118802"/>
                    </a:cubicBezTo>
                    <a:close/>
                  </a:path>
                </a:pathLst>
              </a:custGeom>
              <a:solidFill>
                <a:srgbClr val="242220"/>
              </a:solidFill>
            </p:spPr>
          </p:sp>
          <p:sp>
            <p:nvSpPr>
              <p:cNvPr id="40" name="Freeform 40"/>
              <p:cNvSpPr/>
              <p:nvPr/>
            </p:nvSpPr>
            <p:spPr>
              <a:xfrm>
                <a:off x="0" y="0"/>
                <a:ext cx="1301698" cy="1182302"/>
              </a:xfrm>
              <a:custGeom>
                <a:avLst/>
                <a:gdLst/>
                <a:ahLst/>
                <a:cxnLst/>
                <a:rect l="l" t="t" r="r" b="b"/>
                <a:pathLst>
                  <a:path w="1301698" h="1182302">
                    <a:moveTo>
                      <a:pt x="1177238" y="59690"/>
                    </a:moveTo>
                    <a:cubicBezTo>
                      <a:pt x="1212798" y="59690"/>
                      <a:pt x="1242008" y="88900"/>
                      <a:pt x="1242008" y="124460"/>
                    </a:cubicBezTo>
                    <a:lnTo>
                      <a:pt x="1242008" y="1057842"/>
                    </a:lnTo>
                    <a:cubicBezTo>
                      <a:pt x="1242008" y="1093402"/>
                      <a:pt x="1212798" y="1122612"/>
                      <a:pt x="1177238" y="1122612"/>
                    </a:cubicBezTo>
                    <a:lnTo>
                      <a:pt x="124460" y="1122612"/>
                    </a:lnTo>
                    <a:cubicBezTo>
                      <a:pt x="88900" y="1122612"/>
                      <a:pt x="59690" y="1093402"/>
                      <a:pt x="59690" y="1057842"/>
                    </a:cubicBezTo>
                    <a:lnTo>
                      <a:pt x="59690" y="124460"/>
                    </a:lnTo>
                    <a:cubicBezTo>
                      <a:pt x="59690" y="88900"/>
                      <a:pt x="88900" y="59690"/>
                      <a:pt x="124460" y="59690"/>
                    </a:cubicBezTo>
                    <a:lnTo>
                      <a:pt x="1177238" y="59690"/>
                    </a:lnTo>
                    <a:moveTo>
                      <a:pt x="1177238" y="0"/>
                    </a:moveTo>
                    <a:lnTo>
                      <a:pt x="124460" y="0"/>
                    </a:lnTo>
                    <a:cubicBezTo>
                      <a:pt x="55880" y="0"/>
                      <a:pt x="0" y="55880"/>
                      <a:pt x="0" y="124460"/>
                    </a:cubicBezTo>
                    <a:lnTo>
                      <a:pt x="0" y="1057842"/>
                    </a:lnTo>
                    <a:cubicBezTo>
                      <a:pt x="0" y="1126422"/>
                      <a:pt x="55880" y="1182302"/>
                      <a:pt x="124460" y="1182302"/>
                    </a:cubicBezTo>
                    <a:lnTo>
                      <a:pt x="1177238" y="1182302"/>
                    </a:lnTo>
                    <a:cubicBezTo>
                      <a:pt x="1245818" y="1182302"/>
                      <a:pt x="1301698" y="1126422"/>
                      <a:pt x="1301698" y="1057842"/>
                    </a:cubicBezTo>
                    <a:lnTo>
                      <a:pt x="1301698" y="124460"/>
                    </a:lnTo>
                    <a:cubicBezTo>
                      <a:pt x="1301698" y="55880"/>
                      <a:pt x="1245818" y="0"/>
                      <a:pt x="1177238" y="0"/>
                    </a:cubicBezTo>
                    <a:close/>
                  </a:path>
                </a:pathLst>
              </a:custGeom>
              <a:solidFill>
                <a:srgbClr val="242220"/>
              </a:solidFill>
            </p:spPr>
          </p:sp>
        </p:grpSp>
        <p:sp>
          <p:nvSpPr>
            <p:cNvPr id="41" name="TextBox 41"/>
            <p:cNvSpPr txBox="1"/>
            <p:nvPr/>
          </p:nvSpPr>
          <p:spPr>
            <a:xfrm>
              <a:off x="2593398" y="212711"/>
              <a:ext cx="10945173" cy="1812462"/>
            </a:xfrm>
            <a:prstGeom prst="rect">
              <a:avLst/>
            </a:prstGeom>
          </p:spPr>
          <p:txBody>
            <a:bodyPr wrap="square" lIns="0" tIns="0" rIns="0" bIns="0" rtlCol="0" anchor="t">
              <a:spAutoFit/>
            </a:bodyPr>
            <a:lstStyle/>
            <a:p>
              <a:pPr>
                <a:lnSpc>
                  <a:spcPts val="5326"/>
                </a:lnSpc>
              </a:pPr>
              <a:r>
                <a:rPr lang="en-US" sz="5326" dirty="0" err="1">
                  <a:solidFill>
                    <a:srgbClr val="242220"/>
                  </a:solidFill>
                  <a:latin typeface="Cambria" panose="02040503050406030204" pitchFamily="18" charset="0"/>
                  <a:ea typeface="Cambria" panose="02040503050406030204" pitchFamily="18" charset="0"/>
                </a:rPr>
                <a:t>Muốn</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thành</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công</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phải</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có</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thật</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nhiều</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ước</a:t>
              </a:r>
              <a:r>
                <a:rPr lang="en-US" sz="5326" dirty="0">
                  <a:solidFill>
                    <a:srgbClr val="242220"/>
                  </a:solidFill>
                  <a:latin typeface="Cambria" panose="02040503050406030204" pitchFamily="18" charset="0"/>
                  <a:ea typeface="Cambria" panose="02040503050406030204" pitchFamily="18" charset="0"/>
                </a:rPr>
                <a:t> </a:t>
              </a:r>
              <a:r>
                <a:rPr lang="en-US" sz="5326" dirty="0" err="1">
                  <a:solidFill>
                    <a:srgbClr val="242220"/>
                  </a:solidFill>
                  <a:latin typeface="Cambria" panose="02040503050406030204" pitchFamily="18" charset="0"/>
                  <a:ea typeface="Cambria" panose="02040503050406030204" pitchFamily="18" charset="0"/>
                </a:rPr>
                <a:t>mơ</a:t>
              </a:r>
              <a:r>
                <a:rPr lang="en-US" sz="5326" dirty="0">
                  <a:solidFill>
                    <a:srgbClr val="242220"/>
                  </a:solidFill>
                  <a:latin typeface="Cambria" panose="02040503050406030204" pitchFamily="18" charset="0"/>
                  <a:ea typeface="Cambria" panose="02040503050406030204" pitchFamily="18" charset="0"/>
                </a:rPr>
                <a:t>.</a:t>
              </a:r>
            </a:p>
          </p:txBody>
        </p:sp>
        <p:sp>
          <p:nvSpPr>
            <p:cNvPr id="42" name="TextBox 42"/>
            <p:cNvSpPr txBox="1"/>
            <p:nvPr/>
          </p:nvSpPr>
          <p:spPr>
            <a:xfrm>
              <a:off x="325149" y="650119"/>
              <a:ext cx="1882567" cy="1012451"/>
            </a:xfrm>
            <a:prstGeom prst="rect">
              <a:avLst/>
            </a:prstGeom>
          </p:spPr>
          <p:txBody>
            <a:bodyPr lIns="0" tIns="0" rIns="0" bIns="0" rtlCol="0" anchor="t">
              <a:spAutoFit/>
            </a:bodyPr>
            <a:lstStyle/>
            <a:p>
              <a:pPr algn="ctr">
                <a:lnSpc>
                  <a:spcPts val="5540"/>
                </a:lnSpc>
              </a:pPr>
              <a:r>
                <a:rPr lang="en-US" sz="5540">
                  <a:solidFill>
                    <a:srgbClr val="FFFFFF"/>
                  </a:solidFill>
                  <a:latin typeface="Nunito Bold Bold"/>
                </a:rPr>
                <a:t>D.</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5" presetClass="emph" presetSubtype="0" repeatCount="4000" fill="hold" nodeType="clickEffect">
                                  <p:stCondLst>
                                    <p:cond delay="0"/>
                                  </p:stCondLst>
                                  <p:childTnLst>
                                    <p:anim calcmode="discrete" valueType="str">
                                      <p:cBhvr>
                                        <p:cTn id="32" dur="1000" fill="hold"/>
                                        <p:tgtEl>
                                          <p:spTgt spid="16"/>
                                        </p:tgtEl>
                                        <p:attrNameLst>
                                          <p:attrName>style.visibility</p:attrName>
                                        </p:attrNameLst>
                                      </p:cBhvr>
                                      <p:tavLst>
                                        <p:tav tm="0">
                                          <p:val>
                                            <p:strVal val="hidden"/>
                                          </p:val>
                                        </p:tav>
                                        <p:tav tm="50000">
                                          <p:val>
                                            <p:strVal val="visible"/>
                                          </p:val>
                                        </p:tav>
                                      </p:tavLst>
                                    </p:anim>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Freeform 4"/>
          <p:cNvSpPr/>
          <p:nvPr/>
        </p:nvSpPr>
        <p:spPr>
          <a:xfrm>
            <a:off x="3429000" y="2419182"/>
            <a:ext cx="11658600" cy="5162718"/>
          </a:xfrm>
          <a:custGeom>
            <a:avLst/>
            <a:gdLst/>
            <a:ahLst/>
            <a:cxnLst/>
            <a:rect l="l" t="t" r="r" b="b"/>
            <a:pathLst>
              <a:path w="1541211" h="1286114">
                <a:moveTo>
                  <a:pt x="78614" y="0"/>
                </a:moveTo>
                <a:lnTo>
                  <a:pt x="1462596" y="0"/>
                </a:lnTo>
                <a:cubicBezTo>
                  <a:pt x="1506014" y="0"/>
                  <a:pt x="1541211" y="35197"/>
                  <a:pt x="1541211" y="78614"/>
                </a:cubicBezTo>
                <a:lnTo>
                  <a:pt x="1541211" y="1207500"/>
                </a:lnTo>
                <a:cubicBezTo>
                  <a:pt x="1541211" y="1250917"/>
                  <a:pt x="1506014" y="1286114"/>
                  <a:pt x="1462596" y="1286114"/>
                </a:cubicBezTo>
                <a:lnTo>
                  <a:pt x="78614" y="1286114"/>
                </a:lnTo>
                <a:cubicBezTo>
                  <a:pt x="35197" y="1286114"/>
                  <a:pt x="0" y="1250917"/>
                  <a:pt x="0" y="1207500"/>
                </a:cubicBezTo>
                <a:lnTo>
                  <a:pt x="0" y="78614"/>
                </a:lnTo>
                <a:cubicBezTo>
                  <a:pt x="0" y="35197"/>
                  <a:pt x="35197" y="0"/>
                  <a:pt x="78614" y="0"/>
                </a:cubicBezTo>
                <a:close/>
              </a:path>
            </a:pathLst>
          </a:custGeom>
          <a:solidFill>
            <a:srgbClr val="FFFFFF"/>
          </a:solidFill>
          <a:ln w="38100" cap="rnd">
            <a:solidFill>
              <a:srgbClr val="000000"/>
            </a:solidFill>
            <a:prstDash val="solid"/>
            <a:round/>
          </a:ln>
        </p:spPr>
      </p:sp>
      <p:sp>
        <p:nvSpPr>
          <p:cNvPr id="15" name="Rectangle 14"/>
          <p:cNvSpPr/>
          <p:nvPr/>
        </p:nvSpPr>
        <p:spPr>
          <a:xfrm>
            <a:off x="3505200" y="2705100"/>
            <a:ext cx="11353800" cy="5632311"/>
          </a:xfrm>
          <a:prstGeom prst="rect">
            <a:avLst/>
          </a:prstGeom>
          <a:noFill/>
          <a:ln w="38100">
            <a:noFill/>
          </a:ln>
        </p:spPr>
        <p:style>
          <a:lnRef idx="2">
            <a:schemeClr val="accent5"/>
          </a:lnRef>
          <a:fillRef idx="1">
            <a:schemeClr val="lt1"/>
          </a:fillRef>
          <a:effectRef idx="0">
            <a:schemeClr val="accent5"/>
          </a:effectRef>
          <a:fontRef idx="minor">
            <a:schemeClr val="dk1"/>
          </a:fontRef>
        </p:style>
        <p:txBody>
          <a:bodyPr wrap="square">
            <a:spAutoFit/>
          </a:bodyPr>
          <a:lstStyle/>
          <a:p>
            <a:pPr algn="just">
              <a:spcBef>
                <a:spcPct val="0"/>
              </a:spcBef>
            </a:pPr>
            <a:r>
              <a:rPr lang="en-US" sz="6000" dirty="0" err="1">
                <a:solidFill>
                  <a:schemeClr val="accent6">
                    <a:lumMod val="50000"/>
                  </a:schemeClr>
                </a:solidFill>
                <a:latin typeface="Cambria Bold"/>
              </a:rPr>
              <a:t>Cứ</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kiên</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trì</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cố</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gắng</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chúng</a:t>
            </a:r>
            <a:r>
              <a:rPr lang="en-US" sz="6000" dirty="0">
                <a:solidFill>
                  <a:schemeClr val="accent6">
                    <a:lumMod val="50000"/>
                  </a:schemeClr>
                </a:solidFill>
                <a:latin typeface="Cambria Bold"/>
              </a:rPr>
              <a:t> ta </a:t>
            </a:r>
            <a:r>
              <a:rPr lang="en-US" sz="6000" dirty="0" err="1">
                <a:solidFill>
                  <a:schemeClr val="accent6">
                    <a:lumMod val="50000"/>
                  </a:schemeClr>
                </a:solidFill>
                <a:latin typeface="Cambria Bold"/>
              </a:rPr>
              <a:t>sẽ</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thực</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hiện</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được</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ước</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mơ</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của</a:t>
            </a:r>
            <a:r>
              <a:rPr lang="en-US" sz="6000" dirty="0">
                <a:solidFill>
                  <a:schemeClr val="accent6">
                    <a:lumMod val="50000"/>
                  </a:schemeClr>
                </a:solidFill>
                <a:latin typeface="Cambria Bold"/>
              </a:rPr>
              <a:t> </a:t>
            </a:r>
            <a:r>
              <a:rPr lang="en-US" sz="6000" dirty="0" err="1">
                <a:solidFill>
                  <a:schemeClr val="accent6">
                    <a:lumMod val="50000"/>
                  </a:schemeClr>
                </a:solidFill>
                <a:latin typeface="Cambria Bold"/>
              </a:rPr>
              <a:t>mình</a:t>
            </a:r>
            <a:r>
              <a:rPr lang="en-US" sz="6000" dirty="0">
                <a:solidFill>
                  <a:schemeClr val="accent6">
                    <a:lumMod val="50000"/>
                  </a:schemeClr>
                </a:solidFill>
                <a:latin typeface="Cambria Bold"/>
              </a:rPr>
              <a:t>. </a:t>
            </a:r>
            <a:r>
              <a:rPr lang="en-US" sz="6000" b="1" dirty="0" err="1">
                <a:solidFill>
                  <a:schemeClr val="accent6">
                    <a:lumMod val="50000"/>
                  </a:schemeClr>
                </a:solidFill>
                <a:latin typeface="Cambria Bold"/>
              </a:rPr>
              <a:t>Hãy</a:t>
            </a:r>
            <a:r>
              <a:rPr lang="en-US" sz="6000" b="1" dirty="0">
                <a:solidFill>
                  <a:schemeClr val="accent6">
                    <a:lumMod val="50000"/>
                  </a:schemeClr>
                </a:solidFill>
                <a:latin typeface="Cambria Bold"/>
              </a:rPr>
              <a:t> </a:t>
            </a:r>
            <a:r>
              <a:rPr lang="en-US" sz="6000" b="1" dirty="0" err="1">
                <a:solidFill>
                  <a:schemeClr val="accent6">
                    <a:lumMod val="50000"/>
                  </a:schemeClr>
                </a:solidFill>
                <a:latin typeface="Cambria Bold"/>
              </a:rPr>
              <a:t>luôn</a:t>
            </a:r>
            <a:r>
              <a:rPr lang="en-US" sz="6000" b="1" dirty="0">
                <a:solidFill>
                  <a:schemeClr val="accent6">
                    <a:lumMod val="50000"/>
                  </a:schemeClr>
                </a:solidFill>
                <a:latin typeface="Cambria Bold"/>
              </a:rPr>
              <a:t> </a:t>
            </a:r>
            <a:r>
              <a:rPr lang="en-US" sz="6000" b="1" dirty="0" err="1">
                <a:solidFill>
                  <a:schemeClr val="accent6">
                    <a:lumMod val="50000"/>
                  </a:schemeClr>
                </a:solidFill>
                <a:latin typeface="Cambria Bold"/>
              </a:rPr>
              <a:t>b</a:t>
            </a:r>
            <a:r>
              <a:rPr lang="en-US" sz="6000" b="1" dirty="0" err="1">
                <a:solidFill>
                  <a:schemeClr val="accent6">
                    <a:lumMod val="50000"/>
                  </a:schemeClr>
                </a:solidFill>
                <a:latin typeface="Cambria" panose="02040503050406030204" pitchFamily="18" charset="0"/>
                <a:ea typeface="Cambria" panose="02040503050406030204" pitchFamily="18" charset="0"/>
              </a:rPr>
              <a:t>iết</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nuôi</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dưỡng</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ước</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mơ</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bảo</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vệ</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thực</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hiện</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ước</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mơ</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và</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lựa</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chọn</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của</a:t>
            </a:r>
            <a:r>
              <a:rPr lang="en-US" sz="6000" b="1" dirty="0">
                <a:solidFill>
                  <a:schemeClr val="accent6">
                    <a:lumMod val="50000"/>
                  </a:schemeClr>
                </a:solidFill>
                <a:latin typeface="Cambria" panose="02040503050406030204" pitchFamily="18" charset="0"/>
                <a:ea typeface="Cambria" panose="02040503050406030204" pitchFamily="18" charset="0"/>
              </a:rPr>
              <a:t> </a:t>
            </a:r>
            <a:r>
              <a:rPr lang="en-US" sz="6000" b="1" dirty="0" err="1">
                <a:solidFill>
                  <a:schemeClr val="accent6">
                    <a:lumMod val="50000"/>
                  </a:schemeClr>
                </a:solidFill>
                <a:latin typeface="Cambria" panose="02040503050406030204" pitchFamily="18" charset="0"/>
                <a:ea typeface="Cambria" panose="02040503050406030204" pitchFamily="18" charset="0"/>
              </a:rPr>
              <a:t>mình</a:t>
            </a:r>
            <a:r>
              <a:rPr lang="en-US" sz="6000" dirty="0">
                <a:solidFill>
                  <a:schemeClr val="accent6">
                    <a:lumMod val="50000"/>
                  </a:schemeClr>
                </a:solidFill>
                <a:latin typeface="Cambria" panose="02040503050406030204" pitchFamily="18" charset="0"/>
                <a:ea typeface="Cambria" panose="02040503050406030204" pitchFamily="18" charset="0"/>
              </a:rPr>
              <a:t>.</a:t>
            </a:r>
          </a:p>
          <a:p>
            <a:pPr algn="just">
              <a:spcBef>
                <a:spcPct val="0"/>
              </a:spcBef>
            </a:pPr>
            <a:endParaRPr lang="en-US" sz="6000" dirty="0">
              <a:solidFill>
                <a:schemeClr val="accent6">
                  <a:lumMod val="50000"/>
                </a:schemeClr>
              </a:solidFill>
              <a:latin typeface="Cambria Bold"/>
            </a:endParaRPr>
          </a:p>
        </p:txBody>
      </p:sp>
      <p:sp>
        <p:nvSpPr>
          <p:cNvPr id="23" name="Freeform 10"/>
          <p:cNvSpPr/>
          <p:nvPr/>
        </p:nvSpPr>
        <p:spPr>
          <a:xfrm>
            <a:off x="1" y="3543300"/>
            <a:ext cx="3505200" cy="6515100"/>
          </a:xfrm>
          <a:custGeom>
            <a:avLst/>
            <a:gdLst/>
            <a:ahLst/>
            <a:cxnLst/>
            <a:rect l="l" t="t" r="r" b="b"/>
            <a:pathLst>
              <a:path w="2533926" h="4784755">
                <a:moveTo>
                  <a:pt x="0" y="0"/>
                </a:moveTo>
                <a:lnTo>
                  <a:pt x="2533926" y="0"/>
                </a:lnTo>
                <a:lnTo>
                  <a:pt x="2533926" y="4784755"/>
                </a:lnTo>
                <a:lnTo>
                  <a:pt x="0" y="47847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Freeform 6"/>
          <p:cNvSpPr/>
          <p:nvPr/>
        </p:nvSpPr>
        <p:spPr>
          <a:xfrm>
            <a:off x="13182600" y="4893285"/>
            <a:ext cx="5105399" cy="5393715"/>
          </a:xfrm>
          <a:custGeom>
            <a:avLst/>
            <a:gdLst/>
            <a:ahLst/>
            <a:cxnLst/>
            <a:rect l="l" t="t" r="r" b="b"/>
            <a:pathLst>
              <a:path w="4609322" h="5143500">
                <a:moveTo>
                  <a:pt x="0" y="0"/>
                </a:moveTo>
                <a:lnTo>
                  <a:pt x="4609322" y="0"/>
                </a:lnTo>
                <a:lnTo>
                  <a:pt x="4609322" y="5143500"/>
                </a:lnTo>
                <a:lnTo>
                  <a:pt x="0" y="5143500"/>
                </a:lnTo>
                <a:lnTo>
                  <a:pt x="0" y="0"/>
                </a:lnTo>
                <a:close/>
              </a:path>
            </a:pathLst>
          </a:custGeom>
          <a:blipFill>
            <a:blip r:embed="rId5"/>
            <a:stretch>
              <a:fillRect/>
            </a:stretch>
          </a:blipFill>
        </p:spPr>
      </p:sp>
      <p:pic>
        <p:nvPicPr>
          <p:cNvPr id="25" name="Picture 24"/>
          <p:cNvPicPr>
            <a:picLocks noChangeAspect="1"/>
          </p:cNvPicPr>
          <p:nvPr/>
        </p:nvPicPr>
        <p:blipFill>
          <a:blip r:embed="rId6"/>
          <a:stretch>
            <a:fillRect/>
          </a:stretch>
        </p:blipFill>
        <p:spPr>
          <a:xfrm>
            <a:off x="4178357" y="280425"/>
            <a:ext cx="10388484" cy="1889924"/>
          </a:xfrm>
          <a:prstGeom prst="rect">
            <a:avLst/>
          </a:prstGeom>
        </p:spPr>
      </p:pic>
    </p:spTree>
    <p:extLst>
      <p:ext uri="{BB962C8B-B14F-4D97-AF65-F5344CB8AC3E}">
        <p14:creationId xmlns:p14="http://schemas.microsoft.com/office/powerpoint/2010/main" val="26950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37037"/>
            </a:stretch>
          </a:blipFill>
        </p:spPr>
      </p:sp>
      <p:sp>
        <p:nvSpPr>
          <p:cNvPr id="3" name="Freeform 3"/>
          <p:cNvSpPr/>
          <p:nvPr/>
        </p:nvSpPr>
        <p:spPr>
          <a:xfrm>
            <a:off x="0" y="7447430"/>
            <a:ext cx="7575094" cy="4693402"/>
          </a:xfrm>
          <a:custGeom>
            <a:avLst/>
            <a:gdLst/>
            <a:ahLst/>
            <a:cxnLst/>
            <a:rect l="l" t="t" r="r" b="b"/>
            <a:pathLst>
              <a:path w="7575094" h="4693402">
                <a:moveTo>
                  <a:pt x="0" y="0"/>
                </a:moveTo>
                <a:lnTo>
                  <a:pt x="7575094" y="0"/>
                </a:lnTo>
                <a:lnTo>
                  <a:pt x="7575094" y="4693401"/>
                </a:lnTo>
                <a:lnTo>
                  <a:pt x="0" y="4693401"/>
                </a:lnTo>
                <a:lnTo>
                  <a:pt x="0" y="0"/>
                </a:lnTo>
                <a:close/>
              </a:path>
            </a:pathLst>
          </a:custGeom>
          <a:blipFill>
            <a:blip r:embed="rId3"/>
            <a:stretch>
              <a:fillRect/>
            </a:stretch>
          </a:blipFill>
        </p:spPr>
      </p:sp>
      <p:sp>
        <p:nvSpPr>
          <p:cNvPr id="4" name="Freeform 4"/>
          <p:cNvSpPr/>
          <p:nvPr/>
        </p:nvSpPr>
        <p:spPr>
          <a:xfrm flipH="1">
            <a:off x="10712906" y="7447430"/>
            <a:ext cx="7575094" cy="4693402"/>
          </a:xfrm>
          <a:custGeom>
            <a:avLst/>
            <a:gdLst/>
            <a:ahLst/>
            <a:cxnLst/>
            <a:rect l="l" t="t" r="r" b="b"/>
            <a:pathLst>
              <a:path w="7575094" h="4693402">
                <a:moveTo>
                  <a:pt x="7575094" y="0"/>
                </a:moveTo>
                <a:lnTo>
                  <a:pt x="0" y="0"/>
                </a:lnTo>
                <a:lnTo>
                  <a:pt x="0" y="4693401"/>
                </a:lnTo>
                <a:lnTo>
                  <a:pt x="7575094" y="4693401"/>
                </a:lnTo>
                <a:lnTo>
                  <a:pt x="7575094" y="0"/>
                </a:lnTo>
                <a:close/>
              </a:path>
            </a:pathLst>
          </a:custGeom>
          <a:blipFill>
            <a:blip r:embed="rId3"/>
            <a:stretch>
              <a:fillRect/>
            </a:stretch>
          </a:blipFill>
        </p:spPr>
      </p:sp>
      <p:sp>
        <p:nvSpPr>
          <p:cNvPr id="5" name="Freeform 5"/>
          <p:cNvSpPr/>
          <p:nvPr/>
        </p:nvSpPr>
        <p:spPr>
          <a:xfrm>
            <a:off x="-1293669" y="3580066"/>
            <a:ext cx="2587338" cy="5678234"/>
          </a:xfrm>
          <a:custGeom>
            <a:avLst/>
            <a:gdLst/>
            <a:ahLst/>
            <a:cxnLst/>
            <a:rect l="l" t="t" r="r" b="b"/>
            <a:pathLst>
              <a:path w="2587338" h="5678234">
                <a:moveTo>
                  <a:pt x="0" y="0"/>
                </a:moveTo>
                <a:lnTo>
                  <a:pt x="2587338" y="0"/>
                </a:lnTo>
                <a:lnTo>
                  <a:pt x="2587338" y="5678234"/>
                </a:lnTo>
                <a:lnTo>
                  <a:pt x="0" y="5678234"/>
                </a:lnTo>
                <a:lnTo>
                  <a:pt x="0" y="0"/>
                </a:lnTo>
                <a:close/>
              </a:path>
            </a:pathLst>
          </a:custGeom>
          <a:blipFill>
            <a:blip r:embed="rId4"/>
            <a:stretch>
              <a:fillRect/>
            </a:stretch>
          </a:blipFill>
        </p:spPr>
      </p:sp>
      <p:sp>
        <p:nvSpPr>
          <p:cNvPr id="6" name="Freeform 6"/>
          <p:cNvSpPr/>
          <p:nvPr/>
        </p:nvSpPr>
        <p:spPr>
          <a:xfrm>
            <a:off x="6311529" y="5143500"/>
            <a:ext cx="5664943" cy="5679141"/>
          </a:xfrm>
          <a:custGeom>
            <a:avLst/>
            <a:gdLst/>
            <a:ahLst/>
            <a:cxnLst/>
            <a:rect l="l" t="t" r="r" b="b"/>
            <a:pathLst>
              <a:path w="5664943" h="5679141">
                <a:moveTo>
                  <a:pt x="0" y="0"/>
                </a:moveTo>
                <a:lnTo>
                  <a:pt x="5664942" y="0"/>
                </a:lnTo>
                <a:lnTo>
                  <a:pt x="5664942" y="5679141"/>
                </a:lnTo>
                <a:lnTo>
                  <a:pt x="0" y="5679141"/>
                </a:lnTo>
                <a:lnTo>
                  <a:pt x="0" y="0"/>
                </a:lnTo>
                <a:close/>
              </a:path>
            </a:pathLst>
          </a:custGeom>
          <a:blipFill>
            <a:blip r:embed="rId5"/>
            <a:stretch>
              <a:fillRect/>
            </a:stretch>
          </a:blipFill>
        </p:spPr>
      </p:sp>
      <p:sp>
        <p:nvSpPr>
          <p:cNvPr id="7" name="Freeform 7"/>
          <p:cNvSpPr/>
          <p:nvPr/>
        </p:nvSpPr>
        <p:spPr>
          <a:xfrm>
            <a:off x="15341663" y="1028700"/>
            <a:ext cx="2426188" cy="3051809"/>
          </a:xfrm>
          <a:custGeom>
            <a:avLst/>
            <a:gdLst/>
            <a:ahLst/>
            <a:cxnLst/>
            <a:rect l="l" t="t" r="r" b="b"/>
            <a:pathLst>
              <a:path w="2426188" h="3051809">
                <a:moveTo>
                  <a:pt x="0" y="0"/>
                </a:moveTo>
                <a:lnTo>
                  <a:pt x="2426188" y="0"/>
                </a:lnTo>
                <a:lnTo>
                  <a:pt x="2426188" y="3051809"/>
                </a:lnTo>
                <a:lnTo>
                  <a:pt x="0" y="3051809"/>
                </a:lnTo>
                <a:lnTo>
                  <a:pt x="0" y="0"/>
                </a:lnTo>
                <a:close/>
              </a:path>
            </a:pathLst>
          </a:custGeom>
          <a:blipFill>
            <a:blip r:embed="rId6"/>
            <a:stretch>
              <a:fillRect/>
            </a:stretch>
          </a:blipFill>
        </p:spPr>
      </p:sp>
      <p:sp>
        <p:nvSpPr>
          <p:cNvPr id="8" name="Freeform 8"/>
          <p:cNvSpPr/>
          <p:nvPr/>
        </p:nvSpPr>
        <p:spPr>
          <a:xfrm rot="375086">
            <a:off x="1390439" y="971165"/>
            <a:ext cx="1157244" cy="1840547"/>
          </a:xfrm>
          <a:custGeom>
            <a:avLst/>
            <a:gdLst/>
            <a:ahLst/>
            <a:cxnLst/>
            <a:rect l="l" t="t" r="r" b="b"/>
            <a:pathLst>
              <a:path w="1157244" h="1840547">
                <a:moveTo>
                  <a:pt x="0" y="0"/>
                </a:moveTo>
                <a:lnTo>
                  <a:pt x="1157244" y="0"/>
                </a:lnTo>
                <a:lnTo>
                  <a:pt x="1157244" y="1840547"/>
                </a:lnTo>
                <a:lnTo>
                  <a:pt x="0" y="1840547"/>
                </a:lnTo>
                <a:lnTo>
                  <a:pt x="0" y="0"/>
                </a:lnTo>
                <a:close/>
              </a:path>
            </a:pathLst>
          </a:custGeom>
          <a:blipFill>
            <a:blip r:embed="rId7"/>
            <a:stretch>
              <a:fillRect/>
            </a:stretch>
          </a:blipFill>
        </p:spPr>
      </p:sp>
      <p:pic>
        <p:nvPicPr>
          <p:cNvPr id="11" name="Picture 10"/>
          <p:cNvPicPr>
            <a:picLocks noChangeAspect="1"/>
          </p:cNvPicPr>
          <p:nvPr/>
        </p:nvPicPr>
        <p:blipFill>
          <a:blip r:embed="rId8"/>
          <a:stretch>
            <a:fillRect/>
          </a:stretch>
        </p:blipFill>
        <p:spPr>
          <a:xfrm>
            <a:off x="703102" y="776779"/>
            <a:ext cx="15229128" cy="4243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77" y="2256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3920" r="-13920"/>
            </a:stretch>
          </a:blipFill>
        </p:spPr>
      </p:sp>
      <p:grpSp>
        <p:nvGrpSpPr>
          <p:cNvPr id="3" name="Group 3"/>
          <p:cNvGrpSpPr/>
          <p:nvPr/>
        </p:nvGrpSpPr>
        <p:grpSpPr>
          <a:xfrm>
            <a:off x="0" y="2757600"/>
            <a:ext cx="18586884" cy="5974773"/>
            <a:chOff x="0" y="0"/>
            <a:chExt cx="45219913" cy="12164821"/>
          </a:xfrm>
        </p:grpSpPr>
        <p:sp>
          <p:nvSpPr>
            <p:cNvPr id="4" name="Freeform 4"/>
            <p:cNvSpPr/>
            <p:nvPr/>
          </p:nvSpPr>
          <p:spPr>
            <a:xfrm>
              <a:off x="72390" y="72390"/>
              <a:ext cx="45075133" cy="12020042"/>
            </a:xfrm>
            <a:custGeom>
              <a:avLst/>
              <a:gdLst/>
              <a:ahLst/>
              <a:cxnLst/>
              <a:rect l="l" t="t" r="r" b="b"/>
              <a:pathLst>
                <a:path w="45075133" h="12020042">
                  <a:moveTo>
                    <a:pt x="0" y="0"/>
                  </a:moveTo>
                  <a:lnTo>
                    <a:pt x="45075133" y="0"/>
                  </a:lnTo>
                  <a:lnTo>
                    <a:pt x="45075133" y="12020042"/>
                  </a:lnTo>
                  <a:lnTo>
                    <a:pt x="0" y="12020042"/>
                  </a:lnTo>
                  <a:lnTo>
                    <a:pt x="0" y="0"/>
                  </a:lnTo>
                  <a:close/>
                </a:path>
              </a:pathLst>
            </a:custGeom>
            <a:solidFill>
              <a:srgbClr val="0097B2"/>
            </a:solidFill>
          </p:spPr>
        </p:sp>
        <p:sp>
          <p:nvSpPr>
            <p:cNvPr id="5" name="Freeform 5"/>
            <p:cNvSpPr/>
            <p:nvPr/>
          </p:nvSpPr>
          <p:spPr>
            <a:xfrm>
              <a:off x="0" y="0"/>
              <a:ext cx="45219913" cy="12164822"/>
            </a:xfrm>
            <a:custGeom>
              <a:avLst/>
              <a:gdLst/>
              <a:ahLst/>
              <a:cxnLst/>
              <a:rect l="l" t="t" r="r" b="b"/>
              <a:pathLst>
                <a:path w="45219913" h="12164822">
                  <a:moveTo>
                    <a:pt x="45075134" y="12020042"/>
                  </a:moveTo>
                  <a:lnTo>
                    <a:pt x="45219913" y="12020042"/>
                  </a:lnTo>
                  <a:lnTo>
                    <a:pt x="45219913" y="12164822"/>
                  </a:lnTo>
                  <a:lnTo>
                    <a:pt x="45075134" y="12164822"/>
                  </a:lnTo>
                  <a:lnTo>
                    <a:pt x="45075134" y="12020042"/>
                  </a:lnTo>
                  <a:close/>
                  <a:moveTo>
                    <a:pt x="0" y="144780"/>
                  </a:moveTo>
                  <a:lnTo>
                    <a:pt x="144780" y="144780"/>
                  </a:lnTo>
                  <a:lnTo>
                    <a:pt x="144780" y="12020042"/>
                  </a:lnTo>
                  <a:lnTo>
                    <a:pt x="0" y="12020042"/>
                  </a:lnTo>
                  <a:lnTo>
                    <a:pt x="0" y="144780"/>
                  </a:lnTo>
                  <a:close/>
                  <a:moveTo>
                    <a:pt x="0" y="12020042"/>
                  </a:moveTo>
                  <a:lnTo>
                    <a:pt x="144780" y="12020042"/>
                  </a:lnTo>
                  <a:lnTo>
                    <a:pt x="144780" y="12164822"/>
                  </a:lnTo>
                  <a:lnTo>
                    <a:pt x="0" y="12164822"/>
                  </a:lnTo>
                  <a:lnTo>
                    <a:pt x="0" y="12020042"/>
                  </a:lnTo>
                  <a:close/>
                  <a:moveTo>
                    <a:pt x="45075134" y="144780"/>
                  </a:moveTo>
                  <a:lnTo>
                    <a:pt x="45219913" y="144780"/>
                  </a:lnTo>
                  <a:lnTo>
                    <a:pt x="45219913" y="12020042"/>
                  </a:lnTo>
                  <a:lnTo>
                    <a:pt x="45075134" y="12020042"/>
                  </a:lnTo>
                  <a:lnTo>
                    <a:pt x="45075134" y="144780"/>
                  </a:lnTo>
                  <a:close/>
                  <a:moveTo>
                    <a:pt x="144780" y="12020042"/>
                  </a:moveTo>
                  <a:lnTo>
                    <a:pt x="45075134" y="12020042"/>
                  </a:lnTo>
                  <a:lnTo>
                    <a:pt x="45075134" y="12164822"/>
                  </a:lnTo>
                  <a:lnTo>
                    <a:pt x="144780" y="12164822"/>
                  </a:lnTo>
                  <a:lnTo>
                    <a:pt x="144780" y="12020042"/>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232194" y="3234251"/>
            <a:ext cx="17842902" cy="5021471"/>
            <a:chOff x="-10607" y="0"/>
            <a:chExt cx="41435768" cy="9638862"/>
          </a:xfrm>
        </p:grpSpPr>
        <p:sp>
          <p:nvSpPr>
            <p:cNvPr id="7" name="Freeform 7"/>
            <p:cNvSpPr/>
            <p:nvPr/>
          </p:nvSpPr>
          <p:spPr>
            <a:xfrm>
              <a:off x="-10607" y="72389"/>
              <a:ext cx="41280380" cy="9494081"/>
            </a:xfrm>
            <a:custGeom>
              <a:avLst/>
              <a:gdLst/>
              <a:ahLst/>
              <a:cxnLst/>
              <a:rect l="l" t="t" r="r" b="b"/>
              <a:pathLst>
                <a:path w="41280382" h="9494082">
                  <a:moveTo>
                    <a:pt x="0" y="0"/>
                  </a:moveTo>
                  <a:lnTo>
                    <a:pt x="41280382" y="0"/>
                  </a:lnTo>
                  <a:lnTo>
                    <a:pt x="41280382" y="9494082"/>
                  </a:lnTo>
                  <a:lnTo>
                    <a:pt x="0" y="9494082"/>
                  </a:lnTo>
                  <a:lnTo>
                    <a:pt x="0" y="0"/>
                  </a:lnTo>
                  <a:close/>
                </a:path>
              </a:pathLst>
            </a:custGeom>
            <a:solidFill>
              <a:srgbClr val="FFFFFF"/>
            </a:solidFill>
          </p:spPr>
        </p:sp>
        <p:sp>
          <p:nvSpPr>
            <p:cNvPr id="8" name="Freeform 8"/>
            <p:cNvSpPr/>
            <p:nvPr/>
          </p:nvSpPr>
          <p:spPr>
            <a:xfrm>
              <a:off x="0" y="0"/>
              <a:ext cx="41425161" cy="9638862"/>
            </a:xfrm>
            <a:custGeom>
              <a:avLst/>
              <a:gdLst/>
              <a:ahLst/>
              <a:cxnLst/>
              <a:rect l="l" t="t" r="r" b="b"/>
              <a:pathLst>
                <a:path w="41425161" h="9638862">
                  <a:moveTo>
                    <a:pt x="41280383" y="9494082"/>
                  </a:moveTo>
                  <a:lnTo>
                    <a:pt x="41425161" y="9494082"/>
                  </a:lnTo>
                  <a:lnTo>
                    <a:pt x="41425161" y="9638862"/>
                  </a:lnTo>
                  <a:lnTo>
                    <a:pt x="41280383" y="9638862"/>
                  </a:lnTo>
                  <a:lnTo>
                    <a:pt x="41280383" y="9494082"/>
                  </a:lnTo>
                  <a:close/>
                  <a:moveTo>
                    <a:pt x="0" y="144780"/>
                  </a:moveTo>
                  <a:lnTo>
                    <a:pt x="144780" y="144780"/>
                  </a:lnTo>
                  <a:lnTo>
                    <a:pt x="144780" y="9494082"/>
                  </a:lnTo>
                  <a:lnTo>
                    <a:pt x="0" y="9494082"/>
                  </a:lnTo>
                  <a:lnTo>
                    <a:pt x="0" y="144780"/>
                  </a:lnTo>
                  <a:close/>
                  <a:moveTo>
                    <a:pt x="0" y="9494082"/>
                  </a:moveTo>
                  <a:lnTo>
                    <a:pt x="144780" y="9494082"/>
                  </a:lnTo>
                  <a:lnTo>
                    <a:pt x="144780" y="9638862"/>
                  </a:lnTo>
                  <a:lnTo>
                    <a:pt x="0" y="9638862"/>
                  </a:lnTo>
                  <a:lnTo>
                    <a:pt x="0" y="9494082"/>
                  </a:lnTo>
                  <a:close/>
                  <a:moveTo>
                    <a:pt x="41280383" y="144780"/>
                  </a:moveTo>
                  <a:lnTo>
                    <a:pt x="41425161" y="144780"/>
                  </a:lnTo>
                  <a:lnTo>
                    <a:pt x="41425161" y="9494082"/>
                  </a:lnTo>
                  <a:lnTo>
                    <a:pt x="41280383" y="9494082"/>
                  </a:lnTo>
                  <a:lnTo>
                    <a:pt x="41280383" y="144780"/>
                  </a:lnTo>
                  <a:close/>
                  <a:moveTo>
                    <a:pt x="144780" y="9494082"/>
                  </a:moveTo>
                  <a:lnTo>
                    <a:pt x="41280383" y="9494082"/>
                  </a:lnTo>
                  <a:lnTo>
                    <a:pt x="41280383" y="9638862"/>
                  </a:lnTo>
                  <a:lnTo>
                    <a:pt x="144780" y="9638862"/>
                  </a:lnTo>
                  <a:lnTo>
                    <a:pt x="144780" y="9494082"/>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sp>
        <p:nvSpPr>
          <p:cNvPr id="9" name="TextBox 9"/>
          <p:cNvSpPr txBox="1"/>
          <p:nvPr/>
        </p:nvSpPr>
        <p:spPr>
          <a:xfrm>
            <a:off x="-2962049" y="308859"/>
            <a:ext cx="10388154" cy="1522853"/>
          </a:xfrm>
          <a:prstGeom prst="rect">
            <a:avLst/>
          </a:prstGeom>
        </p:spPr>
        <p:txBody>
          <a:bodyPr lIns="0" tIns="0" rIns="0" bIns="0" rtlCol="0" anchor="t">
            <a:spAutoFit/>
          </a:bodyPr>
          <a:lstStyle/>
          <a:p>
            <a:pPr algn="ctr">
              <a:lnSpc>
                <a:spcPts val="13300"/>
              </a:lnSpc>
            </a:pPr>
            <a:r>
              <a:rPr lang="en-US" sz="9500" dirty="0">
                <a:ln w="38100">
                  <a:solidFill>
                    <a:schemeClr val="tx1"/>
                  </a:solidFill>
                </a:ln>
                <a:solidFill>
                  <a:schemeClr val="bg1"/>
                </a:solidFill>
                <a:latin typeface="Funtastic"/>
              </a:rPr>
              <a:t>CÂU 1</a:t>
            </a:r>
          </a:p>
        </p:txBody>
      </p:sp>
      <p:sp>
        <p:nvSpPr>
          <p:cNvPr id="10" name="Freeform 10"/>
          <p:cNvSpPr/>
          <p:nvPr/>
        </p:nvSpPr>
        <p:spPr>
          <a:xfrm>
            <a:off x="277346" y="8893774"/>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4565145" y="8918046"/>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a:off x="15108695" y="7507184"/>
            <a:ext cx="2862004" cy="2611779"/>
          </a:xfrm>
          <a:custGeom>
            <a:avLst/>
            <a:gdLst/>
            <a:ahLst/>
            <a:cxnLst/>
            <a:rect l="l" t="t" r="r" b="b"/>
            <a:pathLst>
              <a:path w="5241783" h="4114800">
                <a:moveTo>
                  <a:pt x="0" y="0"/>
                </a:moveTo>
                <a:lnTo>
                  <a:pt x="5241783" y="0"/>
                </a:lnTo>
                <a:lnTo>
                  <a:pt x="524178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Rectangle 14"/>
          <p:cNvSpPr/>
          <p:nvPr/>
        </p:nvSpPr>
        <p:spPr>
          <a:xfrm>
            <a:off x="4043616" y="308859"/>
            <a:ext cx="12872784" cy="1938992"/>
          </a:xfrm>
          <a:prstGeom prst="rect">
            <a:avLst/>
          </a:prstGeom>
          <a:ln w="38100">
            <a:solidFill>
              <a:schemeClr val="tx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0"/>
              </a:spcBef>
            </a:pPr>
            <a:r>
              <a:rPr lang="en-US" sz="6000" dirty="0" err="1">
                <a:solidFill>
                  <a:srgbClr val="04697B"/>
                </a:solidFill>
                <a:latin typeface="Cambria Bold"/>
              </a:rPr>
              <a:t>Tìm</a:t>
            </a:r>
            <a:r>
              <a:rPr lang="en-US" sz="6000" dirty="0">
                <a:solidFill>
                  <a:srgbClr val="04697B"/>
                </a:solidFill>
                <a:latin typeface="Cambria Bold"/>
              </a:rPr>
              <a:t> </a:t>
            </a:r>
            <a:r>
              <a:rPr lang="en-US" sz="6000" dirty="0" err="1">
                <a:solidFill>
                  <a:srgbClr val="04697B"/>
                </a:solidFill>
                <a:latin typeface="Cambria Bold"/>
              </a:rPr>
              <a:t>các</a:t>
            </a:r>
            <a:r>
              <a:rPr lang="en-US" sz="6000" dirty="0">
                <a:solidFill>
                  <a:srgbClr val="04697B"/>
                </a:solidFill>
                <a:latin typeface="Cambria Bold"/>
              </a:rPr>
              <a:t> </a:t>
            </a:r>
            <a:r>
              <a:rPr lang="en-US" sz="6000" dirty="0" err="1">
                <a:solidFill>
                  <a:srgbClr val="04697B"/>
                </a:solidFill>
                <a:latin typeface="Cambria Bold"/>
              </a:rPr>
              <a:t>danh</a:t>
            </a:r>
            <a:r>
              <a:rPr lang="en-US" sz="6000" dirty="0">
                <a:solidFill>
                  <a:srgbClr val="04697B"/>
                </a:solidFill>
                <a:latin typeface="Cambria Bold"/>
              </a:rPr>
              <a:t> </a:t>
            </a:r>
            <a:r>
              <a:rPr lang="en-US" sz="6000" dirty="0" err="1">
                <a:solidFill>
                  <a:srgbClr val="04697B"/>
                </a:solidFill>
                <a:latin typeface="Cambria Bold"/>
              </a:rPr>
              <a:t>từ</a:t>
            </a:r>
            <a:r>
              <a:rPr lang="en-US" sz="6000" dirty="0">
                <a:solidFill>
                  <a:srgbClr val="04697B"/>
                </a:solidFill>
                <a:latin typeface="Cambria Bold"/>
              </a:rPr>
              <a:t> </a:t>
            </a:r>
            <a:r>
              <a:rPr lang="en-US" sz="6000" dirty="0" err="1">
                <a:solidFill>
                  <a:srgbClr val="04697B"/>
                </a:solidFill>
                <a:latin typeface="Cambria Bold"/>
              </a:rPr>
              <a:t>chỉ</a:t>
            </a:r>
            <a:r>
              <a:rPr lang="en-US" sz="6000" dirty="0">
                <a:solidFill>
                  <a:srgbClr val="04697B"/>
                </a:solidFill>
                <a:latin typeface="Cambria Bold"/>
              </a:rPr>
              <a:t> </a:t>
            </a:r>
            <a:r>
              <a:rPr lang="en-US" sz="6000" dirty="0" err="1">
                <a:solidFill>
                  <a:srgbClr val="04697B"/>
                </a:solidFill>
                <a:latin typeface="Cambria Bold"/>
              </a:rPr>
              <a:t>người</a:t>
            </a:r>
            <a:r>
              <a:rPr lang="en-US" sz="6000" dirty="0">
                <a:solidFill>
                  <a:srgbClr val="04697B"/>
                </a:solidFill>
                <a:latin typeface="Cambria Bold"/>
              </a:rPr>
              <a:t> </a:t>
            </a:r>
            <a:r>
              <a:rPr lang="en-US" sz="6000" dirty="0" err="1">
                <a:solidFill>
                  <a:srgbClr val="04697B"/>
                </a:solidFill>
                <a:latin typeface="Cambria Bold"/>
              </a:rPr>
              <a:t>làm</a:t>
            </a:r>
            <a:r>
              <a:rPr lang="en-US" sz="6000" dirty="0">
                <a:solidFill>
                  <a:srgbClr val="04697B"/>
                </a:solidFill>
                <a:latin typeface="Cambria Bold"/>
              </a:rPr>
              <a:t> </a:t>
            </a:r>
            <a:r>
              <a:rPr lang="en-US" sz="6000" dirty="0" err="1">
                <a:solidFill>
                  <a:srgbClr val="04697B"/>
                </a:solidFill>
                <a:latin typeface="Cambria Bold"/>
              </a:rPr>
              <a:t>việc</a:t>
            </a:r>
            <a:r>
              <a:rPr lang="en-US" sz="6000" dirty="0">
                <a:solidFill>
                  <a:srgbClr val="04697B"/>
                </a:solidFill>
                <a:latin typeface="Cambria Bold"/>
              </a:rPr>
              <a:t> </a:t>
            </a:r>
            <a:r>
              <a:rPr lang="en-US" sz="6000" dirty="0" err="1">
                <a:solidFill>
                  <a:srgbClr val="04697B"/>
                </a:solidFill>
                <a:latin typeface="Cambria Bold"/>
              </a:rPr>
              <a:t>trên</a:t>
            </a:r>
            <a:r>
              <a:rPr lang="en-US" sz="6000" dirty="0">
                <a:solidFill>
                  <a:srgbClr val="04697B"/>
                </a:solidFill>
                <a:latin typeface="Cambria Bold"/>
              </a:rPr>
              <a:t> </a:t>
            </a:r>
            <a:r>
              <a:rPr lang="en-US" sz="6000" dirty="0" err="1">
                <a:solidFill>
                  <a:srgbClr val="04697B"/>
                </a:solidFill>
                <a:latin typeface="Cambria Bold"/>
              </a:rPr>
              <a:t>biển</a:t>
            </a:r>
            <a:r>
              <a:rPr lang="en-US" sz="6000" dirty="0">
                <a:solidFill>
                  <a:srgbClr val="04697B"/>
                </a:solidFill>
                <a:latin typeface="Cambria Bold"/>
              </a:rPr>
              <a:t> </a:t>
            </a:r>
            <a:r>
              <a:rPr lang="en-US" sz="6000" dirty="0" err="1">
                <a:solidFill>
                  <a:srgbClr val="04697B"/>
                </a:solidFill>
                <a:latin typeface="Cambria Bold"/>
              </a:rPr>
              <a:t>trong</a:t>
            </a:r>
            <a:r>
              <a:rPr lang="en-US" sz="6000" dirty="0">
                <a:solidFill>
                  <a:srgbClr val="04697B"/>
                </a:solidFill>
                <a:latin typeface="Cambria Bold"/>
              </a:rPr>
              <a:t> </a:t>
            </a:r>
            <a:r>
              <a:rPr lang="en-US" sz="6000" dirty="0" err="1">
                <a:solidFill>
                  <a:srgbClr val="04697B"/>
                </a:solidFill>
                <a:latin typeface="Cambria Bold"/>
              </a:rPr>
              <a:t>đoạn</a:t>
            </a:r>
            <a:r>
              <a:rPr lang="en-US" sz="6000" dirty="0">
                <a:solidFill>
                  <a:srgbClr val="04697B"/>
                </a:solidFill>
                <a:latin typeface="Cambria Bold"/>
              </a:rPr>
              <a:t> </a:t>
            </a:r>
            <a:r>
              <a:rPr lang="en-US" sz="6000" dirty="0" err="1">
                <a:solidFill>
                  <a:srgbClr val="04697B"/>
                </a:solidFill>
                <a:latin typeface="Cambria Bold"/>
              </a:rPr>
              <a:t>dưới</a:t>
            </a:r>
            <a:r>
              <a:rPr lang="en-US" sz="6000" dirty="0">
                <a:solidFill>
                  <a:srgbClr val="04697B"/>
                </a:solidFill>
                <a:latin typeface="Cambria Bold"/>
              </a:rPr>
              <a:t> </a:t>
            </a:r>
            <a:r>
              <a:rPr lang="en-US" sz="6000" dirty="0" err="1">
                <a:solidFill>
                  <a:srgbClr val="04697B"/>
                </a:solidFill>
                <a:latin typeface="Cambria Bold"/>
              </a:rPr>
              <a:t>đây</a:t>
            </a:r>
            <a:r>
              <a:rPr lang="en-US" sz="6000" dirty="0">
                <a:solidFill>
                  <a:srgbClr val="04697B"/>
                </a:solidFill>
                <a:latin typeface="Cambria Bold"/>
              </a:rPr>
              <a:t>:</a:t>
            </a:r>
          </a:p>
        </p:txBody>
      </p:sp>
      <p:sp>
        <p:nvSpPr>
          <p:cNvPr id="14" name="Freeform 14"/>
          <p:cNvSpPr/>
          <p:nvPr/>
        </p:nvSpPr>
        <p:spPr>
          <a:xfrm>
            <a:off x="15775614" y="1047523"/>
            <a:ext cx="2711816" cy="223529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194" y="8031205"/>
            <a:ext cx="5101806" cy="2338880"/>
          </a:xfrm>
          <a:prstGeom prst="rect">
            <a:avLst/>
          </a:prstGeom>
        </p:spPr>
      </p:pic>
      <p:sp>
        <p:nvSpPr>
          <p:cNvPr id="17" name="Rectangle 16"/>
          <p:cNvSpPr/>
          <p:nvPr/>
        </p:nvSpPr>
        <p:spPr>
          <a:xfrm>
            <a:off x="8270208" y="3543300"/>
            <a:ext cx="2550192"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419600" y="5363986"/>
            <a:ext cx="2133600"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623922" y="5363986"/>
            <a:ext cx="4739318"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444191" y="5332122"/>
            <a:ext cx="3491010" cy="76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2"/>
          <p:cNvSpPr txBox="1"/>
          <p:nvPr/>
        </p:nvSpPr>
        <p:spPr>
          <a:xfrm>
            <a:off x="694036" y="3468918"/>
            <a:ext cx="16599318" cy="4488408"/>
          </a:xfrm>
          <a:prstGeom prst="rect">
            <a:avLst/>
          </a:prstGeom>
        </p:spPr>
        <p:txBody>
          <a:bodyPr wrap="square" lIns="0" tIns="0" rIns="0" bIns="0" rtlCol="0" anchor="t">
            <a:spAutoFit/>
          </a:bodyPr>
          <a:lstStyle/>
          <a:p>
            <a:pPr algn="just">
              <a:lnSpc>
                <a:spcPts val="7000"/>
              </a:lnSpc>
              <a:spcBef>
                <a:spcPct val="0"/>
              </a:spcBef>
            </a:pP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Anh</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lên</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tàu</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trở</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thành</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thuỷ</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thủ</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hằng</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ngày</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được</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nhìn</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thấy</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biển</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cả</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mênh</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mông</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Một</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lần</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trong</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đêm</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bão</a:t>
            </a:r>
            <a:r>
              <a:rPr lang="en-US" sz="5000" dirty="0">
                <a:solidFill>
                  <a:schemeClr val="tx1">
                    <a:lumMod val="85000"/>
                    <a:lumOff val="15000"/>
                  </a:schemeClr>
                </a:solidFill>
                <a:latin typeface="Cambria Bold"/>
              </a:rPr>
              <a:t> to, </a:t>
            </a:r>
            <a:r>
              <a:rPr lang="en-US" sz="5000" dirty="0" err="1">
                <a:solidFill>
                  <a:schemeClr val="tx1">
                    <a:lumMod val="85000"/>
                    <a:lumOff val="15000"/>
                  </a:schemeClr>
                </a:solidFill>
                <a:latin typeface="Cambria Bold"/>
              </a:rPr>
              <a:t>tàu</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của</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anh</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gặp</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hải</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tặc</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Thuyền</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trưởng</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thuyền</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phó</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đều</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gặp</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nạn</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Anh</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bình</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tĩnh</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hướng</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dẫn</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mọi</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người</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đối</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phó</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với</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mưa</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bão</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và</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chiến</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thắng</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hải</a:t>
            </a:r>
            <a:r>
              <a:rPr lang="en-US" sz="5000" dirty="0">
                <a:solidFill>
                  <a:schemeClr val="tx1">
                    <a:lumMod val="85000"/>
                    <a:lumOff val="15000"/>
                  </a:schemeClr>
                </a:solidFill>
                <a:latin typeface="Cambria Bold"/>
              </a:rPr>
              <a:t> </a:t>
            </a:r>
            <a:r>
              <a:rPr lang="en-US" sz="5000" dirty="0" err="1">
                <a:solidFill>
                  <a:schemeClr val="tx1">
                    <a:lumMod val="85000"/>
                    <a:lumOff val="15000"/>
                  </a:schemeClr>
                </a:solidFill>
                <a:latin typeface="Cambria Bold"/>
              </a:rPr>
              <a:t>tặc</a:t>
            </a:r>
            <a:r>
              <a:rPr lang="en-US" sz="5000" dirty="0">
                <a:solidFill>
                  <a:schemeClr val="tx1">
                    <a:lumMod val="85000"/>
                    <a:lumOff val="15000"/>
                  </a:schemeClr>
                </a:solidFill>
                <a:latin typeface="Cambria Bold"/>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0-#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7" grpId="0" animBg="1"/>
      <p:bldP spid="18" grpId="0" animBg="1"/>
      <p:bldP spid="19" grpId="0" animBg="1"/>
      <p:bldP spid="20"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859" r="-13859"/>
            </a:stretch>
          </a:blipFill>
        </p:spPr>
      </p:sp>
      <p:sp>
        <p:nvSpPr>
          <p:cNvPr id="10" name="Freeform 10"/>
          <p:cNvSpPr/>
          <p:nvPr/>
        </p:nvSpPr>
        <p:spPr>
          <a:xfrm>
            <a:off x="16842610" y="8670220"/>
            <a:ext cx="833380" cy="840737"/>
          </a:xfrm>
          <a:custGeom>
            <a:avLst/>
            <a:gdLst/>
            <a:ahLst/>
            <a:cxnLst/>
            <a:rect l="l" t="t" r="r" b="b"/>
            <a:pathLst>
              <a:path w="833380" h="840737">
                <a:moveTo>
                  <a:pt x="0" y="0"/>
                </a:moveTo>
                <a:lnTo>
                  <a:pt x="833380" y="0"/>
                </a:lnTo>
                <a:lnTo>
                  <a:pt x="833380" y="840737"/>
                </a:lnTo>
                <a:lnTo>
                  <a:pt x="0" y="8407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Rectangle 14"/>
          <p:cNvSpPr/>
          <p:nvPr/>
        </p:nvSpPr>
        <p:spPr>
          <a:xfrm>
            <a:off x="267535" y="7949338"/>
            <a:ext cx="12991265" cy="1754326"/>
          </a:xfrm>
          <a:prstGeom prst="rect">
            <a:avLst/>
          </a:prstGeom>
          <a:solidFill>
            <a:schemeClr val="bg1"/>
          </a:solidFill>
        </p:spPr>
        <p:txBody>
          <a:bodyPr wrap="square">
            <a:spAutoFit/>
          </a:bodyPr>
          <a:lstStyle/>
          <a:p>
            <a:pPr algn="ctr"/>
            <a:r>
              <a:rPr lang="vi-VN" sz="5400" b="1" dirty="0">
                <a:solidFill>
                  <a:srgbClr val="000000"/>
                </a:solidFill>
                <a:latin typeface="Cambria" panose="02040503050406030204" pitchFamily="18" charset="0"/>
                <a:ea typeface="Cambria" panose="02040503050406030204" pitchFamily="18" charset="0"/>
              </a:rPr>
              <a:t>Đóng vai người con trai, kể cho người bố nghe về hành trình trên biển của mình. </a:t>
            </a:r>
            <a:endParaRPr lang="en-US" sz="5400" b="1" dirty="0">
              <a:latin typeface="Cambria" panose="02040503050406030204" pitchFamily="18" charset="0"/>
              <a:ea typeface="Cambria" panose="02040503050406030204" pitchFamily="18" charset="0"/>
            </a:endParaRPr>
          </a:p>
        </p:txBody>
      </p:sp>
      <p:sp>
        <p:nvSpPr>
          <p:cNvPr id="14" name="TextBox 14"/>
          <p:cNvSpPr txBox="1"/>
          <p:nvPr/>
        </p:nvSpPr>
        <p:spPr>
          <a:xfrm>
            <a:off x="-304800" y="6724507"/>
            <a:ext cx="4823100" cy="1522853"/>
          </a:xfrm>
          <a:prstGeom prst="rect">
            <a:avLst/>
          </a:prstGeom>
        </p:spPr>
        <p:txBody>
          <a:bodyPr wrap="square" lIns="0" tIns="0" rIns="0" bIns="0" rtlCol="0" anchor="t">
            <a:spAutoFit/>
          </a:bodyPr>
          <a:lstStyle/>
          <a:p>
            <a:pPr algn="ctr">
              <a:lnSpc>
                <a:spcPts val="13300"/>
              </a:lnSpc>
            </a:pPr>
            <a:r>
              <a:rPr lang="en-US" sz="9500" dirty="0">
                <a:ln w="28575">
                  <a:solidFill>
                    <a:schemeClr val="tx1"/>
                  </a:solidFill>
                </a:ln>
                <a:solidFill>
                  <a:srgbClr val="0070C0"/>
                </a:solidFill>
                <a:latin typeface="Funtastic"/>
              </a:rPr>
              <a:t>CÂU 2</a:t>
            </a:r>
          </a:p>
        </p:txBody>
      </p:sp>
      <p:grpSp>
        <p:nvGrpSpPr>
          <p:cNvPr id="18" name="Group 17"/>
          <p:cNvGrpSpPr/>
          <p:nvPr/>
        </p:nvGrpSpPr>
        <p:grpSpPr>
          <a:xfrm>
            <a:off x="4038600" y="0"/>
            <a:ext cx="14156415" cy="6628511"/>
            <a:chOff x="3886200" y="374076"/>
            <a:chExt cx="14156415" cy="6628511"/>
          </a:xfrm>
        </p:grpSpPr>
        <p:grpSp>
          <p:nvGrpSpPr>
            <p:cNvPr id="16" name="Group 15"/>
            <p:cNvGrpSpPr/>
            <p:nvPr/>
          </p:nvGrpSpPr>
          <p:grpSpPr>
            <a:xfrm>
              <a:off x="3886200" y="374076"/>
              <a:ext cx="14156415" cy="6628511"/>
              <a:chOff x="494993" y="339263"/>
              <a:chExt cx="16064139" cy="4206212"/>
            </a:xfrm>
          </p:grpSpPr>
          <p:grpSp>
            <p:nvGrpSpPr>
              <p:cNvPr id="3" name="Group 3"/>
              <p:cNvGrpSpPr/>
              <p:nvPr/>
            </p:nvGrpSpPr>
            <p:grpSpPr>
              <a:xfrm>
                <a:off x="494993" y="339263"/>
                <a:ext cx="16064139" cy="4206212"/>
                <a:chOff x="0" y="-324651"/>
                <a:chExt cx="45219913" cy="11840319"/>
              </a:xfrm>
            </p:grpSpPr>
            <p:sp>
              <p:nvSpPr>
                <p:cNvPr id="4" name="Freeform 4"/>
                <p:cNvSpPr/>
                <p:nvPr/>
              </p:nvSpPr>
              <p:spPr>
                <a:xfrm>
                  <a:off x="72389" y="-324651"/>
                  <a:ext cx="45075134" cy="11840319"/>
                </a:xfrm>
                <a:custGeom>
                  <a:avLst/>
                  <a:gdLst/>
                  <a:ahLst/>
                  <a:cxnLst/>
                  <a:rect l="l" t="t" r="r" b="b"/>
                  <a:pathLst>
                    <a:path w="45075133" h="12020042">
                      <a:moveTo>
                        <a:pt x="0" y="0"/>
                      </a:moveTo>
                      <a:lnTo>
                        <a:pt x="45075133" y="0"/>
                      </a:lnTo>
                      <a:lnTo>
                        <a:pt x="45075133" y="12020042"/>
                      </a:lnTo>
                      <a:lnTo>
                        <a:pt x="0" y="12020042"/>
                      </a:lnTo>
                      <a:lnTo>
                        <a:pt x="0" y="0"/>
                      </a:lnTo>
                      <a:close/>
                    </a:path>
                  </a:pathLst>
                </a:custGeom>
                <a:solidFill>
                  <a:srgbClr val="0097B2"/>
                </a:solidFill>
              </p:spPr>
            </p:sp>
            <p:sp>
              <p:nvSpPr>
                <p:cNvPr id="5" name="Freeform 5"/>
                <p:cNvSpPr/>
                <p:nvPr/>
              </p:nvSpPr>
              <p:spPr>
                <a:xfrm>
                  <a:off x="0" y="-324649"/>
                  <a:ext cx="45219913" cy="11840317"/>
                </a:xfrm>
                <a:custGeom>
                  <a:avLst/>
                  <a:gdLst/>
                  <a:ahLst/>
                  <a:cxnLst/>
                  <a:rect l="l" t="t" r="r" b="b"/>
                  <a:pathLst>
                    <a:path w="45219913" h="12164822">
                      <a:moveTo>
                        <a:pt x="45075134" y="12020042"/>
                      </a:moveTo>
                      <a:lnTo>
                        <a:pt x="45219913" y="12020042"/>
                      </a:lnTo>
                      <a:lnTo>
                        <a:pt x="45219913" y="12164822"/>
                      </a:lnTo>
                      <a:lnTo>
                        <a:pt x="45075134" y="12164822"/>
                      </a:lnTo>
                      <a:lnTo>
                        <a:pt x="45075134" y="12020042"/>
                      </a:lnTo>
                      <a:close/>
                      <a:moveTo>
                        <a:pt x="0" y="144780"/>
                      </a:moveTo>
                      <a:lnTo>
                        <a:pt x="144780" y="144780"/>
                      </a:lnTo>
                      <a:lnTo>
                        <a:pt x="144780" y="12020042"/>
                      </a:lnTo>
                      <a:lnTo>
                        <a:pt x="0" y="12020042"/>
                      </a:lnTo>
                      <a:lnTo>
                        <a:pt x="0" y="144780"/>
                      </a:lnTo>
                      <a:close/>
                      <a:moveTo>
                        <a:pt x="0" y="12020042"/>
                      </a:moveTo>
                      <a:lnTo>
                        <a:pt x="144780" y="12020042"/>
                      </a:lnTo>
                      <a:lnTo>
                        <a:pt x="144780" y="12164822"/>
                      </a:lnTo>
                      <a:lnTo>
                        <a:pt x="0" y="12164822"/>
                      </a:lnTo>
                      <a:lnTo>
                        <a:pt x="0" y="12020042"/>
                      </a:lnTo>
                      <a:close/>
                      <a:moveTo>
                        <a:pt x="45075134" y="144780"/>
                      </a:moveTo>
                      <a:lnTo>
                        <a:pt x="45219913" y="144780"/>
                      </a:lnTo>
                      <a:lnTo>
                        <a:pt x="45219913" y="12020042"/>
                      </a:lnTo>
                      <a:lnTo>
                        <a:pt x="45075134" y="12020042"/>
                      </a:lnTo>
                      <a:lnTo>
                        <a:pt x="45075134" y="144780"/>
                      </a:lnTo>
                      <a:close/>
                      <a:moveTo>
                        <a:pt x="144780" y="12020042"/>
                      </a:moveTo>
                      <a:lnTo>
                        <a:pt x="45075134" y="12020042"/>
                      </a:lnTo>
                      <a:lnTo>
                        <a:pt x="45075134" y="12164822"/>
                      </a:lnTo>
                      <a:lnTo>
                        <a:pt x="144780" y="12164822"/>
                      </a:lnTo>
                      <a:lnTo>
                        <a:pt x="144780" y="12020042"/>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817697" y="548761"/>
                <a:ext cx="15609231" cy="3820255"/>
                <a:chOff x="0" y="-665037"/>
                <a:chExt cx="41425161" cy="10138531"/>
              </a:xfrm>
            </p:grpSpPr>
            <p:sp>
              <p:nvSpPr>
                <p:cNvPr id="7" name="Freeform 7"/>
                <p:cNvSpPr/>
                <p:nvPr/>
              </p:nvSpPr>
              <p:spPr>
                <a:xfrm>
                  <a:off x="72391" y="-612152"/>
                  <a:ext cx="41280382" cy="10085646"/>
                </a:xfrm>
                <a:custGeom>
                  <a:avLst/>
                  <a:gdLst/>
                  <a:ahLst/>
                  <a:cxnLst/>
                  <a:rect l="l" t="t" r="r" b="b"/>
                  <a:pathLst>
                    <a:path w="41280382" h="9494082">
                      <a:moveTo>
                        <a:pt x="0" y="0"/>
                      </a:moveTo>
                      <a:lnTo>
                        <a:pt x="41280382" y="0"/>
                      </a:lnTo>
                      <a:lnTo>
                        <a:pt x="41280382" y="9494082"/>
                      </a:lnTo>
                      <a:lnTo>
                        <a:pt x="0" y="9494082"/>
                      </a:lnTo>
                      <a:lnTo>
                        <a:pt x="0" y="0"/>
                      </a:lnTo>
                      <a:close/>
                    </a:path>
                  </a:pathLst>
                </a:custGeom>
                <a:solidFill>
                  <a:srgbClr val="FFFFFF"/>
                </a:solidFill>
              </p:spPr>
            </p:sp>
            <p:sp>
              <p:nvSpPr>
                <p:cNvPr id="8" name="Freeform 8"/>
                <p:cNvSpPr/>
                <p:nvPr/>
              </p:nvSpPr>
              <p:spPr>
                <a:xfrm>
                  <a:off x="0" y="-665037"/>
                  <a:ext cx="41425161" cy="10138527"/>
                </a:xfrm>
                <a:custGeom>
                  <a:avLst/>
                  <a:gdLst/>
                  <a:ahLst/>
                  <a:cxnLst/>
                  <a:rect l="l" t="t" r="r" b="b"/>
                  <a:pathLst>
                    <a:path w="41425161" h="9638862">
                      <a:moveTo>
                        <a:pt x="41280383" y="9494082"/>
                      </a:moveTo>
                      <a:lnTo>
                        <a:pt x="41425161" y="9494082"/>
                      </a:lnTo>
                      <a:lnTo>
                        <a:pt x="41425161" y="9638862"/>
                      </a:lnTo>
                      <a:lnTo>
                        <a:pt x="41280383" y="9638862"/>
                      </a:lnTo>
                      <a:lnTo>
                        <a:pt x="41280383" y="9494082"/>
                      </a:lnTo>
                      <a:close/>
                      <a:moveTo>
                        <a:pt x="0" y="144780"/>
                      </a:moveTo>
                      <a:lnTo>
                        <a:pt x="144780" y="144780"/>
                      </a:lnTo>
                      <a:lnTo>
                        <a:pt x="144780" y="9494082"/>
                      </a:lnTo>
                      <a:lnTo>
                        <a:pt x="0" y="9494082"/>
                      </a:lnTo>
                      <a:lnTo>
                        <a:pt x="0" y="144780"/>
                      </a:lnTo>
                      <a:close/>
                      <a:moveTo>
                        <a:pt x="0" y="9494082"/>
                      </a:moveTo>
                      <a:lnTo>
                        <a:pt x="144780" y="9494082"/>
                      </a:lnTo>
                      <a:lnTo>
                        <a:pt x="144780" y="9638862"/>
                      </a:lnTo>
                      <a:lnTo>
                        <a:pt x="0" y="9638862"/>
                      </a:lnTo>
                      <a:lnTo>
                        <a:pt x="0" y="9494082"/>
                      </a:lnTo>
                      <a:close/>
                      <a:moveTo>
                        <a:pt x="41280383" y="144780"/>
                      </a:moveTo>
                      <a:lnTo>
                        <a:pt x="41425161" y="144780"/>
                      </a:lnTo>
                      <a:lnTo>
                        <a:pt x="41425161" y="9494082"/>
                      </a:lnTo>
                      <a:lnTo>
                        <a:pt x="41280383" y="9494082"/>
                      </a:lnTo>
                      <a:lnTo>
                        <a:pt x="41280383" y="144780"/>
                      </a:lnTo>
                      <a:close/>
                      <a:moveTo>
                        <a:pt x="144780" y="9494082"/>
                      </a:moveTo>
                      <a:lnTo>
                        <a:pt x="41280383" y="9494082"/>
                      </a:lnTo>
                      <a:lnTo>
                        <a:pt x="41280383" y="9638862"/>
                      </a:lnTo>
                      <a:lnTo>
                        <a:pt x="144780" y="9638862"/>
                      </a:lnTo>
                      <a:lnTo>
                        <a:pt x="144780" y="9494082"/>
                      </a:lnTo>
                      <a:close/>
                      <a:moveTo>
                        <a:pt x="41280383" y="0"/>
                      </a:moveTo>
                      <a:lnTo>
                        <a:pt x="41425161" y="0"/>
                      </a:lnTo>
                      <a:lnTo>
                        <a:pt x="41425161" y="144780"/>
                      </a:lnTo>
                      <a:lnTo>
                        <a:pt x="41280383" y="144780"/>
                      </a:lnTo>
                      <a:lnTo>
                        <a:pt x="41280383" y="0"/>
                      </a:lnTo>
                      <a:close/>
                      <a:moveTo>
                        <a:pt x="0" y="0"/>
                      </a:moveTo>
                      <a:lnTo>
                        <a:pt x="144780" y="0"/>
                      </a:lnTo>
                      <a:lnTo>
                        <a:pt x="144780" y="144780"/>
                      </a:lnTo>
                      <a:lnTo>
                        <a:pt x="0" y="144780"/>
                      </a:lnTo>
                      <a:lnTo>
                        <a:pt x="0" y="0"/>
                      </a:lnTo>
                      <a:close/>
                      <a:moveTo>
                        <a:pt x="144780" y="0"/>
                      </a:moveTo>
                      <a:lnTo>
                        <a:pt x="41280383" y="0"/>
                      </a:lnTo>
                      <a:lnTo>
                        <a:pt x="41280383" y="144780"/>
                      </a:lnTo>
                      <a:lnTo>
                        <a:pt x="144780" y="144780"/>
                      </a:lnTo>
                      <a:lnTo>
                        <a:pt x="144780" y="0"/>
                      </a:lnTo>
                      <a:close/>
                    </a:path>
                  </a:pathLst>
                </a:custGeom>
                <a:solidFill>
                  <a:srgbClr val="000000"/>
                </a:solidFill>
              </p:spPr>
            </p:sp>
          </p:grpSp>
        </p:grpSp>
        <p:sp>
          <p:nvSpPr>
            <p:cNvPr id="17" name="Rectangle 16"/>
            <p:cNvSpPr/>
            <p:nvPr/>
          </p:nvSpPr>
          <p:spPr>
            <a:xfrm>
              <a:off x="4545386" y="972825"/>
              <a:ext cx="13130603" cy="5632311"/>
            </a:xfrm>
            <a:prstGeom prst="rect">
              <a:avLst/>
            </a:prstGeom>
          </p:spPr>
          <p:txBody>
            <a:bodyPr wrap="square">
              <a:spAutoFit/>
            </a:bodyPr>
            <a:lstStyle/>
            <a:p>
              <a:pPr algn="just"/>
              <a:r>
                <a:rPr lang="en-US" sz="4000"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Khi trở thành thủy thủ, hằng ngày con đều được nhìn thấy biển cả mênh mông, con rất vui. Công việc của con diễn ra rất yên bình, cho đến một ngày, trong một đêm bão to, tàu của con đã gặp hải tặc. Khi đó cả thuyền trưởng và thuyền phó đều gặp nạn, mọi người đều rất hoảng hốt và mất bình tĩnh. Vào thời điểm đó, con đã bình tĩnh hơn, hướng dẫn mọi người đối phó với mưa bão và đánh bại được hải tặc. Mọi người đã dành cho con rất nhiều lời khen và sự nể phục. </a:t>
              </a:r>
              <a:endParaRPr lang="en-US" sz="4000" dirty="0">
                <a:latin typeface="Cambria" panose="02040503050406030204" pitchFamily="18" charset="0"/>
                <a:ea typeface="Cambria" panose="02040503050406030204" pitchFamily="18" charset="0"/>
              </a:endParaRPr>
            </a:p>
          </p:txBody>
        </p:sp>
      </p:grpSp>
      <p:sp>
        <p:nvSpPr>
          <p:cNvPr id="11" name="Freeform 11"/>
          <p:cNvSpPr/>
          <p:nvPr/>
        </p:nvSpPr>
        <p:spPr>
          <a:xfrm flipH="1">
            <a:off x="13174413" y="5524500"/>
            <a:ext cx="4969010" cy="5092647"/>
          </a:xfrm>
          <a:custGeom>
            <a:avLst/>
            <a:gdLst/>
            <a:ahLst/>
            <a:cxnLst/>
            <a:rect l="l" t="t" r="r" b="b"/>
            <a:pathLst>
              <a:path w="6481587" h="6858822">
                <a:moveTo>
                  <a:pt x="6481587" y="0"/>
                </a:moveTo>
                <a:lnTo>
                  <a:pt x="0" y="0"/>
                </a:lnTo>
                <a:lnTo>
                  <a:pt x="0" y="6858822"/>
                </a:lnTo>
                <a:lnTo>
                  <a:pt x="6481587" y="6858822"/>
                </a:lnTo>
                <a:lnTo>
                  <a:pt x="6481587" y="0"/>
                </a:lnTo>
                <a:close/>
              </a:path>
            </a:pathLst>
          </a:custGeom>
          <a:blipFill>
            <a:blip r:embed="rId5"/>
            <a:stretch>
              <a:fillRect/>
            </a:stretch>
          </a:blipFill>
        </p:spPr>
      </p:sp>
      <p:sp>
        <p:nvSpPr>
          <p:cNvPr id="12" name="Freeform 12"/>
          <p:cNvSpPr/>
          <p:nvPr/>
        </p:nvSpPr>
        <p:spPr>
          <a:xfrm>
            <a:off x="-9705" y="1485900"/>
            <a:ext cx="4824993" cy="5516689"/>
          </a:xfrm>
          <a:custGeom>
            <a:avLst/>
            <a:gdLst/>
            <a:ahLst/>
            <a:cxnLst/>
            <a:rect l="l" t="t" r="r" b="b"/>
            <a:pathLst>
              <a:path w="6438969" h="6840871">
                <a:moveTo>
                  <a:pt x="0" y="0"/>
                </a:moveTo>
                <a:lnTo>
                  <a:pt x="6438969" y="0"/>
                </a:lnTo>
                <a:lnTo>
                  <a:pt x="6438969" y="6840870"/>
                </a:lnTo>
                <a:lnTo>
                  <a:pt x="0" y="6840870"/>
                </a:lnTo>
                <a:lnTo>
                  <a:pt x="0" y="0"/>
                </a:lnTo>
                <a:close/>
              </a:path>
            </a:pathLst>
          </a:custGeom>
          <a:blipFill>
            <a:blip r:embed="rId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8"/>
          <p:cNvSpPr/>
          <p:nvPr/>
        </p:nvSpPr>
        <p:spPr>
          <a:xfrm rot="375086">
            <a:off x="1390439" y="971165"/>
            <a:ext cx="1157244" cy="1840547"/>
          </a:xfrm>
          <a:custGeom>
            <a:avLst/>
            <a:gdLst/>
            <a:ahLst/>
            <a:cxnLst/>
            <a:rect l="l" t="t" r="r" b="b"/>
            <a:pathLst>
              <a:path w="1157244" h="1840547">
                <a:moveTo>
                  <a:pt x="0" y="0"/>
                </a:moveTo>
                <a:lnTo>
                  <a:pt x="1157244" y="0"/>
                </a:lnTo>
                <a:lnTo>
                  <a:pt x="1157244" y="1840547"/>
                </a:lnTo>
                <a:lnTo>
                  <a:pt x="0" y="1840547"/>
                </a:lnTo>
                <a:lnTo>
                  <a:pt x="0" y="0"/>
                </a:lnTo>
                <a:close/>
              </a:path>
            </a:pathLst>
          </a:custGeom>
          <a:blipFill>
            <a:blip r:embed="rId3"/>
            <a:stretch>
              <a:fillRect/>
            </a:stretch>
          </a:blipFill>
        </p:spPr>
      </p:sp>
      <p:pic>
        <p:nvPicPr>
          <p:cNvPr id="10" name="Picture 9"/>
          <p:cNvPicPr>
            <a:picLocks noChangeAspect="1"/>
          </p:cNvPicPr>
          <p:nvPr/>
        </p:nvPicPr>
        <p:blipFill>
          <a:blip r:embed="rId4"/>
          <a:stretch>
            <a:fillRect/>
          </a:stretch>
        </p:blipFill>
        <p:spPr>
          <a:xfrm>
            <a:off x="2834093" y="1047820"/>
            <a:ext cx="12619814" cy="2213040"/>
          </a:xfrm>
          <a:prstGeom prst="rect">
            <a:avLst/>
          </a:prstGeom>
        </p:spPr>
      </p:pic>
    </p:spTree>
    <p:extLst>
      <p:ext uri="{BB962C8B-B14F-4D97-AF65-F5344CB8AC3E}">
        <p14:creationId xmlns:p14="http://schemas.microsoft.com/office/powerpoint/2010/main" val="198607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l="-7017" t="-4462" r="-2861" b="-5416"/>
            </a:stretch>
          </a:blipFill>
        </p:spPr>
      </p:sp>
      <p:grpSp>
        <p:nvGrpSpPr>
          <p:cNvPr id="3" name="Group 3"/>
          <p:cNvGrpSpPr/>
          <p:nvPr/>
        </p:nvGrpSpPr>
        <p:grpSpPr>
          <a:xfrm>
            <a:off x="-231140" y="4330729"/>
            <a:ext cx="18750280" cy="3978081"/>
            <a:chOff x="0" y="0"/>
            <a:chExt cx="25000373" cy="5304109"/>
          </a:xfrm>
        </p:grpSpPr>
        <p:sp>
          <p:nvSpPr>
            <p:cNvPr id="4" name="Freeform 4"/>
            <p:cNvSpPr/>
            <p:nvPr/>
          </p:nvSpPr>
          <p:spPr>
            <a:xfrm>
              <a:off x="0" y="0"/>
              <a:ext cx="11196008" cy="5304109"/>
            </a:xfrm>
            <a:custGeom>
              <a:avLst/>
              <a:gdLst/>
              <a:ahLst/>
              <a:cxnLst/>
              <a:rect l="l" t="t" r="r" b="b"/>
              <a:pathLst>
                <a:path w="11196008" h="5304109">
                  <a:moveTo>
                    <a:pt x="0" y="0"/>
                  </a:moveTo>
                  <a:lnTo>
                    <a:pt x="11196008" y="0"/>
                  </a:lnTo>
                  <a:lnTo>
                    <a:pt x="11196008" y="5304109"/>
                  </a:lnTo>
                  <a:lnTo>
                    <a:pt x="0" y="5304109"/>
                  </a:lnTo>
                  <a:lnTo>
                    <a:pt x="0" y="0"/>
                  </a:lnTo>
                  <a:close/>
                </a:path>
              </a:pathLst>
            </a:custGeom>
            <a:blipFill>
              <a:blip r:embed="rId3"/>
              <a:stretch>
                <a:fillRect/>
              </a:stretch>
            </a:blipFill>
          </p:spPr>
        </p:sp>
        <p:sp>
          <p:nvSpPr>
            <p:cNvPr id="5" name="Freeform 5"/>
            <p:cNvSpPr/>
            <p:nvPr/>
          </p:nvSpPr>
          <p:spPr>
            <a:xfrm>
              <a:off x="10304517" y="0"/>
              <a:ext cx="11196008" cy="5304109"/>
            </a:xfrm>
            <a:custGeom>
              <a:avLst/>
              <a:gdLst/>
              <a:ahLst/>
              <a:cxnLst/>
              <a:rect l="l" t="t" r="r" b="b"/>
              <a:pathLst>
                <a:path w="11196008" h="5304109">
                  <a:moveTo>
                    <a:pt x="0" y="0"/>
                  </a:moveTo>
                  <a:lnTo>
                    <a:pt x="11196007" y="0"/>
                  </a:lnTo>
                  <a:lnTo>
                    <a:pt x="11196007" y="5304109"/>
                  </a:lnTo>
                  <a:lnTo>
                    <a:pt x="0" y="5304109"/>
                  </a:lnTo>
                  <a:lnTo>
                    <a:pt x="0" y="0"/>
                  </a:lnTo>
                  <a:close/>
                </a:path>
              </a:pathLst>
            </a:custGeom>
            <a:blipFill>
              <a:blip r:embed="rId3"/>
              <a:stretch>
                <a:fillRect/>
              </a:stretch>
            </a:blipFill>
          </p:spPr>
        </p:sp>
        <p:sp>
          <p:nvSpPr>
            <p:cNvPr id="6" name="Freeform 6"/>
            <p:cNvSpPr/>
            <p:nvPr/>
          </p:nvSpPr>
          <p:spPr>
            <a:xfrm>
              <a:off x="21004581" y="0"/>
              <a:ext cx="3995792" cy="5304109"/>
            </a:xfrm>
            <a:custGeom>
              <a:avLst/>
              <a:gdLst/>
              <a:ahLst/>
              <a:cxnLst/>
              <a:rect l="l" t="t" r="r" b="b"/>
              <a:pathLst>
                <a:path w="3995792" h="5304109">
                  <a:moveTo>
                    <a:pt x="0" y="0"/>
                  </a:moveTo>
                  <a:lnTo>
                    <a:pt x="3995792" y="0"/>
                  </a:lnTo>
                  <a:lnTo>
                    <a:pt x="3995792" y="5304109"/>
                  </a:lnTo>
                  <a:lnTo>
                    <a:pt x="0" y="5304109"/>
                  </a:lnTo>
                  <a:lnTo>
                    <a:pt x="0" y="0"/>
                  </a:lnTo>
                  <a:close/>
                </a:path>
              </a:pathLst>
            </a:custGeom>
            <a:blipFill>
              <a:blip r:embed="rId3"/>
              <a:stretch>
                <a:fillRect r="-180194"/>
              </a:stretch>
            </a:blipFill>
          </p:spPr>
        </p:sp>
      </p:grpSp>
      <p:sp>
        <p:nvSpPr>
          <p:cNvPr id="7" name="Freeform 7"/>
          <p:cNvSpPr/>
          <p:nvPr/>
        </p:nvSpPr>
        <p:spPr>
          <a:xfrm>
            <a:off x="-76200" y="5905500"/>
            <a:ext cx="18592800" cy="4419601"/>
          </a:xfrm>
          <a:custGeom>
            <a:avLst/>
            <a:gdLst/>
            <a:ahLst/>
            <a:cxnLst/>
            <a:rect l="l" t="t" r="r" b="b"/>
            <a:pathLst>
              <a:path w="21273109" h="8653631">
                <a:moveTo>
                  <a:pt x="0" y="0"/>
                </a:moveTo>
                <a:lnTo>
                  <a:pt x="21273108" y="0"/>
                </a:lnTo>
                <a:lnTo>
                  <a:pt x="21273108" y="8653631"/>
                </a:lnTo>
                <a:lnTo>
                  <a:pt x="0" y="8653631"/>
                </a:lnTo>
                <a:lnTo>
                  <a:pt x="0" y="0"/>
                </a:lnTo>
                <a:close/>
              </a:path>
            </a:pathLst>
          </a:custGeom>
          <a:blipFill>
            <a:blip r:embed="rId4"/>
            <a:srcRect/>
            <a:stretch>
              <a:fillRect l="-29197" t="14478" r="-25300" b="-110278"/>
            </a:stretch>
          </a:blipFill>
        </p:spPr>
      </p:sp>
      <p:sp>
        <p:nvSpPr>
          <p:cNvPr id="8" name="Freeform 8"/>
          <p:cNvSpPr/>
          <p:nvPr/>
        </p:nvSpPr>
        <p:spPr>
          <a:xfrm>
            <a:off x="-1" y="-114300"/>
            <a:ext cx="7966627" cy="10986488"/>
          </a:xfrm>
          <a:custGeom>
            <a:avLst/>
            <a:gdLst/>
            <a:ahLst/>
            <a:cxnLst/>
            <a:rect l="l" t="t" r="r" b="b"/>
            <a:pathLst>
              <a:path w="12224750" h="13333061">
                <a:moveTo>
                  <a:pt x="0" y="0"/>
                </a:moveTo>
                <a:lnTo>
                  <a:pt x="12224751" y="0"/>
                </a:lnTo>
                <a:lnTo>
                  <a:pt x="12224751" y="13333061"/>
                </a:lnTo>
                <a:lnTo>
                  <a:pt x="0" y="13333061"/>
                </a:lnTo>
                <a:lnTo>
                  <a:pt x="0" y="0"/>
                </a:lnTo>
                <a:close/>
              </a:path>
            </a:pathLst>
          </a:custGeom>
          <a:blipFill>
            <a:blip r:embed="rId5"/>
            <a:srcRect/>
            <a:stretch>
              <a:fillRect l="-53450" t="-21357" b="-2"/>
            </a:stretch>
          </a:blipFill>
        </p:spPr>
      </p:sp>
      <p:sp>
        <p:nvSpPr>
          <p:cNvPr id="9" name="Freeform 9"/>
          <p:cNvSpPr/>
          <p:nvPr/>
        </p:nvSpPr>
        <p:spPr>
          <a:xfrm>
            <a:off x="11766835" y="-38100"/>
            <a:ext cx="6597365" cy="10363200"/>
          </a:xfrm>
          <a:custGeom>
            <a:avLst/>
            <a:gdLst/>
            <a:ahLst/>
            <a:cxnLst/>
            <a:rect l="l" t="t" r="r" b="b"/>
            <a:pathLst>
              <a:path w="8232227" h="12037049">
                <a:moveTo>
                  <a:pt x="0" y="0"/>
                </a:moveTo>
                <a:lnTo>
                  <a:pt x="8232227" y="0"/>
                </a:lnTo>
                <a:lnTo>
                  <a:pt x="8232227" y="12037049"/>
                </a:lnTo>
                <a:lnTo>
                  <a:pt x="0" y="12037049"/>
                </a:lnTo>
                <a:lnTo>
                  <a:pt x="0" y="0"/>
                </a:lnTo>
                <a:close/>
              </a:path>
            </a:pathLst>
          </a:custGeom>
          <a:blipFill>
            <a:blip r:embed="rId5"/>
            <a:srcRect/>
            <a:stretch>
              <a:fillRect l="1" t="-32393" r="-111255" b="-14287"/>
            </a:stretch>
          </a:blipFill>
        </p:spPr>
      </p:sp>
      <p:sp>
        <p:nvSpPr>
          <p:cNvPr id="10" name="Freeform 10"/>
          <p:cNvSpPr/>
          <p:nvPr/>
        </p:nvSpPr>
        <p:spPr>
          <a:xfrm>
            <a:off x="14270216" y="7634482"/>
            <a:ext cx="5512504" cy="4251519"/>
          </a:xfrm>
          <a:custGeom>
            <a:avLst/>
            <a:gdLst/>
            <a:ahLst/>
            <a:cxnLst/>
            <a:rect l="l" t="t" r="r" b="b"/>
            <a:pathLst>
              <a:path w="5512504" h="4251519">
                <a:moveTo>
                  <a:pt x="0" y="0"/>
                </a:moveTo>
                <a:lnTo>
                  <a:pt x="5512503" y="0"/>
                </a:lnTo>
                <a:lnTo>
                  <a:pt x="5512503" y="4251519"/>
                </a:lnTo>
                <a:lnTo>
                  <a:pt x="0" y="4251519"/>
                </a:lnTo>
                <a:lnTo>
                  <a:pt x="0" y="0"/>
                </a:lnTo>
                <a:close/>
              </a:path>
            </a:pathLst>
          </a:custGeom>
          <a:blipFill>
            <a:blip r:embed="rId6"/>
            <a:stretch>
              <a:fillRect/>
            </a:stretch>
          </a:blipFill>
        </p:spPr>
      </p:sp>
      <p:sp>
        <p:nvSpPr>
          <p:cNvPr id="11" name="Freeform 11"/>
          <p:cNvSpPr/>
          <p:nvPr/>
        </p:nvSpPr>
        <p:spPr>
          <a:xfrm>
            <a:off x="-1778469" y="7634482"/>
            <a:ext cx="4392303" cy="3387564"/>
          </a:xfrm>
          <a:custGeom>
            <a:avLst/>
            <a:gdLst/>
            <a:ahLst/>
            <a:cxnLst/>
            <a:rect l="l" t="t" r="r" b="b"/>
            <a:pathLst>
              <a:path w="4392303" h="3387564">
                <a:moveTo>
                  <a:pt x="0" y="0"/>
                </a:moveTo>
                <a:lnTo>
                  <a:pt x="4392303" y="0"/>
                </a:lnTo>
                <a:lnTo>
                  <a:pt x="4392303" y="3387564"/>
                </a:lnTo>
                <a:lnTo>
                  <a:pt x="0" y="3387564"/>
                </a:lnTo>
                <a:lnTo>
                  <a:pt x="0" y="0"/>
                </a:lnTo>
                <a:close/>
              </a:path>
            </a:pathLst>
          </a:custGeom>
          <a:blipFill>
            <a:blip r:embed="rId6"/>
            <a:stretch>
              <a:fillRect/>
            </a:stretch>
          </a:blipFill>
        </p:spPr>
      </p:sp>
      <p:grpSp>
        <p:nvGrpSpPr>
          <p:cNvPr id="12" name="Group 12"/>
          <p:cNvGrpSpPr/>
          <p:nvPr/>
        </p:nvGrpSpPr>
        <p:grpSpPr>
          <a:xfrm>
            <a:off x="417682" y="244098"/>
            <a:ext cx="17514585" cy="9765165"/>
            <a:chOff x="0" y="0"/>
            <a:chExt cx="4612895" cy="2571895"/>
          </a:xfrm>
        </p:grpSpPr>
        <p:sp>
          <p:nvSpPr>
            <p:cNvPr id="13" name="Freeform 13"/>
            <p:cNvSpPr/>
            <p:nvPr/>
          </p:nvSpPr>
          <p:spPr>
            <a:xfrm>
              <a:off x="0" y="0"/>
              <a:ext cx="4612895" cy="2571895"/>
            </a:xfrm>
            <a:custGeom>
              <a:avLst/>
              <a:gdLst/>
              <a:ahLst/>
              <a:cxnLst/>
              <a:rect l="l" t="t" r="r" b="b"/>
              <a:pathLst>
                <a:path w="4612895" h="2571895">
                  <a:moveTo>
                    <a:pt x="0" y="0"/>
                  </a:moveTo>
                  <a:lnTo>
                    <a:pt x="4612895" y="0"/>
                  </a:lnTo>
                  <a:lnTo>
                    <a:pt x="4612895" y="2571895"/>
                  </a:lnTo>
                  <a:lnTo>
                    <a:pt x="0" y="2571895"/>
                  </a:ln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670036" y="234573"/>
            <a:ext cx="17068743" cy="10490581"/>
          </a:xfrm>
          <a:prstGeom prst="rect">
            <a:avLst/>
          </a:prstGeom>
        </p:spPr>
        <p:txBody>
          <a:bodyPr lIns="0" tIns="0" rIns="0" bIns="0" rtlCol="0" anchor="t">
            <a:spAutoFit/>
          </a:bodyPr>
          <a:lstStyle/>
          <a:p>
            <a:pPr algn="ctr">
              <a:lnSpc>
                <a:spcPts val="3331"/>
              </a:lnSpc>
            </a:pPr>
            <a:r>
              <a:rPr lang="en-US" sz="2799" spc="78" dirty="0">
                <a:solidFill>
                  <a:schemeClr val="accent5">
                    <a:lumMod val="75000"/>
                  </a:schemeClr>
                </a:solidFill>
                <a:latin typeface="Cambria Bold"/>
              </a:rPr>
              <a:t>CON TRAI NGƯỜI LÀM VƯỜN</a:t>
            </a:r>
          </a:p>
          <a:p>
            <a:pPr algn="just">
              <a:lnSpc>
                <a:spcPts val="3331"/>
              </a:lnSpc>
            </a:pPr>
            <a:r>
              <a:rPr lang="en-US" sz="2799" dirty="0">
                <a:solidFill>
                  <a:srgbClr val="000000"/>
                </a:solidFill>
                <a:latin typeface="Cambria"/>
              </a:rPr>
              <a:t>        </a:t>
            </a:r>
            <a:r>
              <a:rPr lang="en-US" sz="2799" dirty="0" err="1">
                <a:solidFill>
                  <a:srgbClr val="C00000"/>
                </a:solidFill>
                <a:latin typeface="Cambria"/>
              </a:rPr>
              <a:t>Có</a:t>
            </a:r>
            <a:r>
              <a:rPr lang="en-US" sz="2799" dirty="0">
                <a:solidFill>
                  <a:srgbClr val="C00000"/>
                </a:solidFill>
                <a:latin typeface="Cambria"/>
              </a:rPr>
              <a:t> </a:t>
            </a:r>
            <a:r>
              <a:rPr lang="en-US" sz="2799" dirty="0" err="1">
                <a:solidFill>
                  <a:srgbClr val="C00000"/>
                </a:solidFill>
                <a:latin typeface="Cambria"/>
              </a:rPr>
              <a:t>một</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bé</a:t>
            </a:r>
            <a:r>
              <a:rPr lang="en-US" sz="2799" dirty="0">
                <a:solidFill>
                  <a:srgbClr val="C00000"/>
                </a:solidFill>
                <a:latin typeface="Cambria"/>
              </a:rPr>
              <a:t> </a:t>
            </a:r>
            <a:r>
              <a:rPr lang="en-US" sz="2799" dirty="0" err="1">
                <a:solidFill>
                  <a:srgbClr val="C00000"/>
                </a:solidFill>
                <a:latin typeface="Cambria"/>
              </a:rPr>
              <a:t>vô</a:t>
            </a:r>
            <a:r>
              <a:rPr lang="en-US" sz="2799" dirty="0">
                <a:solidFill>
                  <a:srgbClr val="C00000"/>
                </a:solidFill>
                <a:latin typeface="Cambria"/>
              </a:rPr>
              <a:t> </a:t>
            </a:r>
            <a:r>
              <a:rPr lang="en-US" sz="2799" dirty="0" err="1">
                <a:solidFill>
                  <a:srgbClr val="C00000"/>
                </a:solidFill>
                <a:latin typeface="Cambria"/>
              </a:rPr>
              <a:t>cùng</a:t>
            </a:r>
            <a:r>
              <a:rPr lang="en-US" sz="2799" dirty="0">
                <a:solidFill>
                  <a:srgbClr val="C00000"/>
                </a:solidFill>
                <a:latin typeface="Cambria"/>
              </a:rPr>
              <a:t> </a:t>
            </a:r>
            <a:r>
              <a:rPr lang="en-US" sz="2799" dirty="0" err="1">
                <a:solidFill>
                  <a:srgbClr val="C00000"/>
                </a:solidFill>
                <a:latin typeface="Cambria"/>
              </a:rPr>
              <a:t>yêu</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biết</a:t>
            </a:r>
            <a:r>
              <a:rPr lang="en-US" sz="2799" dirty="0">
                <a:solidFill>
                  <a:srgbClr val="C00000"/>
                </a:solidFill>
                <a:latin typeface="Cambria"/>
              </a:rPr>
              <a:t> </a:t>
            </a:r>
            <a:r>
              <a:rPr lang="en-US" sz="2799" dirty="0" err="1">
                <a:solidFill>
                  <a:srgbClr val="C00000"/>
                </a:solidFill>
                <a:latin typeface="Cambria"/>
              </a:rPr>
              <a:t>đến</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qua </a:t>
            </a:r>
            <a:r>
              <a:rPr lang="en-US" sz="2799" dirty="0" err="1">
                <a:solidFill>
                  <a:srgbClr val="C00000"/>
                </a:solidFill>
                <a:latin typeface="Cambria"/>
              </a:rPr>
              <a:t>sách</a:t>
            </a:r>
            <a:r>
              <a:rPr lang="en-US" sz="2799" dirty="0">
                <a:solidFill>
                  <a:srgbClr val="C00000"/>
                </a:solidFill>
                <a:latin typeface="Cambria"/>
              </a:rPr>
              <a:t> </a:t>
            </a:r>
            <a:r>
              <a:rPr lang="en-US" sz="2799" dirty="0" err="1">
                <a:solidFill>
                  <a:srgbClr val="C00000"/>
                </a:solidFill>
                <a:latin typeface="Cambria"/>
              </a:rPr>
              <a:t>báo</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nói</a:t>
            </a:r>
            <a:r>
              <a:rPr lang="en-US" sz="2799" dirty="0">
                <a:solidFill>
                  <a:srgbClr val="C00000"/>
                </a:solidFill>
                <a:latin typeface="Cambria"/>
              </a:rPr>
              <a:t> </a:t>
            </a:r>
            <a:r>
              <a:rPr lang="en-US" sz="2799" dirty="0" err="1">
                <a:solidFill>
                  <a:srgbClr val="C00000"/>
                </a:solidFill>
                <a:latin typeface="Cambria"/>
              </a:rPr>
              <a:t>với</a:t>
            </a:r>
            <a:r>
              <a:rPr lang="en-US" sz="2799" dirty="0">
                <a:solidFill>
                  <a:srgbClr val="C00000"/>
                </a:solidFill>
                <a:latin typeface="Cambria"/>
              </a:rPr>
              <a:t> cha:</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muốn</a:t>
            </a:r>
            <a:r>
              <a:rPr lang="en-US" sz="2799" dirty="0">
                <a:solidFill>
                  <a:srgbClr val="C00000"/>
                </a:solidFill>
                <a:latin typeface="Cambria"/>
              </a:rPr>
              <a:t> </a:t>
            </a:r>
            <a:r>
              <a:rPr lang="en-US" sz="2799" dirty="0" err="1">
                <a:solidFill>
                  <a:srgbClr val="C00000"/>
                </a:solidFill>
                <a:latin typeface="Cambria"/>
              </a:rPr>
              <a:t>trở</a:t>
            </a:r>
            <a:r>
              <a:rPr lang="en-US" sz="2799" dirty="0">
                <a:solidFill>
                  <a:srgbClr val="C00000"/>
                </a:solidFill>
                <a:latin typeface="Cambria"/>
              </a:rPr>
              <a:t> </a:t>
            </a:r>
            <a:r>
              <a:rPr lang="en-US" sz="2799" dirty="0" err="1">
                <a:solidFill>
                  <a:srgbClr val="C00000"/>
                </a:solidFill>
                <a:latin typeface="Cambria"/>
              </a:rPr>
              <a:t>thành</a:t>
            </a:r>
            <a:r>
              <a:rPr lang="en-US" sz="2799" dirty="0">
                <a:solidFill>
                  <a:srgbClr val="C00000"/>
                </a:solidFill>
                <a:latin typeface="Cambria"/>
              </a:rPr>
              <a:t> </a:t>
            </a:r>
            <a:r>
              <a:rPr lang="en-US" sz="2799" dirty="0" err="1">
                <a:solidFill>
                  <a:srgbClr val="C00000"/>
                </a:solidFill>
                <a:latin typeface="Cambria"/>
              </a:rPr>
              <a:t>thuyền</a:t>
            </a:r>
            <a:r>
              <a:rPr lang="en-US" sz="2799" dirty="0">
                <a:solidFill>
                  <a:srgbClr val="C00000"/>
                </a:solidFill>
                <a:latin typeface="Cambria"/>
              </a:rPr>
              <a:t> </a:t>
            </a:r>
            <a:r>
              <a:rPr lang="en-US" sz="2799" dirty="0" err="1">
                <a:solidFill>
                  <a:srgbClr val="C00000"/>
                </a:solidFill>
                <a:latin typeface="Cambria"/>
              </a:rPr>
              <a:t>trưởng</a:t>
            </a:r>
            <a:r>
              <a:rPr lang="en-US" sz="2799" dirty="0">
                <a:solidFill>
                  <a:srgbClr val="C00000"/>
                </a:solidFill>
                <a:latin typeface="Cambria"/>
              </a:rPr>
              <a:t>.</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trai</a:t>
            </a:r>
            <a:r>
              <a:rPr lang="en-US" sz="2799" dirty="0">
                <a:solidFill>
                  <a:srgbClr val="C00000"/>
                </a:solidFill>
                <a:latin typeface="Cambria"/>
              </a:rPr>
              <a:t>, cha </a:t>
            </a:r>
            <a:r>
              <a:rPr lang="en-US" sz="2799" dirty="0" err="1">
                <a:solidFill>
                  <a:srgbClr val="C00000"/>
                </a:solidFill>
                <a:latin typeface="Cambria"/>
              </a:rPr>
              <a:t>mong</a:t>
            </a:r>
            <a:r>
              <a:rPr lang="en-US" sz="2799" dirty="0">
                <a:solidFill>
                  <a:srgbClr val="C00000"/>
                </a:solidFill>
                <a:latin typeface="Cambria"/>
              </a:rPr>
              <a:t> con </a:t>
            </a:r>
            <a:r>
              <a:rPr lang="en-US" sz="2799" dirty="0" err="1">
                <a:solidFill>
                  <a:srgbClr val="C00000"/>
                </a:solidFill>
                <a:latin typeface="Cambria"/>
              </a:rPr>
              <a:t>trở</a:t>
            </a:r>
            <a:r>
              <a:rPr lang="en-US" sz="2799" dirty="0">
                <a:solidFill>
                  <a:srgbClr val="C00000"/>
                </a:solidFill>
                <a:latin typeface="Cambria"/>
              </a:rPr>
              <a:t> </a:t>
            </a:r>
            <a:r>
              <a:rPr lang="en-US" sz="2799" dirty="0" err="1">
                <a:solidFill>
                  <a:srgbClr val="C00000"/>
                </a:solidFill>
                <a:latin typeface="Cambria"/>
              </a:rPr>
              <a:t>thành</a:t>
            </a:r>
            <a:r>
              <a:rPr lang="en-US" sz="2799" dirty="0">
                <a:solidFill>
                  <a:srgbClr val="C00000"/>
                </a:solidFill>
                <a:latin typeface="Cambria"/>
              </a:rPr>
              <a:t> </a:t>
            </a:r>
            <a:r>
              <a:rPr lang="en-US" sz="2799" dirty="0" err="1">
                <a:solidFill>
                  <a:srgbClr val="C00000"/>
                </a:solidFill>
                <a:latin typeface="Cambria"/>
              </a:rPr>
              <a:t>người</a:t>
            </a:r>
            <a:r>
              <a:rPr lang="en-US" sz="2799" dirty="0">
                <a:solidFill>
                  <a:srgbClr val="C00000"/>
                </a:solidFill>
                <a:latin typeface="Cambria"/>
              </a:rPr>
              <a:t> </a:t>
            </a:r>
            <a:r>
              <a:rPr lang="en-US" sz="2799" dirty="0" err="1">
                <a:solidFill>
                  <a:srgbClr val="C00000"/>
                </a:solidFill>
                <a:latin typeface="Cambria"/>
              </a:rPr>
              <a:t>làm</a:t>
            </a:r>
            <a:r>
              <a:rPr lang="en-US" sz="2799" dirty="0">
                <a:solidFill>
                  <a:srgbClr val="C00000"/>
                </a:solidFill>
                <a:latin typeface="Cambria"/>
              </a:rPr>
              <a:t> </a:t>
            </a:r>
            <a:r>
              <a:rPr lang="en-US" sz="2799" dirty="0" err="1">
                <a:solidFill>
                  <a:srgbClr val="C00000"/>
                </a:solidFill>
                <a:latin typeface="Cambria"/>
              </a:rPr>
              <a:t>vườn</a:t>
            </a:r>
            <a:r>
              <a:rPr lang="en-US" sz="2799" dirty="0">
                <a:solidFill>
                  <a:srgbClr val="C00000"/>
                </a:solidFill>
                <a:latin typeface="Cambria"/>
              </a:rPr>
              <a:t> </a:t>
            </a:r>
            <a:r>
              <a:rPr lang="en-US" sz="2799" dirty="0" err="1">
                <a:solidFill>
                  <a:srgbClr val="C00000"/>
                </a:solidFill>
                <a:latin typeface="Cambria"/>
              </a:rPr>
              <a:t>giống</a:t>
            </a:r>
            <a:r>
              <a:rPr lang="en-US" sz="2799" dirty="0">
                <a:solidFill>
                  <a:srgbClr val="C00000"/>
                </a:solidFill>
                <a:latin typeface="Cambria"/>
              </a:rPr>
              <a:t> cha. − </a:t>
            </a:r>
            <a:r>
              <a:rPr lang="en-US" sz="2799" dirty="0" err="1">
                <a:solidFill>
                  <a:srgbClr val="C00000"/>
                </a:solidFill>
                <a:latin typeface="Cambria"/>
              </a:rPr>
              <a:t>Người</a:t>
            </a:r>
            <a:r>
              <a:rPr lang="en-US" sz="2799" dirty="0">
                <a:solidFill>
                  <a:srgbClr val="C00000"/>
                </a:solidFill>
                <a:latin typeface="Cambria"/>
              </a:rPr>
              <a:t> cha </a:t>
            </a:r>
            <a:r>
              <a:rPr lang="en-US" sz="2799" dirty="0" err="1">
                <a:solidFill>
                  <a:srgbClr val="C00000"/>
                </a:solidFill>
                <a:latin typeface="Cambria"/>
              </a:rPr>
              <a:t>nói</a:t>
            </a:r>
            <a:r>
              <a:rPr lang="en-US" sz="2799" dirty="0">
                <a:solidFill>
                  <a:srgbClr val="C00000"/>
                </a:solidFill>
                <a:latin typeface="Cambria"/>
              </a:rPr>
              <a:t>.</a:t>
            </a:r>
          </a:p>
          <a:p>
            <a:pPr algn="just">
              <a:lnSpc>
                <a:spcPts val="3331"/>
              </a:lnSpc>
            </a:pPr>
            <a:r>
              <a:rPr lang="en-US" sz="2799" dirty="0">
                <a:solidFill>
                  <a:srgbClr val="C00000"/>
                </a:solidFill>
                <a:latin typeface="Cambria"/>
              </a:rPr>
              <a:t>      </a:t>
            </a:r>
            <a:r>
              <a:rPr lang="en-US" sz="2799" dirty="0" err="1">
                <a:solidFill>
                  <a:srgbClr val="C00000"/>
                </a:solidFill>
                <a:latin typeface="Cambria"/>
              </a:rPr>
              <a:t>Để</a:t>
            </a:r>
            <a:r>
              <a:rPr lang="en-US" sz="2799" dirty="0">
                <a:solidFill>
                  <a:srgbClr val="C00000"/>
                </a:solidFill>
                <a:latin typeface="Cambria"/>
              </a:rPr>
              <a:t> con </a:t>
            </a:r>
            <a:r>
              <a:rPr lang="en-US" sz="2799" dirty="0" err="1">
                <a:solidFill>
                  <a:srgbClr val="C00000"/>
                </a:solidFill>
                <a:latin typeface="Cambria"/>
              </a:rPr>
              <a:t>kế</a:t>
            </a:r>
            <a:r>
              <a:rPr lang="en-US" sz="2799" dirty="0">
                <a:solidFill>
                  <a:srgbClr val="C00000"/>
                </a:solidFill>
                <a:latin typeface="Cambria"/>
              </a:rPr>
              <a:t> </a:t>
            </a:r>
            <a:r>
              <a:rPr lang="en-US" sz="2799" dirty="0" err="1">
                <a:solidFill>
                  <a:srgbClr val="C00000"/>
                </a:solidFill>
                <a:latin typeface="Cambria"/>
              </a:rPr>
              <a:t>thừa</a:t>
            </a:r>
            <a:r>
              <a:rPr lang="en-US" sz="2799" dirty="0">
                <a:solidFill>
                  <a:srgbClr val="C00000"/>
                </a:solidFill>
                <a:latin typeface="Cambria"/>
              </a:rPr>
              <a:t> </a:t>
            </a:r>
            <a:r>
              <a:rPr lang="en-US" sz="2799" dirty="0" err="1">
                <a:solidFill>
                  <a:srgbClr val="C00000"/>
                </a:solidFill>
                <a:latin typeface="Cambria"/>
              </a:rPr>
              <a:t>công</a:t>
            </a:r>
            <a:r>
              <a:rPr lang="en-US" sz="2799" dirty="0">
                <a:solidFill>
                  <a:srgbClr val="C00000"/>
                </a:solidFill>
                <a:latin typeface="Cambria"/>
              </a:rPr>
              <a:t> </a:t>
            </a:r>
            <a:r>
              <a:rPr lang="en-US" sz="2799" dirty="0" err="1">
                <a:solidFill>
                  <a:srgbClr val="C00000"/>
                </a:solidFill>
                <a:latin typeface="Cambria"/>
              </a:rPr>
              <a:t>việc</a:t>
            </a:r>
            <a:r>
              <a:rPr lang="en-US" sz="2799" dirty="0">
                <a:solidFill>
                  <a:srgbClr val="C00000"/>
                </a:solidFill>
                <a:latin typeface="Cambria"/>
              </a:rPr>
              <a:t> </a:t>
            </a:r>
            <a:r>
              <a:rPr lang="en-US" sz="2799" dirty="0" err="1">
                <a:solidFill>
                  <a:srgbClr val="C00000"/>
                </a:solidFill>
                <a:latin typeface="Cambria"/>
              </a:rPr>
              <a:t>của</a:t>
            </a:r>
            <a:r>
              <a:rPr lang="en-US" sz="2799" dirty="0">
                <a:solidFill>
                  <a:srgbClr val="C00000"/>
                </a:solidFill>
                <a:latin typeface="Cambria"/>
              </a:rPr>
              <a:t> </a:t>
            </a:r>
            <a:r>
              <a:rPr lang="en-US" sz="2799" dirty="0" err="1">
                <a:solidFill>
                  <a:srgbClr val="C00000"/>
                </a:solidFill>
                <a:latin typeface="Cambria"/>
              </a:rPr>
              <a:t>mình</a:t>
            </a:r>
            <a:r>
              <a:rPr lang="en-US" sz="2799" dirty="0">
                <a:solidFill>
                  <a:srgbClr val="C00000"/>
                </a:solidFill>
                <a:latin typeface="Cambria"/>
              </a:rPr>
              <a:t>, </a:t>
            </a:r>
            <a:r>
              <a:rPr lang="en-US" sz="2799" dirty="0" err="1">
                <a:solidFill>
                  <a:srgbClr val="C00000"/>
                </a:solidFill>
                <a:latin typeface="Cambria"/>
              </a:rPr>
              <a:t>ngày</a:t>
            </a:r>
            <a:r>
              <a:rPr lang="en-US" sz="2799" dirty="0">
                <a:solidFill>
                  <a:srgbClr val="C00000"/>
                </a:solidFill>
                <a:latin typeface="Cambria"/>
              </a:rPr>
              <a:t> </a:t>
            </a:r>
            <a:r>
              <a:rPr lang="en-US" sz="2799" dirty="0" err="1">
                <a:solidFill>
                  <a:srgbClr val="C00000"/>
                </a:solidFill>
                <a:latin typeface="Cambria"/>
              </a:rPr>
              <a:t>nào</a:t>
            </a:r>
            <a:r>
              <a:rPr lang="en-US" sz="2799" dirty="0">
                <a:solidFill>
                  <a:srgbClr val="C00000"/>
                </a:solidFill>
                <a:latin typeface="Cambria"/>
              </a:rPr>
              <a:t> </a:t>
            </a:r>
            <a:r>
              <a:rPr lang="en-US" sz="2799" dirty="0" err="1">
                <a:solidFill>
                  <a:srgbClr val="C00000"/>
                </a:solidFill>
                <a:latin typeface="Cambria"/>
              </a:rPr>
              <a:t>ông</a:t>
            </a:r>
            <a:r>
              <a:rPr lang="en-US" sz="2799" dirty="0">
                <a:solidFill>
                  <a:srgbClr val="C00000"/>
                </a:solidFill>
                <a:latin typeface="Cambria"/>
              </a:rPr>
              <a:t> </a:t>
            </a:r>
            <a:r>
              <a:rPr lang="en-US" sz="2799" dirty="0" err="1">
                <a:solidFill>
                  <a:srgbClr val="C00000"/>
                </a:solidFill>
                <a:latin typeface="Cambria"/>
              </a:rPr>
              <a:t>cũng</a:t>
            </a:r>
            <a:r>
              <a:rPr lang="en-US" sz="2799" dirty="0">
                <a:solidFill>
                  <a:srgbClr val="C00000"/>
                </a:solidFill>
                <a:latin typeface="Cambria"/>
              </a:rPr>
              <a:t> </a:t>
            </a:r>
            <a:r>
              <a:rPr lang="en-US" sz="2799" dirty="0" err="1">
                <a:solidFill>
                  <a:srgbClr val="C00000"/>
                </a:solidFill>
                <a:latin typeface="Cambria"/>
              </a:rPr>
              <a:t>đưa</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ra</a:t>
            </a:r>
            <a:r>
              <a:rPr lang="en-US" sz="2799" dirty="0">
                <a:solidFill>
                  <a:srgbClr val="C00000"/>
                </a:solidFill>
                <a:latin typeface="Cambria"/>
              </a:rPr>
              <a:t> </a:t>
            </a:r>
            <a:r>
              <a:rPr lang="en-US" sz="2799" dirty="0" err="1">
                <a:solidFill>
                  <a:srgbClr val="C00000"/>
                </a:solidFill>
                <a:latin typeface="Cambria"/>
              </a:rPr>
              <a:t>vườn</a:t>
            </a:r>
            <a:r>
              <a:rPr lang="en-US" sz="2799" dirty="0">
                <a:solidFill>
                  <a:srgbClr val="C00000"/>
                </a:solidFill>
                <a:latin typeface="Cambria"/>
              </a:rPr>
              <a:t> </a:t>
            </a:r>
            <a:r>
              <a:rPr lang="en-US" sz="2799" dirty="0" err="1">
                <a:solidFill>
                  <a:srgbClr val="C00000"/>
                </a:solidFill>
                <a:latin typeface="Cambria"/>
              </a:rPr>
              <a:t>để</a:t>
            </a:r>
            <a:r>
              <a:rPr lang="en-US" sz="2799" dirty="0">
                <a:solidFill>
                  <a:srgbClr val="C00000"/>
                </a:solidFill>
                <a:latin typeface="Cambria"/>
              </a:rPr>
              <a:t> </a:t>
            </a:r>
            <a:r>
              <a:rPr lang="en-US" sz="2799" dirty="0" err="1">
                <a:solidFill>
                  <a:srgbClr val="C00000"/>
                </a:solidFill>
                <a:latin typeface="Cambria"/>
              </a:rPr>
              <a:t>giảng</a:t>
            </a:r>
            <a:r>
              <a:rPr lang="en-US" sz="2799" dirty="0">
                <a:solidFill>
                  <a:srgbClr val="C00000"/>
                </a:solidFill>
                <a:latin typeface="Cambria"/>
              </a:rPr>
              <a:t> </a:t>
            </a:r>
            <a:r>
              <a:rPr lang="en-US" sz="2799" dirty="0" err="1">
                <a:solidFill>
                  <a:srgbClr val="C00000"/>
                </a:solidFill>
                <a:latin typeface="Cambria"/>
              </a:rPr>
              <a:t>giải</a:t>
            </a:r>
            <a:r>
              <a:rPr lang="en-US" sz="2799" dirty="0">
                <a:solidFill>
                  <a:srgbClr val="C00000"/>
                </a:solidFill>
                <a:latin typeface="Cambria"/>
              </a:rPr>
              <a:t> </a:t>
            </a:r>
            <a:r>
              <a:rPr lang="en-US" sz="2799" dirty="0" err="1">
                <a:solidFill>
                  <a:srgbClr val="C00000"/>
                </a:solidFill>
                <a:latin typeface="Cambria"/>
              </a:rPr>
              <a:t>về</a:t>
            </a:r>
            <a:r>
              <a:rPr lang="en-US" sz="2799" dirty="0">
                <a:solidFill>
                  <a:srgbClr val="C00000"/>
                </a:solidFill>
                <a:latin typeface="Cambria"/>
              </a:rPr>
              <a:t> </a:t>
            </a:r>
            <a:r>
              <a:rPr lang="en-US" sz="2799" dirty="0" err="1">
                <a:solidFill>
                  <a:srgbClr val="C00000"/>
                </a:solidFill>
                <a:latin typeface="Cambria"/>
              </a:rPr>
              <a:t>các</a:t>
            </a:r>
            <a:r>
              <a:rPr lang="en-US" sz="2799" dirty="0">
                <a:solidFill>
                  <a:srgbClr val="C00000"/>
                </a:solidFill>
                <a:latin typeface="Cambria"/>
              </a:rPr>
              <a:t> </a:t>
            </a:r>
            <a:r>
              <a:rPr lang="en-US" sz="2799" dirty="0" err="1">
                <a:solidFill>
                  <a:srgbClr val="C00000"/>
                </a:solidFill>
                <a:latin typeface="Cambria"/>
              </a:rPr>
              <a:t>loại</a:t>
            </a:r>
            <a:r>
              <a:rPr lang="en-US" sz="2799" dirty="0">
                <a:solidFill>
                  <a:srgbClr val="C00000"/>
                </a:solidFill>
                <a:latin typeface="Cambria"/>
              </a:rPr>
              <a:t> </a:t>
            </a:r>
            <a:r>
              <a:rPr lang="en-US" sz="2799" dirty="0" err="1">
                <a:solidFill>
                  <a:srgbClr val="C00000"/>
                </a:solidFill>
                <a:latin typeface="Cambria"/>
              </a:rPr>
              <a:t>cây</a:t>
            </a:r>
            <a:r>
              <a:rPr lang="en-US" sz="2799" dirty="0">
                <a:solidFill>
                  <a:srgbClr val="C00000"/>
                </a:solidFill>
                <a:latin typeface="Cambria"/>
              </a:rPr>
              <a:t>. </a:t>
            </a:r>
            <a:r>
              <a:rPr lang="en-US" sz="2799" dirty="0" err="1">
                <a:solidFill>
                  <a:srgbClr val="C00000"/>
                </a:solidFill>
                <a:latin typeface="Cambria"/>
              </a:rPr>
              <a:t>Thấy</a:t>
            </a:r>
            <a:r>
              <a:rPr lang="en-US" sz="2799" dirty="0">
                <a:solidFill>
                  <a:srgbClr val="C00000"/>
                </a:solidFill>
                <a:latin typeface="Cambria"/>
              </a:rPr>
              <a:t> con </a:t>
            </a:r>
            <a:r>
              <a:rPr lang="en-US" sz="2799" dirty="0" err="1">
                <a:solidFill>
                  <a:srgbClr val="C00000"/>
                </a:solidFill>
                <a:latin typeface="Cambria"/>
              </a:rPr>
              <a:t>không</a:t>
            </a:r>
            <a:r>
              <a:rPr lang="en-US" sz="2799" dirty="0">
                <a:solidFill>
                  <a:srgbClr val="C00000"/>
                </a:solidFill>
                <a:latin typeface="Cambria"/>
              </a:rPr>
              <a:t> </a:t>
            </a:r>
            <a:r>
              <a:rPr lang="en-US" sz="2799" dirty="0" err="1">
                <a:solidFill>
                  <a:srgbClr val="C00000"/>
                </a:solidFill>
                <a:latin typeface="Cambria"/>
              </a:rPr>
              <a:t>chú</a:t>
            </a:r>
            <a:r>
              <a:rPr lang="en-US" sz="2799" dirty="0">
                <a:solidFill>
                  <a:srgbClr val="C00000"/>
                </a:solidFill>
                <a:latin typeface="Cambria"/>
              </a:rPr>
              <a:t> ý </a:t>
            </a:r>
            <a:r>
              <a:rPr lang="en-US" sz="2799" dirty="0" err="1">
                <a:solidFill>
                  <a:srgbClr val="C00000"/>
                </a:solidFill>
                <a:latin typeface="Cambria"/>
              </a:rPr>
              <a:t>nghe</a:t>
            </a:r>
            <a:r>
              <a:rPr lang="en-US" sz="2799" dirty="0">
                <a:solidFill>
                  <a:srgbClr val="C00000"/>
                </a:solidFill>
                <a:latin typeface="Cambria"/>
              </a:rPr>
              <a:t>, </a:t>
            </a:r>
            <a:r>
              <a:rPr lang="en-US" sz="2799" dirty="0" err="1">
                <a:solidFill>
                  <a:srgbClr val="C00000"/>
                </a:solidFill>
                <a:latin typeface="Cambria"/>
              </a:rPr>
              <a:t>ông</a:t>
            </a:r>
            <a:r>
              <a:rPr lang="en-US" sz="2799" dirty="0">
                <a:solidFill>
                  <a:srgbClr val="C00000"/>
                </a:solidFill>
                <a:latin typeface="Cambria"/>
              </a:rPr>
              <a:t> </a:t>
            </a:r>
            <a:r>
              <a:rPr lang="en-US" sz="2799" dirty="0" err="1">
                <a:solidFill>
                  <a:srgbClr val="C00000"/>
                </a:solidFill>
                <a:latin typeface="Cambria"/>
              </a:rPr>
              <a:t>hỏi</a:t>
            </a:r>
            <a:r>
              <a:rPr lang="en-US" sz="2799" dirty="0">
                <a:solidFill>
                  <a:srgbClr val="C00000"/>
                </a:solidFill>
                <a:latin typeface="Cambria"/>
              </a:rPr>
              <a:t>: </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đang</a:t>
            </a:r>
            <a:r>
              <a:rPr lang="en-US" sz="2799" dirty="0">
                <a:solidFill>
                  <a:srgbClr val="C00000"/>
                </a:solidFill>
                <a:latin typeface="Cambria"/>
              </a:rPr>
              <a:t> </a:t>
            </a:r>
            <a:r>
              <a:rPr lang="en-US" sz="2799" dirty="0" err="1">
                <a:solidFill>
                  <a:srgbClr val="C00000"/>
                </a:solidFill>
                <a:latin typeface="Cambria"/>
              </a:rPr>
              <a:t>nghĩ</a:t>
            </a:r>
            <a:r>
              <a:rPr lang="en-US" sz="2799" dirty="0">
                <a:solidFill>
                  <a:srgbClr val="C00000"/>
                </a:solidFill>
                <a:latin typeface="Cambria"/>
              </a:rPr>
              <a:t> </a:t>
            </a:r>
            <a:r>
              <a:rPr lang="en-US" sz="2799" dirty="0" err="1">
                <a:solidFill>
                  <a:srgbClr val="C00000"/>
                </a:solidFill>
                <a:latin typeface="Cambria"/>
              </a:rPr>
              <a:t>gì</a:t>
            </a:r>
            <a:r>
              <a:rPr lang="en-US" sz="2799" dirty="0">
                <a:solidFill>
                  <a:srgbClr val="C00000"/>
                </a:solidFill>
                <a:latin typeface="Cambria"/>
              </a:rPr>
              <a:t> </a:t>
            </a:r>
            <a:r>
              <a:rPr lang="en-US" sz="2799" dirty="0" err="1">
                <a:solidFill>
                  <a:srgbClr val="C00000"/>
                </a:solidFill>
                <a:latin typeface="Cambria"/>
              </a:rPr>
              <a:t>vậy</a:t>
            </a:r>
            <a:r>
              <a:rPr lang="en-US" sz="2799" dirty="0">
                <a:solidFill>
                  <a:srgbClr val="C00000"/>
                </a:solidFill>
                <a:latin typeface="Cambria"/>
              </a:rPr>
              <a:t>?</a:t>
            </a:r>
          </a:p>
          <a:p>
            <a:pPr algn="just">
              <a:lnSpc>
                <a:spcPts val="3331"/>
              </a:lnSpc>
            </a:pPr>
            <a:r>
              <a:rPr lang="en-US" sz="2799" dirty="0">
                <a:solidFill>
                  <a:srgbClr val="C00000"/>
                </a:solidFill>
                <a:latin typeface="Cambria"/>
              </a:rPr>
              <a:t>       - Con </a:t>
            </a:r>
            <a:r>
              <a:rPr lang="en-US" sz="2799" dirty="0" err="1">
                <a:solidFill>
                  <a:srgbClr val="C00000"/>
                </a:solidFill>
                <a:latin typeface="Cambria"/>
              </a:rPr>
              <a:t>đang</a:t>
            </a:r>
            <a:r>
              <a:rPr lang="en-US" sz="2799" dirty="0">
                <a:solidFill>
                  <a:srgbClr val="C00000"/>
                </a:solidFill>
                <a:latin typeface="Cambria"/>
              </a:rPr>
              <a:t> </a:t>
            </a:r>
            <a:r>
              <a:rPr lang="en-US" sz="2799" dirty="0" err="1">
                <a:solidFill>
                  <a:srgbClr val="C00000"/>
                </a:solidFill>
                <a:latin typeface="Cambria"/>
              </a:rPr>
              <a:t>nghĩ</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a:t>
            </a:r>
            <a:r>
              <a:rPr lang="en-US" sz="2799" dirty="0" err="1">
                <a:solidFill>
                  <a:srgbClr val="C00000"/>
                </a:solidFill>
                <a:latin typeface="Cambria"/>
              </a:rPr>
              <a:t>trông</a:t>
            </a:r>
            <a:r>
              <a:rPr lang="en-US" sz="2799" dirty="0">
                <a:solidFill>
                  <a:srgbClr val="C00000"/>
                </a:solidFill>
                <a:latin typeface="Cambria"/>
              </a:rPr>
              <a:t> </a:t>
            </a:r>
            <a:r>
              <a:rPr lang="en-US" sz="2799" dirty="0" err="1">
                <a:solidFill>
                  <a:srgbClr val="C00000"/>
                </a:solidFill>
                <a:latin typeface="Cambria"/>
              </a:rPr>
              <a:t>như</a:t>
            </a:r>
            <a:r>
              <a:rPr lang="en-US" sz="2799" dirty="0">
                <a:solidFill>
                  <a:srgbClr val="C00000"/>
                </a:solidFill>
                <a:latin typeface="Cambria"/>
              </a:rPr>
              <a:t> </a:t>
            </a:r>
            <a:r>
              <a:rPr lang="en-US" sz="2799" dirty="0" err="1">
                <a:solidFill>
                  <a:srgbClr val="C00000"/>
                </a:solidFill>
                <a:latin typeface="Cambria"/>
              </a:rPr>
              <a:t>thế</a:t>
            </a:r>
            <a:r>
              <a:rPr lang="en-US" sz="2799" dirty="0">
                <a:solidFill>
                  <a:srgbClr val="C00000"/>
                </a:solidFill>
                <a:latin typeface="Cambria"/>
              </a:rPr>
              <a:t> </a:t>
            </a:r>
            <a:r>
              <a:rPr lang="en-US" sz="2799" dirty="0" err="1">
                <a:solidFill>
                  <a:srgbClr val="C00000"/>
                </a:solidFill>
                <a:latin typeface="Cambria"/>
              </a:rPr>
              <a:t>nào</a:t>
            </a:r>
            <a:r>
              <a:rPr lang="en-US" sz="2799" dirty="0">
                <a:solidFill>
                  <a:srgbClr val="C00000"/>
                </a:solidFill>
                <a:latin typeface="Cambria"/>
              </a:rPr>
              <a:t> cha ạ. – </a:t>
            </a:r>
            <a:r>
              <a:rPr lang="en-US" sz="2799" dirty="0" err="1">
                <a:solidFill>
                  <a:srgbClr val="C00000"/>
                </a:solidFill>
                <a:latin typeface="Cambria"/>
              </a:rPr>
              <a:t>Ánh</a:t>
            </a:r>
            <a:r>
              <a:rPr lang="en-US" sz="2799" dirty="0">
                <a:solidFill>
                  <a:srgbClr val="C00000"/>
                </a:solidFill>
                <a:latin typeface="Cambria"/>
              </a:rPr>
              <a:t> </a:t>
            </a:r>
            <a:r>
              <a:rPr lang="en-US" sz="2799" dirty="0" err="1">
                <a:solidFill>
                  <a:srgbClr val="C00000"/>
                </a:solidFill>
                <a:latin typeface="Cambria"/>
              </a:rPr>
              <a:t>mắt</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hướng</a:t>
            </a:r>
            <a:r>
              <a:rPr lang="en-US" sz="2799" dirty="0">
                <a:solidFill>
                  <a:srgbClr val="C00000"/>
                </a:solidFill>
                <a:latin typeface="Cambria"/>
              </a:rPr>
              <a:t> </a:t>
            </a:r>
            <a:r>
              <a:rPr lang="en-US" sz="2799" dirty="0" err="1">
                <a:solidFill>
                  <a:srgbClr val="C00000"/>
                </a:solidFill>
                <a:latin typeface="Cambria"/>
              </a:rPr>
              <a:t>về</a:t>
            </a:r>
            <a:r>
              <a:rPr lang="en-US" sz="2799" dirty="0">
                <a:solidFill>
                  <a:srgbClr val="C00000"/>
                </a:solidFill>
                <a:latin typeface="Cambria"/>
              </a:rPr>
              <a:t> </a:t>
            </a:r>
            <a:r>
              <a:rPr lang="en-US" sz="2799" dirty="0" err="1">
                <a:solidFill>
                  <a:srgbClr val="C00000"/>
                </a:solidFill>
                <a:latin typeface="Cambria"/>
              </a:rPr>
              <a:t>phía</a:t>
            </a:r>
            <a:r>
              <a:rPr lang="en-US" sz="2799" dirty="0">
                <a:solidFill>
                  <a:srgbClr val="C00000"/>
                </a:solidFill>
                <a:latin typeface="Cambria"/>
              </a:rPr>
              <a:t> </a:t>
            </a:r>
            <a:r>
              <a:rPr lang="en-US" sz="2799" dirty="0" err="1">
                <a:solidFill>
                  <a:srgbClr val="C00000"/>
                </a:solidFill>
                <a:latin typeface="Cambria"/>
              </a:rPr>
              <a:t>xa</a:t>
            </a:r>
            <a:r>
              <a:rPr lang="en-US" sz="2799" dirty="0">
                <a:solidFill>
                  <a:srgbClr val="C00000"/>
                </a:solidFill>
                <a:latin typeface="Cambria"/>
              </a:rPr>
              <a:t> </a:t>
            </a:r>
            <a:r>
              <a:rPr lang="en-US" sz="2799" dirty="0" err="1">
                <a:solidFill>
                  <a:srgbClr val="C00000"/>
                </a:solidFill>
                <a:latin typeface="Cambria"/>
              </a:rPr>
              <a:t>xăm</a:t>
            </a:r>
            <a:r>
              <a:rPr lang="en-US" sz="2799" dirty="0">
                <a:solidFill>
                  <a:srgbClr val="C00000"/>
                </a:solidFill>
                <a:latin typeface="Cambria"/>
              </a:rPr>
              <a:t>, </a:t>
            </a:r>
            <a:r>
              <a:rPr lang="en-US" sz="2799" dirty="0" err="1">
                <a:solidFill>
                  <a:srgbClr val="C00000"/>
                </a:solidFill>
                <a:latin typeface="Cambria"/>
              </a:rPr>
              <a:t>chất</a:t>
            </a:r>
            <a:r>
              <a:rPr lang="en-US" sz="2799" dirty="0">
                <a:solidFill>
                  <a:srgbClr val="C00000"/>
                </a:solidFill>
                <a:latin typeface="Cambria"/>
              </a:rPr>
              <a:t> </a:t>
            </a:r>
            <a:r>
              <a:rPr lang="en-US" sz="2799" dirty="0" err="1">
                <a:solidFill>
                  <a:srgbClr val="C00000"/>
                </a:solidFill>
                <a:latin typeface="Cambria"/>
              </a:rPr>
              <a:t>chứa</a:t>
            </a:r>
            <a:r>
              <a:rPr lang="en-US" sz="2799" dirty="0">
                <a:solidFill>
                  <a:srgbClr val="C00000"/>
                </a:solidFill>
                <a:latin typeface="Cambria"/>
              </a:rPr>
              <a:t> </a:t>
            </a:r>
            <a:r>
              <a:rPr lang="en-US" sz="2799" dirty="0" err="1">
                <a:solidFill>
                  <a:srgbClr val="C00000"/>
                </a:solidFill>
                <a:latin typeface="Cambria"/>
              </a:rPr>
              <a:t>niềm</a:t>
            </a:r>
            <a:r>
              <a:rPr lang="en-US" sz="2799" dirty="0">
                <a:solidFill>
                  <a:srgbClr val="C00000"/>
                </a:solidFill>
                <a:latin typeface="Cambria"/>
              </a:rPr>
              <a:t> </a:t>
            </a:r>
            <a:r>
              <a:rPr lang="en-US" sz="2799" dirty="0" err="1">
                <a:solidFill>
                  <a:srgbClr val="C00000"/>
                </a:solidFill>
                <a:latin typeface="Cambria"/>
              </a:rPr>
              <a:t>khát</a:t>
            </a:r>
            <a:r>
              <a:rPr lang="en-US" sz="2799" dirty="0">
                <a:solidFill>
                  <a:srgbClr val="C00000"/>
                </a:solidFill>
                <a:latin typeface="Cambria"/>
              </a:rPr>
              <a:t> </a:t>
            </a:r>
            <a:r>
              <a:rPr lang="en-US" sz="2799" dirty="0" err="1">
                <a:solidFill>
                  <a:srgbClr val="C00000"/>
                </a:solidFill>
                <a:latin typeface="Cambria"/>
              </a:rPr>
              <a:t>khao</a:t>
            </a:r>
            <a:r>
              <a:rPr lang="en-US" sz="2799" dirty="0">
                <a:solidFill>
                  <a:srgbClr val="C00000"/>
                </a:solidFill>
                <a:latin typeface="Cambria"/>
              </a:rPr>
              <a:t> </a:t>
            </a:r>
            <a:r>
              <a:rPr lang="en-US" sz="2799" dirty="0" err="1">
                <a:solidFill>
                  <a:srgbClr val="C00000"/>
                </a:solidFill>
                <a:latin typeface="Cambria"/>
              </a:rPr>
              <a:t>mãnh</a:t>
            </a:r>
            <a:r>
              <a:rPr lang="en-US" sz="2799" dirty="0">
                <a:solidFill>
                  <a:srgbClr val="C00000"/>
                </a:solidFill>
                <a:latin typeface="Cambria"/>
              </a:rPr>
              <a:t> </a:t>
            </a:r>
            <a:r>
              <a:rPr lang="en-US" sz="2799" dirty="0" err="1">
                <a:solidFill>
                  <a:srgbClr val="C00000"/>
                </a:solidFill>
                <a:latin typeface="Cambria"/>
              </a:rPr>
              <a:t>liệt</a:t>
            </a:r>
            <a:r>
              <a:rPr lang="en-US" sz="2799" dirty="0">
                <a:solidFill>
                  <a:srgbClr val="C00000"/>
                </a:solidFill>
                <a:latin typeface="Cambria"/>
              </a:rPr>
              <a:t>.</a:t>
            </a:r>
          </a:p>
          <a:p>
            <a:pPr algn="just">
              <a:lnSpc>
                <a:spcPts val="3331"/>
              </a:lnSpc>
            </a:pPr>
            <a:r>
              <a:rPr lang="en-US" sz="2799" dirty="0">
                <a:solidFill>
                  <a:srgbClr val="C00000"/>
                </a:solidFill>
                <a:latin typeface="Cambria"/>
              </a:rPr>
              <a:t>       - </a:t>
            </a:r>
            <a:r>
              <a:rPr lang="en-US" sz="2799" dirty="0" err="1">
                <a:solidFill>
                  <a:srgbClr val="C00000"/>
                </a:solidFill>
                <a:latin typeface="Cambria"/>
              </a:rPr>
              <a:t>Công</a:t>
            </a:r>
            <a:r>
              <a:rPr lang="en-US" sz="2799" dirty="0">
                <a:solidFill>
                  <a:srgbClr val="C00000"/>
                </a:solidFill>
                <a:latin typeface="Cambria"/>
              </a:rPr>
              <a:t> </a:t>
            </a:r>
            <a:r>
              <a:rPr lang="en-US" sz="2799" dirty="0" err="1">
                <a:solidFill>
                  <a:srgbClr val="C00000"/>
                </a:solidFill>
                <a:latin typeface="Cambria"/>
              </a:rPr>
              <a:t>việc</a:t>
            </a:r>
            <a:r>
              <a:rPr lang="en-US" sz="2799" dirty="0">
                <a:solidFill>
                  <a:srgbClr val="C00000"/>
                </a:solidFill>
                <a:latin typeface="Cambria"/>
              </a:rPr>
              <a:t> </a:t>
            </a:r>
            <a:r>
              <a:rPr lang="en-US" sz="2799" dirty="0" err="1">
                <a:solidFill>
                  <a:srgbClr val="C00000"/>
                </a:solidFill>
                <a:latin typeface="Cambria"/>
              </a:rPr>
              <a:t>làm</a:t>
            </a:r>
            <a:r>
              <a:rPr lang="en-US" sz="2799" dirty="0">
                <a:solidFill>
                  <a:srgbClr val="C00000"/>
                </a:solidFill>
                <a:latin typeface="Cambria"/>
              </a:rPr>
              <a:t> </a:t>
            </a:r>
            <a:r>
              <a:rPr lang="en-US" sz="2799" dirty="0" err="1">
                <a:solidFill>
                  <a:srgbClr val="C00000"/>
                </a:solidFill>
                <a:latin typeface="Cambria"/>
              </a:rPr>
              <a:t>vườn</a:t>
            </a:r>
            <a:r>
              <a:rPr lang="en-US" sz="2799" dirty="0">
                <a:solidFill>
                  <a:srgbClr val="C00000"/>
                </a:solidFill>
                <a:latin typeface="Cambria"/>
              </a:rPr>
              <a:t> </a:t>
            </a:r>
            <a:r>
              <a:rPr lang="en-US" sz="2799" dirty="0" err="1">
                <a:solidFill>
                  <a:srgbClr val="C00000"/>
                </a:solidFill>
                <a:latin typeface="Cambria"/>
              </a:rPr>
              <a:t>không</a:t>
            </a:r>
            <a:r>
              <a:rPr lang="en-US" sz="2799" dirty="0">
                <a:solidFill>
                  <a:srgbClr val="C00000"/>
                </a:solidFill>
                <a:latin typeface="Cambria"/>
              </a:rPr>
              <a:t> </a:t>
            </a:r>
            <a:r>
              <a:rPr lang="en-US" sz="2799" dirty="0" err="1">
                <a:solidFill>
                  <a:srgbClr val="C00000"/>
                </a:solidFill>
                <a:latin typeface="Cambria"/>
              </a:rPr>
              <a:t>phải</a:t>
            </a:r>
            <a:r>
              <a:rPr lang="en-US" sz="2799" dirty="0">
                <a:solidFill>
                  <a:srgbClr val="C00000"/>
                </a:solidFill>
                <a:latin typeface="Cambria"/>
              </a:rPr>
              <a:t> </a:t>
            </a:r>
            <a:r>
              <a:rPr lang="en-US" sz="2799" dirty="0" err="1">
                <a:solidFill>
                  <a:srgbClr val="C00000"/>
                </a:solidFill>
                <a:latin typeface="Cambria"/>
              </a:rPr>
              <a:t>rất</a:t>
            </a:r>
            <a:r>
              <a:rPr lang="en-US" sz="2799" dirty="0">
                <a:solidFill>
                  <a:srgbClr val="C00000"/>
                </a:solidFill>
                <a:latin typeface="Cambria"/>
              </a:rPr>
              <a:t> </a:t>
            </a:r>
            <a:r>
              <a:rPr lang="en-US" sz="2799" dirty="0" err="1">
                <a:solidFill>
                  <a:srgbClr val="C00000"/>
                </a:solidFill>
                <a:latin typeface="Cambria"/>
              </a:rPr>
              <a:t>tốt</a:t>
            </a:r>
            <a:r>
              <a:rPr lang="en-US" sz="2799" dirty="0">
                <a:solidFill>
                  <a:srgbClr val="C00000"/>
                </a:solidFill>
                <a:latin typeface="Cambria"/>
              </a:rPr>
              <a:t> hay </a:t>
            </a:r>
            <a:r>
              <a:rPr lang="en-US" sz="2799" dirty="0" err="1">
                <a:solidFill>
                  <a:srgbClr val="C00000"/>
                </a:solidFill>
                <a:latin typeface="Cambria"/>
              </a:rPr>
              <a:t>sao</a:t>
            </a:r>
            <a:r>
              <a:rPr lang="en-US" sz="2799" dirty="0">
                <a:solidFill>
                  <a:srgbClr val="C00000"/>
                </a:solidFill>
                <a:latin typeface="Cambria"/>
              </a:rPr>
              <a:t>? – </a:t>
            </a:r>
            <a:r>
              <a:rPr lang="en-US" sz="2799" dirty="0" err="1">
                <a:solidFill>
                  <a:srgbClr val="C00000"/>
                </a:solidFill>
                <a:latin typeface="Cambria"/>
              </a:rPr>
              <a:t>Người</a:t>
            </a:r>
            <a:r>
              <a:rPr lang="en-US" sz="2799" dirty="0">
                <a:solidFill>
                  <a:srgbClr val="C00000"/>
                </a:solidFill>
                <a:latin typeface="Cambria"/>
              </a:rPr>
              <a:t> cha </a:t>
            </a:r>
            <a:r>
              <a:rPr lang="en-US" sz="2799" dirty="0" err="1">
                <a:solidFill>
                  <a:srgbClr val="C00000"/>
                </a:solidFill>
                <a:latin typeface="Cambria"/>
              </a:rPr>
              <a:t>buồn</a:t>
            </a:r>
            <a:r>
              <a:rPr lang="en-US" sz="2799" dirty="0">
                <a:solidFill>
                  <a:srgbClr val="C00000"/>
                </a:solidFill>
                <a:latin typeface="Cambria"/>
              </a:rPr>
              <a:t> </a:t>
            </a:r>
            <a:r>
              <a:rPr lang="en-US" sz="2799" dirty="0" err="1">
                <a:solidFill>
                  <a:srgbClr val="C00000"/>
                </a:solidFill>
                <a:latin typeface="Cambria"/>
              </a:rPr>
              <a:t>bã</a:t>
            </a:r>
            <a:r>
              <a:rPr lang="en-US" sz="2799" dirty="0">
                <a:solidFill>
                  <a:srgbClr val="C00000"/>
                </a:solidFill>
                <a:latin typeface="Cambria"/>
              </a:rPr>
              <a:t> </a:t>
            </a:r>
            <a:r>
              <a:rPr lang="en-US" sz="2799" dirty="0" err="1">
                <a:solidFill>
                  <a:srgbClr val="C00000"/>
                </a:solidFill>
                <a:latin typeface="Cambria"/>
              </a:rPr>
              <a:t>nói</a:t>
            </a:r>
            <a:r>
              <a:rPr lang="en-US" sz="2799" dirty="0">
                <a:solidFill>
                  <a:srgbClr val="C00000"/>
                </a:solidFill>
                <a:latin typeface="Cambria"/>
              </a:rPr>
              <a:t>.</a:t>
            </a:r>
          </a:p>
          <a:p>
            <a:pPr algn="just">
              <a:lnSpc>
                <a:spcPts val="3331"/>
              </a:lnSpc>
            </a:pPr>
            <a:r>
              <a:rPr lang="en-US" sz="2799" dirty="0">
                <a:solidFill>
                  <a:srgbClr val="C00000"/>
                </a:solidFill>
                <a:latin typeface="Cambria"/>
              </a:rPr>
              <a:t>      </a:t>
            </a:r>
            <a:r>
              <a:rPr lang="en-US" sz="2799" dirty="0" err="1">
                <a:solidFill>
                  <a:srgbClr val="C00000"/>
                </a:solidFill>
                <a:latin typeface="Cambria"/>
              </a:rPr>
              <a:t>Nhưng</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bé</a:t>
            </a:r>
            <a:r>
              <a:rPr lang="en-US" sz="2799" dirty="0">
                <a:solidFill>
                  <a:srgbClr val="C00000"/>
                </a:solidFill>
                <a:latin typeface="Cambria"/>
              </a:rPr>
              <a:t> </a:t>
            </a:r>
            <a:r>
              <a:rPr lang="en-US" sz="2799" dirty="0" err="1">
                <a:solidFill>
                  <a:srgbClr val="C00000"/>
                </a:solidFill>
                <a:latin typeface="Cambria"/>
              </a:rPr>
              <a:t>vẫn</a:t>
            </a:r>
            <a:r>
              <a:rPr lang="en-US" sz="2799" dirty="0">
                <a:solidFill>
                  <a:srgbClr val="C00000"/>
                </a:solidFill>
                <a:latin typeface="Cambria"/>
              </a:rPr>
              <a:t> </a:t>
            </a:r>
            <a:r>
              <a:rPr lang="en-US" sz="2799" dirty="0" err="1">
                <a:solidFill>
                  <a:srgbClr val="C00000"/>
                </a:solidFill>
                <a:latin typeface="Cambria"/>
              </a:rPr>
              <a:t>rất</a:t>
            </a:r>
            <a:r>
              <a:rPr lang="en-US" sz="2799" dirty="0">
                <a:solidFill>
                  <a:srgbClr val="C00000"/>
                </a:solidFill>
                <a:latin typeface="Cambria"/>
              </a:rPr>
              <a:t> </a:t>
            </a:r>
            <a:r>
              <a:rPr lang="en-US" sz="2799" dirty="0" err="1">
                <a:solidFill>
                  <a:srgbClr val="C00000"/>
                </a:solidFill>
                <a:latin typeface="Cambria"/>
              </a:rPr>
              <a:t>thích</a:t>
            </a:r>
            <a:r>
              <a:rPr lang="en-US" sz="2799" dirty="0">
                <a:solidFill>
                  <a:srgbClr val="C00000"/>
                </a:solidFill>
                <a:latin typeface="Cambria"/>
              </a:rPr>
              <a:t> </a:t>
            </a:r>
            <a:r>
              <a:rPr lang="en-US" sz="2799" dirty="0" err="1">
                <a:solidFill>
                  <a:srgbClr val="C00000"/>
                </a:solidFill>
                <a:latin typeface="Cambria"/>
              </a:rPr>
              <a:t>biển</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tìm</a:t>
            </a:r>
            <a:r>
              <a:rPr lang="en-US" sz="2799" dirty="0">
                <a:solidFill>
                  <a:srgbClr val="C00000"/>
                </a:solidFill>
                <a:latin typeface="Cambria"/>
              </a:rPr>
              <a:t> </a:t>
            </a:r>
            <a:r>
              <a:rPr lang="en-US" sz="2799" dirty="0" err="1">
                <a:solidFill>
                  <a:srgbClr val="C00000"/>
                </a:solidFill>
                <a:latin typeface="Cambria"/>
              </a:rPr>
              <a:t>báo</a:t>
            </a:r>
            <a:r>
              <a:rPr lang="en-US" sz="2799" dirty="0">
                <a:solidFill>
                  <a:srgbClr val="C00000"/>
                </a:solidFill>
                <a:latin typeface="Cambria"/>
              </a:rPr>
              <a:t>, </a:t>
            </a:r>
            <a:r>
              <a:rPr lang="en-US" sz="2799" dirty="0" err="1">
                <a:solidFill>
                  <a:srgbClr val="C00000"/>
                </a:solidFill>
                <a:latin typeface="Cambria"/>
              </a:rPr>
              <a:t>tạp</a:t>
            </a:r>
            <a:r>
              <a:rPr lang="en-US" sz="2799" dirty="0">
                <a:solidFill>
                  <a:srgbClr val="C00000"/>
                </a:solidFill>
                <a:latin typeface="Cambria"/>
              </a:rPr>
              <a:t> </a:t>
            </a:r>
            <a:r>
              <a:rPr lang="en-US" sz="2799" dirty="0" err="1">
                <a:solidFill>
                  <a:srgbClr val="C00000"/>
                </a:solidFill>
                <a:latin typeface="Cambria"/>
              </a:rPr>
              <a:t>chí</a:t>
            </a:r>
            <a:r>
              <a:rPr lang="en-US" sz="2799" dirty="0">
                <a:solidFill>
                  <a:srgbClr val="C00000"/>
                </a:solidFill>
                <a:latin typeface="Cambria"/>
              </a:rPr>
              <a:t> </a:t>
            </a:r>
            <a:r>
              <a:rPr lang="en-US" sz="2799" dirty="0" err="1">
                <a:solidFill>
                  <a:srgbClr val="C00000"/>
                </a:solidFill>
                <a:latin typeface="Cambria"/>
              </a:rPr>
              <a:t>giới</a:t>
            </a:r>
            <a:r>
              <a:rPr lang="en-US" sz="2799" dirty="0">
                <a:solidFill>
                  <a:srgbClr val="C00000"/>
                </a:solidFill>
                <a:latin typeface="Cambria"/>
              </a:rPr>
              <a:t> </a:t>
            </a:r>
            <a:r>
              <a:rPr lang="en-US" sz="2799" dirty="0" err="1">
                <a:solidFill>
                  <a:srgbClr val="C00000"/>
                </a:solidFill>
                <a:latin typeface="Cambria"/>
              </a:rPr>
              <a:t>thiệu</a:t>
            </a:r>
            <a:r>
              <a:rPr lang="en-US" sz="2799" dirty="0">
                <a:solidFill>
                  <a:srgbClr val="C00000"/>
                </a:solidFill>
                <a:latin typeface="Cambria"/>
              </a:rPr>
              <a:t> </a:t>
            </a:r>
            <a:r>
              <a:rPr lang="en-US" sz="2799" dirty="0" err="1">
                <a:solidFill>
                  <a:srgbClr val="C00000"/>
                </a:solidFill>
                <a:latin typeface="Cambria"/>
              </a:rPr>
              <a:t>về</a:t>
            </a:r>
            <a:r>
              <a:rPr lang="en-US" sz="2799" dirty="0">
                <a:solidFill>
                  <a:srgbClr val="C00000"/>
                </a:solidFill>
                <a:latin typeface="Cambria"/>
              </a:rPr>
              <a:t> </a:t>
            </a:r>
            <a:r>
              <a:rPr lang="en-US" sz="2799" dirty="0" err="1">
                <a:solidFill>
                  <a:srgbClr val="C00000"/>
                </a:solidFill>
                <a:latin typeface="Cambria"/>
              </a:rPr>
              <a:t>các</a:t>
            </a:r>
            <a:r>
              <a:rPr lang="en-US" sz="2799" dirty="0">
                <a:solidFill>
                  <a:srgbClr val="C00000"/>
                </a:solidFill>
                <a:latin typeface="Cambria"/>
              </a:rPr>
              <a:t> </a:t>
            </a:r>
            <a:r>
              <a:rPr lang="en-US" sz="2799" dirty="0" err="1">
                <a:solidFill>
                  <a:srgbClr val="C00000"/>
                </a:solidFill>
                <a:latin typeface="Cambria"/>
              </a:rPr>
              <a:t>loại</a:t>
            </a:r>
            <a:r>
              <a:rPr lang="en-US" sz="2799" dirty="0">
                <a:solidFill>
                  <a:srgbClr val="C00000"/>
                </a:solidFill>
                <a:latin typeface="Cambria"/>
              </a:rPr>
              <a:t> </a:t>
            </a:r>
            <a:r>
              <a:rPr lang="en-US" sz="2799" dirty="0" err="1">
                <a:solidFill>
                  <a:srgbClr val="C00000"/>
                </a:solidFill>
                <a:latin typeface="Cambria"/>
              </a:rPr>
              <a:t>tàu</a:t>
            </a:r>
            <a:r>
              <a:rPr lang="en-US" sz="2799" dirty="0">
                <a:solidFill>
                  <a:srgbClr val="C00000"/>
                </a:solidFill>
                <a:latin typeface="Cambria"/>
              </a:rPr>
              <a:t> </a:t>
            </a:r>
            <a:r>
              <a:rPr lang="en-US" sz="2799" dirty="0" err="1">
                <a:solidFill>
                  <a:srgbClr val="C00000"/>
                </a:solidFill>
                <a:latin typeface="Cambria"/>
              </a:rPr>
              <a:t>thuyền</a:t>
            </a:r>
            <a:r>
              <a:rPr lang="en-US" sz="2799" dirty="0">
                <a:solidFill>
                  <a:srgbClr val="C00000"/>
                </a:solidFill>
                <a:latin typeface="Cambria"/>
              </a:rPr>
              <a:t>. </a:t>
            </a:r>
            <a:r>
              <a:rPr lang="en-US" sz="2799" dirty="0" err="1">
                <a:solidFill>
                  <a:srgbClr val="C00000"/>
                </a:solidFill>
                <a:latin typeface="Cambria"/>
              </a:rPr>
              <a:t>Cậu</a:t>
            </a:r>
            <a:r>
              <a:rPr lang="en-US" sz="2799" dirty="0">
                <a:solidFill>
                  <a:srgbClr val="C00000"/>
                </a:solidFill>
                <a:latin typeface="Cambria"/>
              </a:rPr>
              <a:t> </a:t>
            </a:r>
            <a:r>
              <a:rPr lang="en-US" sz="2799" dirty="0" err="1">
                <a:solidFill>
                  <a:srgbClr val="C00000"/>
                </a:solidFill>
                <a:latin typeface="Cambria"/>
              </a:rPr>
              <a:t>cắt</a:t>
            </a:r>
            <a:r>
              <a:rPr lang="en-US" sz="2799" dirty="0">
                <a:solidFill>
                  <a:srgbClr val="C00000"/>
                </a:solidFill>
                <a:latin typeface="Cambria"/>
              </a:rPr>
              <a:t> </a:t>
            </a:r>
            <a:r>
              <a:rPr lang="en-US" sz="2799" dirty="0" err="1">
                <a:solidFill>
                  <a:srgbClr val="C00000"/>
                </a:solidFill>
                <a:latin typeface="Cambria"/>
              </a:rPr>
              <a:t>hình</a:t>
            </a:r>
            <a:r>
              <a:rPr lang="en-US" sz="2799" dirty="0">
                <a:solidFill>
                  <a:srgbClr val="C00000"/>
                </a:solidFill>
                <a:latin typeface="Cambria"/>
              </a:rPr>
              <a:t> </a:t>
            </a:r>
            <a:r>
              <a:rPr lang="en-US" sz="2799" dirty="0" err="1">
                <a:solidFill>
                  <a:srgbClr val="C00000"/>
                </a:solidFill>
                <a:latin typeface="Cambria"/>
              </a:rPr>
              <a:t>những</a:t>
            </a:r>
            <a:r>
              <a:rPr lang="en-US" sz="2799" dirty="0">
                <a:solidFill>
                  <a:srgbClr val="C00000"/>
                </a:solidFill>
                <a:latin typeface="Cambria"/>
              </a:rPr>
              <a:t> con </a:t>
            </a:r>
            <a:r>
              <a:rPr lang="en-US" sz="2799" dirty="0" err="1">
                <a:solidFill>
                  <a:srgbClr val="C00000"/>
                </a:solidFill>
                <a:latin typeface="Cambria"/>
              </a:rPr>
              <a:t>tàu</a:t>
            </a:r>
            <a:r>
              <a:rPr lang="en-US" sz="2799" dirty="0">
                <a:solidFill>
                  <a:srgbClr val="C00000"/>
                </a:solidFill>
                <a:latin typeface="Cambria"/>
              </a:rPr>
              <a:t> </a:t>
            </a:r>
            <a:r>
              <a:rPr lang="en-US" sz="2799" dirty="0" err="1">
                <a:solidFill>
                  <a:srgbClr val="C00000"/>
                </a:solidFill>
                <a:latin typeface="Cambria"/>
              </a:rPr>
              <a:t>dán</a:t>
            </a:r>
            <a:r>
              <a:rPr lang="en-US" sz="2799" dirty="0">
                <a:solidFill>
                  <a:srgbClr val="C00000"/>
                </a:solidFill>
                <a:latin typeface="Cambria"/>
              </a:rPr>
              <a:t> </a:t>
            </a:r>
            <a:r>
              <a:rPr lang="en-US" sz="2799" dirty="0" err="1">
                <a:solidFill>
                  <a:srgbClr val="C00000"/>
                </a:solidFill>
                <a:latin typeface="Cambria"/>
              </a:rPr>
              <a:t>lên</a:t>
            </a:r>
            <a:r>
              <a:rPr lang="en-US" sz="2799" dirty="0">
                <a:solidFill>
                  <a:srgbClr val="C00000"/>
                </a:solidFill>
                <a:latin typeface="Cambria"/>
              </a:rPr>
              <a:t> </a:t>
            </a:r>
            <a:r>
              <a:rPr lang="en-US" sz="2799" dirty="0" err="1">
                <a:solidFill>
                  <a:srgbClr val="C00000"/>
                </a:solidFill>
                <a:latin typeface="Cambria"/>
              </a:rPr>
              <a:t>đầu</a:t>
            </a:r>
            <a:r>
              <a:rPr lang="en-US" sz="2799" dirty="0">
                <a:solidFill>
                  <a:srgbClr val="C00000"/>
                </a:solidFill>
                <a:latin typeface="Cambria"/>
              </a:rPr>
              <a:t> </a:t>
            </a:r>
            <a:r>
              <a:rPr lang="en-US" sz="2799" dirty="0" err="1">
                <a:solidFill>
                  <a:srgbClr val="C00000"/>
                </a:solidFill>
                <a:latin typeface="Cambria"/>
              </a:rPr>
              <a:t>giường</a:t>
            </a:r>
            <a:r>
              <a:rPr lang="en-US" sz="2799" dirty="0">
                <a:solidFill>
                  <a:srgbClr val="C00000"/>
                </a:solidFill>
                <a:latin typeface="Cambria"/>
              </a:rPr>
              <a:t> </a:t>
            </a:r>
            <a:r>
              <a:rPr lang="en-US" sz="2799" dirty="0" err="1">
                <a:solidFill>
                  <a:srgbClr val="C00000"/>
                </a:solidFill>
                <a:latin typeface="Cambria"/>
              </a:rPr>
              <a:t>để</a:t>
            </a:r>
            <a:r>
              <a:rPr lang="en-US" sz="2799" dirty="0">
                <a:solidFill>
                  <a:srgbClr val="C00000"/>
                </a:solidFill>
                <a:latin typeface="Cambria"/>
              </a:rPr>
              <a:t> </a:t>
            </a:r>
            <a:r>
              <a:rPr lang="en-US" sz="2799" dirty="0" err="1">
                <a:solidFill>
                  <a:srgbClr val="C00000"/>
                </a:solidFill>
                <a:latin typeface="Cambria"/>
              </a:rPr>
              <a:t>hễ</a:t>
            </a:r>
            <a:r>
              <a:rPr lang="en-US" sz="2799" dirty="0">
                <a:solidFill>
                  <a:srgbClr val="C00000"/>
                </a:solidFill>
                <a:latin typeface="Cambria"/>
              </a:rPr>
              <a:t> </a:t>
            </a:r>
            <a:r>
              <a:rPr lang="en-US" sz="2799" dirty="0" err="1">
                <a:solidFill>
                  <a:srgbClr val="C00000"/>
                </a:solidFill>
                <a:latin typeface="Cambria"/>
              </a:rPr>
              <a:t>mở</a:t>
            </a:r>
            <a:r>
              <a:rPr lang="en-US" sz="2799" dirty="0">
                <a:solidFill>
                  <a:srgbClr val="C00000"/>
                </a:solidFill>
                <a:latin typeface="Cambria"/>
              </a:rPr>
              <a:t> </a:t>
            </a:r>
            <a:r>
              <a:rPr lang="en-US" sz="2799" dirty="0" err="1">
                <a:solidFill>
                  <a:srgbClr val="C00000"/>
                </a:solidFill>
                <a:latin typeface="Cambria"/>
              </a:rPr>
              <a:t>mắt</a:t>
            </a:r>
            <a:r>
              <a:rPr lang="en-US" sz="2799" dirty="0">
                <a:solidFill>
                  <a:srgbClr val="C00000"/>
                </a:solidFill>
                <a:latin typeface="Cambria"/>
              </a:rPr>
              <a:t> </a:t>
            </a:r>
            <a:r>
              <a:rPr lang="en-US" sz="2799" dirty="0" err="1">
                <a:solidFill>
                  <a:srgbClr val="C00000"/>
                </a:solidFill>
                <a:latin typeface="Cambria"/>
              </a:rPr>
              <a:t>là</a:t>
            </a:r>
            <a:r>
              <a:rPr lang="en-US" sz="2799" dirty="0">
                <a:solidFill>
                  <a:srgbClr val="C00000"/>
                </a:solidFill>
                <a:latin typeface="Cambria"/>
              </a:rPr>
              <a:t> </a:t>
            </a:r>
            <a:r>
              <a:rPr lang="en-US" sz="2799" dirty="0" err="1">
                <a:solidFill>
                  <a:srgbClr val="C00000"/>
                </a:solidFill>
                <a:latin typeface="Cambria"/>
              </a:rPr>
              <a:t>nhìn</a:t>
            </a:r>
            <a:r>
              <a:rPr lang="en-US" sz="2799" dirty="0">
                <a:solidFill>
                  <a:srgbClr val="C00000"/>
                </a:solidFill>
                <a:latin typeface="Cambria"/>
              </a:rPr>
              <a:t> </a:t>
            </a:r>
            <a:r>
              <a:rPr lang="en-US" sz="2799" dirty="0" err="1">
                <a:solidFill>
                  <a:srgbClr val="C00000"/>
                </a:solidFill>
                <a:latin typeface="Cambria"/>
              </a:rPr>
              <a:t>thấy</a:t>
            </a:r>
            <a:r>
              <a:rPr lang="en-US" sz="2799" dirty="0">
                <a:solidFill>
                  <a:srgbClr val="C00000"/>
                </a:solidFill>
                <a:latin typeface="Cambria"/>
              </a:rPr>
              <a:t> </a:t>
            </a:r>
            <a:r>
              <a:rPr lang="en-US" sz="2799" dirty="0" err="1">
                <a:solidFill>
                  <a:srgbClr val="C00000"/>
                </a:solidFill>
                <a:latin typeface="Cambria"/>
              </a:rPr>
              <a:t>chúng</a:t>
            </a:r>
            <a:r>
              <a:rPr lang="en-US" sz="2799" dirty="0">
                <a:solidFill>
                  <a:srgbClr val="C0000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Thời</a:t>
            </a:r>
            <a:r>
              <a:rPr lang="en-US" sz="2799" dirty="0">
                <a:solidFill>
                  <a:srgbClr val="002060"/>
                </a:solidFill>
                <a:latin typeface="Cambria"/>
              </a:rPr>
              <a:t> </a:t>
            </a:r>
            <a:r>
              <a:rPr lang="en-US" sz="2799" dirty="0" err="1">
                <a:solidFill>
                  <a:srgbClr val="002060"/>
                </a:solidFill>
                <a:latin typeface="Cambria"/>
              </a:rPr>
              <a:t>gian</a:t>
            </a:r>
            <a:r>
              <a:rPr lang="en-US" sz="2799" dirty="0">
                <a:solidFill>
                  <a:srgbClr val="002060"/>
                </a:solidFill>
                <a:latin typeface="Cambria"/>
              </a:rPr>
              <a:t> </a:t>
            </a:r>
            <a:r>
              <a:rPr lang="en-US" sz="2799" dirty="0" err="1">
                <a:solidFill>
                  <a:srgbClr val="002060"/>
                </a:solidFill>
                <a:latin typeface="Cambria"/>
              </a:rPr>
              <a:t>trôi</a:t>
            </a:r>
            <a:r>
              <a:rPr lang="en-US" sz="2799" dirty="0">
                <a:solidFill>
                  <a:srgbClr val="002060"/>
                </a:solidFill>
                <a:latin typeface="Cambria"/>
              </a:rPr>
              <a:t> qua,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lớn</a:t>
            </a:r>
            <a:r>
              <a:rPr lang="en-US" sz="2799" dirty="0">
                <a:solidFill>
                  <a:srgbClr val="002060"/>
                </a:solidFill>
                <a:latin typeface="Cambria"/>
              </a:rPr>
              <a:t> </a:t>
            </a:r>
            <a:r>
              <a:rPr lang="en-US" sz="2799" dirty="0" err="1">
                <a:solidFill>
                  <a:srgbClr val="002060"/>
                </a:solidFill>
                <a:latin typeface="Cambria"/>
              </a:rPr>
              <a:t>khôn</a:t>
            </a:r>
            <a:r>
              <a:rPr lang="en-US" sz="2799" dirty="0">
                <a:solidFill>
                  <a:srgbClr val="002060"/>
                </a:solidFill>
                <a:latin typeface="Cambria"/>
              </a:rPr>
              <a:t>. </a:t>
            </a:r>
            <a:r>
              <a:rPr lang="en-US" sz="2799" dirty="0" err="1">
                <a:solidFill>
                  <a:srgbClr val="002060"/>
                </a:solidFill>
                <a:latin typeface="Cambria"/>
              </a:rPr>
              <a:t>Bạn</a:t>
            </a:r>
            <a:r>
              <a:rPr lang="en-US" sz="2799" dirty="0">
                <a:solidFill>
                  <a:srgbClr val="002060"/>
                </a:solidFill>
                <a:latin typeface="Cambria"/>
              </a:rPr>
              <a:t> </a:t>
            </a:r>
            <a:r>
              <a:rPr lang="en-US" sz="2799" dirty="0" err="1">
                <a:solidFill>
                  <a:srgbClr val="002060"/>
                </a:solidFill>
                <a:latin typeface="Cambria"/>
              </a:rPr>
              <a:t>bè</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đều</a:t>
            </a:r>
            <a:r>
              <a:rPr lang="en-US" sz="2799" dirty="0">
                <a:solidFill>
                  <a:srgbClr val="002060"/>
                </a:solidFill>
                <a:latin typeface="Cambria"/>
              </a:rPr>
              <a:t> </a:t>
            </a:r>
            <a:r>
              <a:rPr lang="en-US" sz="2799" dirty="0" err="1">
                <a:solidFill>
                  <a:srgbClr val="002060"/>
                </a:solidFill>
                <a:latin typeface="Cambria"/>
              </a:rPr>
              <a:t>tiếp</a:t>
            </a:r>
            <a:r>
              <a:rPr lang="en-US" sz="2799" dirty="0">
                <a:solidFill>
                  <a:srgbClr val="002060"/>
                </a:solidFill>
                <a:latin typeface="Cambria"/>
              </a:rPr>
              <a:t> </a:t>
            </a:r>
            <a:r>
              <a:rPr lang="en-US" sz="2799" dirty="0" err="1">
                <a:solidFill>
                  <a:srgbClr val="002060"/>
                </a:solidFill>
                <a:latin typeface="Cambria"/>
              </a:rPr>
              <a:t>quản</a:t>
            </a:r>
            <a:r>
              <a:rPr lang="en-US" sz="2799" dirty="0">
                <a:solidFill>
                  <a:srgbClr val="002060"/>
                </a:solidFill>
                <a:latin typeface="Cambria"/>
              </a:rPr>
              <a:t> </a:t>
            </a:r>
            <a:r>
              <a:rPr lang="en-US" sz="2799" dirty="0" err="1">
                <a:solidFill>
                  <a:srgbClr val="002060"/>
                </a:solidFill>
                <a:latin typeface="Cambria"/>
              </a:rPr>
              <a:t>công</a:t>
            </a:r>
            <a:r>
              <a:rPr lang="en-US" sz="2799" dirty="0">
                <a:solidFill>
                  <a:srgbClr val="002060"/>
                </a:solidFill>
                <a:latin typeface="Cambria"/>
              </a:rPr>
              <a:t> </a:t>
            </a:r>
            <a:r>
              <a:rPr lang="en-US" sz="2799" dirty="0" err="1">
                <a:solidFill>
                  <a:srgbClr val="002060"/>
                </a:solidFill>
                <a:latin typeface="Cambria"/>
              </a:rPr>
              <a:t>việc</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cha </a:t>
            </a:r>
            <a:r>
              <a:rPr lang="en-US" sz="2799" dirty="0" err="1">
                <a:solidFill>
                  <a:srgbClr val="002060"/>
                </a:solidFill>
                <a:latin typeface="Cambria"/>
              </a:rPr>
              <a:t>mẹ</a:t>
            </a: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Còn</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vẫn</a:t>
            </a:r>
            <a:r>
              <a:rPr lang="en-US" sz="2799" dirty="0">
                <a:solidFill>
                  <a:srgbClr val="002060"/>
                </a:solidFill>
                <a:latin typeface="Cambria"/>
              </a:rPr>
              <a:t> </a:t>
            </a:r>
            <a:r>
              <a:rPr lang="en-US" sz="2799" dirty="0" err="1">
                <a:solidFill>
                  <a:srgbClr val="002060"/>
                </a:solidFill>
                <a:latin typeface="Cambria"/>
              </a:rPr>
              <a:t>giữ</a:t>
            </a:r>
            <a:r>
              <a:rPr lang="en-US" sz="2799" dirty="0">
                <a:solidFill>
                  <a:srgbClr val="002060"/>
                </a:solidFill>
                <a:latin typeface="Cambria"/>
              </a:rPr>
              <a:t> </a:t>
            </a:r>
            <a:r>
              <a:rPr lang="en-US" sz="2799" dirty="0" err="1">
                <a:solidFill>
                  <a:srgbClr val="002060"/>
                </a:solidFill>
                <a:latin typeface="Cambria"/>
              </a:rPr>
              <a:t>nguyên</a:t>
            </a:r>
            <a:r>
              <a:rPr lang="en-US" sz="2799" dirty="0">
                <a:solidFill>
                  <a:srgbClr val="002060"/>
                </a:solidFill>
                <a:latin typeface="Cambria"/>
              </a:rPr>
              <a:t> </a:t>
            </a:r>
            <a:r>
              <a:rPr lang="en-US" sz="2799" dirty="0" err="1">
                <a:solidFill>
                  <a:srgbClr val="002060"/>
                </a:solidFill>
                <a:latin typeface="Cambria"/>
              </a:rPr>
              <a:t>tình</a:t>
            </a:r>
            <a:r>
              <a:rPr lang="en-US" sz="2799" dirty="0">
                <a:solidFill>
                  <a:srgbClr val="002060"/>
                </a:solidFill>
                <a:latin typeface="Cambria"/>
              </a:rPr>
              <a:t> </a:t>
            </a:r>
            <a:r>
              <a:rPr lang="en-US" sz="2799" dirty="0" err="1">
                <a:solidFill>
                  <a:srgbClr val="002060"/>
                </a:solidFill>
                <a:latin typeface="Cambria"/>
              </a:rPr>
              <a:t>yêu</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biển</a:t>
            </a:r>
            <a:r>
              <a:rPr lang="en-US" sz="2799" dirty="0">
                <a:solidFill>
                  <a:srgbClr val="00206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ngày</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tạm</a:t>
            </a:r>
            <a:r>
              <a:rPr lang="en-US" sz="2799" dirty="0">
                <a:solidFill>
                  <a:srgbClr val="002060"/>
                </a:solidFill>
                <a:latin typeface="Cambria"/>
              </a:rPr>
              <a:t> </a:t>
            </a:r>
            <a:r>
              <a:rPr lang="en-US" sz="2799" dirty="0" err="1">
                <a:solidFill>
                  <a:srgbClr val="002060"/>
                </a:solidFill>
                <a:latin typeface="Cambria"/>
              </a:rPr>
              <a:t>biệt</a:t>
            </a:r>
            <a:r>
              <a:rPr lang="en-US" sz="2799" dirty="0">
                <a:solidFill>
                  <a:srgbClr val="002060"/>
                </a:solidFill>
                <a:latin typeface="Cambria"/>
              </a:rPr>
              <a:t> cha </a:t>
            </a:r>
            <a:r>
              <a:rPr lang="en-US" sz="2799" dirty="0" err="1">
                <a:solidFill>
                  <a:srgbClr val="002060"/>
                </a:solidFill>
                <a:latin typeface="Cambria"/>
              </a:rPr>
              <a:t>lên</a:t>
            </a:r>
            <a:r>
              <a:rPr lang="en-US" sz="2799" dirty="0">
                <a:solidFill>
                  <a:srgbClr val="002060"/>
                </a:solidFill>
                <a:latin typeface="Cambria"/>
              </a:rPr>
              <a:t> </a:t>
            </a:r>
            <a:r>
              <a:rPr lang="en-US" sz="2799" dirty="0" err="1">
                <a:solidFill>
                  <a:srgbClr val="002060"/>
                </a:solidFill>
                <a:latin typeface="Cambria"/>
              </a:rPr>
              <a:t>đường</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lên</a:t>
            </a:r>
            <a:r>
              <a:rPr lang="en-US" sz="2799" dirty="0">
                <a:solidFill>
                  <a:srgbClr val="002060"/>
                </a:solidFill>
                <a:latin typeface="Cambria"/>
              </a:rPr>
              <a:t> </a:t>
            </a:r>
            <a:r>
              <a:rPr lang="en-US" sz="2799" dirty="0" err="1">
                <a:solidFill>
                  <a:srgbClr val="002060"/>
                </a:solidFill>
                <a:latin typeface="Cambria"/>
              </a:rPr>
              <a:t>tàu</a:t>
            </a:r>
            <a:r>
              <a:rPr lang="en-US" sz="2799" dirty="0">
                <a:solidFill>
                  <a:srgbClr val="002060"/>
                </a:solidFill>
                <a:latin typeface="Cambria"/>
              </a:rPr>
              <a:t>, </a:t>
            </a:r>
            <a:r>
              <a:rPr lang="en-US" sz="2799" dirty="0" err="1">
                <a:solidFill>
                  <a:srgbClr val="002060"/>
                </a:solidFill>
                <a:latin typeface="Cambria"/>
              </a:rPr>
              <a:t>trở</a:t>
            </a:r>
            <a:r>
              <a:rPr lang="en-US" sz="2799" dirty="0">
                <a:solidFill>
                  <a:srgbClr val="002060"/>
                </a:solidFill>
                <a:latin typeface="Cambria"/>
              </a:rPr>
              <a:t> </a:t>
            </a:r>
            <a:r>
              <a:rPr lang="en-US" sz="2799" dirty="0" err="1">
                <a:solidFill>
                  <a:srgbClr val="002060"/>
                </a:solidFill>
                <a:latin typeface="Cambria"/>
              </a:rPr>
              <a:t>thành</a:t>
            </a:r>
            <a:r>
              <a:rPr lang="en-US" sz="2799" dirty="0">
                <a:solidFill>
                  <a:srgbClr val="002060"/>
                </a:solidFill>
                <a:latin typeface="Cambria"/>
              </a:rPr>
              <a:t> </a:t>
            </a:r>
            <a:r>
              <a:rPr lang="en-US" sz="2799" dirty="0" err="1">
                <a:solidFill>
                  <a:srgbClr val="002060"/>
                </a:solidFill>
                <a:latin typeface="Cambria"/>
              </a:rPr>
              <a:t>thuỷ</a:t>
            </a:r>
            <a:r>
              <a:rPr lang="en-US" sz="2799" dirty="0">
                <a:solidFill>
                  <a:srgbClr val="002060"/>
                </a:solidFill>
                <a:latin typeface="Cambria"/>
              </a:rPr>
              <a:t> </a:t>
            </a:r>
            <a:r>
              <a:rPr lang="en-US" sz="2799" dirty="0" err="1">
                <a:solidFill>
                  <a:srgbClr val="002060"/>
                </a:solidFill>
                <a:latin typeface="Cambria"/>
              </a:rPr>
              <a:t>thủ</a:t>
            </a:r>
            <a:r>
              <a:rPr lang="en-US" sz="2799" dirty="0">
                <a:solidFill>
                  <a:srgbClr val="002060"/>
                </a:solidFill>
                <a:latin typeface="Cambria"/>
              </a:rPr>
              <a:t>, </a:t>
            </a:r>
            <a:r>
              <a:rPr lang="en-US" sz="2799" dirty="0" err="1">
                <a:solidFill>
                  <a:srgbClr val="002060"/>
                </a:solidFill>
                <a:latin typeface="Cambria"/>
              </a:rPr>
              <a:t>hằng</a:t>
            </a:r>
            <a:r>
              <a:rPr lang="en-US" sz="2799" dirty="0">
                <a:solidFill>
                  <a:srgbClr val="002060"/>
                </a:solidFill>
                <a:latin typeface="Cambria"/>
              </a:rPr>
              <a:t> </a:t>
            </a:r>
            <a:r>
              <a:rPr lang="en-US" sz="2799" dirty="0" err="1">
                <a:solidFill>
                  <a:srgbClr val="002060"/>
                </a:solidFill>
                <a:latin typeface="Cambria"/>
              </a:rPr>
              <a:t>ngày</a:t>
            </a:r>
            <a:r>
              <a:rPr lang="en-US" sz="2799" dirty="0">
                <a:solidFill>
                  <a:srgbClr val="002060"/>
                </a:solidFill>
                <a:latin typeface="Cambria"/>
              </a:rPr>
              <a:t> </a:t>
            </a:r>
            <a:r>
              <a:rPr lang="en-US" sz="2799" dirty="0" err="1">
                <a:solidFill>
                  <a:srgbClr val="002060"/>
                </a:solidFill>
                <a:latin typeface="Cambria"/>
              </a:rPr>
              <a:t>được</a:t>
            </a:r>
            <a:r>
              <a:rPr lang="en-US" sz="2799" dirty="0">
                <a:solidFill>
                  <a:srgbClr val="002060"/>
                </a:solidFill>
                <a:latin typeface="Cambria"/>
              </a:rPr>
              <a:t> </a:t>
            </a:r>
            <a:r>
              <a:rPr lang="en-US" sz="2799" dirty="0" err="1">
                <a:solidFill>
                  <a:srgbClr val="002060"/>
                </a:solidFill>
                <a:latin typeface="Cambria"/>
              </a:rPr>
              <a:t>nhìn</a:t>
            </a:r>
            <a:r>
              <a:rPr lang="en-US" sz="2799" dirty="0">
                <a:solidFill>
                  <a:srgbClr val="002060"/>
                </a:solidFill>
                <a:latin typeface="Cambria"/>
              </a:rPr>
              <a:t> </a:t>
            </a:r>
            <a:r>
              <a:rPr lang="en-US" sz="2799" dirty="0" err="1">
                <a:solidFill>
                  <a:srgbClr val="002060"/>
                </a:solidFill>
                <a:latin typeface="Cambria"/>
              </a:rPr>
              <a:t>thấy</a:t>
            </a:r>
            <a:r>
              <a:rPr lang="en-US" sz="2799" dirty="0">
                <a:solidFill>
                  <a:srgbClr val="002060"/>
                </a:solidFill>
                <a:latin typeface="Cambria"/>
              </a:rPr>
              <a:t> </a:t>
            </a:r>
            <a:r>
              <a:rPr lang="en-US" sz="2799" dirty="0" err="1">
                <a:solidFill>
                  <a:srgbClr val="002060"/>
                </a:solidFill>
                <a:latin typeface="Cambria"/>
              </a:rPr>
              <a:t>biển</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dirty="0" err="1">
                <a:solidFill>
                  <a:srgbClr val="002060"/>
                </a:solidFill>
                <a:latin typeface="Cambria"/>
              </a:rPr>
              <a:t>mênh</a:t>
            </a:r>
            <a:r>
              <a:rPr lang="en-US" sz="2799" dirty="0">
                <a:solidFill>
                  <a:srgbClr val="002060"/>
                </a:solidFill>
                <a:latin typeface="Cambria"/>
              </a:rPr>
              <a:t> </a:t>
            </a:r>
            <a:r>
              <a:rPr lang="en-US" sz="2799" dirty="0" err="1">
                <a:solidFill>
                  <a:srgbClr val="002060"/>
                </a:solidFill>
                <a:latin typeface="Cambria"/>
              </a:rPr>
              <a:t>mông</a:t>
            </a: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lần</a:t>
            </a:r>
            <a:r>
              <a:rPr lang="en-US" sz="2799" dirty="0">
                <a:solidFill>
                  <a:srgbClr val="002060"/>
                </a:solidFill>
                <a:latin typeface="Cambria"/>
              </a:rPr>
              <a:t>, </a:t>
            </a:r>
            <a:r>
              <a:rPr lang="en-US" sz="2799" dirty="0" err="1">
                <a:solidFill>
                  <a:srgbClr val="002060"/>
                </a:solidFill>
                <a:latin typeface="Cambria"/>
              </a:rPr>
              <a:t>trong</a:t>
            </a:r>
            <a:r>
              <a:rPr lang="en-US" sz="2799" dirty="0">
                <a:solidFill>
                  <a:srgbClr val="002060"/>
                </a:solidFill>
                <a:latin typeface="Cambria"/>
              </a:rPr>
              <a:t> </a:t>
            </a:r>
            <a:r>
              <a:rPr lang="en-US" sz="2799" dirty="0" err="1">
                <a:solidFill>
                  <a:srgbClr val="002060"/>
                </a:solidFill>
                <a:latin typeface="Cambria"/>
              </a:rPr>
              <a:t>đêm</a:t>
            </a:r>
            <a:r>
              <a:rPr lang="en-US" sz="2799" dirty="0">
                <a:solidFill>
                  <a:srgbClr val="002060"/>
                </a:solidFill>
                <a:latin typeface="Cambria"/>
              </a:rPr>
              <a:t> </a:t>
            </a:r>
            <a:r>
              <a:rPr lang="en-US" sz="2799" dirty="0" err="1">
                <a:solidFill>
                  <a:srgbClr val="002060"/>
                </a:solidFill>
                <a:latin typeface="Cambria"/>
              </a:rPr>
              <a:t>bão</a:t>
            </a:r>
            <a:r>
              <a:rPr lang="en-US" sz="2799" dirty="0">
                <a:solidFill>
                  <a:srgbClr val="002060"/>
                </a:solidFill>
                <a:latin typeface="Cambria"/>
              </a:rPr>
              <a:t> to, </a:t>
            </a:r>
            <a:r>
              <a:rPr lang="en-US" sz="2799" dirty="0" err="1">
                <a:solidFill>
                  <a:srgbClr val="002060"/>
                </a:solidFill>
                <a:latin typeface="Cambria"/>
              </a:rPr>
              <a:t>tàu</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gặp</a:t>
            </a:r>
            <a:r>
              <a:rPr lang="en-US" sz="2799" dirty="0">
                <a:solidFill>
                  <a:srgbClr val="002060"/>
                </a:solidFill>
                <a:latin typeface="Cambria"/>
              </a:rPr>
              <a:t> </a:t>
            </a:r>
            <a:r>
              <a:rPr lang="en-US" sz="2799" dirty="0" err="1">
                <a:solidFill>
                  <a:srgbClr val="002060"/>
                </a:solidFill>
                <a:latin typeface="Cambria"/>
              </a:rPr>
              <a:t>hải</a:t>
            </a:r>
            <a:r>
              <a:rPr lang="en-US" sz="2799" dirty="0">
                <a:solidFill>
                  <a:srgbClr val="002060"/>
                </a:solidFill>
                <a:latin typeface="Cambria"/>
              </a:rPr>
              <a:t> </a:t>
            </a:r>
            <a:r>
              <a:rPr lang="en-US" sz="2799" dirty="0" err="1">
                <a:solidFill>
                  <a:srgbClr val="002060"/>
                </a:solidFill>
                <a:latin typeface="Cambria"/>
              </a:rPr>
              <a:t>tặc</a:t>
            </a: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trưởng</a:t>
            </a: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phó</a:t>
            </a:r>
            <a:r>
              <a:rPr lang="en-US" sz="2799" dirty="0">
                <a:solidFill>
                  <a:srgbClr val="002060"/>
                </a:solidFill>
                <a:latin typeface="Cambria"/>
              </a:rPr>
              <a:t> </a:t>
            </a:r>
            <a:r>
              <a:rPr lang="en-US" sz="2799" dirty="0" err="1">
                <a:solidFill>
                  <a:srgbClr val="002060"/>
                </a:solidFill>
                <a:latin typeface="Cambria"/>
              </a:rPr>
              <a:t>đều</a:t>
            </a:r>
            <a:r>
              <a:rPr lang="en-US" sz="2799" dirty="0">
                <a:solidFill>
                  <a:srgbClr val="002060"/>
                </a:solidFill>
                <a:latin typeface="Cambria"/>
              </a:rPr>
              <a:t> </a:t>
            </a:r>
            <a:r>
              <a:rPr lang="en-US" sz="2799" dirty="0" err="1">
                <a:solidFill>
                  <a:srgbClr val="002060"/>
                </a:solidFill>
                <a:latin typeface="Cambria"/>
              </a:rPr>
              <a:t>gặp</a:t>
            </a:r>
            <a:r>
              <a:rPr lang="en-US" sz="2799" dirty="0">
                <a:solidFill>
                  <a:srgbClr val="002060"/>
                </a:solidFill>
                <a:latin typeface="Cambria"/>
              </a:rPr>
              <a:t> </a:t>
            </a:r>
            <a:r>
              <a:rPr lang="en-US" sz="2799" dirty="0" err="1">
                <a:solidFill>
                  <a:srgbClr val="002060"/>
                </a:solidFill>
                <a:latin typeface="Cambria"/>
              </a:rPr>
              <a:t>nạn</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bình</a:t>
            </a:r>
            <a:r>
              <a:rPr lang="en-US" sz="2799" dirty="0">
                <a:solidFill>
                  <a:srgbClr val="002060"/>
                </a:solidFill>
                <a:latin typeface="Cambria"/>
              </a:rPr>
              <a:t> </a:t>
            </a:r>
            <a:r>
              <a:rPr lang="en-US" sz="2799" dirty="0" err="1">
                <a:solidFill>
                  <a:srgbClr val="002060"/>
                </a:solidFill>
                <a:latin typeface="Cambria"/>
              </a:rPr>
              <a:t>tĩnh</a:t>
            </a:r>
            <a:r>
              <a:rPr lang="en-US" sz="2799" dirty="0">
                <a:solidFill>
                  <a:srgbClr val="002060"/>
                </a:solidFill>
                <a:latin typeface="Cambria"/>
              </a:rPr>
              <a:t> </a:t>
            </a:r>
            <a:r>
              <a:rPr lang="en-US" sz="2799" dirty="0" err="1">
                <a:solidFill>
                  <a:srgbClr val="002060"/>
                </a:solidFill>
                <a:latin typeface="Cambria"/>
              </a:rPr>
              <a:t>hướng</a:t>
            </a:r>
            <a:r>
              <a:rPr lang="en-US" sz="2799" dirty="0">
                <a:solidFill>
                  <a:srgbClr val="002060"/>
                </a:solidFill>
                <a:latin typeface="Cambria"/>
              </a:rPr>
              <a:t> </a:t>
            </a:r>
            <a:r>
              <a:rPr lang="en-US" sz="2799" dirty="0" err="1">
                <a:solidFill>
                  <a:srgbClr val="002060"/>
                </a:solidFill>
                <a:latin typeface="Cambria"/>
              </a:rPr>
              <a:t>dẫn</a:t>
            </a:r>
            <a:r>
              <a:rPr lang="en-US" sz="2799" dirty="0">
                <a:solidFill>
                  <a:srgbClr val="002060"/>
                </a:solidFill>
                <a:latin typeface="Cambria"/>
              </a:rPr>
              <a:t> </a:t>
            </a:r>
            <a:r>
              <a:rPr lang="en-US" sz="2799" dirty="0" err="1">
                <a:solidFill>
                  <a:srgbClr val="002060"/>
                </a:solidFill>
                <a:latin typeface="Cambria"/>
              </a:rPr>
              <a:t>mọi</a:t>
            </a:r>
            <a:r>
              <a:rPr lang="en-US" sz="2799" dirty="0">
                <a:solidFill>
                  <a:srgbClr val="002060"/>
                </a:solidFill>
                <a:latin typeface="Cambria"/>
              </a:rPr>
              <a:t>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đối</a:t>
            </a:r>
            <a:r>
              <a:rPr lang="en-US" sz="2799" dirty="0">
                <a:solidFill>
                  <a:srgbClr val="002060"/>
                </a:solidFill>
                <a:latin typeface="Cambria"/>
              </a:rPr>
              <a:t> </a:t>
            </a:r>
            <a:r>
              <a:rPr lang="en-US" sz="2799" dirty="0" err="1">
                <a:solidFill>
                  <a:srgbClr val="002060"/>
                </a:solidFill>
                <a:latin typeface="Cambria"/>
              </a:rPr>
              <a:t>phó</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mưa</a:t>
            </a:r>
            <a:r>
              <a:rPr lang="en-US" sz="2799" dirty="0">
                <a:solidFill>
                  <a:srgbClr val="002060"/>
                </a:solidFill>
                <a:latin typeface="Cambria"/>
              </a:rPr>
              <a:t> </a:t>
            </a:r>
            <a:r>
              <a:rPr lang="en-US" sz="2799" dirty="0" err="1">
                <a:solidFill>
                  <a:srgbClr val="002060"/>
                </a:solidFill>
                <a:latin typeface="Cambria"/>
              </a:rPr>
              <a:t>bão</a:t>
            </a:r>
            <a:r>
              <a:rPr lang="en-US" sz="2799" dirty="0">
                <a:solidFill>
                  <a:srgbClr val="002060"/>
                </a:solidFill>
                <a:latin typeface="Cambria"/>
              </a:rPr>
              <a:t> </a:t>
            </a:r>
            <a:r>
              <a:rPr lang="en-US" sz="2799" dirty="0" err="1">
                <a:solidFill>
                  <a:srgbClr val="002060"/>
                </a:solidFill>
                <a:latin typeface="Cambria"/>
              </a:rPr>
              <a:t>và</a:t>
            </a:r>
            <a:r>
              <a:rPr lang="en-US" sz="2799" dirty="0">
                <a:solidFill>
                  <a:srgbClr val="002060"/>
                </a:solidFill>
                <a:latin typeface="Cambria"/>
              </a:rPr>
              <a:t> </a:t>
            </a:r>
            <a:r>
              <a:rPr lang="en-US" sz="2799" dirty="0" err="1">
                <a:solidFill>
                  <a:srgbClr val="002060"/>
                </a:solidFill>
                <a:latin typeface="Cambria"/>
              </a:rPr>
              <a:t>chiến</a:t>
            </a:r>
            <a:r>
              <a:rPr lang="en-US" sz="2799" dirty="0">
                <a:solidFill>
                  <a:srgbClr val="002060"/>
                </a:solidFill>
                <a:latin typeface="Cambria"/>
              </a:rPr>
              <a:t> </a:t>
            </a:r>
            <a:r>
              <a:rPr lang="en-US" sz="2799" dirty="0" err="1">
                <a:solidFill>
                  <a:srgbClr val="002060"/>
                </a:solidFill>
                <a:latin typeface="Cambria"/>
              </a:rPr>
              <a:t>thắng</a:t>
            </a:r>
            <a:r>
              <a:rPr lang="en-US" sz="2799" dirty="0">
                <a:solidFill>
                  <a:srgbClr val="002060"/>
                </a:solidFill>
                <a:latin typeface="Cambria"/>
              </a:rPr>
              <a:t> </a:t>
            </a:r>
            <a:r>
              <a:rPr lang="en-US" sz="2799" dirty="0" err="1">
                <a:solidFill>
                  <a:srgbClr val="002060"/>
                </a:solidFill>
                <a:latin typeface="Cambria"/>
              </a:rPr>
              <a:t>hải</a:t>
            </a:r>
            <a:r>
              <a:rPr lang="en-US" sz="2799" dirty="0">
                <a:solidFill>
                  <a:srgbClr val="002060"/>
                </a:solidFill>
                <a:latin typeface="Cambria"/>
              </a:rPr>
              <a:t> </a:t>
            </a:r>
            <a:r>
              <a:rPr lang="en-US" sz="2799" dirty="0" err="1">
                <a:solidFill>
                  <a:srgbClr val="002060"/>
                </a:solidFill>
                <a:latin typeface="Cambria"/>
              </a:rPr>
              <a:t>tặc</a:t>
            </a:r>
            <a:r>
              <a:rPr lang="en-US" sz="2799" dirty="0">
                <a:solidFill>
                  <a:srgbClr val="002060"/>
                </a:solidFill>
                <a:latin typeface="Cambria"/>
              </a:rPr>
              <a:t>. </a:t>
            </a:r>
            <a:r>
              <a:rPr lang="en-US" sz="2799" dirty="0" err="1">
                <a:solidFill>
                  <a:srgbClr val="002060"/>
                </a:solidFill>
                <a:latin typeface="Cambria"/>
              </a:rPr>
              <a:t>Tất</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dirty="0" err="1">
                <a:solidFill>
                  <a:srgbClr val="002060"/>
                </a:solidFill>
                <a:latin typeface="Cambria"/>
              </a:rPr>
              <a:t>mọi</a:t>
            </a:r>
            <a:r>
              <a:rPr lang="en-US" sz="2799" dirty="0">
                <a:solidFill>
                  <a:srgbClr val="002060"/>
                </a:solidFill>
                <a:latin typeface="Cambria"/>
              </a:rPr>
              <a:t>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trên</a:t>
            </a:r>
            <a:r>
              <a:rPr lang="en-US" sz="2799" dirty="0">
                <a:solidFill>
                  <a:srgbClr val="002060"/>
                </a:solidFill>
                <a:latin typeface="Cambria"/>
              </a:rPr>
              <a:t> </a:t>
            </a:r>
            <a:r>
              <a:rPr lang="en-US" sz="2799" dirty="0" err="1">
                <a:solidFill>
                  <a:srgbClr val="002060"/>
                </a:solidFill>
                <a:latin typeface="Cambria"/>
              </a:rPr>
              <a:t>tàu</a:t>
            </a:r>
            <a:r>
              <a:rPr lang="en-US" sz="2799" dirty="0">
                <a:solidFill>
                  <a:srgbClr val="002060"/>
                </a:solidFill>
                <a:latin typeface="Cambria"/>
              </a:rPr>
              <a:t> </a:t>
            </a:r>
            <a:r>
              <a:rPr lang="en-US" sz="2799" dirty="0" err="1">
                <a:solidFill>
                  <a:srgbClr val="002060"/>
                </a:solidFill>
                <a:latin typeface="Cambria"/>
              </a:rPr>
              <a:t>đều</a:t>
            </a:r>
            <a:r>
              <a:rPr lang="en-US" sz="2799" dirty="0">
                <a:solidFill>
                  <a:srgbClr val="002060"/>
                </a:solidFill>
                <a:latin typeface="Cambria"/>
              </a:rPr>
              <a:t> </a:t>
            </a:r>
            <a:r>
              <a:rPr lang="en-US" sz="2799" dirty="0" err="1">
                <a:solidFill>
                  <a:srgbClr val="002060"/>
                </a:solidFill>
                <a:latin typeface="Cambria"/>
              </a:rPr>
              <a:t>nể</a:t>
            </a:r>
            <a:r>
              <a:rPr lang="en-US" sz="2799" dirty="0">
                <a:solidFill>
                  <a:srgbClr val="002060"/>
                </a:solidFill>
                <a:latin typeface="Cambria"/>
              </a:rPr>
              <a:t> </a:t>
            </a:r>
            <a:r>
              <a:rPr lang="en-US" sz="2799" dirty="0" err="1">
                <a:solidFill>
                  <a:srgbClr val="002060"/>
                </a:solidFill>
                <a:latin typeface="Cambria"/>
              </a:rPr>
              <a:t>phục</a:t>
            </a:r>
            <a:r>
              <a:rPr lang="en-US" sz="2799" dirty="0">
                <a:solidFill>
                  <a:srgbClr val="002060"/>
                </a:solidFill>
                <a:latin typeface="Cambria"/>
              </a:rPr>
              <a:t> </a:t>
            </a:r>
            <a:r>
              <a:rPr lang="en-US" sz="2799" dirty="0" err="1">
                <a:solidFill>
                  <a:srgbClr val="002060"/>
                </a:solidFill>
                <a:latin typeface="Cambria"/>
              </a:rPr>
              <a:t>tài</a:t>
            </a:r>
            <a:r>
              <a:rPr lang="en-US" sz="2799" dirty="0">
                <a:solidFill>
                  <a:srgbClr val="002060"/>
                </a:solidFill>
                <a:latin typeface="Cambria"/>
              </a:rPr>
              <a:t> </a:t>
            </a:r>
            <a:r>
              <a:rPr lang="en-US" sz="2799" dirty="0" err="1">
                <a:solidFill>
                  <a:srgbClr val="002060"/>
                </a:solidFill>
                <a:latin typeface="Cambria"/>
              </a:rPr>
              <a:t>năng</a:t>
            </a:r>
            <a:r>
              <a:rPr lang="en-US" sz="2799" dirty="0">
                <a:solidFill>
                  <a:srgbClr val="002060"/>
                </a:solidFill>
                <a:latin typeface="Cambria"/>
              </a:rPr>
              <a:t> </a:t>
            </a:r>
            <a:r>
              <a:rPr lang="en-US" sz="2799" dirty="0" err="1">
                <a:solidFill>
                  <a:srgbClr val="002060"/>
                </a:solidFill>
                <a:latin typeface="Cambria"/>
              </a:rPr>
              <a:t>và</a:t>
            </a:r>
            <a:r>
              <a:rPr lang="en-US" sz="2799" dirty="0">
                <a:solidFill>
                  <a:srgbClr val="002060"/>
                </a:solidFill>
                <a:latin typeface="Cambria"/>
              </a:rPr>
              <a:t> </a:t>
            </a:r>
            <a:r>
              <a:rPr lang="en-US" sz="2799" dirty="0" err="1">
                <a:solidFill>
                  <a:srgbClr val="002060"/>
                </a:solidFill>
                <a:latin typeface="Cambria"/>
              </a:rPr>
              <a:t>sự</a:t>
            </a:r>
            <a:r>
              <a:rPr lang="en-US" sz="2799" dirty="0">
                <a:solidFill>
                  <a:srgbClr val="002060"/>
                </a:solidFill>
                <a:latin typeface="Cambria"/>
              </a:rPr>
              <a:t> </a:t>
            </a:r>
            <a:r>
              <a:rPr lang="en-US" sz="2799" dirty="0" err="1">
                <a:solidFill>
                  <a:srgbClr val="002060"/>
                </a:solidFill>
                <a:latin typeface="Cambria"/>
              </a:rPr>
              <a:t>dũng</a:t>
            </a:r>
            <a:r>
              <a:rPr lang="en-US" sz="2799" dirty="0">
                <a:solidFill>
                  <a:srgbClr val="002060"/>
                </a:solidFill>
                <a:latin typeface="Cambria"/>
              </a:rPr>
              <a:t> </a:t>
            </a:r>
            <a:r>
              <a:rPr lang="en-US" sz="2799" dirty="0" err="1">
                <a:solidFill>
                  <a:srgbClr val="002060"/>
                </a:solidFill>
                <a:latin typeface="Cambria"/>
              </a:rPr>
              <a:t>cảm</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Nhiều</a:t>
            </a:r>
            <a:r>
              <a:rPr lang="en-US" sz="2799" dirty="0">
                <a:solidFill>
                  <a:srgbClr val="002060"/>
                </a:solidFill>
                <a:latin typeface="Cambria"/>
              </a:rPr>
              <a:t> </a:t>
            </a:r>
            <a:r>
              <a:rPr lang="en-US" sz="2799" dirty="0" err="1">
                <a:solidFill>
                  <a:srgbClr val="002060"/>
                </a:solidFill>
                <a:latin typeface="Cambria"/>
              </a:rPr>
              <a:t>năm</a:t>
            </a:r>
            <a:r>
              <a:rPr lang="en-US" sz="2799" dirty="0">
                <a:solidFill>
                  <a:srgbClr val="002060"/>
                </a:solidFill>
                <a:latin typeface="Cambria"/>
              </a:rPr>
              <a:t> </a:t>
            </a:r>
            <a:r>
              <a:rPr lang="en-US" sz="2799" dirty="0" err="1">
                <a:solidFill>
                  <a:srgbClr val="002060"/>
                </a:solidFill>
                <a:latin typeface="Cambria"/>
              </a:rPr>
              <a:t>sau</a:t>
            </a:r>
            <a:r>
              <a:rPr lang="en-US" sz="2799" dirty="0">
                <a:solidFill>
                  <a:srgbClr val="002060"/>
                </a:solidFill>
                <a:latin typeface="Cambria"/>
              </a:rPr>
              <a:t>, </a:t>
            </a:r>
            <a:r>
              <a:rPr lang="en-US" sz="2799" dirty="0" err="1">
                <a:solidFill>
                  <a:srgbClr val="002060"/>
                </a:solidFill>
                <a:latin typeface="Cambria"/>
              </a:rPr>
              <a:t>khi</a:t>
            </a:r>
            <a:r>
              <a:rPr lang="en-US" sz="2799" dirty="0">
                <a:solidFill>
                  <a:srgbClr val="002060"/>
                </a:solidFill>
                <a:latin typeface="Cambria"/>
              </a:rPr>
              <a:t> </a:t>
            </a:r>
            <a:r>
              <a:rPr lang="en-US" sz="2799" dirty="0" err="1">
                <a:solidFill>
                  <a:srgbClr val="002060"/>
                </a:solidFill>
                <a:latin typeface="Cambria"/>
              </a:rPr>
              <a:t>đã</a:t>
            </a:r>
            <a:r>
              <a:rPr lang="en-US" sz="2799" dirty="0">
                <a:solidFill>
                  <a:srgbClr val="002060"/>
                </a:solidFill>
                <a:latin typeface="Cambria"/>
              </a:rPr>
              <a:t> </a:t>
            </a:r>
            <a:r>
              <a:rPr lang="en-US" sz="2799" dirty="0" err="1">
                <a:solidFill>
                  <a:srgbClr val="002060"/>
                </a:solidFill>
                <a:latin typeface="Cambria"/>
              </a:rPr>
              <a:t>là</a:t>
            </a: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trưởng</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trở</a:t>
            </a:r>
            <a:r>
              <a:rPr lang="en-US" sz="2799" dirty="0">
                <a:solidFill>
                  <a:srgbClr val="002060"/>
                </a:solidFill>
                <a:latin typeface="Cambria"/>
              </a:rPr>
              <a:t> </a:t>
            </a:r>
            <a:r>
              <a:rPr lang="en-US" sz="2799" dirty="0" err="1">
                <a:solidFill>
                  <a:srgbClr val="002060"/>
                </a:solidFill>
                <a:latin typeface="Cambria"/>
              </a:rPr>
              <a:t>về</a:t>
            </a:r>
            <a:r>
              <a:rPr lang="en-US" sz="2799" dirty="0">
                <a:solidFill>
                  <a:srgbClr val="002060"/>
                </a:solidFill>
                <a:latin typeface="Cambria"/>
              </a:rPr>
              <a:t> </a:t>
            </a:r>
            <a:r>
              <a:rPr lang="en-US" sz="2799" dirty="0" err="1">
                <a:solidFill>
                  <a:srgbClr val="002060"/>
                </a:solidFill>
                <a:latin typeface="Cambria"/>
              </a:rPr>
              <a:t>thăm</a:t>
            </a:r>
            <a:r>
              <a:rPr lang="en-US" sz="2799" dirty="0">
                <a:solidFill>
                  <a:srgbClr val="002060"/>
                </a:solidFill>
                <a:latin typeface="Cambria"/>
              </a:rPr>
              <a:t> cha. </a:t>
            </a:r>
            <a:r>
              <a:rPr lang="en-US" sz="2799" dirty="0" err="1">
                <a:solidFill>
                  <a:srgbClr val="002060"/>
                </a:solidFill>
                <a:latin typeface="Cambria"/>
              </a:rPr>
              <a:t>Nhìn</a:t>
            </a:r>
            <a:r>
              <a:rPr lang="en-US" sz="2799" dirty="0">
                <a:solidFill>
                  <a:srgbClr val="002060"/>
                </a:solidFill>
                <a:latin typeface="Cambria"/>
              </a:rPr>
              <a:t> </a:t>
            </a:r>
            <a:r>
              <a:rPr lang="en-US" sz="2799" dirty="0" err="1">
                <a:solidFill>
                  <a:srgbClr val="002060"/>
                </a:solidFill>
                <a:latin typeface="Cambria"/>
              </a:rPr>
              <a:t>anh</a:t>
            </a:r>
            <a:r>
              <a:rPr lang="en-US" sz="2799" dirty="0">
                <a:solidFill>
                  <a:srgbClr val="002060"/>
                </a:solidFill>
                <a:latin typeface="Cambria"/>
              </a:rPr>
              <a:t> </a:t>
            </a:r>
            <a:r>
              <a:rPr lang="en-US" sz="2799" dirty="0" err="1">
                <a:solidFill>
                  <a:srgbClr val="002060"/>
                </a:solidFill>
                <a:latin typeface="Cambria"/>
              </a:rPr>
              <a:t>tràn</a:t>
            </a:r>
            <a:r>
              <a:rPr lang="en-US" sz="2799" dirty="0">
                <a:solidFill>
                  <a:srgbClr val="002060"/>
                </a:solidFill>
                <a:latin typeface="Cambria"/>
              </a:rPr>
              <a:t> </a:t>
            </a:r>
            <a:r>
              <a:rPr lang="en-US" sz="2799" dirty="0" err="1">
                <a:solidFill>
                  <a:srgbClr val="002060"/>
                </a:solidFill>
                <a:latin typeface="Cambria"/>
              </a:rPr>
              <a:t>trề</a:t>
            </a:r>
            <a:r>
              <a:rPr lang="en-US" sz="2799" dirty="0">
                <a:solidFill>
                  <a:srgbClr val="002060"/>
                </a:solidFill>
                <a:latin typeface="Cambria"/>
              </a:rPr>
              <a:t> </a:t>
            </a:r>
            <a:r>
              <a:rPr lang="en-US" sz="2799" dirty="0" err="1">
                <a:solidFill>
                  <a:srgbClr val="002060"/>
                </a:solidFill>
                <a:latin typeface="Cambria"/>
              </a:rPr>
              <a:t>sinh</a:t>
            </a:r>
            <a:r>
              <a:rPr lang="en-US" sz="2799" dirty="0">
                <a:solidFill>
                  <a:srgbClr val="002060"/>
                </a:solidFill>
                <a:latin typeface="Cambria"/>
              </a:rPr>
              <a:t> </a:t>
            </a:r>
            <a:r>
              <a:rPr lang="en-US" sz="2799" dirty="0" err="1">
                <a:solidFill>
                  <a:srgbClr val="002060"/>
                </a:solidFill>
                <a:latin typeface="Cambria"/>
              </a:rPr>
              <a:t>lực</a:t>
            </a:r>
            <a:r>
              <a:rPr lang="en-US" sz="2799" dirty="0">
                <a:solidFill>
                  <a:srgbClr val="002060"/>
                </a:solidFill>
                <a:latin typeface="Cambria"/>
              </a:rPr>
              <a:t>, </a:t>
            </a:r>
            <a:r>
              <a:rPr lang="en-US" sz="2799" dirty="0" err="1">
                <a:solidFill>
                  <a:srgbClr val="002060"/>
                </a:solidFill>
                <a:latin typeface="Cambria"/>
              </a:rPr>
              <a:t>sắc</a:t>
            </a:r>
            <a:r>
              <a:rPr lang="en-US" sz="2799" dirty="0">
                <a:solidFill>
                  <a:srgbClr val="002060"/>
                </a:solidFill>
                <a:latin typeface="Cambria"/>
              </a:rPr>
              <a:t> </a:t>
            </a:r>
            <a:r>
              <a:rPr lang="en-US" sz="2799" dirty="0" err="1">
                <a:solidFill>
                  <a:srgbClr val="002060"/>
                </a:solidFill>
                <a:latin typeface="Cambria"/>
              </a:rPr>
              <a:t>mặt</a:t>
            </a:r>
            <a:r>
              <a:rPr lang="en-US" sz="2799" dirty="0">
                <a:solidFill>
                  <a:srgbClr val="002060"/>
                </a:solidFill>
                <a:latin typeface="Cambria"/>
              </a:rPr>
              <a:t> </a:t>
            </a:r>
            <a:r>
              <a:rPr lang="en-US" sz="2799" dirty="0" err="1">
                <a:solidFill>
                  <a:srgbClr val="002060"/>
                </a:solidFill>
                <a:latin typeface="Cambria"/>
              </a:rPr>
              <a:t>tươi</a:t>
            </a:r>
            <a:r>
              <a:rPr lang="en-US" sz="2799" dirty="0">
                <a:solidFill>
                  <a:srgbClr val="002060"/>
                </a:solidFill>
                <a:latin typeface="Cambria"/>
              </a:rPr>
              <a:t> </a:t>
            </a:r>
            <a:r>
              <a:rPr lang="en-US" sz="2799" dirty="0" err="1">
                <a:solidFill>
                  <a:srgbClr val="002060"/>
                </a:solidFill>
                <a:latin typeface="Cambria"/>
              </a:rPr>
              <a:t>tắn</a:t>
            </a:r>
            <a:r>
              <a:rPr lang="en-US" sz="2799" dirty="0">
                <a:solidFill>
                  <a:srgbClr val="002060"/>
                </a:solidFill>
                <a:latin typeface="Cambria"/>
              </a:rPr>
              <a:t>, </a:t>
            </a:r>
            <a:r>
              <a:rPr lang="en-US" sz="2799" dirty="0" err="1">
                <a:solidFill>
                  <a:srgbClr val="002060"/>
                </a:solidFill>
                <a:latin typeface="Cambria"/>
              </a:rPr>
              <a:t>bờ</a:t>
            </a:r>
            <a:r>
              <a:rPr lang="en-US" sz="2799" dirty="0">
                <a:solidFill>
                  <a:srgbClr val="002060"/>
                </a:solidFill>
                <a:latin typeface="Cambria"/>
              </a:rPr>
              <a:t> </a:t>
            </a:r>
            <a:r>
              <a:rPr lang="en-US" sz="2799" dirty="0" err="1">
                <a:solidFill>
                  <a:srgbClr val="002060"/>
                </a:solidFill>
                <a:latin typeface="Cambria"/>
              </a:rPr>
              <a:t>vai</a:t>
            </a:r>
            <a:r>
              <a:rPr lang="en-US" sz="2799" dirty="0">
                <a:solidFill>
                  <a:srgbClr val="002060"/>
                </a:solidFill>
                <a:latin typeface="Cambria"/>
              </a:rPr>
              <a:t> to </a:t>
            </a:r>
            <a:r>
              <a:rPr lang="en-US" sz="2799" dirty="0" err="1">
                <a:solidFill>
                  <a:srgbClr val="002060"/>
                </a:solidFill>
                <a:latin typeface="Cambria"/>
              </a:rPr>
              <a:t>khoẻ</a:t>
            </a:r>
            <a:r>
              <a:rPr lang="en-US" sz="2799" dirty="0">
                <a:solidFill>
                  <a:srgbClr val="002060"/>
                </a:solidFill>
                <a:latin typeface="Cambria"/>
              </a:rPr>
              <a:t>, </a:t>
            </a:r>
            <a:r>
              <a:rPr lang="en-US" sz="2799" dirty="0" err="1">
                <a:solidFill>
                  <a:srgbClr val="002060"/>
                </a:solidFill>
                <a:latin typeface="Cambria"/>
              </a:rPr>
              <a:t>người</a:t>
            </a:r>
            <a:r>
              <a:rPr lang="en-US" sz="2799" dirty="0">
                <a:solidFill>
                  <a:srgbClr val="002060"/>
                </a:solidFill>
                <a:latin typeface="Cambria"/>
              </a:rPr>
              <a:t> cha </a:t>
            </a:r>
            <a:r>
              <a:rPr lang="en-US" sz="2799" dirty="0" err="1">
                <a:solidFill>
                  <a:srgbClr val="002060"/>
                </a:solidFill>
                <a:latin typeface="Cambria"/>
              </a:rPr>
              <a:t>cảm</a:t>
            </a:r>
            <a:r>
              <a:rPr lang="en-US" sz="2799" dirty="0">
                <a:solidFill>
                  <a:srgbClr val="002060"/>
                </a:solidFill>
                <a:latin typeface="Cambria"/>
              </a:rPr>
              <a:t> </a:t>
            </a:r>
            <a:r>
              <a:rPr lang="en-US" sz="2799" dirty="0" err="1">
                <a:solidFill>
                  <a:srgbClr val="002060"/>
                </a:solidFill>
                <a:latin typeface="Cambria"/>
              </a:rPr>
              <a:t>động</a:t>
            </a:r>
            <a:r>
              <a:rPr lang="en-US" sz="2799" dirty="0">
                <a:solidFill>
                  <a:srgbClr val="002060"/>
                </a:solidFill>
                <a:latin typeface="Cambria"/>
              </a:rPr>
              <a:t> </a:t>
            </a:r>
            <a:r>
              <a:rPr lang="en-US" sz="2799" dirty="0" err="1">
                <a:solidFill>
                  <a:srgbClr val="002060"/>
                </a:solidFill>
                <a:latin typeface="Cambria"/>
              </a:rPr>
              <a:t>rơi</a:t>
            </a:r>
            <a:r>
              <a:rPr lang="en-US" sz="2799" dirty="0">
                <a:solidFill>
                  <a:srgbClr val="002060"/>
                </a:solidFill>
                <a:latin typeface="Cambria"/>
              </a:rPr>
              <a:t> </a:t>
            </a:r>
            <a:r>
              <a:rPr lang="en-US" sz="2799" dirty="0" err="1">
                <a:solidFill>
                  <a:srgbClr val="002060"/>
                </a:solidFill>
                <a:latin typeface="Cambria"/>
              </a:rPr>
              <a:t>nước</a:t>
            </a:r>
            <a:r>
              <a:rPr lang="en-US" sz="2799" dirty="0">
                <a:solidFill>
                  <a:srgbClr val="002060"/>
                </a:solidFill>
                <a:latin typeface="Cambria"/>
              </a:rPr>
              <a:t> </a:t>
            </a:r>
            <a:r>
              <a:rPr lang="en-US" sz="2799" dirty="0" err="1">
                <a:solidFill>
                  <a:srgbClr val="002060"/>
                </a:solidFill>
                <a:latin typeface="Cambria"/>
              </a:rPr>
              <a:t>mắt</a:t>
            </a:r>
            <a:r>
              <a:rPr lang="en-US" sz="2799" dirty="0">
                <a:solidFill>
                  <a:srgbClr val="002060"/>
                </a:solidFill>
                <a:latin typeface="Cambria"/>
              </a:rPr>
              <a:t>:</a:t>
            </a:r>
          </a:p>
          <a:p>
            <a:pPr algn="just">
              <a:lnSpc>
                <a:spcPts val="3331"/>
              </a:lnSpc>
            </a:pPr>
            <a:r>
              <a:rPr lang="en-US" sz="2799" dirty="0">
                <a:solidFill>
                  <a:srgbClr val="002060"/>
                </a:solidFill>
                <a:latin typeface="Cambria"/>
              </a:rPr>
              <a:t>      - Con </a:t>
            </a:r>
            <a:r>
              <a:rPr lang="en-US" sz="2799" dirty="0" err="1">
                <a:solidFill>
                  <a:srgbClr val="002060"/>
                </a:solidFill>
                <a:latin typeface="Cambria"/>
              </a:rPr>
              <a:t>trai</a:t>
            </a:r>
            <a:r>
              <a:rPr lang="en-US" sz="2799" dirty="0">
                <a:solidFill>
                  <a:srgbClr val="002060"/>
                </a:solidFill>
                <a:latin typeface="Cambria"/>
              </a:rPr>
              <a:t>, </a:t>
            </a:r>
            <a:r>
              <a:rPr lang="en-US" sz="2799" dirty="0" err="1">
                <a:solidFill>
                  <a:srgbClr val="002060"/>
                </a:solidFill>
                <a:latin typeface="Cambria"/>
              </a:rPr>
              <a:t>bằng</a:t>
            </a:r>
            <a:r>
              <a:rPr lang="en-US" sz="2799" dirty="0">
                <a:solidFill>
                  <a:srgbClr val="002060"/>
                </a:solidFill>
                <a:latin typeface="Cambria"/>
              </a:rPr>
              <a:t> </a:t>
            </a:r>
            <a:r>
              <a:rPr lang="en-US" sz="2799" dirty="0" err="1">
                <a:solidFill>
                  <a:srgbClr val="002060"/>
                </a:solidFill>
                <a:latin typeface="Cambria"/>
              </a:rPr>
              <a:t>lòng</a:t>
            </a:r>
            <a:r>
              <a:rPr lang="en-US" sz="2799" dirty="0">
                <a:solidFill>
                  <a:srgbClr val="002060"/>
                </a:solidFill>
                <a:latin typeface="Cambria"/>
              </a:rPr>
              <a:t> </a:t>
            </a:r>
            <a:r>
              <a:rPr lang="en-US" sz="2799" dirty="0" err="1">
                <a:solidFill>
                  <a:srgbClr val="002060"/>
                </a:solidFill>
                <a:latin typeface="Cambria"/>
              </a:rPr>
              <a:t>kiên</a:t>
            </a:r>
            <a:r>
              <a:rPr lang="en-US" sz="2799" dirty="0">
                <a:solidFill>
                  <a:srgbClr val="002060"/>
                </a:solidFill>
                <a:latin typeface="Cambria"/>
              </a:rPr>
              <a:t> </a:t>
            </a:r>
            <a:r>
              <a:rPr lang="en-US" sz="2799" dirty="0" err="1">
                <a:solidFill>
                  <a:srgbClr val="002060"/>
                </a:solidFill>
                <a:latin typeface="Cambria"/>
              </a:rPr>
              <a:t>trì</a:t>
            </a:r>
            <a:r>
              <a:rPr lang="en-US" sz="2799" dirty="0">
                <a:solidFill>
                  <a:srgbClr val="002060"/>
                </a:solidFill>
                <a:latin typeface="Cambria"/>
              </a:rPr>
              <a:t>, con </a:t>
            </a:r>
            <a:r>
              <a:rPr lang="en-US" sz="2799" dirty="0" err="1">
                <a:solidFill>
                  <a:srgbClr val="002060"/>
                </a:solidFill>
                <a:latin typeface="Cambria"/>
              </a:rPr>
              <a:t>đã</a:t>
            </a:r>
            <a:r>
              <a:rPr lang="en-US" sz="2799" dirty="0">
                <a:solidFill>
                  <a:srgbClr val="002060"/>
                </a:solidFill>
                <a:latin typeface="Cambria"/>
              </a:rPr>
              <a:t> </a:t>
            </a:r>
            <a:r>
              <a:rPr lang="en-US" sz="2799" dirty="0" err="1">
                <a:solidFill>
                  <a:srgbClr val="002060"/>
                </a:solidFill>
                <a:latin typeface="Cambria"/>
              </a:rPr>
              <a:t>chứng</a:t>
            </a:r>
            <a:r>
              <a:rPr lang="en-US" sz="2799" dirty="0">
                <a:solidFill>
                  <a:srgbClr val="002060"/>
                </a:solidFill>
                <a:latin typeface="Cambria"/>
              </a:rPr>
              <a:t> minh </a:t>
            </a:r>
            <a:r>
              <a:rPr lang="en-US" sz="2799" dirty="0" err="1">
                <a:solidFill>
                  <a:srgbClr val="002060"/>
                </a:solidFill>
                <a:latin typeface="Cambria"/>
              </a:rPr>
              <a:t>được</a:t>
            </a:r>
            <a:r>
              <a:rPr lang="en-US" sz="2799" dirty="0">
                <a:solidFill>
                  <a:srgbClr val="002060"/>
                </a:solidFill>
                <a:latin typeface="Cambria"/>
              </a:rPr>
              <a:t> </a:t>
            </a:r>
            <a:r>
              <a:rPr lang="en-US" sz="2799" dirty="0" err="1">
                <a:solidFill>
                  <a:srgbClr val="002060"/>
                </a:solidFill>
                <a:latin typeface="Cambria"/>
              </a:rPr>
              <a:t>ước</a:t>
            </a:r>
            <a:r>
              <a:rPr lang="en-US" sz="2799" dirty="0">
                <a:solidFill>
                  <a:srgbClr val="002060"/>
                </a:solidFill>
                <a:latin typeface="Cambria"/>
              </a:rPr>
              <a:t> </a:t>
            </a:r>
            <a:r>
              <a:rPr lang="en-US" sz="2799" dirty="0" err="1">
                <a:solidFill>
                  <a:srgbClr val="002060"/>
                </a:solidFill>
                <a:latin typeface="Cambria"/>
              </a:rPr>
              <a:t>mơ</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con </a:t>
            </a:r>
            <a:r>
              <a:rPr lang="en-US" sz="2799" dirty="0" err="1">
                <a:solidFill>
                  <a:srgbClr val="002060"/>
                </a:solidFill>
                <a:latin typeface="Cambria"/>
              </a:rPr>
              <a:t>không</a:t>
            </a:r>
            <a:r>
              <a:rPr lang="en-US" sz="2799" dirty="0">
                <a:solidFill>
                  <a:srgbClr val="002060"/>
                </a:solidFill>
                <a:latin typeface="Cambria"/>
              </a:rPr>
              <a:t> </a:t>
            </a:r>
            <a:r>
              <a:rPr lang="en-US" sz="2799" dirty="0" err="1">
                <a:solidFill>
                  <a:srgbClr val="002060"/>
                </a:solidFill>
                <a:latin typeface="Cambria"/>
              </a:rPr>
              <a:t>phải</a:t>
            </a:r>
            <a:r>
              <a:rPr lang="en-US" sz="2799" dirty="0">
                <a:solidFill>
                  <a:srgbClr val="002060"/>
                </a:solidFill>
                <a:latin typeface="Cambria"/>
              </a:rPr>
              <a:t> </a:t>
            </a:r>
            <a:r>
              <a:rPr lang="en-US" sz="2799" dirty="0" err="1">
                <a:solidFill>
                  <a:srgbClr val="002060"/>
                </a:solidFill>
                <a:latin typeface="Cambria"/>
              </a:rPr>
              <a:t>là</a:t>
            </a:r>
            <a:r>
              <a:rPr lang="en-US" sz="2799" dirty="0">
                <a:solidFill>
                  <a:srgbClr val="002060"/>
                </a:solidFill>
                <a:latin typeface="Cambria"/>
              </a:rPr>
              <a:t> </a:t>
            </a:r>
            <a:r>
              <a:rPr lang="en-US" sz="2799" dirty="0" err="1">
                <a:solidFill>
                  <a:srgbClr val="002060"/>
                </a:solidFill>
                <a:latin typeface="Cambria"/>
              </a:rPr>
              <a:t>hão</a:t>
            </a:r>
            <a:r>
              <a:rPr lang="en-US" sz="2799" dirty="0">
                <a:solidFill>
                  <a:srgbClr val="002060"/>
                </a:solidFill>
                <a:latin typeface="Cambria"/>
              </a:rPr>
              <a:t> </a:t>
            </a:r>
            <a:r>
              <a:rPr lang="en-US" sz="2799" dirty="0" err="1">
                <a:solidFill>
                  <a:srgbClr val="002060"/>
                </a:solidFill>
                <a:latin typeface="Cambria"/>
              </a:rPr>
              <a:t>huyền</a:t>
            </a:r>
            <a:r>
              <a:rPr lang="en-US" sz="2799" dirty="0">
                <a:solidFill>
                  <a:srgbClr val="002060"/>
                </a:solidFill>
                <a:latin typeface="Cambria"/>
              </a:rPr>
              <a:t>. Cha </a:t>
            </a:r>
            <a:r>
              <a:rPr lang="en-US" sz="2799" dirty="0" err="1">
                <a:solidFill>
                  <a:srgbClr val="002060"/>
                </a:solidFill>
                <a:latin typeface="Cambria"/>
              </a:rPr>
              <a:t>đã</a:t>
            </a:r>
            <a:r>
              <a:rPr lang="en-US" sz="2799" dirty="0">
                <a:solidFill>
                  <a:srgbClr val="002060"/>
                </a:solidFill>
                <a:latin typeface="Cambria"/>
              </a:rPr>
              <a:t> </a:t>
            </a:r>
            <a:r>
              <a:rPr lang="en-US" sz="2799" dirty="0" err="1">
                <a:solidFill>
                  <a:srgbClr val="002060"/>
                </a:solidFill>
                <a:latin typeface="Cambria"/>
              </a:rPr>
              <a:t>sai</a:t>
            </a:r>
            <a:r>
              <a:rPr lang="en-US" sz="2799" dirty="0">
                <a:solidFill>
                  <a:srgbClr val="002060"/>
                </a:solidFill>
                <a:latin typeface="Cambria"/>
              </a:rPr>
              <a:t> </a:t>
            </a:r>
            <a:r>
              <a:rPr lang="en-US" sz="2799" dirty="0" err="1">
                <a:solidFill>
                  <a:srgbClr val="002060"/>
                </a:solidFill>
                <a:latin typeface="Cambria"/>
              </a:rPr>
              <a:t>rồi</a:t>
            </a:r>
            <a:r>
              <a:rPr lang="en-US" sz="2799" dirty="0">
                <a:solidFill>
                  <a:srgbClr val="002060"/>
                </a:solidFill>
                <a:latin typeface="Cambria"/>
              </a:rPr>
              <a:t>.</a:t>
            </a:r>
          </a:p>
          <a:p>
            <a:pPr algn="just">
              <a:lnSpc>
                <a:spcPts val="3331"/>
              </a:lnSpc>
            </a:pPr>
            <a:r>
              <a:rPr lang="en-US" sz="2799" dirty="0">
                <a:solidFill>
                  <a:srgbClr val="002060"/>
                </a:solidFill>
                <a:latin typeface="Cambria"/>
              </a:rPr>
              <a:t>       </a:t>
            </a:r>
            <a:r>
              <a:rPr lang="en-US" sz="2799" dirty="0" err="1">
                <a:solidFill>
                  <a:srgbClr val="002060"/>
                </a:solidFill>
                <a:latin typeface="Cambria"/>
              </a:rPr>
              <a:t>Thuyền</a:t>
            </a:r>
            <a:r>
              <a:rPr lang="en-US" sz="2799" dirty="0">
                <a:solidFill>
                  <a:srgbClr val="002060"/>
                </a:solidFill>
                <a:latin typeface="Cambria"/>
              </a:rPr>
              <a:t> </a:t>
            </a:r>
            <a:r>
              <a:rPr lang="en-US" sz="2799" dirty="0" err="1">
                <a:solidFill>
                  <a:srgbClr val="002060"/>
                </a:solidFill>
                <a:latin typeface="Cambria"/>
              </a:rPr>
              <a:t>trưởng</a:t>
            </a:r>
            <a:r>
              <a:rPr lang="en-US" sz="2799" dirty="0">
                <a:solidFill>
                  <a:srgbClr val="002060"/>
                </a:solidFill>
                <a:latin typeface="Cambria"/>
              </a:rPr>
              <a:t> </a:t>
            </a:r>
            <a:r>
              <a:rPr lang="en-US" sz="2799" dirty="0" err="1">
                <a:solidFill>
                  <a:srgbClr val="002060"/>
                </a:solidFill>
                <a:latin typeface="Cambria"/>
              </a:rPr>
              <a:t>cao</a:t>
            </a:r>
            <a:r>
              <a:rPr lang="en-US" sz="2799" dirty="0">
                <a:solidFill>
                  <a:srgbClr val="002060"/>
                </a:solidFill>
                <a:latin typeface="Cambria"/>
              </a:rPr>
              <a:t> </a:t>
            </a:r>
            <a:r>
              <a:rPr lang="en-US" sz="2799" dirty="0" err="1">
                <a:solidFill>
                  <a:srgbClr val="002060"/>
                </a:solidFill>
                <a:latin typeface="Cambria"/>
              </a:rPr>
              <a:t>lớn</a:t>
            </a:r>
            <a:r>
              <a:rPr lang="en-US" sz="2799" dirty="0">
                <a:solidFill>
                  <a:srgbClr val="002060"/>
                </a:solidFill>
                <a:latin typeface="Cambria"/>
              </a:rPr>
              <a:t> </a:t>
            </a:r>
            <a:r>
              <a:rPr lang="en-US" sz="2799" dirty="0" err="1">
                <a:solidFill>
                  <a:srgbClr val="002060"/>
                </a:solidFill>
                <a:latin typeface="Cambria"/>
              </a:rPr>
              <a:t>cũng</a:t>
            </a:r>
            <a:r>
              <a:rPr lang="en-US" sz="2799" dirty="0">
                <a:solidFill>
                  <a:srgbClr val="002060"/>
                </a:solidFill>
                <a:latin typeface="Cambria"/>
              </a:rPr>
              <a:t> </a:t>
            </a:r>
            <a:r>
              <a:rPr lang="en-US" sz="2799" dirty="0" err="1">
                <a:solidFill>
                  <a:srgbClr val="002060"/>
                </a:solidFill>
                <a:latin typeface="Cambria"/>
              </a:rPr>
              <a:t>rơi</a:t>
            </a:r>
            <a:r>
              <a:rPr lang="en-US" sz="2799" dirty="0">
                <a:solidFill>
                  <a:srgbClr val="002060"/>
                </a:solidFill>
                <a:latin typeface="Cambria"/>
              </a:rPr>
              <a:t> </a:t>
            </a:r>
            <a:r>
              <a:rPr lang="en-US" sz="2799" dirty="0" err="1">
                <a:solidFill>
                  <a:srgbClr val="002060"/>
                </a:solidFill>
                <a:latin typeface="Cambria"/>
              </a:rPr>
              <a:t>lệ</a:t>
            </a:r>
            <a:r>
              <a:rPr lang="en-US" sz="2799" dirty="0">
                <a:solidFill>
                  <a:srgbClr val="002060"/>
                </a:solidFill>
                <a:latin typeface="Cambria"/>
              </a:rPr>
              <a:t>. </a:t>
            </a:r>
            <a:r>
              <a:rPr lang="en-US" sz="2799" dirty="0" err="1">
                <a:solidFill>
                  <a:srgbClr val="002060"/>
                </a:solidFill>
                <a:latin typeface="Cambria"/>
              </a:rPr>
              <a:t>Đó</a:t>
            </a:r>
            <a:r>
              <a:rPr lang="en-US" sz="2799" dirty="0">
                <a:solidFill>
                  <a:srgbClr val="002060"/>
                </a:solidFill>
                <a:latin typeface="Cambria"/>
              </a:rPr>
              <a:t> </a:t>
            </a:r>
            <a:r>
              <a:rPr lang="en-US" sz="2799" dirty="0" err="1">
                <a:solidFill>
                  <a:srgbClr val="002060"/>
                </a:solidFill>
                <a:latin typeface="Cambria"/>
              </a:rPr>
              <a:t>là</a:t>
            </a:r>
            <a:r>
              <a:rPr lang="en-US" sz="2799" dirty="0">
                <a:solidFill>
                  <a:srgbClr val="002060"/>
                </a:solidFill>
                <a:latin typeface="Cambria"/>
              </a:rPr>
              <a:t> </a:t>
            </a:r>
            <a:r>
              <a:rPr lang="en-US" sz="2799" dirty="0" err="1">
                <a:solidFill>
                  <a:srgbClr val="002060"/>
                </a:solidFill>
                <a:latin typeface="Cambria"/>
              </a:rPr>
              <a:t>những</a:t>
            </a:r>
            <a:r>
              <a:rPr lang="en-US" sz="2799" dirty="0">
                <a:solidFill>
                  <a:srgbClr val="002060"/>
                </a:solidFill>
                <a:latin typeface="Cambria"/>
              </a:rPr>
              <a:t> </a:t>
            </a:r>
            <a:r>
              <a:rPr lang="en-US" sz="2799" dirty="0" err="1">
                <a:solidFill>
                  <a:srgbClr val="002060"/>
                </a:solidFill>
                <a:latin typeface="Cambria"/>
              </a:rPr>
              <a:t>giọt</a:t>
            </a:r>
            <a:r>
              <a:rPr lang="en-US" sz="2799" dirty="0">
                <a:solidFill>
                  <a:srgbClr val="002060"/>
                </a:solidFill>
                <a:latin typeface="Cambria"/>
              </a:rPr>
              <a:t> </a:t>
            </a:r>
            <a:r>
              <a:rPr lang="en-US" sz="2799" dirty="0" err="1">
                <a:solidFill>
                  <a:srgbClr val="002060"/>
                </a:solidFill>
                <a:latin typeface="Cambria"/>
              </a:rPr>
              <a:t>nước</a:t>
            </a:r>
            <a:r>
              <a:rPr lang="en-US" sz="2799" dirty="0">
                <a:solidFill>
                  <a:srgbClr val="002060"/>
                </a:solidFill>
                <a:latin typeface="Cambria"/>
              </a:rPr>
              <a:t> </a:t>
            </a:r>
            <a:r>
              <a:rPr lang="en-US" sz="2799" dirty="0" err="1">
                <a:solidFill>
                  <a:srgbClr val="002060"/>
                </a:solidFill>
                <a:latin typeface="Cambria"/>
              </a:rPr>
              <a:t>mắt</a:t>
            </a:r>
            <a:r>
              <a:rPr lang="en-US" sz="2799" dirty="0">
                <a:solidFill>
                  <a:srgbClr val="002060"/>
                </a:solidFill>
                <a:latin typeface="Cambria"/>
              </a:rPr>
              <a:t> </a:t>
            </a:r>
            <a:r>
              <a:rPr lang="en-US" sz="2799" dirty="0" err="1">
                <a:solidFill>
                  <a:srgbClr val="002060"/>
                </a:solidFill>
                <a:latin typeface="Cambria"/>
              </a:rPr>
              <a:t>của</a:t>
            </a:r>
            <a:r>
              <a:rPr lang="en-US" sz="2799" dirty="0">
                <a:solidFill>
                  <a:srgbClr val="002060"/>
                </a:solidFill>
                <a:latin typeface="Cambria"/>
              </a:rPr>
              <a:t> </a:t>
            </a:r>
            <a:r>
              <a:rPr lang="en-US" sz="2799" dirty="0" err="1">
                <a:solidFill>
                  <a:srgbClr val="002060"/>
                </a:solidFill>
                <a:latin typeface="Cambria"/>
              </a:rPr>
              <a:t>niềm</a:t>
            </a:r>
            <a:r>
              <a:rPr lang="en-US" sz="2799" dirty="0">
                <a:solidFill>
                  <a:srgbClr val="002060"/>
                </a:solidFill>
                <a:latin typeface="Cambria"/>
              </a:rPr>
              <a:t> </a:t>
            </a:r>
            <a:r>
              <a:rPr lang="en-US" sz="2799" dirty="0" err="1">
                <a:solidFill>
                  <a:srgbClr val="002060"/>
                </a:solidFill>
                <a:latin typeface="Cambria"/>
              </a:rPr>
              <a:t>tự</a:t>
            </a:r>
            <a:r>
              <a:rPr lang="en-US" sz="2799" dirty="0">
                <a:solidFill>
                  <a:srgbClr val="002060"/>
                </a:solidFill>
                <a:latin typeface="Cambria"/>
              </a:rPr>
              <a:t> </a:t>
            </a:r>
            <a:r>
              <a:rPr lang="en-US" sz="2799" dirty="0" err="1">
                <a:solidFill>
                  <a:srgbClr val="002060"/>
                </a:solidFill>
                <a:latin typeface="Cambria"/>
              </a:rPr>
              <a:t>hào</a:t>
            </a:r>
            <a:r>
              <a:rPr lang="en-US" sz="2799" dirty="0">
                <a:solidFill>
                  <a:srgbClr val="002060"/>
                </a:solidFill>
                <a:latin typeface="Cambria"/>
              </a:rPr>
              <a:t>, </a:t>
            </a:r>
            <a:r>
              <a:rPr lang="en-US" sz="2799" dirty="0" err="1">
                <a:solidFill>
                  <a:srgbClr val="002060"/>
                </a:solidFill>
                <a:latin typeface="Cambria"/>
              </a:rPr>
              <a:t>hạnh</a:t>
            </a:r>
            <a:r>
              <a:rPr lang="en-US" sz="2799" dirty="0">
                <a:solidFill>
                  <a:srgbClr val="002060"/>
                </a:solidFill>
                <a:latin typeface="Cambria"/>
              </a:rPr>
              <a:t> </a:t>
            </a:r>
            <a:r>
              <a:rPr lang="en-US" sz="2799" dirty="0" err="1">
                <a:solidFill>
                  <a:srgbClr val="002060"/>
                </a:solidFill>
                <a:latin typeface="Cambria"/>
              </a:rPr>
              <a:t>phúc</a:t>
            </a:r>
            <a:r>
              <a:rPr lang="en-US" sz="2799" dirty="0">
                <a:solidFill>
                  <a:srgbClr val="002060"/>
                </a:solidFill>
                <a:latin typeface="Cambria"/>
              </a:rPr>
              <a:t>.  </a:t>
            </a:r>
          </a:p>
          <a:p>
            <a:pPr algn="r">
              <a:lnSpc>
                <a:spcPts val="3331"/>
              </a:lnSpc>
            </a:pPr>
            <a:r>
              <a:rPr lang="en-US" sz="2799" dirty="0">
                <a:solidFill>
                  <a:srgbClr val="000000"/>
                </a:solidFill>
                <a:latin typeface="Cambria Bold Italics"/>
              </a:rPr>
              <a:t>(Theo </a:t>
            </a:r>
            <a:r>
              <a:rPr lang="en-US" sz="2799" dirty="0" err="1">
                <a:solidFill>
                  <a:srgbClr val="000000"/>
                </a:solidFill>
                <a:latin typeface="Cambria Bold Italics"/>
              </a:rPr>
              <a:t>Lô</a:t>
            </a:r>
            <a:r>
              <a:rPr lang="en-US" sz="2799" dirty="0">
                <a:solidFill>
                  <a:srgbClr val="000000"/>
                </a:solidFill>
                <a:latin typeface="Cambria Bold Italics"/>
              </a:rPr>
              <a:t> </a:t>
            </a:r>
            <a:r>
              <a:rPr lang="en-US" sz="2799" dirty="0" err="1">
                <a:solidFill>
                  <a:srgbClr val="000000"/>
                </a:solidFill>
                <a:latin typeface="Cambria Bold Italics"/>
              </a:rPr>
              <a:t>Trân</a:t>
            </a:r>
            <a:r>
              <a:rPr lang="en-US" sz="2799" dirty="0">
                <a:solidFill>
                  <a:srgbClr val="000000"/>
                </a:solidFill>
                <a:latin typeface="Cambria Bold Italics"/>
              </a:rPr>
              <a:t> </a:t>
            </a:r>
            <a:r>
              <a:rPr lang="en-US" sz="2799" dirty="0" err="1">
                <a:solidFill>
                  <a:srgbClr val="000000"/>
                </a:solidFill>
                <a:latin typeface="Cambria Bold Italics"/>
              </a:rPr>
              <a:t>Trân</a:t>
            </a:r>
            <a:r>
              <a:rPr lang="en-US" sz="2799" dirty="0">
                <a:solidFill>
                  <a:srgbClr val="000000"/>
                </a:solidFill>
                <a:latin typeface="Cambria Bold Italics"/>
              </a:rPr>
              <a:t>, </a:t>
            </a:r>
            <a:r>
              <a:rPr lang="en-US" sz="2799" dirty="0" err="1">
                <a:solidFill>
                  <a:srgbClr val="000000"/>
                </a:solidFill>
                <a:latin typeface="Cambria Bold Italics"/>
              </a:rPr>
              <a:t>Thiện</a:t>
            </a:r>
            <a:r>
              <a:rPr lang="en-US" sz="2799" dirty="0">
                <a:solidFill>
                  <a:srgbClr val="000000"/>
                </a:solidFill>
                <a:latin typeface="Cambria Bold Italics"/>
              </a:rPr>
              <a:t> Minh </a:t>
            </a:r>
            <a:r>
              <a:rPr lang="en-US" sz="2799" dirty="0" err="1">
                <a:solidFill>
                  <a:srgbClr val="000000"/>
                </a:solidFill>
                <a:latin typeface="Cambria Bold Italics"/>
              </a:rPr>
              <a:t>dịch</a:t>
            </a:r>
            <a:r>
              <a:rPr lang="en-US" sz="2799" dirty="0">
                <a:solidFill>
                  <a:srgbClr val="000000"/>
                </a:solidFill>
                <a:latin typeface="Cambria Bold Italics"/>
              </a:rPr>
              <a:t>)</a:t>
            </a:r>
          </a:p>
          <a:p>
            <a:pPr algn="r">
              <a:lnSpc>
                <a:spcPts val="3331"/>
              </a:lnSpc>
            </a:pPr>
            <a:endParaRPr lang="en-US" sz="2799" dirty="0">
              <a:solidFill>
                <a:srgbClr val="000000"/>
              </a:solidFill>
              <a:latin typeface="Cambria Bold Italics"/>
            </a:endParaRPr>
          </a:p>
        </p:txBody>
      </p:sp>
    </p:spTree>
    <p:extLst>
      <p:ext uri="{BB962C8B-B14F-4D97-AF65-F5344CB8AC3E}">
        <p14:creationId xmlns:p14="http://schemas.microsoft.com/office/powerpoint/2010/main" val="399528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777" y="2256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3920" r="-13920"/>
            </a:stretch>
          </a:blipFill>
        </p:spPr>
      </p:sp>
      <p:sp>
        <p:nvSpPr>
          <p:cNvPr id="9" name="TextBox 9"/>
          <p:cNvSpPr txBox="1"/>
          <p:nvPr/>
        </p:nvSpPr>
        <p:spPr>
          <a:xfrm>
            <a:off x="3439215" y="5448300"/>
            <a:ext cx="10388154" cy="1705595"/>
          </a:xfrm>
          <a:prstGeom prst="rect">
            <a:avLst/>
          </a:prstGeom>
        </p:spPr>
        <p:txBody>
          <a:bodyPr lIns="0" tIns="0" rIns="0" bIns="0" rtlCol="0" anchor="t">
            <a:spAutoFit/>
          </a:bodyPr>
          <a:lstStyle/>
          <a:p>
            <a:pPr algn="ctr">
              <a:lnSpc>
                <a:spcPts val="13300"/>
              </a:lnSpc>
            </a:pPr>
            <a:r>
              <a:rPr lang="en-US" sz="13800" dirty="0">
                <a:ln w="38100">
                  <a:solidFill>
                    <a:schemeClr val="tx1"/>
                  </a:solidFill>
                </a:ln>
                <a:solidFill>
                  <a:schemeClr val="bg1"/>
                </a:solidFill>
                <a:latin typeface="SVN-SAF" panose="02040603050506020204" pitchFamily="18" charset="0"/>
              </a:rPr>
              <a:t>DẶN DÒ</a:t>
            </a:r>
          </a:p>
        </p:txBody>
      </p:sp>
      <p:sp>
        <p:nvSpPr>
          <p:cNvPr id="15" name="Rectangle 14"/>
          <p:cNvSpPr/>
          <p:nvPr/>
        </p:nvSpPr>
        <p:spPr>
          <a:xfrm>
            <a:off x="4213692" y="7505700"/>
            <a:ext cx="8839200" cy="1938992"/>
          </a:xfrm>
          <a:prstGeom prst="rect">
            <a:avLst/>
          </a:prstGeom>
          <a:ln w="38100">
            <a:solidFill>
              <a:schemeClr val="tx1"/>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0"/>
              </a:spcBef>
            </a:pPr>
            <a:r>
              <a:rPr lang="en-US" sz="6000" dirty="0" err="1">
                <a:solidFill>
                  <a:srgbClr val="04697B"/>
                </a:solidFill>
                <a:latin typeface="Cambria Bold"/>
              </a:rPr>
              <a:t>Luyện</a:t>
            </a:r>
            <a:r>
              <a:rPr lang="en-US" sz="6000" dirty="0">
                <a:solidFill>
                  <a:srgbClr val="04697B"/>
                </a:solidFill>
                <a:latin typeface="Cambria Bold"/>
              </a:rPr>
              <a:t> </a:t>
            </a:r>
            <a:r>
              <a:rPr lang="en-US" sz="6000" dirty="0" err="1">
                <a:solidFill>
                  <a:srgbClr val="04697B"/>
                </a:solidFill>
                <a:latin typeface="Cambria Bold"/>
              </a:rPr>
              <a:t>đọc</a:t>
            </a:r>
            <a:r>
              <a:rPr lang="en-US" sz="6000" dirty="0">
                <a:solidFill>
                  <a:srgbClr val="04697B"/>
                </a:solidFill>
                <a:latin typeface="Cambria Bold"/>
              </a:rPr>
              <a:t> </a:t>
            </a:r>
            <a:r>
              <a:rPr lang="en-US" sz="6000" dirty="0" err="1">
                <a:solidFill>
                  <a:srgbClr val="04697B"/>
                </a:solidFill>
                <a:latin typeface="Cambria Bold"/>
              </a:rPr>
              <a:t>lại</a:t>
            </a:r>
            <a:r>
              <a:rPr lang="en-US" sz="6000" dirty="0">
                <a:solidFill>
                  <a:srgbClr val="04697B"/>
                </a:solidFill>
                <a:latin typeface="Cambria Bold"/>
              </a:rPr>
              <a:t> </a:t>
            </a:r>
            <a:r>
              <a:rPr lang="en-US" sz="6000" dirty="0" err="1">
                <a:solidFill>
                  <a:srgbClr val="04697B"/>
                </a:solidFill>
                <a:latin typeface="Cambria Bold"/>
              </a:rPr>
              <a:t>bài</a:t>
            </a:r>
            <a:r>
              <a:rPr lang="en-US" sz="6000" dirty="0">
                <a:solidFill>
                  <a:srgbClr val="04697B"/>
                </a:solidFill>
                <a:latin typeface="Cambria Bold"/>
              </a:rPr>
              <a:t> </a:t>
            </a:r>
            <a:r>
              <a:rPr lang="en-US" sz="6000" dirty="0" err="1">
                <a:solidFill>
                  <a:srgbClr val="04697B"/>
                </a:solidFill>
                <a:latin typeface="Cambria Bold"/>
              </a:rPr>
              <a:t>đọc</a:t>
            </a:r>
            <a:endParaRPr lang="en-US" sz="6000" dirty="0">
              <a:solidFill>
                <a:srgbClr val="04697B"/>
              </a:solidFill>
              <a:latin typeface="Cambria Bold"/>
            </a:endParaRPr>
          </a:p>
          <a:p>
            <a:pPr algn="ctr">
              <a:spcBef>
                <a:spcPct val="0"/>
              </a:spcBef>
            </a:pPr>
            <a:r>
              <a:rPr lang="en-US" sz="6000" dirty="0" err="1">
                <a:solidFill>
                  <a:srgbClr val="04697B"/>
                </a:solidFill>
                <a:latin typeface="Cambria Bold"/>
              </a:rPr>
              <a:t>Chuẩn</a:t>
            </a:r>
            <a:r>
              <a:rPr lang="en-US" sz="6000" dirty="0">
                <a:solidFill>
                  <a:srgbClr val="04697B"/>
                </a:solidFill>
                <a:latin typeface="Cambria Bold"/>
              </a:rPr>
              <a:t> </a:t>
            </a:r>
            <a:r>
              <a:rPr lang="en-US" sz="6000" dirty="0" err="1">
                <a:solidFill>
                  <a:srgbClr val="04697B"/>
                </a:solidFill>
                <a:latin typeface="Cambria Bold"/>
              </a:rPr>
              <a:t>bị</a:t>
            </a:r>
            <a:r>
              <a:rPr lang="en-US" sz="6000" dirty="0">
                <a:solidFill>
                  <a:srgbClr val="04697B"/>
                </a:solidFill>
                <a:latin typeface="Cambria Bold"/>
              </a:rPr>
              <a:t> </a:t>
            </a:r>
            <a:r>
              <a:rPr lang="en-US" sz="6000" dirty="0" err="1">
                <a:solidFill>
                  <a:srgbClr val="04697B"/>
                </a:solidFill>
                <a:latin typeface="Cambria Bold"/>
              </a:rPr>
              <a:t>bài</a:t>
            </a:r>
            <a:r>
              <a:rPr lang="en-US" sz="6000" dirty="0">
                <a:solidFill>
                  <a:srgbClr val="04697B"/>
                </a:solidFill>
                <a:latin typeface="Cambria Bold"/>
              </a:rPr>
              <a:t> </a:t>
            </a:r>
            <a:r>
              <a:rPr lang="en-US" sz="6000" dirty="0" err="1">
                <a:solidFill>
                  <a:srgbClr val="04697B"/>
                </a:solidFill>
                <a:latin typeface="Cambria Bold"/>
              </a:rPr>
              <a:t>sau</a:t>
            </a:r>
            <a:endParaRPr lang="en-US" sz="6000" dirty="0">
              <a:solidFill>
                <a:srgbClr val="04697B"/>
              </a:solidFill>
              <a:latin typeface="Cambria Bold"/>
            </a:endParaRPr>
          </a:p>
        </p:txBody>
      </p:sp>
    </p:spTree>
    <p:extLst>
      <p:ext uri="{BB962C8B-B14F-4D97-AF65-F5344CB8AC3E}">
        <p14:creationId xmlns:p14="http://schemas.microsoft.com/office/powerpoint/2010/main" val="2078070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10400" y="1562100"/>
            <a:ext cx="11668755" cy="3078747"/>
          </a:xfrm>
          <a:prstGeom prst="rect">
            <a:avLst/>
          </a:prstGeom>
        </p:spPr>
      </p:pic>
    </p:spTree>
    <p:extLst>
      <p:ext uri="{BB962C8B-B14F-4D97-AF65-F5344CB8AC3E}">
        <p14:creationId xmlns:p14="http://schemas.microsoft.com/office/powerpoint/2010/main" val="394564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l="-7017" t="-4462" r="-2861" b="-5416"/>
            </a:stretch>
          </a:blipFill>
        </p:spPr>
      </p:sp>
      <p:grpSp>
        <p:nvGrpSpPr>
          <p:cNvPr id="3" name="Group 3"/>
          <p:cNvGrpSpPr/>
          <p:nvPr/>
        </p:nvGrpSpPr>
        <p:grpSpPr>
          <a:xfrm>
            <a:off x="-231140" y="6420866"/>
            <a:ext cx="18750280" cy="3978081"/>
            <a:chOff x="0" y="0"/>
            <a:chExt cx="25000373" cy="5304109"/>
          </a:xfrm>
        </p:grpSpPr>
        <p:sp>
          <p:nvSpPr>
            <p:cNvPr id="4" name="Freeform 4"/>
            <p:cNvSpPr/>
            <p:nvPr/>
          </p:nvSpPr>
          <p:spPr>
            <a:xfrm>
              <a:off x="0" y="0"/>
              <a:ext cx="11196008" cy="5304109"/>
            </a:xfrm>
            <a:custGeom>
              <a:avLst/>
              <a:gdLst/>
              <a:ahLst/>
              <a:cxnLst/>
              <a:rect l="l" t="t" r="r" b="b"/>
              <a:pathLst>
                <a:path w="11196008" h="5304109">
                  <a:moveTo>
                    <a:pt x="0" y="0"/>
                  </a:moveTo>
                  <a:lnTo>
                    <a:pt x="11196008" y="0"/>
                  </a:lnTo>
                  <a:lnTo>
                    <a:pt x="11196008" y="5304109"/>
                  </a:lnTo>
                  <a:lnTo>
                    <a:pt x="0" y="5304109"/>
                  </a:lnTo>
                  <a:lnTo>
                    <a:pt x="0" y="0"/>
                  </a:lnTo>
                  <a:close/>
                </a:path>
              </a:pathLst>
            </a:custGeom>
            <a:blipFill>
              <a:blip r:embed="rId3"/>
              <a:stretch>
                <a:fillRect/>
              </a:stretch>
            </a:blipFill>
          </p:spPr>
        </p:sp>
        <p:sp>
          <p:nvSpPr>
            <p:cNvPr id="5" name="Freeform 5"/>
            <p:cNvSpPr/>
            <p:nvPr/>
          </p:nvSpPr>
          <p:spPr>
            <a:xfrm>
              <a:off x="10304517" y="0"/>
              <a:ext cx="11196008" cy="5304109"/>
            </a:xfrm>
            <a:custGeom>
              <a:avLst/>
              <a:gdLst/>
              <a:ahLst/>
              <a:cxnLst/>
              <a:rect l="l" t="t" r="r" b="b"/>
              <a:pathLst>
                <a:path w="11196008" h="5304109">
                  <a:moveTo>
                    <a:pt x="0" y="0"/>
                  </a:moveTo>
                  <a:lnTo>
                    <a:pt x="11196007" y="0"/>
                  </a:lnTo>
                  <a:lnTo>
                    <a:pt x="11196007" y="5304109"/>
                  </a:lnTo>
                  <a:lnTo>
                    <a:pt x="0" y="5304109"/>
                  </a:lnTo>
                  <a:lnTo>
                    <a:pt x="0" y="0"/>
                  </a:lnTo>
                  <a:close/>
                </a:path>
              </a:pathLst>
            </a:custGeom>
            <a:blipFill>
              <a:blip r:embed="rId3"/>
              <a:stretch>
                <a:fillRect/>
              </a:stretch>
            </a:blipFill>
          </p:spPr>
        </p:sp>
        <p:sp>
          <p:nvSpPr>
            <p:cNvPr id="6" name="Freeform 6"/>
            <p:cNvSpPr/>
            <p:nvPr/>
          </p:nvSpPr>
          <p:spPr>
            <a:xfrm>
              <a:off x="21004581" y="0"/>
              <a:ext cx="3995792" cy="5304109"/>
            </a:xfrm>
            <a:custGeom>
              <a:avLst/>
              <a:gdLst/>
              <a:ahLst/>
              <a:cxnLst/>
              <a:rect l="l" t="t" r="r" b="b"/>
              <a:pathLst>
                <a:path w="3995792" h="5304109">
                  <a:moveTo>
                    <a:pt x="0" y="0"/>
                  </a:moveTo>
                  <a:lnTo>
                    <a:pt x="3995792" y="0"/>
                  </a:lnTo>
                  <a:lnTo>
                    <a:pt x="3995792" y="5304109"/>
                  </a:lnTo>
                  <a:lnTo>
                    <a:pt x="0" y="5304109"/>
                  </a:lnTo>
                  <a:lnTo>
                    <a:pt x="0" y="0"/>
                  </a:lnTo>
                  <a:close/>
                </a:path>
              </a:pathLst>
            </a:custGeom>
            <a:blipFill>
              <a:blip r:embed="rId3"/>
              <a:stretch>
                <a:fillRect r="-180194"/>
              </a:stretch>
            </a:blipFill>
          </p:spPr>
        </p:sp>
      </p:grpSp>
      <p:sp>
        <p:nvSpPr>
          <p:cNvPr id="7" name="Freeform 7"/>
          <p:cNvSpPr/>
          <p:nvPr/>
        </p:nvSpPr>
        <p:spPr>
          <a:xfrm>
            <a:off x="-2242150" y="7861906"/>
            <a:ext cx="22093214" cy="6655581"/>
          </a:xfrm>
          <a:custGeom>
            <a:avLst/>
            <a:gdLst/>
            <a:ahLst/>
            <a:cxnLst/>
            <a:rect l="l" t="t" r="r" b="b"/>
            <a:pathLst>
              <a:path w="22093214" h="6655581">
                <a:moveTo>
                  <a:pt x="0" y="0"/>
                </a:moveTo>
                <a:lnTo>
                  <a:pt x="22093213" y="0"/>
                </a:lnTo>
                <a:lnTo>
                  <a:pt x="22093213" y="6655581"/>
                </a:lnTo>
                <a:lnTo>
                  <a:pt x="0" y="6655581"/>
                </a:lnTo>
                <a:lnTo>
                  <a:pt x="0" y="0"/>
                </a:lnTo>
                <a:close/>
              </a:path>
            </a:pathLst>
          </a:custGeom>
          <a:blipFill>
            <a:blip r:embed="rId4"/>
            <a:stretch>
              <a:fillRect/>
            </a:stretch>
          </a:blipFill>
        </p:spPr>
      </p:sp>
      <p:sp>
        <p:nvSpPr>
          <p:cNvPr id="8" name="Freeform 8"/>
          <p:cNvSpPr/>
          <p:nvPr/>
        </p:nvSpPr>
        <p:spPr>
          <a:xfrm>
            <a:off x="13576470" y="7861906"/>
            <a:ext cx="4056184" cy="3234807"/>
          </a:xfrm>
          <a:custGeom>
            <a:avLst/>
            <a:gdLst/>
            <a:ahLst/>
            <a:cxnLst/>
            <a:rect l="l" t="t" r="r" b="b"/>
            <a:pathLst>
              <a:path w="4056184" h="3234807">
                <a:moveTo>
                  <a:pt x="0" y="0"/>
                </a:moveTo>
                <a:lnTo>
                  <a:pt x="4056184" y="0"/>
                </a:lnTo>
                <a:lnTo>
                  <a:pt x="4056184" y="3234807"/>
                </a:lnTo>
                <a:lnTo>
                  <a:pt x="0" y="3234807"/>
                </a:lnTo>
                <a:lnTo>
                  <a:pt x="0" y="0"/>
                </a:lnTo>
                <a:close/>
              </a:path>
            </a:pathLst>
          </a:custGeom>
          <a:blipFill>
            <a:blip r:embed="rId5"/>
            <a:stretch>
              <a:fillRect/>
            </a:stretch>
          </a:blipFill>
        </p:spPr>
      </p:sp>
      <p:sp>
        <p:nvSpPr>
          <p:cNvPr id="9" name="Freeform 9"/>
          <p:cNvSpPr/>
          <p:nvPr/>
        </p:nvSpPr>
        <p:spPr>
          <a:xfrm>
            <a:off x="15604562" y="7313700"/>
            <a:ext cx="2954192" cy="3228625"/>
          </a:xfrm>
          <a:custGeom>
            <a:avLst/>
            <a:gdLst/>
            <a:ahLst/>
            <a:cxnLst/>
            <a:rect l="l" t="t" r="r" b="b"/>
            <a:pathLst>
              <a:path w="2954192" h="3228625">
                <a:moveTo>
                  <a:pt x="0" y="0"/>
                </a:moveTo>
                <a:lnTo>
                  <a:pt x="2954192" y="0"/>
                </a:lnTo>
                <a:lnTo>
                  <a:pt x="2954192" y="3228625"/>
                </a:lnTo>
                <a:lnTo>
                  <a:pt x="0" y="3228625"/>
                </a:lnTo>
                <a:lnTo>
                  <a:pt x="0" y="0"/>
                </a:lnTo>
                <a:close/>
              </a:path>
            </a:pathLst>
          </a:custGeom>
          <a:blipFill>
            <a:blip r:embed="rId6"/>
            <a:stretch>
              <a:fillRect/>
            </a:stretch>
          </a:blipFill>
        </p:spPr>
      </p:sp>
      <p:sp>
        <p:nvSpPr>
          <p:cNvPr id="10" name="Freeform 10"/>
          <p:cNvSpPr/>
          <p:nvPr/>
        </p:nvSpPr>
        <p:spPr>
          <a:xfrm>
            <a:off x="-1078786" y="456154"/>
            <a:ext cx="9010020" cy="9585128"/>
          </a:xfrm>
          <a:custGeom>
            <a:avLst/>
            <a:gdLst/>
            <a:ahLst/>
            <a:cxnLst/>
            <a:rect l="l" t="t" r="r" b="b"/>
            <a:pathLst>
              <a:path w="9010020" h="9585128">
                <a:moveTo>
                  <a:pt x="0" y="0"/>
                </a:moveTo>
                <a:lnTo>
                  <a:pt x="9010020" y="0"/>
                </a:lnTo>
                <a:lnTo>
                  <a:pt x="9010020" y="9585128"/>
                </a:lnTo>
                <a:lnTo>
                  <a:pt x="0" y="9585128"/>
                </a:lnTo>
                <a:lnTo>
                  <a:pt x="0" y="0"/>
                </a:lnTo>
                <a:close/>
              </a:path>
            </a:pathLst>
          </a:custGeom>
          <a:blipFill>
            <a:blip r:embed="rId7"/>
            <a:stretch>
              <a:fillRect/>
            </a:stretch>
          </a:blipFill>
        </p:spPr>
      </p:sp>
      <p:sp>
        <p:nvSpPr>
          <p:cNvPr id="11" name="Freeform 11"/>
          <p:cNvSpPr/>
          <p:nvPr/>
        </p:nvSpPr>
        <p:spPr>
          <a:xfrm flipH="1">
            <a:off x="6345658" y="4880820"/>
            <a:ext cx="4320411" cy="5042823"/>
          </a:xfrm>
          <a:custGeom>
            <a:avLst/>
            <a:gdLst/>
            <a:ahLst/>
            <a:cxnLst/>
            <a:rect l="l" t="t" r="r" b="b"/>
            <a:pathLst>
              <a:path w="5132986" h="6337019">
                <a:moveTo>
                  <a:pt x="5132986" y="0"/>
                </a:moveTo>
                <a:lnTo>
                  <a:pt x="0" y="0"/>
                </a:lnTo>
                <a:lnTo>
                  <a:pt x="0" y="6337020"/>
                </a:lnTo>
                <a:lnTo>
                  <a:pt x="5132986" y="6337020"/>
                </a:lnTo>
                <a:lnTo>
                  <a:pt x="5132986"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323047" y="9406373"/>
            <a:ext cx="7240011" cy="1301178"/>
          </a:xfrm>
          <a:custGeom>
            <a:avLst/>
            <a:gdLst/>
            <a:ahLst/>
            <a:cxnLst/>
            <a:rect l="l" t="t" r="r" b="b"/>
            <a:pathLst>
              <a:path w="7240011" h="1301178">
                <a:moveTo>
                  <a:pt x="0" y="0"/>
                </a:moveTo>
                <a:lnTo>
                  <a:pt x="7240011" y="0"/>
                </a:lnTo>
                <a:lnTo>
                  <a:pt x="7240011" y="1301178"/>
                </a:lnTo>
                <a:lnTo>
                  <a:pt x="0" y="1301178"/>
                </a:lnTo>
                <a:lnTo>
                  <a:pt x="0" y="0"/>
                </a:lnTo>
                <a:close/>
              </a:path>
            </a:pathLst>
          </a:custGeom>
          <a:blipFill>
            <a:blip r:embed="rId10"/>
            <a:stretch>
              <a:fillRect t="-17465" b="-17465"/>
            </a:stretch>
          </a:blipFill>
        </p:spPr>
      </p:sp>
      <p:sp>
        <p:nvSpPr>
          <p:cNvPr id="13" name="Freeform 13"/>
          <p:cNvSpPr/>
          <p:nvPr/>
        </p:nvSpPr>
        <p:spPr>
          <a:xfrm flipH="1">
            <a:off x="1304747" y="7168030"/>
            <a:ext cx="2590655" cy="2973300"/>
          </a:xfrm>
          <a:custGeom>
            <a:avLst/>
            <a:gdLst/>
            <a:ahLst/>
            <a:cxnLst/>
            <a:rect l="l" t="t" r="r" b="b"/>
            <a:pathLst>
              <a:path w="3264249" h="3855412">
                <a:moveTo>
                  <a:pt x="3264249" y="0"/>
                </a:moveTo>
                <a:lnTo>
                  <a:pt x="0" y="0"/>
                </a:lnTo>
                <a:lnTo>
                  <a:pt x="0" y="3855412"/>
                </a:lnTo>
                <a:lnTo>
                  <a:pt x="3264249" y="3855412"/>
                </a:lnTo>
                <a:lnTo>
                  <a:pt x="3264249" y="0"/>
                </a:lnTo>
                <a:close/>
              </a:path>
            </a:pathLst>
          </a:custGeom>
          <a:blipFill>
            <a:blip r:embed="rId11"/>
            <a:stretch>
              <a:fillRect/>
            </a:stretch>
          </a:blipFill>
        </p:spPr>
      </p:sp>
      <p:sp>
        <p:nvSpPr>
          <p:cNvPr id="14" name="Freeform 14"/>
          <p:cNvSpPr/>
          <p:nvPr/>
        </p:nvSpPr>
        <p:spPr>
          <a:xfrm>
            <a:off x="3895402" y="8928013"/>
            <a:ext cx="3896851" cy="1927170"/>
          </a:xfrm>
          <a:custGeom>
            <a:avLst/>
            <a:gdLst/>
            <a:ahLst/>
            <a:cxnLst/>
            <a:rect l="l" t="t" r="r" b="b"/>
            <a:pathLst>
              <a:path w="3896851" h="1927170">
                <a:moveTo>
                  <a:pt x="0" y="0"/>
                </a:moveTo>
                <a:lnTo>
                  <a:pt x="3896851" y="0"/>
                </a:lnTo>
                <a:lnTo>
                  <a:pt x="3896851" y="1927170"/>
                </a:lnTo>
                <a:lnTo>
                  <a:pt x="0" y="1927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7716" y="-12682"/>
            <a:ext cx="2315008" cy="2315008"/>
          </a:xfrm>
          <a:prstGeom prst="rect">
            <a:avLst/>
          </a:prstGeom>
        </p:spPr>
      </p:pic>
      <p:pic>
        <p:nvPicPr>
          <p:cNvPr id="27" name="Picture 26"/>
          <p:cNvPicPr>
            <a:picLocks noChangeAspect="1"/>
          </p:cNvPicPr>
          <p:nvPr/>
        </p:nvPicPr>
        <p:blipFill>
          <a:blip r:embed="rId15"/>
          <a:stretch>
            <a:fillRect/>
          </a:stretch>
        </p:blipFill>
        <p:spPr>
          <a:xfrm>
            <a:off x="5533763" y="276635"/>
            <a:ext cx="13833023" cy="10217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l="-7017" t="-4462" r="-2861" b="-5416"/>
            </a:stretch>
          </a:blipFill>
        </p:spPr>
      </p:sp>
      <p:sp>
        <p:nvSpPr>
          <p:cNvPr id="7" name="Freeform 7"/>
          <p:cNvSpPr/>
          <p:nvPr/>
        </p:nvSpPr>
        <p:spPr>
          <a:xfrm>
            <a:off x="-2242150" y="7861906"/>
            <a:ext cx="22093214" cy="6655581"/>
          </a:xfrm>
          <a:custGeom>
            <a:avLst/>
            <a:gdLst/>
            <a:ahLst/>
            <a:cxnLst/>
            <a:rect l="l" t="t" r="r" b="b"/>
            <a:pathLst>
              <a:path w="22093214" h="6655581">
                <a:moveTo>
                  <a:pt x="0" y="0"/>
                </a:moveTo>
                <a:lnTo>
                  <a:pt x="22093213" y="0"/>
                </a:lnTo>
                <a:lnTo>
                  <a:pt x="22093213" y="6655581"/>
                </a:lnTo>
                <a:lnTo>
                  <a:pt x="0" y="6655581"/>
                </a:lnTo>
                <a:lnTo>
                  <a:pt x="0" y="0"/>
                </a:lnTo>
                <a:close/>
              </a:path>
            </a:pathLst>
          </a:custGeom>
          <a:blipFill>
            <a:blip r:embed="rId3"/>
            <a:stretch>
              <a:fillRect/>
            </a:stretch>
          </a:blipFill>
        </p:spPr>
      </p:sp>
      <p:sp>
        <p:nvSpPr>
          <p:cNvPr id="8" name="Freeform 8"/>
          <p:cNvSpPr/>
          <p:nvPr/>
        </p:nvSpPr>
        <p:spPr>
          <a:xfrm>
            <a:off x="13576470" y="7861906"/>
            <a:ext cx="4056184" cy="3234807"/>
          </a:xfrm>
          <a:custGeom>
            <a:avLst/>
            <a:gdLst/>
            <a:ahLst/>
            <a:cxnLst/>
            <a:rect l="l" t="t" r="r" b="b"/>
            <a:pathLst>
              <a:path w="4056184" h="3234807">
                <a:moveTo>
                  <a:pt x="0" y="0"/>
                </a:moveTo>
                <a:lnTo>
                  <a:pt x="4056184" y="0"/>
                </a:lnTo>
                <a:lnTo>
                  <a:pt x="4056184" y="3234807"/>
                </a:lnTo>
                <a:lnTo>
                  <a:pt x="0" y="3234807"/>
                </a:lnTo>
                <a:lnTo>
                  <a:pt x="0" y="0"/>
                </a:lnTo>
                <a:close/>
              </a:path>
            </a:pathLst>
          </a:custGeom>
          <a:blipFill>
            <a:blip r:embed="rId4"/>
            <a:stretch>
              <a:fillRect/>
            </a:stretch>
          </a:blipFill>
        </p:spPr>
      </p:sp>
      <p:sp>
        <p:nvSpPr>
          <p:cNvPr id="12" name="Freeform 12"/>
          <p:cNvSpPr/>
          <p:nvPr/>
        </p:nvSpPr>
        <p:spPr>
          <a:xfrm>
            <a:off x="-323047" y="9406373"/>
            <a:ext cx="7240011" cy="1301178"/>
          </a:xfrm>
          <a:custGeom>
            <a:avLst/>
            <a:gdLst/>
            <a:ahLst/>
            <a:cxnLst/>
            <a:rect l="l" t="t" r="r" b="b"/>
            <a:pathLst>
              <a:path w="7240011" h="1301178">
                <a:moveTo>
                  <a:pt x="0" y="0"/>
                </a:moveTo>
                <a:lnTo>
                  <a:pt x="7240011" y="0"/>
                </a:lnTo>
                <a:lnTo>
                  <a:pt x="7240011" y="1301178"/>
                </a:lnTo>
                <a:lnTo>
                  <a:pt x="0" y="1301178"/>
                </a:lnTo>
                <a:lnTo>
                  <a:pt x="0" y="0"/>
                </a:lnTo>
                <a:close/>
              </a:path>
            </a:pathLst>
          </a:custGeom>
          <a:blipFill>
            <a:blip r:embed="rId5"/>
            <a:stretch>
              <a:fillRect t="-17465" b="-17465"/>
            </a:stretch>
          </a:blipFill>
        </p:spPr>
      </p:sp>
      <p:sp>
        <p:nvSpPr>
          <p:cNvPr id="14" name="Freeform 14"/>
          <p:cNvSpPr/>
          <p:nvPr/>
        </p:nvSpPr>
        <p:spPr>
          <a:xfrm>
            <a:off x="3895402" y="8928013"/>
            <a:ext cx="3896851" cy="1927170"/>
          </a:xfrm>
          <a:custGeom>
            <a:avLst/>
            <a:gdLst/>
            <a:ahLst/>
            <a:cxnLst/>
            <a:rect l="l" t="t" r="r" b="b"/>
            <a:pathLst>
              <a:path w="3896851" h="1927170">
                <a:moveTo>
                  <a:pt x="0" y="0"/>
                </a:moveTo>
                <a:lnTo>
                  <a:pt x="3896851" y="0"/>
                </a:lnTo>
                <a:lnTo>
                  <a:pt x="3896851" y="1927170"/>
                </a:lnTo>
                <a:lnTo>
                  <a:pt x="0" y="19271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93326" y="9312098"/>
            <a:ext cx="932769" cy="957155"/>
          </a:xfrm>
          <a:prstGeom prst="rect">
            <a:avLst/>
          </a:prstGeom>
        </p:spPr>
      </p:pic>
      <p:pic>
        <p:nvPicPr>
          <p:cNvPr id="28" name="Picture 27"/>
          <p:cNvPicPr>
            <a:picLocks noChangeAspect="1"/>
          </p:cNvPicPr>
          <p:nvPr/>
        </p:nvPicPr>
        <p:blipFill>
          <a:blip r:embed="rId9"/>
          <a:stretch>
            <a:fillRect/>
          </a:stretch>
        </p:blipFill>
        <p:spPr>
          <a:xfrm>
            <a:off x="4648200" y="-44381"/>
            <a:ext cx="9870279" cy="2139881"/>
          </a:xfrm>
          <a:prstGeom prst="rect">
            <a:avLst/>
          </a:prstGeom>
        </p:spPr>
      </p:pic>
      <p:sp>
        <p:nvSpPr>
          <p:cNvPr id="27" name="Rectangle 26"/>
          <p:cNvSpPr/>
          <p:nvPr/>
        </p:nvSpPr>
        <p:spPr>
          <a:xfrm>
            <a:off x="533400" y="1638300"/>
            <a:ext cx="17221200" cy="6759927"/>
          </a:xfrm>
          <a:prstGeom prst="rect">
            <a:avLst/>
          </a:prstGeom>
          <a:solidFill>
            <a:schemeClr val="bg1"/>
          </a:solidFill>
        </p:spPr>
        <p:txBody>
          <a:bodyPr wrap="square">
            <a:spAutoFit/>
          </a:bodyPr>
          <a:lstStyle/>
          <a:p>
            <a:pPr algn="just">
              <a:lnSpc>
                <a:spcPct val="115000"/>
              </a:lnSpc>
              <a:spcAft>
                <a:spcPts val="0"/>
              </a:spcAft>
            </a:pP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Năng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lực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đặc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thù</a:t>
            </a:r>
            <a:r>
              <a:rPr lang="en-US" sz="4000" b="1" dirty="0">
                <a:latin typeface="Cambria" panose="02040503050406030204" pitchFamily="18" charset="0"/>
                <a:ea typeface="Cambria" panose="02040503050406030204" pitchFamily="18" charset="0"/>
              </a:rPr>
              <a:t>:</a:t>
            </a:r>
          </a:p>
          <a:p>
            <a:r>
              <a:rPr lang="vi-VN" sz="3600" dirty="0">
                <a:latin typeface="Cambria" panose="02040503050406030204" pitchFamily="18" charset="0"/>
                <a:ea typeface="Cambria" panose="02040503050406030204" pitchFamily="18" charset="0"/>
              </a:rPr>
              <a:t>- Đọc đúng từ ngữ, câu, đoạn và toàn bộ câu chuyện: </a:t>
            </a:r>
            <a:r>
              <a:rPr lang="vi-VN" sz="3600" b="1" i="1" dirty="0">
                <a:latin typeface="Cambria" panose="02040503050406030204" pitchFamily="18" charset="0"/>
                <a:ea typeface="Cambria" panose="02040503050406030204" pitchFamily="18" charset="0"/>
              </a:rPr>
              <a:t>Con trai người làm vườn. </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Biết đọc diễn cảm các đoạn hội thoại phù hợp với tâm lí, cảm xúc cảu nhân vật.. </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Nhận biết được các sự việc xảy ra trong câu chuyện. Hiểu suy nghĩ, cảm xúc của nhân vật  dựa vào hành động, việc làm và lời nói. </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Hiểu điều tác giả muốn nói: Cứ quyết tâm, kiến trì và cố gắng chúng ta sẽ thực hiện được ước mơ của mình.</a:t>
            </a:r>
            <a:endParaRPr lang="en-US" sz="3600" dirty="0">
              <a:latin typeface="Cambria" panose="02040503050406030204" pitchFamily="18" charset="0"/>
              <a:ea typeface="Cambria" panose="02040503050406030204" pitchFamily="18" charset="0"/>
            </a:endParaRPr>
          </a:p>
          <a:p>
            <a:pPr algn="just">
              <a:lnSpc>
                <a:spcPct val="115000"/>
              </a:lnSpc>
              <a:spcAft>
                <a:spcPts val="0"/>
              </a:spcAft>
            </a:pP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Năng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lực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chung</a:t>
            </a:r>
            <a:r>
              <a:rPr lang="en-US" sz="4000" b="1"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năng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ngôn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ngữ</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quyết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vấn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tạo</a:t>
            </a:r>
            <a:r>
              <a:rPr lang="en-US" sz="3600" dirty="0">
                <a:latin typeface="Cambria" panose="02040503050406030204" pitchFamily="18" charset="0"/>
                <a:ea typeface="Cambria" panose="02040503050406030204" pitchFamily="18" charset="0"/>
              </a:rPr>
              <a:t>.</a:t>
            </a:r>
          </a:p>
          <a:p>
            <a:pPr algn="just">
              <a:lnSpc>
                <a:spcPct val="115000"/>
              </a:lnSpc>
              <a:spcAft>
                <a:spcPts val="0"/>
              </a:spcAft>
            </a:pP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Phẩm</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chất</a:t>
            </a:r>
            <a:r>
              <a:rPr lang="en-US" sz="4000" b="1"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nuôi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dưỡng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lựa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a:t>
            </a:r>
          </a:p>
        </p:txBody>
      </p:sp>
      <p:sp>
        <p:nvSpPr>
          <p:cNvPr id="9" name="Freeform 9"/>
          <p:cNvSpPr/>
          <p:nvPr/>
        </p:nvSpPr>
        <p:spPr>
          <a:xfrm>
            <a:off x="16154400" y="7861906"/>
            <a:ext cx="2404354" cy="2680419"/>
          </a:xfrm>
          <a:custGeom>
            <a:avLst/>
            <a:gdLst/>
            <a:ahLst/>
            <a:cxnLst/>
            <a:rect l="l" t="t" r="r" b="b"/>
            <a:pathLst>
              <a:path w="2954192" h="3228625">
                <a:moveTo>
                  <a:pt x="0" y="0"/>
                </a:moveTo>
                <a:lnTo>
                  <a:pt x="2954192" y="0"/>
                </a:lnTo>
                <a:lnTo>
                  <a:pt x="2954192" y="3228625"/>
                </a:lnTo>
                <a:lnTo>
                  <a:pt x="0" y="3228625"/>
                </a:lnTo>
                <a:lnTo>
                  <a:pt x="0" y="0"/>
                </a:lnTo>
                <a:close/>
              </a:path>
            </a:pathLst>
          </a:custGeom>
          <a:blipFill>
            <a:blip r:embed="rId10"/>
            <a:stretch>
              <a:fillRect/>
            </a:stretch>
          </a:blipFill>
        </p:spPr>
      </p:sp>
    </p:spTree>
    <p:extLst>
      <p:ext uri="{BB962C8B-B14F-4D97-AF65-F5344CB8AC3E}">
        <p14:creationId xmlns:p14="http://schemas.microsoft.com/office/powerpoint/2010/main" val="421956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838200" y="-266700"/>
            <a:ext cx="14710923" cy="6389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0000"/>
            </a:blip>
            <a:stretch>
              <a:fillRect l="-7017" t="-4462" r="-2861" b="-5416"/>
            </a:stretch>
          </a:blipFill>
        </p:spPr>
      </p:sp>
      <p:grpSp>
        <p:nvGrpSpPr>
          <p:cNvPr id="3" name="Group 3"/>
          <p:cNvGrpSpPr/>
          <p:nvPr/>
        </p:nvGrpSpPr>
        <p:grpSpPr>
          <a:xfrm>
            <a:off x="-231140" y="4330729"/>
            <a:ext cx="18750280" cy="3978081"/>
            <a:chOff x="0" y="0"/>
            <a:chExt cx="25000373" cy="5304109"/>
          </a:xfrm>
        </p:grpSpPr>
        <p:sp>
          <p:nvSpPr>
            <p:cNvPr id="4" name="Freeform 4"/>
            <p:cNvSpPr/>
            <p:nvPr/>
          </p:nvSpPr>
          <p:spPr>
            <a:xfrm>
              <a:off x="0" y="0"/>
              <a:ext cx="11196008" cy="5304109"/>
            </a:xfrm>
            <a:custGeom>
              <a:avLst/>
              <a:gdLst/>
              <a:ahLst/>
              <a:cxnLst/>
              <a:rect l="l" t="t" r="r" b="b"/>
              <a:pathLst>
                <a:path w="11196008" h="5304109">
                  <a:moveTo>
                    <a:pt x="0" y="0"/>
                  </a:moveTo>
                  <a:lnTo>
                    <a:pt x="11196008" y="0"/>
                  </a:lnTo>
                  <a:lnTo>
                    <a:pt x="11196008" y="5304109"/>
                  </a:lnTo>
                  <a:lnTo>
                    <a:pt x="0" y="5304109"/>
                  </a:lnTo>
                  <a:lnTo>
                    <a:pt x="0" y="0"/>
                  </a:lnTo>
                  <a:close/>
                </a:path>
              </a:pathLst>
            </a:custGeom>
            <a:blipFill>
              <a:blip r:embed="rId4"/>
              <a:stretch>
                <a:fillRect/>
              </a:stretch>
            </a:blipFill>
          </p:spPr>
        </p:sp>
        <p:sp>
          <p:nvSpPr>
            <p:cNvPr id="5" name="Freeform 5"/>
            <p:cNvSpPr/>
            <p:nvPr/>
          </p:nvSpPr>
          <p:spPr>
            <a:xfrm>
              <a:off x="10304517" y="0"/>
              <a:ext cx="11196008" cy="5304109"/>
            </a:xfrm>
            <a:custGeom>
              <a:avLst/>
              <a:gdLst/>
              <a:ahLst/>
              <a:cxnLst/>
              <a:rect l="l" t="t" r="r" b="b"/>
              <a:pathLst>
                <a:path w="11196008" h="5304109">
                  <a:moveTo>
                    <a:pt x="0" y="0"/>
                  </a:moveTo>
                  <a:lnTo>
                    <a:pt x="11196007" y="0"/>
                  </a:lnTo>
                  <a:lnTo>
                    <a:pt x="11196007" y="5304109"/>
                  </a:lnTo>
                  <a:lnTo>
                    <a:pt x="0" y="5304109"/>
                  </a:lnTo>
                  <a:lnTo>
                    <a:pt x="0" y="0"/>
                  </a:lnTo>
                  <a:close/>
                </a:path>
              </a:pathLst>
            </a:custGeom>
            <a:blipFill>
              <a:blip r:embed="rId4"/>
              <a:stretch>
                <a:fillRect/>
              </a:stretch>
            </a:blipFill>
          </p:spPr>
        </p:sp>
        <p:sp>
          <p:nvSpPr>
            <p:cNvPr id="6" name="Freeform 6"/>
            <p:cNvSpPr/>
            <p:nvPr/>
          </p:nvSpPr>
          <p:spPr>
            <a:xfrm>
              <a:off x="21004581" y="0"/>
              <a:ext cx="3995792" cy="5304109"/>
            </a:xfrm>
            <a:custGeom>
              <a:avLst/>
              <a:gdLst/>
              <a:ahLst/>
              <a:cxnLst/>
              <a:rect l="l" t="t" r="r" b="b"/>
              <a:pathLst>
                <a:path w="3995792" h="5304109">
                  <a:moveTo>
                    <a:pt x="0" y="0"/>
                  </a:moveTo>
                  <a:lnTo>
                    <a:pt x="3995792" y="0"/>
                  </a:lnTo>
                  <a:lnTo>
                    <a:pt x="3995792" y="5304109"/>
                  </a:lnTo>
                  <a:lnTo>
                    <a:pt x="0" y="5304109"/>
                  </a:lnTo>
                  <a:lnTo>
                    <a:pt x="0" y="0"/>
                  </a:lnTo>
                  <a:close/>
                </a:path>
              </a:pathLst>
            </a:custGeom>
            <a:blipFill>
              <a:blip r:embed="rId4"/>
              <a:stretch>
                <a:fillRect r="-180194"/>
              </a:stretch>
            </a:blipFill>
          </p:spPr>
        </p:sp>
      </p:grpSp>
      <p:sp>
        <p:nvSpPr>
          <p:cNvPr id="7" name="Freeform 7"/>
          <p:cNvSpPr/>
          <p:nvPr/>
        </p:nvSpPr>
        <p:spPr>
          <a:xfrm>
            <a:off x="-1778469" y="6545372"/>
            <a:ext cx="21273109" cy="8653631"/>
          </a:xfrm>
          <a:custGeom>
            <a:avLst/>
            <a:gdLst/>
            <a:ahLst/>
            <a:cxnLst/>
            <a:rect l="l" t="t" r="r" b="b"/>
            <a:pathLst>
              <a:path w="21273109" h="8653631">
                <a:moveTo>
                  <a:pt x="0" y="0"/>
                </a:moveTo>
                <a:lnTo>
                  <a:pt x="21273108" y="0"/>
                </a:lnTo>
                <a:lnTo>
                  <a:pt x="21273108" y="8653631"/>
                </a:lnTo>
                <a:lnTo>
                  <a:pt x="0" y="8653631"/>
                </a:lnTo>
                <a:lnTo>
                  <a:pt x="0" y="0"/>
                </a:lnTo>
                <a:close/>
              </a:path>
            </a:pathLst>
          </a:custGeom>
          <a:blipFill>
            <a:blip r:embed="rId5"/>
            <a:stretch>
              <a:fillRect l="-17516" r="-17516"/>
            </a:stretch>
          </a:blipFill>
        </p:spPr>
      </p:sp>
      <p:sp>
        <p:nvSpPr>
          <p:cNvPr id="8" name="Freeform 8"/>
          <p:cNvSpPr/>
          <p:nvPr/>
        </p:nvSpPr>
        <p:spPr>
          <a:xfrm>
            <a:off x="-4258123" y="-2460873"/>
            <a:ext cx="12224750" cy="13333061"/>
          </a:xfrm>
          <a:custGeom>
            <a:avLst/>
            <a:gdLst/>
            <a:ahLst/>
            <a:cxnLst/>
            <a:rect l="l" t="t" r="r" b="b"/>
            <a:pathLst>
              <a:path w="12224750" h="13333061">
                <a:moveTo>
                  <a:pt x="0" y="0"/>
                </a:moveTo>
                <a:lnTo>
                  <a:pt x="12224751" y="0"/>
                </a:lnTo>
                <a:lnTo>
                  <a:pt x="12224751" y="13333061"/>
                </a:lnTo>
                <a:lnTo>
                  <a:pt x="0" y="13333061"/>
                </a:lnTo>
                <a:lnTo>
                  <a:pt x="0" y="0"/>
                </a:lnTo>
                <a:close/>
              </a:path>
            </a:pathLst>
          </a:custGeom>
          <a:blipFill>
            <a:blip r:embed="rId6"/>
            <a:stretch>
              <a:fillRect/>
            </a:stretch>
          </a:blipFill>
        </p:spPr>
      </p:sp>
      <p:sp>
        <p:nvSpPr>
          <p:cNvPr id="9" name="Freeform 9"/>
          <p:cNvSpPr/>
          <p:nvPr/>
        </p:nvSpPr>
        <p:spPr>
          <a:xfrm>
            <a:off x="11766834" y="-1015003"/>
            <a:ext cx="8232227" cy="12037049"/>
          </a:xfrm>
          <a:custGeom>
            <a:avLst/>
            <a:gdLst/>
            <a:ahLst/>
            <a:cxnLst/>
            <a:rect l="l" t="t" r="r" b="b"/>
            <a:pathLst>
              <a:path w="8232227" h="12037049">
                <a:moveTo>
                  <a:pt x="0" y="0"/>
                </a:moveTo>
                <a:lnTo>
                  <a:pt x="8232227" y="0"/>
                </a:lnTo>
                <a:lnTo>
                  <a:pt x="8232227" y="12037049"/>
                </a:lnTo>
                <a:lnTo>
                  <a:pt x="0" y="12037049"/>
                </a:lnTo>
                <a:lnTo>
                  <a:pt x="0" y="0"/>
                </a:lnTo>
                <a:close/>
              </a:path>
            </a:pathLst>
          </a:custGeom>
          <a:blipFill>
            <a:blip r:embed="rId6"/>
            <a:stretch>
              <a:fillRect t="-19770" r="-69301" b="-6513"/>
            </a:stretch>
          </a:blipFill>
        </p:spPr>
      </p:sp>
      <p:sp>
        <p:nvSpPr>
          <p:cNvPr id="10" name="Freeform 10"/>
          <p:cNvSpPr/>
          <p:nvPr/>
        </p:nvSpPr>
        <p:spPr>
          <a:xfrm>
            <a:off x="14270216" y="7634482"/>
            <a:ext cx="5512504" cy="4251519"/>
          </a:xfrm>
          <a:custGeom>
            <a:avLst/>
            <a:gdLst/>
            <a:ahLst/>
            <a:cxnLst/>
            <a:rect l="l" t="t" r="r" b="b"/>
            <a:pathLst>
              <a:path w="5512504" h="4251519">
                <a:moveTo>
                  <a:pt x="0" y="0"/>
                </a:moveTo>
                <a:lnTo>
                  <a:pt x="5512503" y="0"/>
                </a:lnTo>
                <a:lnTo>
                  <a:pt x="5512503" y="4251519"/>
                </a:lnTo>
                <a:lnTo>
                  <a:pt x="0" y="4251519"/>
                </a:lnTo>
                <a:lnTo>
                  <a:pt x="0" y="0"/>
                </a:lnTo>
                <a:close/>
              </a:path>
            </a:pathLst>
          </a:custGeom>
          <a:blipFill>
            <a:blip r:embed="rId7"/>
            <a:stretch>
              <a:fillRect/>
            </a:stretch>
          </a:blipFill>
        </p:spPr>
      </p:sp>
      <p:sp>
        <p:nvSpPr>
          <p:cNvPr id="11" name="Freeform 11"/>
          <p:cNvSpPr/>
          <p:nvPr/>
        </p:nvSpPr>
        <p:spPr>
          <a:xfrm>
            <a:off x="-1778469" y="7634482"/>
            <a:ext cx="4392303" cy="3387564"/>
          </a:xfrm>
          <a:custGeom>
            <a:avLst/>
            <a:gdLst/>
            <a:ahLst/>
            <a:cxnLst/>
            <a:rect l="l" t="t" r="r" b="b"/>
            <a:pathLst>
              <a:path w="4392303" h="3387564">
                <a:moveTo>
                  <a:pt x="0" y="0"/>
                </a:moveTo>
                <a:lnTo>
                  <a:pt x="4392303" y="0"/>
                </a:lnTo>
                <a:lnTo>
                  <a:pt x="4392303" y="3387564"/>
                </a:lnTo>
                <a:lnTo>
                  <a:pt x="0" y="3387564"/>
                </a:lnTo>
                <a:lnTo>
                  <a:pt x="0" y="0"/>
                </a:lnTo>
                <a:close/>
              </a:path>
            </a:pathLst>
          </a:custGeom>
          <a:blipFill>
            <a:blip r:embed="rId7"/>
            <a:stretch>
              <a:fillRect/>
            </a:stretch>
          </a:blipFill>
        </p:spPr>
      </p:sp>
      <p:grpSp>
        <p:nvGrpSpPr>
          <p:cNvPr id="12" name="Group 12"/>
          <p:cNvGrpSpPr/>
          <p:nvPr/>
        </p:nvGrpSpPr>
        <p:grpSpPr>
          <a:xfrm>
            <a:off x="417682" y="244098"/>
            <a:ext cx="17514585" cy="9765165"/>
            <a:chOff x="0" y="0"/>
            <a:chExt cx="4612895" cy="2571895"/>
          </a:xfrm>
        </p:grpSpPr>
        <p:sp>
          <p:nvSpPr>
            <p:cNvPr id="13" name="Freeform 13"/>
            <p:cNvSpPr/>
            <p:nvPr/>
          </p:nvSpPr>
          <p:spPr>
            <a:xfrm>
              <a:off x="0" y="0"/>
              <a:ext cx="4612895" cy="2571895"/>
            </a:xfrm>
            <a:custGeom>
              <a:avLst/>
              <a:gdLst/>
              <a:ahLst/>
              <a:cxnLst/>
              <a:rect l="l" t="t" r="r" b="b"/>
              <a:pathLst>
                <a:path w="4612895" h="2571895">
                  <a:moveTo>
                    <a:pt x="0" y="0"/>
                  </a:moveTo>
                  <a:lnTo>
                    <a:pt x="4612895" y="0"/>
                  </a:lnTo>
                  <a:lnTo>
                    <a:pt x="4612895" y="2571895"/>
                  </a:lnTo>
                  <a:lnTo>
                    <a:pt x="0" y="2571895"/>
                  </a:ln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670036" y="234573"/>
            <a:ext cx="17068743" cy="10490581"/>
          </a:xfrm>
          <a:prstGeom prst="rect">
            <a:avLst/>
          </a:prstGeom>
        </p:spPr>
        <p:txBody>
          <a:bodyPr lIns="0" tIns="0" rIns="0" bIns="0" rtlCol="0" anchor="t">
            <a:spAutoFit/>
          </a:bodyPr>
          <a:lstStyle/>
          <a:p>
            <a:pPr algn="ctr">
              <a:lnSpc>
                <a:spcPts val="3331"/>
              </a:lnSpc>
            </a:pPr>
            <a:r>
              <a:rPr lang="en-US" sz="2799" spc="78" dirty="0">
                <a:solidFill>
                  <a:schemeClr val="accent5">
                    <a:lumMod val="75000"/>
                  </a:schemeClr>
                </a:solidFill>
                <a:latin typeface="Cambria Bold"/>
              </a:rPr>
              <a:t>CON TRAI NGƯỜI LÀM VƯỜN</a:t>
            </a:r>
          </a:p>
          <a:p>
            <a:pPr algn="just">
              <a:lnSpc>
                <a:spcPts val="3331"/>
              </a:lnSpc>
            </a:pPr>
            <a:r>
              <a:rPr lang="en-US" sz="2799" dirty="0">
                <a:solidFill>
                  <a:srgbClr val="000000"/>
                </a:solidFill>
                <a:latin typeface="Cambria"/>
              </a:rPr>
              <a:t>        </a:t>
            </a:r>
            <a:r>
              <a:rPr lang="en-US" sz="2799" dirty="0" err="1">
                <a:solidFill>
                  <a:srgbClr val="000000"/>
                </a:solidFill>
                <a:latin typeface="Cambria"/>
              </a:rPr>
              <a:t>Có</a:t>
            </a:r>
            <a:r>
              <a:rPr lang="en-US" sz="2799" dirty="0">
                <a:solidFill>
                  <a:srgbClr val="000000"/>
                </a:solidFill>
                <a:latin typeface="Cambria"/>
              </a:rPr>
              <a:t> </a:t>
            </a:r>
            <a:r>
              <a:rPr lang="en-US" sz="2799" dirty="0" err="1">
                <a:solidFill>
                  <a:srgbClr val="000000"/>
                </a:solidFill>
                <a:latin typeface="Cambria"/>
              </a:rPr>
              <a:t>một</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bé</a:t>
            </a:r>
            <a:r>
              <a:rPr lang="en-US" sz="2799" dirty="0">
                <a:solidFill>
                  <a:srgbClr val="000000"/>
                </a:solidFill>
                <a:latin typeface="Cambria"/>
              </a:rPr>
              <a:t> </a:t>
            </a:r>
            <a:r>
              <a:rPr lang="en-US" sz="2799" dirty="0" err="1">
                <a:solidFill>
                  <a:srgbClr val="000000"/>
                </a:solidFill>
                <a:latin typeface="Cambria"/>
              </a:rPr>
              <a:t>vô</a:t>
            </a:r>
            <a:r>
              <a:rPr lang="en-US" sz="2799" dirty="0">
                <a:solidFill>
                  <a:srgbClr val="000000"/>
                </a:solidFill>
                <a:latin typeface="Cambria"/>
              </a:rPr>
              <a:t> </a:t>
            </a:r>
            <a:r>
              <a:rPr lang="en-US" sz="2799" dirty="0" err="1">
                <a:solidFill>
                  <a:srgbClr val="000000"/>
                </a:solidFill>
                <a:latin typeface="Cambria"/>
              </a:rPr>
              <a:t>cùng</a:t>
            </a:r>
            <a:r>
              <a:rPr lang="en-US" sz="2799" dirty="0">
                <a:solidFill>
                  <a:srgbClr val="000000"/>
                </a:solidFill>
                <a:latin typeface="Cambria"/>
              </a:rPr>
              <a:t> </a:t>
            </a:r>
            <a:r>
              <a:rPr lang="en-US" sz="2799" dirty="0" err="1">
                <a:solidFill>
                  <a:srgbClr val="000000"/>
                </a:solidFill>
                <a:latin typeface="Cambria"/>
              </a:rPr>
              <a:t>yêu</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biết</a:t>
            </a:r>
            <a:r>
              <a:rPr lang="en-US" sz="2799" dirty="0">
                <a:solidFill>
                  <a:srgbClr val="000000"/>
                </a:solidFill>
                <a:latin typeface="Cambria"/>
              </a:rPr>
              <a:t> </a:t>
            </a:r>
            <a:r>
              <a:rPr lang="en-US" sz="2799" dirty="0" err="1">
                <a:solidFill>
                  <a:srgbClr val="000000"/>
                </a:solidFill>
                <a:latin typeface="Cambria"/>
              </a:rPr>
              <a:t>đến</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 qua </a:t>
            </a:r>
            <a:r>
              <a:rPr lang="en-US" sz="2799" dirty="0" err="1">
                <a:solidFill>
                  <a:srgbClr val="000000"/>
                </a:solidFill>
                <a:latin typeface="Cambria"/>
              </a:rPr>
              <a:t>sách</a:t>
            </a:r>
            <a:r>
              <a:rPr lang="en-US" sz="2799" dirty="0">
                <a:solidFill>
                  <a:srgbClr val="000000"/>
                </a:solidFill>
                <a:latin typeface="Cambria"/>
              </a:rPr>
              <a:t> </a:t>
            </a:r>
            <a:r>
              <a:rPr lang="en-US" sz="2799" dirty="0" err="1">
                <a:solidFill>
                  <a:srgbClr val="000000"/>
                </a:solidFill>
                <a:latin typeface="Cambria"/>
              </a:rPr>
              <a:t>báo</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nói</a:t>
            </a:r>
            <a:r>
              <a:rPr lang="en-US" sz="2799" dirty="0">
                <a:solidFill>
                  <a:srgbClr val="000000"/>
                </a:solidFill>
                <a:latin typeface="Cambria"/>
              </a:rPr>
              <a:t> </a:t>
            </a:r>
            <a:r>
              <a:rPr lang="en-US" sz="2799" dirty="0" err="1">
                <a:solidFill>
                  <a:srgbClr val="000000"/>
                </a:solidFill>
                <a:latin typeface="Cambria"/>
              </a:rPr>
              <a:t>với</a:t>
            </a:r>
            <a:r>
              <a:rPr lang="en-US" sz="2799" dirty="0">
                <a:solidFill>
                  <a:srgbClr val="000000"/>
                </a:solidFill>
                <a:latin typeface="Cambria"/>
              </a:rPr>
              <a:t> cha:</a:t>
            </a:r>
          </a:p>
          <a:p>
            <a:pPr algn="just">
              <a:lnSpc>
                <a:spcPts val="3331"/>
              </a:lnSpc>
            </a:pPr>
            <a:r>
              <a:rPr lang="en-US" sz="2799" dirty="0">
                <a:solidFill>
                  <a:srgbClr val="000000"/>
                </a:solidFill>
                <a:latin typeface="Cambria"/>
              </a:rPr>
              <a:t>       - Con </a:t>
            </a:r>
            <a:r>
              <a:rPr lang="en-US" sz="2799" dirty="0" err="1">
                <a:solidFill>
                  <a:srgbClr val="000000"/>
                </a:solidFill>
                <a:latin typeface="Cambria"/>
              </a:rPr>
              <a:t>muốn</a:t>
            </a:r>
            <a:r>
              <a:rPr lang="en-US" sz="2799" dirty="0">
                <a:solidFill>
                  <a:srgbClr val="000000"/>
                </a:solidFill>
                <a:latin typeface="Cambria"/>
              </a:rPr>
              <a:t> </a:t>
            </a:r>
            <a:r>
              <a:rPr lang="en-US" sz="2799" dirty="0" err="1">
                <a:solidFill>
                  <a:srgbClr val="000000"/>
                </a:solidFill>
                <a:latin typeface="Cambria"/>
              </a:rPr>
              <a:t>trở</a:t>
            </a:r>
            <a:r>
              <a:rPr lang="en-US" sz="2799" dirty="0">
                <a:solidFill>
                  <a:srgbClr val="000000"/>
                </a:solidFill>
                <a:latin typeface="Cambria"/>
              </a:rPr>
              <a:t> </a:t>
            </a:r>
            <a:r>
              <a:rPr lang="en-US" sz="2799" dirty="0" err="1">
                <a:solidFill>
                  <a:srgbClr val="000000"/>
                </a:solidFill>
                <a:latin typeface="Cambria"/>
              </a:rPr>
              <a:t>thành</a:t>
            </a: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trưởng</a:t>
            </a:r>
            <a:r>
              <a:rPr lang="en-US" sz="2799" dirty="0">
                <a:solidFill>
                  <a:srgbClr val="000000"/>
                </a:solidFill>
                <a:latin typeface="Cambria"/>
              </a:rPr>
              <a:t>.</a:t>
            </a:r>
          </a:p>
          <a:p>
            <a:pPr algn="just">
              <a:lnSpc>
                <a:spcPts val="3331"/>
              </a:lnSpc>
            </a:pPr>
            <a:r>
              <a:rPr lang="en-US" sz="2799" dirty="0">
                <a:solidFill>
                  <a:srgbClr val="000000"/>
                </a:solidFill>
                <a:latin typeface="Cambria"/>
              </a:rPr>
              <a:t>       - Con </a:t>
            </a:r>
            <a:r>
              <a:rPr lang="en-US" sz="2799" dirty="0" err="1">
                <a:solidFill>
                  <a:srgbClr val="000000"/>
                </a:solidFill>
                <a:latin typeface="Cambria"/>
              </a:rPr>
              <a:t>trai</a:t>
            </a:r>
            <a:r>
              <a:rPr lang="en-US" sz="2799" dirty="0">
                <a:solidFill>
                  <a:srgbClr val="000000"/>
                </a:solidFill>
                <a:latin typeface="Cambria"/>
              </a:rPr>
              <a:t>, cha </a:t>
            </a:r>
            <a:r>
              <a:rPr lang="en-US" sz="2799" dirty="0" err="1">
                <a:solidFill>
                  <a:srgbClr val="000000"/>
                </a:solidFill>
                <a:latin typeface="Cambria"/>
              </a:rPr>
              <a:t>mong</a:t>
            </a:r>
            <a:r>
              <a:rPr lang="en-US" sz="2799" dirty="0">
                <a:solidFill>
                  <a:srgbClr val="000000"/>
                </a:solidFill>
                <a:latin typeface="Cambria"/>
              </a:rPr>
              <a:t> con </a:t>
            </a:r>
            <a:r>
              <a:rPr lang="en-US" sz="2799" dirty="0" err="1">
                <a:solidFill>
                  <a:srgbClr val="000000"/>
                </a:solidFill>
                <a:latin typeface="Cambria"/>
              </a:rPr>
              <a:t>trở</a:t>
            </a:r>
            <a:r>
              <a:rPr lang="en-US" sz="2799" dirty="0">
                <a:solidFill>
                  <a:srgbClr val="000000"/>
                </a:solidFill>
                <a:latin typeface="Cambria"/>
              </a:rPr>
              <a:t> </a:t>
            </a:r>
            <a:r>
              <a:rPr lang="en-US" sz="2799" dirty="0" err="1">
                <a:solidFill>
                  <a:srgbClr val="000000"/>
                </a:solidFill>
                <a:latin typeface="Cambria"/>
              </a:rPr>
              <a:t>thành</a:t>
            </a:r>
            <a:r>
              <a:rPr lang="en-US" sz="2799" dirty="0">
                <a:solidFill>
                  <a:srgbClr val="000000"/>
                </a:solidFill>
                <a:latin typeface="Cambria"/>
              </a:rPr>
              <a:t> </a:t>
            </a:r>
            <a:r>
              <a:rPr lang="en-US" sz="2799" dirty="0" err="1">
                <a:solidFill>
                  <a:srgbClr val="000000"/>
                </a:solidFill>
                <a:latin typeface="Cambria"/>
              </a:rPr>
              <a:t>người</a:t>
            </a:r>
            <a:r>
              <a:rPr lang="en-US" sz="2799" dirty="0">
                <a:solidFill>
                  <a:srgbClr val="000000"/>
                </a:solidFill>
                <a:latin typeface="Cambria"/>
              </a:rPr>
              <a:t> </a:t>
            </a:r>
            <a:r>
              <a:rPr lang="en-US" sz="2799" dirty="0" err="1">
                <a:solidFill>
                  <a:srgbClr val="000000"/>
                </a:solidFill>
                <a:latin typeface="Cambria"/>
              </a:rPr>
              <a:t>làm</a:t>
            </a:r>
            <a:r>
              <a:rPr lang="en-US" sz="2799" dirty="0">
                <a:solidFill>
                  <a:srgbClr val="000000"/>
                </a:solidFill>
                <a:latin typeface="Cambria"/>
              </a:rPr>
              <a:t> </a:t>
            </a:r>
            <a:r>
              <a:rPr lang="en-US" sz="2799" dirty="0" err="1">
                <a:solidFill>
                  <a:srgbClr val="000000"/>
                </a:solidFill>
                <a:latin typeface="Cambria"/>
              </a:rPr>
              <a:t>vườn</a:t>
            </a:r>
            <a:r>
              <a:rPr lang="en-US" sz="2799" dirty="0">
                <a:solidFill>
                  <a:srgbClr val="000000"/>
                </a:solidFill>
                <a:latin typeface="Cambria"/>
              </a:rPr>
              <a:t> </a:t>
            </a:r>
            <a:r>
              <a:rPr lang="en-US" sz="2799" dirty="0" err="1">
                <a:solidFill>
                  <a:srgbClr val="000000"/>
                </a:solidFill>
                <a:latin typeface="Cambria"/>
              </a:rPr>
              <a:t>giống</a:t>
            </a:r>
            <a:r>
              <a:rPr lang="en-US" sz="2799" dirty="0">
                <a:solidFill>
                  <a:srgbClr val="000000"/>
                </a:solidFill>
                <a:latin typeface="Cambria"/>
              </a:rPr>
              <a:t> cha. − </a:t>
            </a:r>
            <a:r>
              <a:rPr lang="en-US" sz="2799" dirty="0" err="1">
                <a:solidFill>
                  <a:srgbClr val="000000"/>
                </a:solidFill>
                <a:latin typeface="Cambria"/>
              </a:rPr>
              <a:t>Người</a:t>
            </a:r>
            <a:r>
              <a:rPr lang="en-US" sz="2799" dirty="0">
                <a:solidFill>
                  <a:srgbClr val="000000"/>
                </a:solidFill>
                <a:latin typeface="Cambria"/>
              </a:rPr>
              <a:t> cha </a:t>
            </a:r>
            <a:r>
              <a:rPr lang="en-US" sz="2799" dirty="0" err="1">
                <a:solidFill>
                  <a:srgbClr val="000000"/>
                </a:solidFill>
                <a:latin typeface="Cambria"/>
              </a:rPr>
              <a:t>nói</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Để</a:t>
            </a:r>
            <a:r>
              <a:rPr lang="en-US" sz="2799" dirty="0">
                <a:solidFill>
                  <a:srgbClr val="000000"/>
                </a:solidFill>
                <a:latin typeface="Cambria"/>
              </a:rPr>
              <a:t> con </a:t>
            </a:r>
            <a:r>
              <a:rPr lang="en-US" sz="2799" dirty="0" err="1">
                <a:solidFill>
                  <a:srgbClr val="000000"/>
                </a:solidFill>
                <a:latin typeface="Cambria"/>
              </a:rPr>
              <a:t>kế</a:t>
            </a:r>
            <a:r>
              <a:rPr lang="en-US" sz="2799" dirty="0">
                <a:solidFill>
                  <a:srgbClr val="000000"/>
                </a:solidFill>
                <a:latin typeface="Cambria"/>
              </a:rPr>
              <a:t> </a:t>
            </a:r>
            <a:r>
              <a:rPr lang="en-US" sz="2799" dirty="0" err="1">
                <a:solidFill>
                  <a:srgbClr val="000000"/>
                </a:solidFill>
                <a:latin typeface="Cambria"/>
              </a:rPr>
              <a:t>thừa</a:t>
            </a:r>
            <a:r>
              <a:rPr lang="en-US" sz="2799" dirty="0">
                <a:solidFill>
                  <a:srgbClr val="000000"/>
                </a:solidFill>
                <a:latin typeface="Cambria"/>
              </a:rPr>
              <a:t> </a:t>
            </a:r>
            <a:r>
              <a:rPr lang="en-US" sz="2799" dirty="0" err="1">
                <a:solidFill>
                  <a:srgbClr val="000000"/>
                </a:solidFill>
                <a:latin typeface="Cambria"/>
              </a:rPr>
              <a:t>công</a:t>
            </a:r>
            <a:r>
              <a:rPr lang="en-US" sz="2799" dirty="0">
                <a:solidFill>
                  <a:srgbClr val="000000"/>
                </a:solidFill>
                <a:latin typeface="Cambria"/>
              </a:rPr>
              <a:t> </a:t>
            </a:r>
            <a:r>
              <a:rPr lang="en-US" sz="2799" dirty="0" err="1">
                <a:solidFill>
                  <a:srgbClr val="000000"/>
                </a:solidFill>
                <a:latin typeface="Cambria"/>
              </a:rPr>
              <a:t>việc</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a:t>
            </a:r>
            <a:r>
              <a:rPr lang="en-US" sz="2799" dirty="0" err="1">
                <a:solidFill>
                  <a:srgbClr val="000000"/>
                </a:solidFill>
                <a:latin typeface="Cambria"/>
              </a:rPr>
              <a:t>mình</a:t>
            </a:r>
            <a:r>
              <a:rPr lang="en-US" sz="2799" dirty="0">
                <a:solidFill>
                  <a:srgbClr val="000000"/>
                </a:solidFill>
                <a:latin typeface="Cambria"/>
              </a:rPr>
              <a:t>, </a:t>
            </a:r>
            <a:r>
              <a:rPr lang="en-US" sz="2799" dirty="0" err="1">
                <a:solidFill>
                  <a:srgbClr val="000000"/>
                </a:solidFill>
                <a:latin typeface="Cambria"/>
              </a:rPr>
              <a:t>ngày</a:t>
            </a:r>
            <a:r>
              <a:rPr lang="en-US" sz="2799" dirty="0">
                <a:solidFill>
                  <a:srgbClr val="000000"/>
                </a:solidFill>
                <a:latin typeface="Cambria"/>
              </a:rPr>
              <a:t> </a:t>
            </a:r>
            <a:r>
              <a:rPr lang="en-US" sz="2799" dirty="0" err="1">
                <a:solidFill>
                  <a:srgbClr val="000000"/>
                </a:solidFill>
                <a:latin typeface="Cambria"/>
              </a:rPr>
              <a:t>nào</a:t>
            </a:r>
            <a:r>
              <a:rPr lang="en-US" sz="2799" dirty="0">
                <a:solidFill>
                  <a:srgbClr val="000000"/>
                </a:solidFill>
                <a:latin typeface="Cambria"/>
              </a:rPr>
              <a:t> </a:t>
            </a:r>
            <a:r>
              <a:rPr lang="en-US" sz="2799" dirty="0" err="1">
                <a:solidFill>
                  <a:srgbClr val="000000"/>
                </a:solidFill>
                <a:latin typeface="Cambria"/>
              </a:rPr>
              <a:t>ông</a:t>
            </a:r>
            <a:r>
              <a:rPr lang="en-US" sz="2799" dirty="0">
                <a:solidFill>
                  <a:srgbClr val="000000"/>
                </a:solidFill>
                <a:latin typeface="Cambria"/>
              </a:rPr>
              <a:t> </a:t>
            </a:r>
            <a:r>
              <a:rPr lang="en-US" sz="2799" dirty="0" err="1">
                <a:solidFill>
                  <a:srgbClr val="000000"/>
                </a:solidFill>
                <a:latin typeface="Cambria"/>
              </a:rPr>
              <a:t>cũng</a:t>
            </a:r>
            <a:r>
              <a:rPr lang="en-US" sz="2799" dirty="0">
                <a:solidFill>
                  <a:srgbClr val="000000"/>
                </a:solidFill>
                <a:latin typeface="Cambria"/>
              </a:rPr>
              <a:t> </a:t>
            </a:r>
            <a:r>
              <a:rPr lang="en-US" sz="2799" dirty="0" err="1">
                <a:solidFill>
                  <a:srgbClr val="000000"/>
                </a:solidFill>
                <a:latin typeface="Cambria"/>
              </a:rPr>
              <a:t>đưa</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ra</a:t>
            </a:r>
            <a:r>
              <a:rPr lang="en-US" sz="2799" dirty="0">
                <a:solidFill>
                  <a:srgbClr val="000000"/>
                </a:solidFill>
                <a:latin typeface="Cambria"/>
              </a:rPr>
              <a:t> </a:t>
            </a:r>
            <a:r>
              <a:rPr lang="en-US" sz="2799" dirty="0" err="1">
                <a:solidFill>
                  <a:srgbClr val="000000"/>
                </a:solidFill>
                <a:latin typeface="Cambria"/>
              </a:rPr>
              <a:t>vườn</a:t>
            </a:r>
            <a:r>
              <a:rPr lang="en-US" sz="2799" dirty="0">
                <a:solidFill>
                  <a:srgbClr val="000000"/>
                </a:solidFill>
                <a:latin typeface="Cambria"/>
              </a:rPr>
              <a:t> </a:t>
            </a:r>
            <a:r>
              <a:rPr lang="en-US" sz="2799" dirty="0" err="1">
                <a:solidFill>
                  <a:srgbClr val="000000"/>
                </a:solidFill>
                <a:latin typeface="Cambria"/>
              </a:rPr>
              <a:t>để</a:t>
            </a:r>
            <a:r>
              <a:rPr lang="en-US" sz="2799" dirty="0">
                <a:solidFill>
                  <a:srgbClr val="000000"/>
                </a:solidFill>
                <a:latin typeface="Cambria"/>
              </a:rPr>
              <a:t> </a:t>
            </a:r>
            <a:r>
              <a:rPr lang="en-US" sz="2799" dirty="0" err="1">
                <a:solidFill>
                  <a:srgbClr val="000000"/>
                </a:solidFill>
                <a:latin typeface="Cambria"/>
              </a:rPr>
              <a:t>giảng</a:t>
            </a:r>
            <a:r>
              <a:rPr lang="en-US" sz="2799" dirty="0">
                <a:solidFill>
                  <a:srgbClr val="000000"/>
                </a:solidFill>
                <a:latin typeface="Cambria"/>
              </a:rPr>
              <a:t> </a:t>
            </a:r>
            <a:r>
              <a:rPr lang="en-US" sz="2799" dirty="0" err="1">
                <a:solidFill>
                  <a:srgbClr val="000000"/>
                </a:solidFill>
                <a:latin typeface="Cambria"/>
              </a:rPr>
              <a:t>giải</a:t>
            </a:r>
            <a:r>
              <a:rPr lang="en-US" sz="2799" dirty="0">
                <a:solidFill>
                  <a:srgbClr val="000000"/>
                </a:solidFill>
                <a:latin typeface="Cambria"/>
              </a:rPr>
              <a:t> </a:t>
            </a:r>
            <a:r>
              <a:rPr lang="en-US" sz="2799" dirty="0" err="1">
                <a:solidFill>
                  <a:srgbClr val="000000"/>
                </a:solidFill>
                <a:latin typeface="Cambria"/>
              </a:rPr>
              <a:t>về</a:t>
            </a:r>
            <a:r>
              <a:rPr lang="en-US" sz="2799" dirty="0">
                <a:solidFill>
                  <a:srgbClr val="000000"/>
                </a:solidFill>
                <a:latin typeface="Cambria"/>
              </a:rPr>
              <a:t> </a:t>
            </a:r>
            <a:r>
              <a:rPr lang="en-US" sz="2799" dirty="0" err="1">
                <a:solidFill>
                  <a:srgbClr val="000000"/>
                </a:solidFill>
                <a:latin typeface="Cambria"/>
              </a:rPr>
              <a:t>các</a:t>
            </a:r>
            <a:r>
              <a:rPr lang="en-US" sz="2799" dirty="0">
                <a:solidFill>
                  <a:srgbClr val="000000"/>
                </a:solidFill>
                <a:latin typeface="Cambria"/>
              </a:rPr>
              <a:t> </a:t>
            </a:r>
            <a:r>
              <a:rPr lang="en-US" sz="2799" dirty="0" err="1">
                <a:solidFill>
                  <a:srgbClr val="000000"/>
                </a:solidFill>
                <a:latin typeface="Cambria"/>
              </a:rPr>
              <a:t>loại</a:t>
            </a:r>
            <a:r>
              <a:rPr lang="en-US" sz="2799" dirty="0">
                <a:solidFill>
                  <a:srgbClr val="000000"/>
                </a:solidFill>
                <a:latin typeface="Cambria"/>
              </a:rPr>
              <a:t> </a:t>
            </a:r>
            <a:r>
              <a:rPr lang="en-US" sz="2799" dirty="0" err="1">
                <a:solidFill>
                  <a:srgbClr val="000000"/>
                </a:solidFill>
                <a:latin typeface="Cambria"/>
              </a:rPr>
              <a:t>cây</a:t>
            </a:r>
            <a:r>
              <a:rPr lang="en-US" sz="2799" dirty="0">
                <a:solidFill>
                  <a:srgbClr val="000000"/>
                </a:solidFill>
                <a:latin typeface="Cambria"/>
              </a:rPr>
              <a:t>. </a:t>
            </a:r>
            <a:r>
              <a:rPr lang="en-US" sz="2799" dirty="0" err="1">
                <a:solidFill>
                  <a:srgbClr val="000000"/>
                </a:solidFill>
                <a:latin typeface="Cambria"/>
              </a:rPr>
              <a:t>Thấy</a:t>
            </a:r>
            <a:r>
              <a:rPr lang="en-US" sz="2799" dirty="0">
                <a:solidFill>
                  <a:srgbClr val="000000"/>
                </a:solidFill>
                <a:latin typeface="Cambria"/>
              </a:rPr>
              <a:t> con </a:t>
            </a:r>
            <a:r>
              <a:rPr lang="en-US" sz="2799" dirty="0" err="1">
                <a:solidFill>
                  <a:srgbClr val="000000"/>
                </a:solidFill>
                <a:latin typeface="Cambria"/>
              </a:rPr>
              <a:t>không</a:t>
            </a:r>
            <a:r>
              <a:rPr lang="en-US" sz="2799" dirty="0">
                <a:solidFill>
                  <a:srgbClr val="000000"/>
                </a:solidFill>
                <a:latin typeface="Cambria"/>
              </a:rPr>
              <a:t> </a:t>
            </a:r>
            <a:r>
              <a:rPr lang="en-US" sz="2799" dirty="0" err="1">
                <a:solidFill>
                  <a:srgbClr val="000000"/>
                </a:solidFill>
                <a:latin typeface="Cambria"/>
              </a:rPr>
              <a:t>chú</a:t>
            </a:r>
            <a:r>
              <a:rPr lang="en-US" sz="2799" dirty="0">
                <a:solidFill>
                  <a:srgbClr val="000000"/>
                </a:solidFill>
                <a:latin typeface="Cambria"/>
              </a:rPr>
              <a:t> ý </a:t>
            </a:r>
            <a:r>
              <a:rPr lang="en-US" sz="2799" dirty="0" err="1">
                <a:solidFill>
                  <a:srgbClr val="000000"/>
                </a:solidFill>
                <a:latin typeface="Cambria"/>
              </a:rPr>
              <a:t>nghe</a:t>
            </a:r>
            <a:r>
              <a:rPr lang="en-US" sz="2799" dirty="0">
                <a:solidFill>
                  <a:srgbClr val="000000"/>
                </a:solidFill>
                <a:latin typeface="Cambria"/>
              </a:rPr>
              <a:t>, </a:t>
            </a:r>
            <a:r>
              <a:rPr lang="en-US" sz="2799" dirty="0" err="1">
                <a:solidFill>
                  <a:srgbClr val="000000"/>
                </a:solidFill>
                <a:latin typeface="Cambria"/>
              </a:rPr>
              <a:t>ông</a:t>
            </a:r>
            <a:r>
              <a:rPr lang="en-US" sz="2799" dirty="0">
                <a:solidFill>
                  <a:srgbClr val="000000"/>
                </a:solidFill>
                <a:latin typeface="Cambria"/>
              </a:rPr>
              <a:t> </a:t>
            </a:r>
            <a:r>
              <a:rPr lang="en-US" sz="2799" dirty="0" err="1">
                <a:solidFill>
                  <a:srgbClr val="000000"/>
                </a:solidFill>
                <a:latin typeface="Cambria"/>
              </a:rPr>
              <a:t>hỏi</a:t>
            </a:r>
            <a:r>
              <a:rPr lang="en-US" sz="2799" dirty="0">
                <a:solidFill>
                  <a:srgbClr val="000000"/>
                </a:solidFill>
                <a:latin typeface="Cambria"/>
              </a:rPr>
              <a:t>: </a:t>
            </a:r>
          </a:p>
          <a:p>
            <a:pPr algn="just">
              <a:lnSpc>
                <a:spcPts val="3331"/>
              </a:lnSpc>
            </a:pPr>
            <a:r>
              <a:rPr lang="en-US" sz="2799" dirty="0">
                <a:solidFill>
                  <a:srgbClr val="000000"/>
                </a:solidFill>
                <a:latin typeface="Cambria"/>
              </a:rPr>
              <a:t>       - Con </a:t>
            </a:r>
            <a:r>
              <a:rPr lang="en-US" sz="2799" dirty="0" err="1">
                <a:solidFill>
                  <a:srgbClr val="000000"/>
                </a:solidFill>
                <a:latin typeface="Cambria"/>
              </a:rPr>
              <a:t>đang</a:t>
            </a:r>
            <a:r>
              <a:rPr lang="en-US" sz="2799" dirty="0">
                <a:solidFill>
                  <a:srgbClr val="000000"/>
                </a:solidFill>
                <a:latin typeface="Cambria"/>
              </a:rPr>
              <a:t> </a:t>
            </a:r>
            <a:r>
              <a:rPr lang="en-US" sz="2799" dirty="0" err="1">
                <a:solidFill>
                  <a:srgbClr val="000000"/>
                </a:solidFill>
                <a:latin typeface="Cambria"/>
              </a:rPr>
              <a:t>nghĩ</a:t>
            </a:r>
            <a:r>
              <a:rPr lang="en-US" sz="2799" dirty="0">
                <a:solidFill>
                  <a:srgbClr val="000000"/>
                </a:solidFill>
                <a:latin typeface="Cambria"/>
              </a:rPr>
              <a:t> </a:t>
            </a:r>
            <a:r>
              <a:rPr lang="en-US" sz="2799" dirty="0" err="1">
                <a:solidFill>
                  <a:srgbClr val="000000"/>
                </a:solidFill>
                <a:latin typeface="Cambria"/>
              </a:rPr>
              <a:t>gì</a:t>
            </a:r>
            <a:r>
              <a:rPr lang="en-US" sz="2799" dirty="0">
                <a:solidFill>
                  <a:srgbClr val="000000"/>
                </a:solidFill>
                <a:latin typeface="Cambria"/>
              </a:rPr>
              <a:t> </a:t>
            </a:r>
            <a:r>
              <a:rPr lang="en-US" sz="2799" dirty="0" err="1">
                <a:solidFill>
                  <a:srgbClr val="000000"/>
                </a:solidFill>
                <a:latin typeface="Cambria"/>
              </a:rPr>
              <a:t>vậy</a:t>
            </a:r>
            <a:r>
              <a:rPr lang="en-US" sz="2799" dirty="0">
                <a:solidFill>
                  <a:srgbClr val="000000"/>
                </a:solidFill>
                <a:latin typeface="Cambria"/>
              </a:rPr>
              <a:t>?</a:t>
            </a:r>
          </a:p>
          <a:p>
            <a:pPr algn="just">
              <a:lnSpc>
                <a:spcPts val="3331"/>
              </a:lnSpc>
            </a:pPr>
            <a:r>
              <a:rPr lang="en-US" sz="2799" dirty="0">
                <a:solidFill>
                  <a:srgbClr val="000000"/>
                </a:solidFill>
                <a:latin typeface="Cambria"/>
              </a:rPr>
              <a:t>       - Con </a:t>
            </a:r>
            <a:r>
              <a:rPr lang="en-US" sz="2799" dirty="0" err="1">
                <a:solidFill>
                  <a:srgbClr val="000000"/>
                </a:solidFill>
                <a:latin typeface="Cambria"/>
              </a:rPr>
              <a:t>đang</a:t>
            </a:r>
            <a:r>
              <a:rPr lang="en-US" sz="2799" dirty="0">
                <a:solidFill>
                  <a:srgbClr val="000000"/>
                </a:solidFill>
                <a:latin typeface="Cambria"/>
              </a:rPr>
              <a:t> </a:t>
            </a:r>
            <a:r>
              <a:rPr lang="en-US" sz="2799" dirty="0" err="1">
                <a:solidFill>
                  <a:srgbClr val="000000"/>
                </a:solidFill>
                <a:latin typeface="Cambria"/>
              </a:rPr>
              <a:t>nghĩ</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 </a:t>
            </a:r>
            <a:r>
              <a:rPr lang="en-US" sz="2799" dirty="0" err="1">
                <a:solidFill>
                  <a:srgbClr val="000000"/>
                </a:solidFill>
                <a:latin typeface="Cambria"/>
              </a:rPr>
              <a:t>trông</a:t>
            </a:r>
            <a:r>
              <a:rPr lang="en-US" sz="2799" dirty="0">
                <a:solidFill>
                  <a:srgbClr val="000000"/>
                </a:solidFill>
                <a:latin typeface="Cambria"/>
              </a:rPr>
              <a:t> </a:t>
            </a:r>
            <a:r>
              <a:rPr lang="en-US" sz="2799" dirty="0" err="1">
                <a:solidFill>
                  <a:srgbClr val="000000"/>
                </a:solidFill>
                <a:latin typeface="Cambria"/>
              </a:rPr>
              <a:t>như</a:t>
            </a:r>
            <a:r>
              <a:rPr lang="en-US" sz="2799" dirty="0">
                <a:solidFill>
                  <a:srgbClr val="000000"/>
                </a:solidFill>
                <a:latin typeface="Cambria"/>
              </a:rPr>
              <a:t> </a:t>
            </a:r>
            <a:r>
              <a:rPr lang="en-US" sz="2799" dirty="0" err="1">
                <a:solidFill>
                  <a:srgbClr val="000000"/>
                </a:solidFill>
                <a:latin typeface="Cambria"/>
              </a:rPr>
              <a:t>thế</a:t>
            </a:r>
            <a:r>
              <a:rPr lang="en-US" sz="2799" dirty="0">
                <a:solidFill>
                  <a:srgbClr val="000000"/>
                </a:solidFill>
                <a:latin typeface="Cambria"/>
              </a:rPr>
              <a:t> </a:t>
            </a:r>
            <a:r>
              <a:rPr lang="en-US" sz="2799" dirty="0" err="1">
                <a:solidFill>
                  <a:srgbClr val="000000"/>
                </a:solidFill>
                <a:latin typeface="Cambria"/>
              </a:rPr>
              <a:t>nào</a:t>
            </a:r>
            <a:r>
              <a:rPr lang="en-US" sz="2799" dirty="0">
                <a:solidFill>
                  <a:srgbClr val="000000"/>
                </a:solidFill>
                <a:latin typeface="Cambria"/>
              </a:rPr>
              <a:t> cha ạ. – </a:t>
            </a:r>
            <a:r>
              <a:rPr lang="en-US" sz="2799" dirty="0" err="1">
                <a:solidFill>
                  <a:srgbClr val="000000"/>
                </a:solidFill>
                <a:latin typeface="Cambria"/>
              </a:rPr>
              <a:t>Ánh</a:t>
            </a:r>
            <a:r>
              <a:rPr lang="en-US" sz="2799" dirty="0">
                <a:solidFill>
                  <a:srgbClr val="000000"/>
                </a:solidFill>
                <a:latin typeface="Cambria"/>
              </a:rPr>
              <a:t> </a:t>
            </a:r>
            <a:r>
              <a:rPr lang="en-US" sz="2799" dirty="0" err="1">
                <a:solidFill>
                  <a:srgbClr val="000000"/>
                </a:solidFill>
                <a:latin typeface="Cambria"/>
              </a:rPr>
              <a:t>mắt</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hướng</a:t>
            </a:r>
            <a:r>
              <a:rPr lang="en-US" sz="2799" dirty="0">
                <a:solidFill>
                  <a:srgbClr val="000000"/>
                </a:solidFill>
                <a:latin typeface="Cambria"/>
              </a:rPr>
              <a:t> </a:t>
            </a:r>
            <a:r>
              <a:rPr lang="en-US" sz="2799" dirty="0" err="1">
                <a:solidFill>
                  <a:srgbClr val="000000"/>
                </a:solidFill>
                <a:latin typeface="Cambria"/>
              </a:rPr>
              <a:t>về</a:t>
            </a:r>
            <a:r>
              <a:rPr lang="en-US" sz="2799" dirty="0">
                <a:solidFill>
                  <a:srgbClr val="000000"/>
                </a:solidFill>
                <a:latin typeface="Cambria"/>
              </a:rPr>
              <a:t> </a:t>
            </a:r>
            <a:r>
              <a:rPr lang="en-US" sz="2799" dirty="0" err="1">
                <a:solidFill>
                  <a:srgbClr val="000000"/>
                </a:solidFill>
                <a:latin typeface="Cambria"/>
              </a:rPr>
              <a:t>phía</a:t>
            </a:r>
            <a:r>
              <a:rPr lang="en-US" sz="2799" dirty="0">
                <a:solidFill>
                  <a:srgbClr val="000000"/>
                </a:solidFill>
                <a:latin typeface="Cambria"/>
              </a:rPr>
              <a:t> </a:t>
            </a:r>
            <a:r>
              <a:rPr lang="en-US" sz="2799" dirty="0" err="1">
                <a:solidFill>
                  <a:srgbClr val="000000"/>
                </a:solidFill>
                <a:latin typeface="Cambria"/>
              </a:rPr>
              <a:t>xa</a:t>
            </a:r>
            <a:r>
              <a:rPr lang="en-US" sz="2799" dirty="0">
                <a:solidFill>
                  <a:srgbClr val="000000"/>
                </a:solidFill>
                <a:latin typeface="Cambria"/>
              </a:rPr>
              <a:t> </a:t>
            </a:r>
            <a:r>
              <a:rPr lang="en-US" sz="2799" dirty="0" err="1">
                <a:solidFill>
                  <a:srgbClr val="000000"/>
                </a:solidFill>
                <a:latin typeface="Cambria"/>
              </a:rPr>
              <a:t>xăm</a:t>
            </a:r>
            <a:r>
              <a:rPr lang="en-US" sz="2799" dirty="0">
                <a:solidFill>
                  <a:srgbClr val="000000"/>
                </a:solidFill>
                <a:latin typeface="Cambria"/>
              </a:rPr>
              <a:t>, </a:t>
            </a:r>
            <a:r>
              <a:rPr lang="en-US" sz="2799" dirty="0" err="1">
                <a:solidFill>
                  <a:srgbClr val="000000"/>
                </a:solidFill>
                <a:latin typeface="Cambria"/>
              </a:rPr>
              <a:t>chất</a:t>
            </a:r>
            <a:r>
              <a:rPr lang="en-US" sz="2799" dirty="0">
                <a:solidFill>
                  <a:srgbClr val="000000"/>
                </a:solidFill>
                <a:latin typeface="Cambria"/>
              </a:rPr>
              <a:t> </a:t>
            </a:r>
            <a:r>
              <a:rPr lang="en-US" sz="2799" dirty="0" err="1">
                <a:solidFill>
                  <a:srgbClr val="000000"/>
                </a:solidFill>
                <a:latin typeface="Cambria"/>
              </a:rPr>
              <a:t>chứa</a:t>
            </a:r>
            <a:r>
              <a:rPr lang="en-US" sz="2799" dirty="0">
                <a:solidFill>
                  <a:srgbClr val="000000"/>
                </a:solidFill>
                <a:latin typeface="Cambria"/>
              </a:rPr>
              <a:t> </a:t>
            </a:r>
            <a:r>
              <a:rPr lang="en-US" sz="2799" dirty="0" err="1">
                <a:solidFill>
                  <a:srgbClr val="000000"/>
                </a:solidFill>
                <a:latin typeface="Cambria"/>
              </a:rPr>
              <a:t>niềm</a:t>
            </a:r>
            <a:r>
              <a:rPr lang="en-US" sz="2799" dirty="0">
                <a:solidFill>
                  <a:srgbClr val="000000"/>
                </a:solidFill>
                <a:latin typeface="Cambria"/>
              </a:rPr>
              <a:t> </a:t>
            </a:r>
            <a:r>
              <a:rPr lang="en-US" sz="2799" dirty="0" err="1">
                <a:solidFill>
                  <a:srgbClr val="000000"/>
                </a:solidFill>
                <a:latin typeface="Cambria"/>
              </a:rPr>
              <a:t>khát</a:t>
            </a:r>
            <a:r>
              <a:rPr lang="en-US" sz="2799" dirty="0">
                <a:solidFill>
                  <a:srgbClr val="000000"/>
                </a:solidFill>
                <a:latin typeface="Cambria"/>
              </a:rPr>
              <a:t> </a:t>
            </a:r>
            <a:r>
              <a:rPr lang="en-US" sz="2799" dirty="0" err="1">
                <a:solidFill>
                  <a:srgbClr val="000000"/>
                </a:solidFill>
                <a:latin typeface="Cambria"/>
              </a:rPr>
              <a:t>khao</a:t>
            </a:r>
            <a:r>
              <a:rPr lang="en-US" sz="2799" dirty="0">
                <a:solidFill>
                  <a:srgbClr val="000000"/>
                </a:solidFill>
                <a:latin typeface="Cambria"/>
              </a:rPr>
              <a:t> </a:t>
            </a:r>
            <a:r>
              <a:rPr lang="en-US" sz="2799" dirty="0" err="1">
                <a:solidFill>
                  <a:srgbClr val="000000"/>
                </a:solidFill>
                <a:latin typeface="Cambria"/>
              </a:rPr>
              <a:t>mãnh</a:t>
            </a:r>
            <a:r>
              <a:rPr lang="en-US" sz="2799" dirty="0">
                <a:solidFill>
                  <a:srgbClr val="000000"/>
                </a:solidFill>
                <a:latin typeface="Cambria"/>
              </a:rPr>
              <a:t> </a:t>
            </a:r>
            <a:r>
              <a:rPr lang="en-US" sz="2799" dirty="0" err="1">
                <a:solidFill>
                  <a:srgbClr val="000000"/>
                </a:solidFill>
                <a:latin typeface="Cambria"/>
              </a:rPr>
              <a:t>liệt</a:t>
            </a:r>
            <a:r>
              <a:rPr lang="en-US" sz="2799" dirty="0">
                <a:solidFill>
                  <a:srgbClr val="000000"/>
                </a:solidFill>
                <a:latin typeface="Cambria"/>
              </a:rPr>
              <a:t>.</a:t>
            </a:r>
          </a:p>
          <a:p>
            <a:pPr algn="just">
              <a:lnSpc>
                <a:spcPts val="3331"/>
              </a:lnSpc>
            </a:pPr>
            <a:r>
              <a:rPr lang="en-US" sz="2799" dirty="0">
                <a:solidFill>
                  <a:srgbClr val="000000"/>
                </a:solidFill>
                <a:latin typeface="Cambria"/>
              </a:rPr>
              <a:t>       - </a:t>
            </a:r>
            <a:r>
              <a:rPr lang="en-US" sz="2799" dirty="0" err="1">
                <a:solidFill>
                  <a:srgbClr val="000000"/>
                </a:solidFill>
                <a:latin typeface="Cambria"/>
              </a:rPr>
              <a:t>Công</a:t>
            </a:r>
            <a:r>
              <a:rPr lang="en-US" sz="2799" dirty="0">
                <a:solidFill>
                  <a:srgbClr val="000000"/>
                </a:solidFill>
                <a:latin typeface="Cambria"/>
              </a:rPr>
              <a:t> </a:t>
            </a:r>
            <a:r>
              <a:rPr lang="en-US" sz="2799" dirty="0" err="1">
                <a:solidFill>
                  <a:srgbClr val="000000"/>
                </a:solidFill>
                <a:latin typeface="Cambria"/>
              </a:rPr>
              <a:t>việc</a:t>
            </a:r>
            <a:r>
              <a:rPr lang="en-US" sz="2799" dirty="0">
                <a:solidFill>
                  <a:srgbClr val="000000"/>
                </a:solidFill>
                <a:latin typeface="Cambria"/>
              </a:rPr>
              <a:t> </a:t>
            </a:r>
            <a:r>
              <a:rPr lang="en-US" sz="2799" dirty="0" err="1">
                <a:solidFill>
                  <a:srgbClr val="000000"/>
                </a:solidFill>
                <a:latin typeface="Cambria"/>
              </a:rPr>
              <a:t>làm</a:t>
            </a:r>
            <a:r>
              <a:rPr lang="en-US" sz="2799" dirty="0">
                <a:solidFill>
                  <a:srgbClr val="000000"/>
                </a:solidFill>
                <a:latin typeface="Cambria"/>
              </a:rPr>
              <a:t> </a:t>
            </a:r>
            <a:r>
              <a:rPr lang="en-US" sz="2799" dirty="0" err="1">
                <a:solidFill>
                  <a:srgbClr val="000000"/>
                </a:solidFill>
                <a:latin typeface="Cambria"/>
              </a:rPr>
              <a:t>vườn</a:t>
            </a:r>
            <a:r>
              <a:rPr lang="en-US" sz="2799" dirty="0">
                <a:solidFill>
                  <a:srgbClr val="000000"/>
                </a:solidFill>
                <a:latin typeface="Cambria"/>
              </a:rPr>
              <a:t> </a:t>
            </a:r>
            <a:r>
              <a:rPr lang="en-US" sz="2799" dirty="0" err="1">
                <a:solidFill>
                  <a:srgbClr val="000000"/>
                </a:solidFill>
                <a:latin typeface="Cambria"/>
              </a:rPr>
              <a:t>không</a:t>
            </a:r>
            <a:r>
              <a:rPr lang="en-US" sz="2799" dirty="0">
                <a:solidFill>
                  <a:srgbClr val="000000"/>
                </a:solidFill>
                <a:latin typeface="Cambria"/>
              </a:rPr>
              <a:t> </a:t>
            </a:r>
            <a:r>
              <a:rPr lang="en-US" sz="2799" dirty="0" err="1">
                <a:solidFill>
                  <a:srgbClr val="000000"/>
                </a:solidFill>
                <a:latin typeface="Cambria"/>
              </a:rPr>
              <a:t>phải</a:t>
            </a:r>
            <a:r>
              <a:rPr lang="en-US" sz="2799" dirty="0">
                <a:solidFill>
                  <a:srgbClr val="000000"/>
                </a:solidFill>
                <a:latin typeface="Cambria"/>
              </a:rPr>
              <a:t> </a:t>
            </a:r>
            <a:r>
              <a:rPr lang="en-US" sz="2799" dirty="0" err="1">
                <a:solidFill>
                  <a:srgbClr val="000000"/>
                </a:solidFill>
                <a:latin typeface="Cambria"/>
              </a:rPr>
              <a:t>rất</a:t>
            </a:r>
            <a:r>
              <a:rPr lang="en-US" sz="2799" dirty="0">
                <a:solidFill>
                  <a:srgbClr val="000000"/>
                </a:solidFill>
                <a:latin typeface="Cambria"/>
              </a:rPr>
              <a:t> </a:t>
            </a:r>
            <a:r>
              <a:rPr lang="en-US" sz="2799" dirty="0" err="1">
                <a:solidFill>
                  <a:srgbClr val="000000"/>
                </a:solidFill>
                <a:latin typeface="Cambria"/>
              </a:rPr>
              <a:t>tốt</a:t>
            </a:r>
            <a:r>
              <a:rPr lang="en-US" sz="2799" dirty="0">
                <a:solidFill>
                  <a:srgbClr val="000000"/>
                </a:solidFill>
                <a:latin typeface="Cambria"/>
              </a:rPr>
              <a:t> hay </a:t>
            </a:r>
            <a:r>
              <a:rPr lang="en-US" sz="2799" dirty="0" err="1">
                <a:solidFill>
                  <a:srgbClr val="000000"/>
                </a:solidFill>
                <a:latin typeface="Cambria"/>
              </a:rPr>
              <a:t>sao</a:t>
            </a:r>
            <a:r>
              <a:rPr lang="en-US" sz="2799" dirty="0">
                <a:solidFill>
                  <a:srgbClr val="000000"/>
                </a:solidFill>
                <a:latin typeface="Cambria"/>
              </a:rPr>
              <a:t>? – </a:t>
            </a:r>
            <a:r>
              <a:rPr lang="en-US" sz="2799" dirty="0" err="1">
                <a:solidFill>
                  <a:srgbClr val="000000"/>
                </a:solidFill>
                <a:latin typeface="Cambria"/>
              </a:rPr>
              <a:t>Người</a:t>
            </a:r>
            <a:r>
              <a:rPr lang="en-US" sz="2799" dirty="0">
                <a:solidFill>
                  <a:srgbClr val="000000"/>
                </a:solidFill>
                <a:latin typeface="Cambria"/>
              </a:rPr>
              <a:t> cha </a:t>
            </a:r>
            <a:r>
              <a:rPr lang="en-US" sz="2799" dirty="0" err="1">
                <a:solidFill>
                  <a:srgbClr val="000000"/>
                </a:solidFill>
                <a:latin typeface="Cambria"/>
              </a:rPr>
              <a:t>buồn</a:t>
            </a:r>
            <a:r>
              <a:rPr lang="en-US" sz="2799" dirty="0">
                <a:solidFill>
                  <a:srgbClr val="000000"/>
                </a:solidFill>
                <a:latin typeface="Cambria"/>
              </a:rPr>
              <a:t> </a:t>
            </a:r>
            <a:r>
              <a:rPr lang="en-US" sz="2799" dirty="0" err="1">
                <a:solidFill>
                  <a:srgbClr val="000000"/>
                </a:solidFill>
                <a:latin typeface="Cambria"/>
              </a:rPr>
              <a:t>bã</a:t>
            </a:r>
            <a:r>
              <a:rPr lang="en-US" sz="2799" dirty="0">
                <a:solidFill>
                  <a:srgbClr val="000000"/>
                </a:solidFill>
                <a:latin typeface="Cambria"/>
              </a:rPr>
              <a:t> </a:t>
            </a:r>
            <a:r>
              <a:rPr lang="en-US" sz="2799" dirty="0" err="1">
                <a:solidFill>
                  <a:srgbClr val="000000"/>
                </a:solidFill>
                <a:latin typeface="Cambria"/>
              </a:rPr>
              <a:t>nói</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Nhưng</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bé</a:t>
            </a:r>
            <a:r>
              <a:rPr lang="en-US" sz="2799" dirty="0">
                <a:solidFill>
                  <a:srgbClr val="000000"/>
                </a:solidFill>
                <a:latin typeface="Cambria"/>
              </a:rPr>
              <a:t> </a:t>
            </a:r>
            <a:r>
              <a:rPr lang="en-US" sz="2799" dirty="0" err="1">
                <a:solidFill>
                  <a:srgbClr val="000000"/>
                </a:solidFill>
                <a:latin typeface="Cambria"/>
              </a:rPr>
              <a:t>vẫn</a:t>
            </a:r>
            <a:r>
              <a:rPr lang="en-US" sz="2799" dirty="0">
                <a:solidFill>
                  <a:srgbClr val="000000"/>
                </a:solidFill>
                <a:latin typeface="Cambria"/>
              </a:rPr>
              <a:t> </a:t>
            </a:r>
            <a:r>
              <a:rPr lang="en-US" sz="2799" dirty="0" err="1">
                <a:solidFill>
                  <a:srgbClr val="000000"/>
                </a:solidFill>
                <a:latin typeface="Cambria"/>
              </a:rPr>
              <a:t>rất</a:t>
            </a:r>
            <a:r>
              <a:rPr lang="en-US" sz="2799" dirty="0">
                <a:solidFill>
                  <a:srgbClr val="000000"/>
                </a:solidFill>
                <a:latin typeface="Cambria"/>
              </a:rPr>
              <a:t> </a:t>
            </a:r>
            <a:r>
              <a:rPr lang="en-US" sz="2799" dirty="0" err="1">
                <a:solidFill>
                  <a:srgbClr val="000000"/>
                </a:solidFill>
                <a:latin typeface="Cambria"/>
              </a:rPr>
              <a:t>thích</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tìm</a:t>
            </a:r>
            <a:r>
              <a:rPr lang="en-US" sz="2799" dirty="0">
                <a:solidFill>
                  <a:srgbClr val="000000"/>
                </a:solidFill>
                <a:latin typeface="Cambria"/>
              </a:rPr>
              <a:t> </a:t>
            </a:r>
            <a:r>
              <a:rPr lang="en-US" sz="2799" dirty="0" err="1">
                <a:solidFill>
                  <a:srgbClr val="000000"/>
                </a:solidFill>
                <a:latin typeface="Cambria"/>
              </a:rPr>
              <a:t>báo</a:t>
            </a:r>
            <a:r>
              <a:rPr lang="en-US" sz="2799" dirty="0">
                <a:solidFill>
                  <a:srgbClr val="000000"/>
                </a:solidFill>
                <a:latin typeface="Cambria"/>
              </a:rPr>
              <a:t>, </a:t>
            </a:r>
            <a:r>
              <a:rPr lang="en-US" sz="2799" dirty="0" err="1">
                <a:solidFill>
                  <a:srgbClr val="000000"/>
                </a:solidFill>
                <a:latin typeface="Cambria"/>
              </a:rPr>
              <a:t>tạp</a:t>
            </a:r>
            <a:r>
              <a:rPr lang="en-US" sz="2799" dirty="0">
                <a:solidFill>
                  <a:srgbClr val="000000"/>
                </a:solidFill>
                <a:latin typeface="Cambria"/>
              </a:rPr>
              <a:t> </a:t>
            </a:r>
            <a:r>
              <a:rPr lang="en-US" sz="2799" dirty="0" err="1">
                <a:solidFill>
                  <a:srgbClr val="000000"/>
                </a:solidFill>
                <a:latin typeface="Cambria"/>
              </a:rPr>
              <a:t>chí</a:t>
            </a:r>
            <a:r>
              <a:rPr lang="en-US" sz="2799" dirty="0">
                <a:solidFill>
                  <a:srgbClr val="000000"/>
                </a:solidFill>
                <a:latin typeface="Cambria"/>
              </a:rPr>
              <a:t> </a:t>
            </a:r>
            <a:r>
              <a:rPr lang="en-US" sz="2799" dirty="0" err="1">
                <a:solidFill>
                  <a:srgbClr val="000000"/>
                </a:solidFill>
                <a:latin typeface="Cambria"/>
              </a:rPr>
              <a:t>giới</a:t>
            </a:r>
            <a:r>
              <a:rPr lang="en-US" sz="2799" dirty="0">
                <a:solidFill>
                  <a:srgbClr val="000000"/>
                </a:solidFill>
                <a:latin typeface="Cambria"/>
              </a:rPr>
              <a:t> </a:t>
            </a:r>
            <a:r>
              <a:rPr lang="en-US" sz="2799" dirty="0" err="1">
                <a:solidFill>
                  <a:srgbClr val="000000"/>
                </a:solidFill>
                <a:latin typeface="Cambria"/>
              </a:rPr>
              <a:t>thiệu</a:t>
            </a:r>
            <a:r>
              <a:rPr lang="en-US" sz="2799" dirty="0">
                <a:solidFill>
                  <a:srgbClr val="000000"/>
                </a:solidFill>
                <a:latin typeface="Cambria"/>
              </a:rPr>
              <a:t> </a:t>
            </a:r>
            <a:r>
              <a:rPr lang="en-US" sz="2799" dirty="0" err="1">
                <a:solidFill>
                  <a:srgbClr val="000000"/>
                </a:solidFill>
                <a:latin typeface="Cambria"/>
              </a:rPr>
              <a:t>về</a:t>
            </a:r>
            <a:r>
              <a:rPr lang="en-US" sz="2799" dirty="0">
                <a:solidFill>
                  <a:srgbClr val="000000"/>
                </a:solidFill>
                <a:latin typeface="Cambria"/>
              </a:rPr>
              <a:t> </a:t>
            </a:r>
            <a:r>
              <a:rPr lang="en-US" sz="2799" dirty="0" err="1">
                <a:solidFill>
                  <a:srgbClr val="000000"/>
                </a:solidFill>
                <a:latin typeface="Cambria"/>
              </a:rPr>
              <a:t>các</a:t>
            </a:r>
            <a:r>
              <a:rPr lang="en-US" sz="2799" dirty="0">
                <a:solidFill>
                  <a:srgbClr val="000000"/>
                </a:solidFill>
                <a:latin typeface="Cambria"/>
              </a:rPr>
              <a:t> </a:t>
            </a:r>
            <a:r>
              <a:rPr lang="en-US" sz="2799" dirty="0" err="1">
                <a:solidFill>
                  <a:srgbClr val="000000"/>
                </a:solidFill>
                <a:latin typeface="Cambria"/>
              </a:rPr>
              <a:t>loại</a:t>
            </a:r>
            <a:r>
              <a:rPr lang="en-US" sz="2799" dirty="0">
                <a:solidFill>
                  <a:srgbClr val="000000"/>
                </a:solidFill>
                <a:latin typeface="Cambria"/>
              </a:rPr>
              <a:t> </a:t>
            </a:r>
            <a:r>
              <a:rPr lang="en-US" sz="2799" dirty="0" err="1">
                <a:solidFill>
                  <a:srgbClr val="000000"/>
                </a:solidFill>
                <a:latin typeface="Cambria"/>
              </a:rPr>
              <a:t>tàu</a:t>
            </a: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cắt</a:t>
            </a:r>
            <a:r>
              <a:rPr lang="en-US" sz="2799" dirty="0">
                <a:solidFill>
                  <a:srgbClr val="000000"/>
                </a:solidFill>
                <a:latin typeface="Cambria"/>
              </a:rPr>
              <a:t> </a:t>
            </a:r>
            <a:r>
              <a:rPr lang="en-US" sz="2799" dirty="0" err="1">
                <a:solidFill>
                  <a:srgbClr val="000000"/>
                </a:solidFill>
                <a:latin typeface="Cambria"/>
              </a:rPr>
              <a:t>hình</a:t>
            </a:r>
            <a:r>
              <a:rPr lang="en-US" sz="2799" dirty="0">
                <a:solidFill>
                  <a:srgbClr val="000000"/>
                </a:solidFill>
                <a:latin typeface="Cambria"/>
              </a:rPr>
              <a:t> </a:t>
            </a:r>
            <a:r>
              <a:rPr lang="en-US" sz="2799" dirty="0" err="1">
                <a:solidFill>
                  <a:srgbClr val="000000"/>
                </a:solidFill>
                <a:latin typeface="Cambria"/>
              </a:rPr>
              <a:t>những</a:t>
            </a:r>
            <a:r>
              <a:rPr lang="en-US" sz="2799" dirty="0">
                <a:solidFill>
                  <a:srgbClr val="000000"/>
                </a:solidFill>
                <a:latin typeface="Cambria"/>
              </a:rPr>
              <a:t> con </a:t>
            </a:r>
            <a:r>
              <a:rPr lang="en-US" sz="2799" dirty="0" err="1">
                <a:solidFill>
                  <a:srgbClr val="000000"/>
                </a:solidFill>
                <a:latin typeface="Cambria"/>
              </a:rPr>
              <a:t>tàu</a:t>
            </a:r>
            <a:r>
              <a:rPr lang="en-US" sz="2799" dirty="0">
                <a:solidFill>
                  <a:srgbClr val="000000"/>
                </a:solidFill>
                <a:latin typeface="Cambria"/>
              </a:rPr>
              <a:t> </a:t>
            </a:r>
            <a:r>
              <a:rPr lang="en-US" sz="2799" dirty="0" err="1">
                <a:solidFill>
                  <a:srgbClr val="000000"/>
                </a:solidFill>
                <a:latin typeface="Cambria"/>
              </a:rPr>
              <a:t>dán</a:t>
            </a:r>
            <a:r>
              <a:rPr lang="en-US" sz="2799" dirty="0">
                <a:solidFill>
                  <a:srgbClr val="000000"/>
                </a:solidFill>
                <a:latin typeface="Cambria"/>
              </a:rPr>
              <a:t> </a:t>
            </a:r>
            <a:r>
              <a:rPr lang="en-US" sz="2799" dirty="0" err="1">
                <a:solidFill>
                  <a:srgbClr val="000000"/>
                </a:solidFill>
                <a:latin typeface="Cambria"/>
              </a:rPr>
              <a:t>lên</a:t>
            </a:r>
            <a:r>
              <a:rPr lang="en-US" sz="2799" dirty="0">
                <a:solidFill>
                  <a:srgbClr val="000000"/>
                </a:solidFill>
                <a:latin typeface="Cambria"/>
              </a:rPr>
              <a:t> </a:t>
            </a:r>
            <a:r>
              <a:rPr lang="en-US" sz="2799" dirty="0" err="1">
                <a:solidFill>
                  <a:srgbClr val="000000"/>
                </a:solidFill>
                <a:latin typeface="Cambria"/>
              </a:rPr>
              <a:t>đầu</a:t>
            </a:r>
            <a:r>
              <a:rPr lang="en-US" sz="2799" dirty="0">
                <a:solidFill>
                  <a:srgbClr val="000000"/>
                </a:solidFill>
                <a:latin typeface="Cambria"/>
              </a:rPr>
              <a:t> </a:t>
            </a:r>
            <a:r>
              <a:rPr lang="en-US" sz="2799" dirty="0" err="1">
                <a:solidFill>
                  <a:srgbClr val="000000"/>
                </a:solidFill>
                <a:latin typeface="Cambria"/>
              </a:rPr>
              <a:t>giường</a:t>
            </a:r>
            <a:r>
              <a:rPr lang="en-US" sz="2799" dirty="0">
                <a:solidFill>
                  <a:srgbClr val="000000"/>
                </a:solidFill>
                <a:latin typeface="Cambria"/>
              </a:rPr>
              <a:t> </a:t>
            </a:r>
            <a:r>
              <a:rPr lang="en-US" sz="2799" dirty="0" err="1">
                <a:solidFill>
                  <a:srgbClr val="000000"/>
                </a:solidFill>
                <a:latin typeface="Cambria"/>
              </a:rPr>
              <a:t>để</a:t>
            </a:r>
            <a:r>
              <a:rPr lang="en-US" sz="2799" dirty="0">
                <a:solidFill>
                  <a:srgbClr val="000000"/>
                </a:solidFill>
                <a:latin typeface="Cambria"/>
              </a:rPr>
              <a:t> </a:t>
            </a:r>
            <a:r>
              <a:rPr lang="en-US" sz="2799" dirty="0" err="1">
                <a:solidFill>
                  <a:srgbClr val="000000"/>
                </a:solidFill>
                <a:latin typeface="Cambria"/>
              </a:rPr>
              <a:t>hễ</a:t>
            </a:r>
            <a:r>
              <a:rPr lang="en-US" sz="2799" dirty="0">
                <a:solidFill>
                  <a:srgbClr val="000000"/>
                </a:solidFill>
                <a:latin typeface="Cambria"/>
              </a:rPr>
              <a:t> </a:t>
            </a:r>
            <a:r>
              <a:rPr lang="en-US" sz="2799" dirty="0" err="1">
                <a:solidFill>
                  <a:srgbClr val="000000"/>
                </a:solidFill>
                <a:latin typeface="Cambria"/>
              </a:rPr>
              <a:t>mở</a:t>
            </a:r>
            <a:r>
              <a:rPr lang="en-US" sz="2799" dirty="0">
                <a:solidFill>
                  <a:srgbClr val="000000"/>
                </a:solidFill>
                <a:latin typeface="Cambria"/>
              </a:rPr>
              <a:t> </a:t>
            </a:r>
            <a:r>
              <a:rPr lang="en-US" sz="2799" dirty="0" err="1">
                <a:solidFill>
                  <a:srgbClr val="000000"/>
                </a:solidFill>
                <a:latin typeface="Cambria"/>
              </a:rPr>
              <a:t>mắt</a:t>
            </a:r>
            <a:r>
              <a:rPr lang="en-US" sz="2799" dirty="0">
                <a:solidFill>
                  <a:srgbClr val="000000"/>
                </a:solidFill>
                <a:latin typeface="Cambria"/>
              </a:rPr>
              <a:t> </a:t>
            </a:r>
            <a:r>
              <a:rPr lang="en-US" sz="2799" dirty="0" err="1">
                <a:solidFill>
                  <a:srgbClr val="000000"/>
                </a:solidFill>
                <a:latin typeface="Cambria"/>
              </a:rPr>
              <a:t>là</a:t>
            </a:r>
            <a:r>
              <a:rPr lang="en-US" sz="2799" dirty="0">
                <a:solidFill>
                  <a:srgbClr val="000000"/>
                </a:solidFill>
                <a:latin typeface="Cambria"/>
              </a:rPr>
              <a:t> </a:t>
            </a:r>
            <a:r>
              <a:rPr lang="en-US" sz="2799" dirty="0" err="1">
                <a:solidFill>
                  <a:srgbClr val="000000"/>
                </a:solidFill>
                <a:latin typeface="Cambria"/>
              </a:rPr>
              <a:t>nhìn</a:t>
            </a:r>
            <a:r>
              <a:rPr lang="en-US" sz="2799" dirty="0">
                <a:solidFill>
                  <a:srgbClr val="000000"/>
                </a:solidFill>
                <a:latin typeface="Cambria"/>
              </a:rPr>
              <a:t> </a:t>
            </a:r>
            <a:r>
              <a:rPr lang="en-US" sz="2799" dirty="0" err="1">
                <a:solidFill>
                  <a:srgbClr val="000000"/>
                </a:solidFill>
                <a:latin typeface="Cambria"/>
              </a:rPr>
              <a:t>thấy</a:t>
            </a:r>
            <a:r>
              <a:rPr lang="en-US" sz="2799" dirty="0">
                <a:solidFill>
                  <a:srgbClr val="000000"/>
                </a:solidFill>
                <a:latin typeface="Cambria"/>
              </a:rPr>
              <a:t> </a:t>
            </a:r>
            <a:r>
              <a:rPr lang="en-US" sz="2799" dirty="0" err="1">
                <a:solidFill>
                  <a:srgbClr val="000000"/>
                </a:solidFill>
                <a:latin typeface="Cambria"/>
              </a:rPr>
              <a:t>chúng</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Thời</a:t>
            </a:r>
            <a:r>
              <a:rPr lang="en-US" sz="2799" dirty="0">
                <a:solidFill>
                  <a:srgbClr val="000000"/>
                </a:solidFill>
                <a:latin typeface="Cambria"/>
              </a:rPr>
              <a:t> </a:t>
            </a:r>
            <a:r>
              <a:rPr lang="en-US" sz="2799" dirty="0" err="1">
                <a:solidFill>
                  <a:srgbClr val="000000"/>
                </a:solidFill>
                <a:latin typeface="Cambria"/>
              </a:rPr>
              <a:t>gian</a:t>
            </a:r>
            <a:r>
              <a:rPr lang="en-US" sz="2799" dirty="0">
                <a:solidFill>
                  <a:srgbClr val="000000"/>
                </a:solidFill>
                <a:latin typeface="Cambria"/>
              </a:rPr>
              <a:t> </a:t>
            </a:r>
            <a:r>
              <a:rPr lang="en-US" sz="2799" dirty="0" err="1">
                <a:solidFill>
                  <a:srgbClr val="000000"/>
                </a:solidFill>
                <a:latin typeface="Cambria"/>
              </a:rPr>
              <a:t>trôi</a:t>
            </a:r>
            <a:r>
              <a:rPr lang="en-US" sz="2799" dirty="0">
                <a:solidFill>
                  <a:srgbClr val="000000"/>
                </a:solidFill>
                <a:latin typeface="Cambria"/>
              </a:rPr>
              <a:t> qua,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bé</a:t>
            </a:r>
            <a:r>
              <a:rPr lang="en-US" sz="2799" dirty="0">
                <a:solidFill>
                  <a:srgbClr val="000000"/>
                </a:solidFill>
                <a:latin typeface="Cambria"/>
              </a:rPr>
              <a:t> </a:t>
            </a:r>
            <a:r>
              <a:rPr lang="en-US" sz="2799" dirty="0" err="1">
                <a:solidFill>
                  <a:srgbClr val="000000"/>
                </a:solidFill>
                <a:latin typeface="Cambria"/>
              </a:rPr>
              <a:t>lớn</a:t>
            </a:r>
            <a:r>
              <a:rPr lang="en-US" sz="2799" dirty="0">
                <a:solidFill>
                  <a:srgbClr val="000000"/>
                </a:solidFill>
                <a:latin typeface="Cambria"/>
              </a:rPr>
              <a:t> </a:t>
            </a:r>
            <a:r>
              <a:rPr lang="en-US" sz="2799" dirty="0" err="1">
                <a:solidFill>
                  <a:srgbClr val="000000"/>
                </a:solidFill>
                <a:latin typeface="Cambria"/>
              </a:rPr>
              <a:t>khôn</a:t>
            </a:r>
            <a:r>
              <a:rPr lang="en-US" sz="2799" dirty="0">
                <a:solidFill>
                  <a:srgbClr val="000000"/>
                </a:solidFill>
                <a:latin typeface="Cambria"/>
              </a:rPr>
              <a:t>. </a:t>
            </a:r>
            <a:r>
              <a:rPr lang="en-US" sz="2799" dirty="0" err="1">
                <a:solidFill>
                  <a:srgbClr val="000000"/>
                </a:solidFill>
                <a:latin typeface="Cambria"/>
              </a:rPr>
              <a:t>Bạn</a:t>
            </a:r>
            <a:r>
              <a:rPr lang="en-US" sz="2799" dirty="0">
                <a:solidFill>
                  <a:srgbClr val="000000"/>
                </a:solidFill>
                <a:latin typeface="Cambria"/>
              </a:rPr>
              <a:t> </a:t>
            </a:r>
            <a:r>
              <a:rPr lang="en-US" sz="2799" dirty="0" err="1">
                <a:solidFill>
                  <a:srgbClr val="000000"/>
                </a:solidFill>
                <a:latin typeface="Cambria"/>
              </a:rPr>
              <a:t>bè</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đều</a:t>
            </a:r>
            <a:r>
              <a:rPr lang="en-US" sz="2799" dirty="0">
                <a:solidFill>
                  <a:srgbClr val="000000"/>
                </a:solidFill>
                <a:latin typeface="Cambria"/>
              </a:rPr>
              <a:t> </a:t>
            </a:r>
            <a:r>
              <a:rPr lang="en-US" sz="2799" dirty="0" err="1">
                <a:solidFill>
                  <a:srgbClr val="000000"/>
                </a:solidFill>
                <a:latin typeface="Cambria"/>
              </a:rPr>
              <a:t>tiếp</a:t>
            </a:r>
            <a:r>
              <a:rPr lang="en-US" sz="2799" dirty="0">
                <a:solidFill>
                  <a:srgbClr val="000000"/>
                </a:solidFill>
                <a:latin typeface="Cambria"/>
              </a:rPr>
              <a:t> </a:t>
            </a:r>
            <a:r>
              <a:rPr lang="en-US" sz="2799" dirty="0" err="1">
                <a:solidFill>
                  <a:srgbClr val="000000"/>
                </a:solidFill>
                <a:latin typeface="Cambria"/>
              </a:rPr>
              <a:t>quản</a:t>
            </a:r>
            <a:r>
              <a:rPr lang="en-US" sz="2799" dirty="0">
                <a:solidFill>
                  <a:srgbClr val="000000"/>
                </a:solidFill>
                <a:latin typeface="Cambria"/>
              </a:rPr>
              <a:t> </a:t>
            </a:r>
            <a:r>
              <a:rPr lang="en-US" sz="2799" dirty="0" err="1">
                <a:solidFill>
                  <a:srgbClr val="000000"/>
                </a:solidFill>
                <a:latin typeface="Cambria"/>
              </a:rPr>
              <a:t>công</a:t>
            </a:r>
            <a:r>
              <a:rPr lang="en-US" sz="2799" dirty="0">
                <a:solidFill>
                  <a:srgbClr val="000000"/>
                </a:solidFill>
                <a:latin typeface="Cambria"/>
              </a:rPr>
              <a:t> </a:t>
            </a:r>
            <a:r>
              <a:rPr lang="en-US" sz="2799" dirty="0" err="1">
                <a:solidFill>
                  <a:srgbClr val="000000"/>
                </a:solidFill>
                <a:latin typeface="Cambria"/>
              </a:rPr>
              <a:t>việc</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cha </a:t>
            </a:r>
            <a:r>
              <a:rPr lang="en-US" sz="2799" dirty="0" err="1">
                <a:solidFill>
                  <a:srgbClr val="000000"/>
                </a:solidFill>
                <a:latin typeface="Cambria"/>
              </a:rPr>
              <a:t>mẹ</a:t>
            </a:r>
            <a:r>
              <a:rPr lang="en-US" sz="2799" dirty="0">
                <a:solidFill>
                  <a:srgbClr val="000000"/>
                </a:solidFill>
                <a:latin typeface="Cambria"/>
              </a:rPr>
              <a:t> </a:t>
            </a:r>
            <a:r>
              <a:rPr lang="en-US" sz="2799" dirty="0" err="1">
                <a:solidFill>
                  <a:srgbClr val="000000"/>
                </a:solidFill>
                <a:latin typeface="Cambria"/>
              </a:rPr>
              <a:t>mình</a:t>
            </a:r>
            <a:r>
              <a:rPr lang="en-US" sz="2799" dirty="0">
                <a:solidFill>
                  <a:srgbClr val="000000"/>
                </a:solidFill>
                <a:latin typeface="Cambria"/>
              </a:rPr>
              <a:t>. </a:t>
            </a:r>
            <a:r>
              <a:rPr lang="en-US" sz="2799" dirty="0" err="1">
                <a:solidFill>
                  <a:srgbClr val="000000"/>
                </a:solidFill>
                <a:latin typeface="Cambria"/>
              </a:rPr>
              <a:t>Còn</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vẫn</a:t>
            </a:r>
            <a:r>
              <a:rPr lang="en-US" sz="2799" dirty="0">
                <a:solidFill>
                  <a:srgbClr val="000000"/>
                </a:solidFill>
                <a:latin typeface="Cambria"/>
              </a:rPr>
              <a:t> </a:t>
            </a:r>
            <a:r>
              <a:rPr lang="en-US" sz="2799" dirty="0" err="1">
                <a:solidFill>
                  <a:srgbClr val="000000"/>
                </a:solidFill>
                <a:latin typeface="Cambria"/>
              </a:rPr>
              <a:t>giữ</a:t>
            </a:r>
            <a:r>
              <a:rPr lang="en-US" sz="2799" dirty="0">
                <a:solidFill>
                  <a:srgbClr val="000000"/>
                </a:solidFill>
                <a:latin typeface="Cambria"/>
              </a:rPr>
              <a:t> </a:t>
            </a:r>
            <a:r>
              <a:rPr lang="en-US" sz="2799" dirty="0" err="1">
                <a:solidFill>
                  <a:srgbClr val="000000"/>
                </a:solidFill>
                <a:latin typeface="Cambria"/>
              </a:rPr>
              <a:t>nguyên</a:t>
            </a:r>
            <a:r>
              <a:rPr lang="en-US" sz="2799" dirty="0">
                <a:solidFill>
                  <a:srgbClr val="000000"/>
                </a:solidFill>
                <a:latin typeface="Cambria"/>
              </a:rPr>
              <a:t> </a:t>
            </a:r>
            <a:r>
              <a:rPr lang="en-US" sz="2799" dirty="0" err="1">
                <a:solidFill>
                  <a:srgbClr val="000000"/>
                </a:solidFill>
                <a:latin typeface="Cambria"/>
              </a:rPr>
              <a:t>tình</a:t>
            </a:r>
            <a:r>
              <a:rPr lang="en-US" sz="2799" dirty="0">
                <a:solidFill>
                  <a:srgbClr val="000000"/>
                </a:solidFill>
                <a:latin typeface="Cambria"/>
              </a:rPr>
              <a:t> </a:t>
            </a:r>
            <a:r>
              <a:rPr lang="en-US" sz="2799" dirty="0" err="1">
                <a:solidFill>
                  <a:srgbClr val="000000"/>
                </a:solidFill>
                <a:latin typeface="Cambria"/>
              </a:rPr>
              <a:t>yêu</a:t>
            </a:r>
            <a:r>
              <a:rPr lang="en-US" sz="2799" dirty="0">
                <a:solidFill>
                  <a:srgbClr val="000000"/>
                </a:solidFill>
                <a:latin typeface="Cambria"/>
              </a:rPr>
              <a:t> </a:t>
            </a:r>
            <a:r>
              <a:rPr lang="en-US" sz="2799" dirty="0" err="1">
                <a:solidFill>
                  <a:srgbClr val="000000"/>
                </a:solidFill>
                <a:latin typeface="Cambria"/>
              </a:rPr>
              <a:t>với</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Một</a:t>
            </a:r>
            <a:r>
              <a:rPr lang="en-US" sz="2799" dirty="0">
                <a:solidFill>
                  <a:srgbClr val="000000"/>
                </a:solidFill>
                <a:latin typeface="Cambria"/>
              </a:rPr>
              <a:t> </a:t>
            </a:r>
            <a:r>
              <a:rPr lang="en-US" sz="2799" dirty="0" err="1">
                <a:solidFill>
                  <a:srgbClr val="000000"/>
                </a:solidFill>
                <a:latin typeface="Cambria"/>
              </a:rPr>
              <a:t>ngày</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tạm</a:t>
            </a:r>
            <a:r>
              <a:rPr lang="en-US" sz="2799" dirty="0">
                <a:solidFill>
                  <a:srgbClr val="000000"/>
                </a:solidFill>
                <a:latin typeface="Cambria"/>
              </a:rPr>
              <a:t> </a:t>
            </a:r>
            <a:r>
              <a:rPr lang="en-US" sz="2799" dirty="0" err="1">
                <a:solidFill>
                  <a:srgbClr val="000000"/>
                </a:solidFill>
                <a:latin typeface="Cambria"/>
              </a:rPr>
              <a:t>biệt</a:t>
            </a:r>
            <a:r>
              <a:rPr lang="en-US" sz="2799" dirty="0">
                <a:solidFill>
                  <a:srgbClr val="000000"/>
                </a:solidFill>
                <a:latin typeface="Cambria"/>
              </a:rPr>
              <a:t> cha </a:t>
            </a:r>
            <a:r>
              <a:rPr lang="en-US" sz="2799" dirty="0" err="1">
                <a:solidFill>
                  <a:srgbClr val="000000"/>
                </a:solidFill>
                <a:latin typeface="Cambria"/>
              </a:rPr>
              <a:t>lên</a:t>
            </a:r>
            <a:r>
              <a:rPr lang="en-US" sz="2799" dirty="0">
                <a:solidFill>
                  <a:srgbClr val="000000"/>
                </a:solidFill>
                <a:latin typeface="Cambria"/>
              </a:rPr>
              <a:t> </a:t>
            </a:r>
            <a:r>
              <a:rPr lang="en-US" sz="2799" dirty="0" err="1">
                <a:solidFill>
                  <a:srgbClr val="000000"/>
                </a:solidFill>
                <a:latin typeface="Cambria"/>
              </a:rPr>
              <a:t>đường</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lên</a:t>
            </a:r>
            <a:r>
              <a:rPr lang="en-US" sz="2799" dirty="0">
                <a:solidFill>
                  <a:srgbClr val="000000"/>
                </a:solidFill>
                <a:latin typeface="Cambria"/>
              </a:rPr>
              <a:t> </a:t>
            </a:r>
            <a:r>
              <a:rPr lang="en-US" sz="2799" dirty="0" err="1">
                <a:solidFill>
                  <a:srgbClr val="000000"/>
                </a:solidFill>
                <a:latin typeface="Cambria"/>
              </a:rPr>
              <a:t>tàu</a:t>
            </a:r>
            <a:r>
              <a:rPr lang="en-US" sz="2799" dirty="0">
                <a:solidFill>
                  <a:srgbClr val="000000"/>
                </a:solidFill>
                <a:latin typeface="Cambria"/>
              </a:rPr>
              <a:t>, </a:t>
            </a:r>
            <a:r>
              <a:rPr lang="en-US" sz="2799" dirty="0" err="1">
                <a:solidFill>
                  <a:srgbClr val="000000"/>
                </a:solidFill>
                <a:latin typeface="Cambria"/>
              </a:rPr>
              <a:t>trở</a:t>
            </a:r>
            <a:r>
              <a:rPr lang="en-US" sz="2799" dirty="0">
                <a:solidFill>
                  <a:srgbClr val="000000"/>
                </a:solidFill>
                <a:latin typeface="Cambria"/>
              </a:rPr>
              <a:t> </a:t>
            </a:r>
            <a:r>
              <a:rPr lang="en-US" sz="2799" dirty="0" err="1">
                <a:solidFill>
                  <a:srgbClr val="000000"/>
                </a:solidFill>
                <a:latin typeface="Cambria"/>
              </a:rPr>
              <a:t>thành</a:t>
            </a:r>
            <a:r>
              <a:rPr lang="en-US" sz="2799" dirty="0">
                <a:solidFill>
                  <a:srgbClr val="000000"/>
                </a:solidFill>
                <a:latin typeface="Cambria"/>
              </a:rPr>
              <a:t> </a:t>
            </a:r>
            <a:r>
              <a:rPr lang="en-US" sz="2799" dirty="0" err="1">
                <a:solidFill>
                  <a:srgbClr val="000000"/>
                </a:solidFill>
                <a:latin typeface="Cambria"/>
              </a:rPr>
              <a:t>thuỷ</a:t>
            </a:r>
            <a:r>
              <a:rPr lang="en-US" sz="2799" dirty="0">
                <a:solidFill>
                  <a:srgbClr val="000000"/>
                </a:solidFill>
                <a:latin typeface="Cambria"/>
              </a:rPr>
              <a:t> </a:t>
            </a:r>
            <a:r>
              <a:rPr lang="en-US" sz="2799" dirty="0" err="1">
                <a:solidFill>
                  <a:srgbClr val="000000"/>
                </a:solidFill>
                <a:latin typeface="Cambria"/>
              </a:rPr>
              <a:t>thủ</a:t>
            </a:r>
            <a:r>
              <a:rPr lang="en-US" sz="2799" dirty="0">
                <a:solidFill>
                  <a:srgbClr val="000000"/>
                </a:solidFill>
                <a:latin typeface="Cambria"/>
              </a:rPr>
              <a:t>, </a:t>
            </a:r>
            <a:r>
              <a:rPr lang="en-US" sz="2799" dirty="0" err="1">
                <a:solidFill>
                  <a:srgbClr val="000000"/>
                </a:solidFill>
                <a:latin typeface="Cambria"/>
              </a:rPr>
              <a:t>hằng</a:t>
            </a:r>
            <a:r>
              <a:rPr lang="en-US" sz="2799" dirty="0">
                <a:solidFill>
                  <a:srgbClr val="000000"/>
                </a:solidFill>
                <a:latin typeface="Cambria"/>
              </a:rPr>
              <a:t> </a:t>
            </a:r>
            <a:r>
              <a:rPr lang="en-US" sz="2799" dirty="0" err="1">
                <a:solidFill>
                  <a:srgbClr val="000000"/>
                </a:solidFill>
                <a:latin typeface="Cambria"/>
              </a:rPr>
              <a:t>ngày</a:t>
            </a:r>
            <a:r>
              <a:rPr lang="en-US" sz="2799" dirty="0">
                <a:solidFill>
                  <a:srgbClr val="000000"/>
                </a:solidFill>
                <a:latin typeface="Cambria"/>
              </a:rPr>
              <a:t> </a:t>
            </a:r>
            <a:r>
              <a:rPr lang="en-US" sz="2799" dirty="0" err="1">
                <a:solidFill>
                  <a:srgbClr val="000000"/>
                </a:solidFill>
                <a:latin typeface="Cambria"/>
              </a:rPr>
              <a:t>được</a:t>
            </a:r>
            <a:r>
              <a:rPr lang="en-US" sz="2799" dirty="0">
                <a:solidFill>
                  <a:srgbClr val="000000"/>
                </a:solidFill>
                <a:latin typeface="Cambria"/>
              </a:rPr>
              <a:t> </a:t>
            </a:r>
            <a:r>
              <a:rPr lang="en-US" sz="2799" dirty="0" err="1">
                <a:solidFill>
                  <a:srgbClr val="000000"/>
                </a:solidFill>
                <a:latin typeface="Cambria"/>
              </a:rPr>
              <a:t>nhìn</a:t>
            </a:r>
            <a:r>
              <a:rPr lang="en-US" sz="2799" dirty="0">
                <a:solidFill>
                  <a:srgbClr val="000000"/>
                </a:solidFill>
                <a:latin typeface="Cambria"/>
              </a:rPr>
              <a:t> </a:t>
            </a:r>
            <a:r>
              <a:rPr lang="en-US" sz="2799" dirty="0" err="1">
                <a:solidFill>
                  <a:srgbClr val="000000"/>
                </a:solidFill>
                <a:latin typeface="Cambria"/>
              </a:rPr>
              <a:t>thấy</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 </a:t>
            </a:r>
            <a:r>
              <a:rPr lang="en-US" sz="2799" dirty="0" err="1">
                <a:solidFill>
                  <a:srgbClr val="000000"/>
                </a:solidFill>
                <a:latin typeface="Cambria"/>
              </a:rPr>
              <a:t>cả</a:t>
            </a:r>
            <a:r>
              <a:rPr lang="en-US" sz="2799" dirty="0">
                <a:solidFill>
                  <a:srgbClr val="000000"/>
                </a:solidFill>
                <a:latin typeface="Cambria"/>
              </a:rPr>
              <a:t> </a:t>
            </a:r>
            <a:r>
              <a:rPr lang="en-US" sz="2799" dirty="0" err="1">
                <a:solidFill>
                  <a:srgbClr val="000000"/>
                </a:solidFill>
                <a:latin typeface="Cambria"/>
              </a:rPr>
              <a:t>mênh</a:t>
            </a:r>
            <a:r>
              <a:rPr lang="en-US" sz="2799" dirty="0">
                <a:solidFill>
                  <a:srgbClr val="000000"/>
                </a:solidFill>
                <a:latin typeface="Cambria"/>
              </a:rPr>
              <a:t> </a:t>
            </a:r>
            <a:r>
              <a:rPr lang="en-US" sz="2799" dirty="0" err="1">
                <a:solidFill>
                  <a:srgbClr val="000000"/>
                </a:solidFill>
                <a:latin typeface="Cambria"/>
              </a:rPr>
              <a:t>mông</a:t>
            </a:r>
            <a:r>
              <a:rPr lang="en-US" sz="2799" dirty="0">
                <a:solidFill>
                  <a:srgbClr val="000000"/>
                </a:solidFill>
                <a:latin typeface="Cambria"/>
              </a:rPr>
              <a:t>. </a:t>
            </a:r>
            <a:r>
              <a:rPr lang="en-US" sz="2799" dirty="0" err="1">
                <a:solidFill>
                  <a:srgbClr val="000000"/>
                </a:solidFill>
                <a:latin typeface="Cambria"/>
              </a:rPr>
              <a:t>Một</a:t>
            </a:r>
            <a:r>
              <a:rPr lang="en-US" sz="2799" dirty="0">
                <a:solidFill>
                  <a:srgbClr val="000000"/>
                </a:solidFill>
                <a:latin typeface="Cambria"/>
              </a:rPr>
              <a:t> </a:t>
            </a:r>
            <a:r>
              <a:rPr lang="en-US" sz="2799" dirty="0" err="1">
                <a:solidFill>
                  <a:srgbClr val="000000"/>
                </a:solidFill>
                <a:latin typeface="Cambria"/>
              </a:rPr>
              <a:t>lần</a:t>
            </a:r>
            <a:r>
              <a:rPr lang="en-US" sz="2799" dirty="0">
                <a:solidFill>
                  <a:srgbClr val="000000"/>
                </a:solidFill>
                <a:latin typeface="Cambria"/>
              </a:rPr>
              <a:t>, </a:t>
            </a:r>
            <a:r>
              <a:rPr lang="en-US" sz="2799" dirty="0" err="1">
                <a:solidFill>
                  <a:srgbClr val="000000"/>
                </a:solidFill>
                <a:latin typeface="Cambria"/>
              </a:rPr>
              <a:t>trong</a:t>
            </a:r>
            <a:r>
              <a:rPr lang="en-US" sz="2799" dirty="0">
                <a:solidFill>
                  <a:srgbClr val="000000"/>
                </a:solidFill>
                <a:latin typeface="Cambria"/>
              </a:rPr>
              <a:t> </a:t>
            </a:r>
            <a:r>
              <a:rPr lang="en-US" sz="2799" dirty="0" err="1">
                <a:solidFill>
                  <a:srgbClr val="000000"/>
                </a:solidFill>
                <a:latin typeface="Cambria"/>
              </a:rPr>
              <a:t>đêm</a:t>
            </a:r>
            <a:r>
              <a:rPr lang="en-US" sz="2799" dirty="0">
                <a:solidFill>
                  <a:srgbClr val="000000"/>
                </a:solidFill>
                <a:latin typeface="Cambria"/>
              </a:rPr>
              <a:t> </a:t>
            </a:r>
            <a:r>
              <a:rPr lang="en-US" sz="2799" dirty="0" err="1">
                <a:solidFill>
                  <a:srgbClr val="000000"/>
                </a:solidFill>
                <a:latin typeface="Cambria"/>
              </a:rPr>
              <a:t>bão</a:t>
            </a:r>
            <a:r>
              <a:rPr lang="en-US" sz="2799" dirty="0">
                <a:solidFill>
                  <a:srgbClr val="000000"/>
                </a:solidFill>
                <a:latin typeface="Cambria"/>
              </a:rPr>
              <a:t> to, </a:t>
            </a:r>
            <a:r>
              <a:rPr lang="en-US" sz="2799" dirty="0" err="1">
                <a:solidFill>
                  <a:srgbClr val="000000"/>
                </a:solidFill>
                <a:latin typeface="Cambria"/>
              </a:rPr>
              <a:t>tàu</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gặp</a:t>
            </a:r>
            <a:r>
              <a:rPr lang="en-US" sz="2799" dirty="0">
                <a:solidFill>
                  <a:srgbClr val="000000"/>
                </a:solidFill>
                <a:latin typeface="Cambria"/>
              </a:rPr>
              <a:t> </a:t>
            </a:r>
            <a:r>
              <a:rPr lang="en-US" sz="2799" dirty="0" err="1">
                <a:solidFill>
                  <a:srgbClr val="000000"/>
                </a:solidFill>
                <a:latin typeface="Cambria"/>
              </a:rPr>
              <a:t>hải</a:t>
            </a:r>
            <a:r>
              <a:rPr lang="en-US" sz="2799" dirty="0">
                <a:solidFill>
                  <a:srgbClr val="000000"/>
                </a:solidFill>
                <a:latin typeface="Cambria"/>
              </a:rPr>
              <a:t> </a:t>
            </a:r>
            <a:r>
              <a:rPr lang="en-US" sz="2799" dirty="0" err="1">
                <a:solidFill>
                  <a:srgbClr val="000000"/>
                </a:solidFill>
                <a:latin typeface="Cambria"/>
              </a:rPr>
              <a:t>tặc</a:t>
            </a: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trưởng</a:t>
            </a: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phó</a:t>
            </a:r>
            <a:r>
              <a:rPr lang="en-US" sz="2799" dirty="0">
                <a:solidFill>
                  <a:srgbClr val="000000"/>
                </a:solidFill>
                <a:latin typeface="Cambria"/>
              </a:rPr>
              <a:t> </a:t>
            </a:r>
            <a:r>
              <a:rPr lang="en-US" sz="2799" dirty="0" err="1">
                <a:solidFill>
                  <a:srgbClr val="000000"/>
                </a:solidFill>
                <a:latin typeface="Cambria"/>
              </a:rPr>
              <a:t>đều</a:t>
            </a:r>
            <a:r>
              <a:rPr lang="en-US" sz="2799" dirty="0">
                <a:solidFill>
                  <a:srgbClr val="000000"/>
                </a:solidFill>
                <a:latin typeface="Cambria"/>
              </a:rPr>
              <a:t> </a:t>
            </a:r>
            <a:r>
              <a:rPr lang="en-US" sz="2799" dirty="0" err="1">
                <a:solidFill>
                  <a:srgbClr val="000000"/>
                </a:solidFill>
                <a:latin typeface="Cambria"/>
              </a:rPr>
              <a:t>gặp</a:t>
            </a:r>
            <a:r>
              <a:rPr lang="en-US" sz="2799" dirty="0">
                <a:solidFill>
                  <a:srgbClr val="000000"/>
                </a:solidFill>
                <a:latin typeface="Cambria"/>
              </a:rPr>
              <a:t> </a:t>
            </a:r>
            <a:r>
              <a:rPr lang="en-US" sz="2799" dirty="0" err="1">
                <a:solidFill>
                  <a:srgbClr val="000000"/>
                </a:solidFill>
                <a:latin typeface="Cambria"/>
              </a:rPr>
              <a:t>nạn</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bình</a:t>
            </a:r>
            <a:r>
              <a:rPr lang="en-US" sz="2799" dirty="0">
                <a:solidFill>
                  <a:srgbClr val="000000"/>
                </a:solidFill>
                <a:latin typeface="Cambria"/>
              </a:rPr>
              <a:t> </a:t>
            </a:r>
            <a:r>
              <a:rPr lang="en-US" sz="2799" dirty="0" err="1">
                <a:solidFill>
                  <a:srgbClr val="000000"/>
                </a:solidFill>
                <a:latin typeface="Cambria"/>
              </a:rPr>
              <a:t>tĩnh</a:t>
            </a:r>
            <a:r>
              <a:rPr lang="en-US" sz="2799" dirty="0">
                <a:solidFill>
                  <a:srgbClr val="000000"/>
                </a:solidFill>
                <a:latin typeface="Cambria"/>
              </a:rPr>
              <a:t> </a:t>
            </a:r>
            <a:r>
              <a:rPr lang="en-US" sz="2799" dirty="0" err="1">
                <a:solidFill>
                  <a:srgbClr val="000000"/>
                </a:solidFill>
                <a:latin typeface="Cambria"/>
              </a:rPr>
              <a:t>hướng</a:t>
            </a:r>
            <a:r>
              <a:rPr lang="en-US" sz="2799" dirty="0">
                <a:solidFill>
                  <a:srgbClr val="000000"/>
                </a:solidFill>
                <a:latin typeface="Cambria"/>
              </a:rPr>
              <a:t> </a:t>
            </a:r>
            <a:r>
              <a:rPr lang="en-US" sz="2799" dirty="0" err="1">
                <a:solidFill>
                  <a:srgbClr val="000000"/>
                </a:solidFill>
                <a:latin typeface="Cambria"/>
              </a:rPr>
              <a:t>dẫn</a:t>
            </a:r>
            <a:r>
              <a:rPr lang="en-US" sz="2799" dirty="0">
                <a:solidFill>
                  <a:srgbClr val="000000"/>
                </a:solidFill>
                <a:latin typeface="Cambria"/>
              </a:rPr>
              <a:t> </a:t>
            </a:r>
            <a:r>
              <a:rPr lang="en-US" sz="2799" dirty="0" err="1">
                <a:solidFill>
                  <a:srgbClr val="000000"/>
                </a:solidFill>
                <a:latin typeface="Cambria"/>
              </a:rPr>
              <a:t>mọi</a:t>
            </a:r>
            <a:r>
              <a:rPr lang="en-US" sz="2799" dirty="0">
                <a:solidFill>
                  <a:srgbClr val="000000"/>
                </a:solidFill>
                <a:latin typeface="Cambria"/>
              </a:rPr>
              <a:t> </a:t>
            </a:r>
            <a:r>
              <a:rPr lang="en-US" sz="2799" dirty="0" err="1">
                <a:solidFill>
                  <a:srgbClr val="000000"/>
                </a:solidFill>
                <a:latin typeface="Cambria"/>
              </a:rPr>
              <a:t>người</a:t>
            </a:r>
            <a:r>
              <a:rPr lang="en-US" sz="2799" dirty="0">
                <a:solidFill>
                  <a:srgbClr val="000000"/>
                </a:solidFill>
                <a:latin typeface="Cambria"/>
              </a:rPr>
              <a:t> </a:t>
            </a:r>
            <a:r>
              <a:rPr lang="en-US" sz="2799" dirty="0" err="1">
                <a:solidFill>
                  <a:srgbClr val="000000"/>
                </a:solidFill>
                <a:latin typeface="Cambria"/>
              </a:rPr>
              <a:t>đối</a:t>
            </a:r>
            <a:r>
              <a:rPr lang="en-US" sz="2799" dirty="0">
                <a:solidFill>
                  <a:srgbClr val="000000"/>
                </a:solidFill>
                <a:latin typeface="Cambria"/>
              </a:rPr>
              <a:t> </a:t>
            </a:r>
            <a:r>
              <a:rPr lang="en-US" sz="2799" dirty="0" err="1">
                <a:solidFill>
                  <a:srgbClr val="000000"/>
                </a:solidFill>
                <a:latin typeface="Cambria"/>
              </a:rPr>
              <a:t>phó</a:t>
            </a:r>
            <a:r>
              <a:rPr lang="en-US" sz="2799" dirty="0">
                <a:solidFill>
                  <a:srgbClr val="000000"/>
                </a:solidFill>
                <a:latin typeface="Cambria"/>
              </a:rPr>
              <a:t> </a:t>
            </a:r>
            <a:r>
              <a:rPr lang="en-US" sz="2799" dirty="0" err="1">
                <a:solidFill>
                  <a:srgbClr val="000000"/>
                </a:solidFill>
                <a:latin typeface="Cambria"/>
              </a:rPr>
              <a:t>với</a:t>
            </a:r>
            <a:r>
              <a:rPr lang="en-US" sz="2799" dirty="0">
                <a:solidFill>
                  <a:srgbClr val="000000"/>
                </a:solidFill>
                <a:latin typeface="Cambria"/>
              </a:rPr>
              <a:t> </a:t>
            </a:r>
            <a:r>
              <a:rPr lang="en-US" sz="2799" dirty="0" err="1">
                <a:solidFill>
                  <a:srgbClr val="000000"/>
                </a:solidFill>
                <a:latin typeface="Cambria"/>
              </a:rPr>
              <a:t>mưa</a:t>
            </a:r>
            <a:r>
              <a:rPr lang="en-US" sz="2799" dirty="0">
                <a:solidFill>
                  <a:srgbClr val="000000"/>
                </a:solidFill>
                <a:latin typeface="Cambria"/>
              </a:rPr>
              <a:t> </a:t>
            </a:r>
            <a:r>
              <a:rPr lang="en-US" sz="2799" dirty="0" err="1">
                <a:solidFill>
                  <a:srgbClr val="000000"/>
                </a:solidFill>
                <a:latin typeface="Cambria"/>
              </a:rPr>
              <a:t>bão</a:t>
            </a:r>
            <a:r>
              <a:rPr lang="en-US" sz="2799" dirty="0">
                <a:solidFill>
                  <a:srgbClr val="000000"/>
                </a:solidFill>
                <a:latin typeface="Cambria"/>
              </a:rPr>
              <a:t> </a:t>
            </a:r>
            <a:r>
              <a:rPr lang="en-US" sz="2799" dirty="0" err="1">
                <a:solidFill>
                  <a:srgbClr val="000000"/>
                </a:solidFill>
                <a:latin typeface="Cambria"/>
              </a:rPr>
              <a:t>và</a:t>
            </a:r>
            <a:r>
              <a:rPr lang="en-US" sz="2799" dirty="0">
                <a:solidFill>
                  <a:srgbClr val="000000"/>
                </a:solidFill>
                <a:latin typeface="Cambria"/>
              </a:rPr>
              <a:t> </a:t>
            </a:r>
            <a:r>
              <a:rPr lang="en-US" sz="2799" dirty="0" err="1">
                <a:solidFill>
                  <a:srgbClr val="000000"/>
                </a:solidFill>
                <a:latin typeface="Cambria"/>
              </a:rPr>
              <a:t>chiến</a:t>
            </a:r>
            <a:r>
              <a:rPr lang="en-US" sz="2799" dirty="0">
                <a:solidFill>
                  <a:srgbClr val="000000"/>
                </a:solidFill>
                <a:latin typeface="Cambria"/>
              </a:rPr>
              <a:t> </a:t>
            </a:r>
            <a:r>
              <a:rPr lang="en-US" sz="2799" dirty="0" err="1">
                <a:solidFill>
                  <a:srgbClr val="000000"/>
                </a:solidFill>
                <a:latin typeface="Cambria"/>
              </a:rPr>
              <a:t>thắng</a:t>
            </a:r>
            <a:r>
              <a:rPr lang="en-US" sz="2799" dirty="0">
                <a:solidFill>
                  <a:srgbClr val="000000"/>
                </a:solidFill>
                <a:latin typeface="Cambria"/>
              </a:rPr>
              <a:t> </a:t>
            </a:r>
            <a:r>
              <a:rPr lang="en-US" sz="2799" dirty="0" err="1">
                <a:solidFill>
                  <a:srgbClr val="000000"/>
                </a:solidFill>
                <a:latin typeface="Cambria"/>
              </a:rPr>
              <a:t>hải</a:t>
            </a:r>
            <a:r>
              <a:rPr lang="en-US" sz="2799" dirty="0">
                <a:solidFill>
                  <a:srgbClr val="000000"/>
                </a:solidFill>
                <a:latin typeface="Cambria"/>
              </a:rPr>
              <a:t> </a:t>
            </a:r>
            <a:r>
              <a:rPr lang="en-US" sz="2799" dirty="0" err="1">
                <a:solidFill>
                  <a:srgbClr val="000000"/>
                </a:solidFill>
                <a:latin typeface="Cambria"/>
              </a:rPr>
              <a:t>tặc</a:t>
            </a:r>
            <a:r>
              <a:rPr lang="en-US" sz="2799" dirty="0">
                <a:solidFill>
                  <a:srgbClr val="000000"/>
                </a:solidFill>
                <a:latin typeface="Cambria"/>
              </a:rPr>
              <a:t>. </a:t>
            </a:r>
            <a:r>
              <a:rPr lang="en-US" sz="2799" dirty="0" err="1">
                <a:solidFill>
                  <a:srgbClr val="000000"/>
                </a:solidFill>
                <a:latin typeface="Cambria"/>
              </a:rPr>
              <a:t>Tất</a:t>
            </a:r>
            <a:r>
              <a:rPr lang="en-US" sz="2799" dirty="0">
                <a:solidFill>
                  <a:srgbClr val="000000"/>
                </a:solidFill>
                <a:latin typeface="Cambria"/>
              </a:rPr>
              <a:t> </a:t>
            </a:r>
            <a:r>
              <a:rPr lang="en-US" sz="2799" dirty="0" err="1">
                <a:solidFill>
                  <a:srgbClr val="000000"/>
                </a:solidFill>
                <a:latin typeface="Cambria"/>
              </a:rPr>
              <a:t>cả</a:t>
            </a:r>
            <a:r>
              <a:rPr lang="en-US" sz="2799" dirty="0">
                <a:solidFill>
                  <a:srgbClr val="000000"/>
                </a:solidFill>
                <a:latin typeface="Cambria"/>
              </a:rPr>
              <a:t> </a:t>
            </a:r>
            <a:r>
              <a:rPr lang="en-US" sz="2799" dirty="0" err="1">
                <a:solidFill>
                  <a:srgbClr val="000000"/>
                </a:solidFill>
                <a:latin typeface="Cambria"/>
              </a:rPr>
              <a:t>mọi</a:t>
            </a:r>
            <a:r>
              <a:rPr lang="en-US" sz="2799" dirty="0">
                <a:solidFill>
                  <a:srgbClr val="000000"/>
                </a:solidFill>
                <a:latin typeface="Cambria"/>
              </a:rPr>
              <a:t> </a:t>
            </a:r>
            <a:r>
              <a:rPr lang="en-US" sz="2799" dirty="0" err="1">
                <a:solidFill>
                  <a:srgbClr val="000000"/>
                </a:solidFill>
                <a:latin typeface="Cambria"/>
              </a:rPr>
              <a:t>người</a:t>
            </a:r>
            <a:r>
              <a:rPr lang="en-US" sz="2799" dirty="0">
                <a:solidFill>
                  <a:srgbClr val="000000"/>
                </a:solidFill>
                <a:latin typeface="Cambria"/>
              </a:rPr>
              <a:t> </a:t>
            </a:r>
            <a:r>
              <a:rPr lang="en-US" sz="2799" dirty="0" err="1">
                <a:solidFill>
                  <a:srgbClr val="000000"/>
                </a:solidFill>
                <a:latin typeface="Cambria"/>
              </a:rPr>
              <a:t>trên</a:t>
            </a:r>
            <a:r>
              <a:rPr lang="en-US" sz="2799" dirty="0">
                <a:solidFill>
                  <a:srgbClr val="000000"/>
                </a:solidFill>
                <a:latin typeface="Cambria"/>
              </a:rPr>
              <a:t> </a:t>
            </a:r>
            <a:r>
              <a:rPr lang="en-US" sz="2799" dirty="0" err="1">
                <a:solidFill>
                  <a:srgbClr val="000000"/>
                </a:solidFill>
                <a:latin typeface="Cambria"/>
              </a:rPr>
              <a:t>tàu</a:t>
            </a:r>
            <a:r>
              <a:rPr lang="en-US" sz="2799" dirty="0">
                <a:solidFill>
                  <a:srgbClr val="000000"/>
                </a:solidFill>
                <a:latin typeface="Cambria"/>
              </a:rPr>
              <a:t> </a:t>
            </a:r>
            <a:r>
              <a:rPr lang="en-US" sz="2799" dirty="0" err="1">
                <a:solidFill>
                  <a:srgbClr val="000000"/>
                </a:solidFill>
                <a:latin typeface="Cambria"/>
              </a:rPr>
              <a:t>đều</a:t>
            </a:r>
            <a:r>
              <a:rPr lang="en-US" sz="2799" dirty="0">
                <a:solidFill>
                  <a:srgbClr val="000000"/>
                </a:solidFill>
                <a:latin typeface="Cambria"/>
              </a:rPr>
              <a:t> </a:t>
            </a:r>
            <a:r>
              <a:rPr lang="en-US" sz="2799" dirty="0" err="1">
                <a:solidFill>
                  <a:srgbClr val="000000"/>
                </a:solidFill>
                <a:latin typeface="Cambria"/>
              </a:rPr>
              <a:t>nể</a:t>
            </a:r>
            <a:r>
              <a:rPr lang="en-US" sz="2799" dirty="0">
                <a:solidFill>
                  <a:srgbClr val="000000"/>
                </a:solidFill>
                <a:latin typeface="Cambria"/>
              </a:rPr>
              <a:t> </a:t>
            </a:r>
            <a:r>
              <a:rPr lang="en-US" sz="2799" dirty="0" err="1">
                <a:solidFill>
                  <a:srgbClr val="000000"/>
                </a:solidFill>
                <a:latin typeface="Cambria"/>
              </a:rPr>
              <a:t>phục</a:t>
            </a:r>
            <a:r>
              <a:rPr lang="en-US" sz="2799" dirty="0">
                <a:solidFill>
                  <a:srgbClr val="000000"/>
                </a:solidFill>
                <a:latin typeface="Cambria"/>
              </a:rPr>
              <a:t> </a:t>
            </a:r>
            <a:r>
              <a:rPr lang="en-US" sz="2799" dirty="0" err="1">
                <a:solidFill>
                  <a:srgbClr val="000000"/>
                </a:solidFill>
                <a:latin typeface="Cambria"/>
              </a:rPr>
              <a:t>tài</a:t>
            </a:r>
            <a:r>
              <a:rPr lang="en-US" sz="2799" dirty="0">
                <a:solidFill>
                  <a:srgbClr val="000000"/>
                </a:solidFill>
                <a:latin typeface="Cambria"/>
              </a:rPr>
              <a:t> </a:t>
            </a:r>
            <a:r>
              <a:rPr lang="en-US" sz="2799" dirty="0" err="1">
                <a:solidFill>
                  <a:srgbClr val="000000"/>
                </a:solidFill>
                <a:latin typeface="Cambria"/>
              </a:rPr>
              <a:t>năng</a:t>
            </a:r>
            <a:r>
              <a:rPr lang="en-US" sz="2799" dirty="0">
                <a:solidFill>
                  <a:srgbClr val="000000"/>
                </a:solidFill>
                <a:latin typeface="Cambria"/>
              </a:rPr>
              <a:t> </a:t>
            </a:r>
            <a:r>
              <a:rPr lang="en-US" sz="2799" dirty="0" err="1">
                <a:solidFill>
                  <a:srgbClr val="000000"/>
                </a:solidFill>
                <a:latin typeface="Cambria"/>
              </a:rPr>
              <a:t>và</a:t>
            </a:r>
            <a:r>
              <a:rPr lang="en-US" sz="2799" dirty="0">
                <a:solidFill>
                  <a:srgbClr val="000000"/>
                </a:solidFill>
                <a:latin typeface="Cambria"/>
              </a:rPr>
              <a:t> </a:t>
            </a:r>
            <a:r>
              <a:rPr lang="en-US" sz="2799" dirty="0" err="1">
                <a:solidFill>
                  <a:srgbClr val="000000"/>
                </a:solidFill>
                <a:latin typeface="Cambria"/>
              </a:rPr>
              <a:t>sự</a:t>
            </a:r>
            <a:r>
              <a:rPr lang="en-US" sz="2799" dirty="0">
                <a:solidFill>
                  <a:srgbClr val="000000"/>
                </a:solidFill>
                <a:latin typeface="Cambria"/>
              </a:rPr>
              <a:t> </a:t>
            </a:r>
            <a:r>
              <a:rPr lang="en-US" sz="2799" dirty="0" err="1">
                <a:solidFill>
                  <a:srgbClr val="000000"/>
                </a:solidFill>
                <a:latin typeface="Cambria"/>
              </a:rPr>
              <a:t>dũng</a:t>
            </a:r>
            <a:r>
              <a:rPr lang="en-US" sz="2799" dirty="0">
                <a:solidFill>
                  <a:srgbClr val="000000"/>
                </a:solidFill>
                <a:latin typeface="Cambria"/>
              </a:rPr>
              <a:t> </a:t>
            </a:r>
            <a:r>
              <a:rPr lang="en-US" sz="2799" dirty="0" err="1">
                <a:solidFill>
                  <a:srgbClr val="000000"/>
                </a:solidFill>
                <a:latin typeface="Cambria"/>
              </a:rPr>
              <a:t>cảm</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Nhiều</a:t>
            </a:r>
            <a:r>
              <a:rPr lang="en-US" sz="2799" dirty="0">
                <a:solidFill>
                  <a:srgbClr val="000000"/>
                </a:solidFill>
                <a:latin typeface="Cambria"/>
              </a:rPr>
              <a:t> </a:t>
            </a:r>
            <a:r>
              <a:rPr lang="en-US" sz="2799" dirty="0" err="1">
                <a:solidFill>
                  <a:srgbClr val="000000"/>
                </a:solidFill>
                <a:latin typeface="Cambria"/>
              </a:rPr>
              <a:t>năm</a:t>
            </a:r>
            <a:r>
              <a:rPr lang="en-US" sz="2799" dirty="0">
                <a:solidFill>
                  <a:srgbClr val="000000"/>
                </a:solidFill>
                <a:latin typeface="Cambria"/>
              </a:rPr>
              <a:t> </a:t>
            </a:r>
            <a:r>
              <a:rPr lang="en-US" sz="2799" dirty="0" err="1">
                <a:solidFill>
                  <a:srgbClr val="000000"/>
                </a:solidFill>
                <a:latin typeface="Cambria"/>
              </a:rPr>
              <a:t>sau</a:t>
            </a:r>
            <a:r>
              <a:rPr lang="en-US" sz="2799" dirty="0">
                <a:solidFill>
                  <a:srgbClr val="000000"/>
                </a:solidFill>
                <a:latin typeface="Cambria"/>
              </a:rPr>
              <a:t>, </a:t>
            </a:r>
            <a:r>
              <a:rPr lang="en-US" sz="2799" dirty="0" err="1">
                <a:solidFill>
                  <a:srgbClr val="000000"/>
                </a:solidFill>
                <a:latin typeface="Cambria"/>
              </a:rPr>
              <a:t>khi</a:t>
            </a:r>
            <a:r>
              <a:rPr lang="en-US" sz="2799" dirty="0">
                <a:solidFill>
                  <a:srgbClr val="000000"/>
                </a:solidFill>
                <a:latin typeface="Cambria"/>
              </a:rPr>
              <a:t> </a:t>
            </a:r>
            <a:r>
              <a:rPr lang="en-US" sz="2799" dirty="0" err="1">
                <a:solidFill>
                  <a:srgbClr val="000000"/>
                </a:solidFill>
                <a:latin typeface="Cambria"/>
              </a:rPr>
              <a:t>đã</a:t>
            </a:r>
            <a:r>
              <a:rPr lang="en-US" sz="2799" dirty="0">
                <a:solidFill>
                  <a:srgbClr val="000000"/>
                </a:solidFill>
                <a:latin typeface="Cambria"/>
              </a:rPr>
              <a:t> </a:t>
            </a:r>
            <a:r>
              <a:rPr lang="en-US" sz="2799" dirty="0" err="1">
                <a:solidFill>
                  <a:srgbClr val="000000"/>
                </a:solidFill>
                <a:latin typeface="Cambria"/>
              </a:rPr>
              <a:t>là</a:t>
            </a:r>
            <a:r>
              <a:rPr lang="en-US" sz="2799" dirty="0">
                <a:solidFill>
                  <a:srgbClr val="000000"/>
                </a:solidFill>
                <a:latin typeface="Cambria"/>
              </a:rPr>
              <a:t> </a:t>
            </a:r>
            <a:r>
              <a:rPr lang="en-US" sz="2799" dirty="0" err="1">
                <a:solidFill>
                  <a:srgbClr val="000000"/>
                </a:solidFill>
                <a:latin typeface="Cambria"/>
              </a:rPr>
              <a:t>một</a:t>
            </a: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trưởng</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trở</a:t>
            </a:r>
            <a:r>
              <a:rPr lang="en-US" sz="2799" dirty="0">
                <a:solidFill>
                  <a:srgbClr val="000000"/>
                </a:solidFill>
                <a:latin typeface="Cambria"/>
              </a:rPr>
              <a:t> </a:t>
            </a:r>
            <a:r>
              <a:rPr lang="en-US" sz="2799" dirty="0" err="1">
                <a:solidFill>
                  <a:srgbClr val="000000"/>
                </a:solidFill>
                <a:latin typeface="Cambria"/>
              </a:rPr>
              <a:t>về</a:t>
            </a:r>
            <a:r>
              <a:rPr lang="en-US" sz="2799" dirty="0">
                <a:solidFill>
                  <a:srgbClr val="000000"/>
                </a:solidFill>
                <a:latin typeface="Cambria"/>
              </a:rPr>
              <a:t> </a:t>
            </a:r>
            <a:r>
              <a:rPr lang="en-US" sz="2799" dirty="0" err="1">
                <a:solidFill>
                  <a:srgbClr val="000000"/>
                </a:solidFill>
                <a:latin typeface="Cambria"/>
              </a:rPr>
              <a:t>thăm</a:t>
            </a:r>
            <a:r>
              <a:rPr lang="en-US" sz="2799" dirty="0">
                <a:solidFill>
                  <a:srgbClr val="000000"/>
                </a:solidFill>
                <a:latin typeface="Cambria"/>
              </a:rPr>
              <a:t> cha. </a:t>
            </a:r>
            <a:r>
              <a:rPr lang="en-US" sz="2799" dirty="0" err="1">
                <a:solidFill>
                  <a:srgbClr val="000000"/>
                </a:solidFill>
                <a:latin typeface="Cambria"/>
              </a:rPr>
              <a:t>Nhìn</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tràn</a:t>
            </a:r>
            <a:r>
              <a:rPr lang="en-US" sz="2799" dirty="0">
                <a:solidFill>
                  <a:srgbClr val="000000"/>
                </a:solidFill>
                <a:latin typeface="Cambria"/>
              </a:rPr>
              <a:t> </a:t>
            </a:r>
            <a:r>
              <a:rPr lang="en-US" sz="2799" dirty="0" err="1">
                <a:solidFill>
                  <a:srgbClr val="000000"/>
                </a:solidFill>
                <a:latin typeface="Cambria"/>
              </a:rPr>
              <a:t>trề</a:t>
            </a:r>
            <a:r>
              <a:rPr lang="en-US" sz="2799" dirty="0">
                <a:solidFill>
                  <a:srgbClr val="000000"/>
                </a:solidFill>
                <a:latin typeface="Cambria"/>
              </a:rPr>
              <a:t> </a:t>
            </a:r>
            <a:r>
              <a:rPr lang="en-US" sz="2799" dirty="0" err="1">
                <a:solidFill>
                  <a:srgbClr val="000000"/>
                </a:solidFill>
                <a:latin typeface="Cambria"/>
              </a:rPr>
              <a:t>sinh</a:t>
            </a:r>
            <a:r>
              <a:rPr lang="en-US" sz="2799" dirty="0">
                <a:solidFill>
                  <a:srgbClr val="000000"/>
                </a:solidFill>
                <a:latin typeface="Cambria"/>
              </a:rPr>
              <a:t> </a:t>
            </a:r>
            <a:r>
              <a:rPr lang="en-US" sz="2799" dirty="0" err="1">
                <a:solidFill>
                  <a:srgbClr val="000000"/>
                </a:solidFill>
                <a:latin typeface="Cambria"/>
              </a:rPr>
              <a:t>lực</a:t>
            </a:r>
            <a:r>
              <a:rPr lang="en-US" sz="2799" dirty="0">
                <a:solidFill>
                  <a:srgbClr val="000000"/>
                </a:solidFill>
                <a:latin typeface="Cambria"/>
              </a:rPr>
              <a:t>, </a:t>
            </a:r>
            <a:r>
              <a:rPr lang="en-US" sz="2799" dirty="0" err="1">
                <a:solidFill>
                  <a:srgbClr val="000000"/>
                </a:solidFill>
                <a:latin typeface="Cambria"/>
              </a:rPr>
              <a:t>sắc</a:t>
            </a:r>
            <a:r>
              <a:rPr lang="en-US" sz="2799" dirty="0">
                <a:solidFill>
                  <a:srgbClr val="000000"/>
                </a:solidFill>
                <a:latin typeface="Cambria"/>
              </a:rPr>
              <a:t> </a:t>
            </a:r>
            <a:r>
              <a:rPr lang="en-US" sz="2799" dirty="0" err="1">
                <a:solidFill>
                  <a:srgbClr val="000000"/>
                </a:solidFill>
                <a:latin typeface="Cambria"/>
              </a:rPr>
              <a:t>mặt</a:t>
            </a:r>
            <a:r>
              <a:rPr lang="en-US" sz="2799" dirty="0">
                <a:solidFill>
                  <a:srgbClr val="000000"/>
                </a:solidFill>
                <a:latin typeface="Cambria"/>
              </a:rPr>
              <a:t> </a:t>
            </a:r>
            <a:r>
              <a:rPr lang="en-US" sz="2799" dirty="0" err="1">
                <a:solidFill>
                  <a:srgbClr val="000000"/>
                </a:solidFill>
                <a:latin typeface="Cambria"/>
              </a:rPr>
              <a:t>tươi</a:t>
            </a:r>
            <a:r>
              <a:rPr lang="en-US" sz="2799" dirty="0">
                <a:solidFill>
                  <a:srgbClr val="000000"/>
                </a:solidFill>
                <a:latin typeface="Cambria"/>
              </a:rPr>
              <a:t> </a:t>
            </a:r>
            <a:r>
              <a:rPr lang="en-US" sz="2799" dirty="0" err="1">
                <a:solidFill>
                  <a:srgbClr val="000000"/>
                </a:solidFill>
                <a:latin typeface="Cambria"/>
              </a:rPr>
              <a:t>tắn</a:t>
            </a:r>
            <a:r>
              <a:rPr lang="en-US" sz="2799" dirty="0">
                <a:solidFill>
                  <a:srgbClr val="000000"/>
                </a:solidFill>
                <a:latin typeface="Cambria"/>
              </a:rPr>
              <a:t>, </a:t>
            </a:r>
            <a:r>
              <a:rPr lang="en-US" sz="2799" dirty="0" err="1">
                <a:solidFill>
                  <a:srgbClr val="000000"/>
                </a:solidFill>
                <a:latin typeface="Cambria"/>
              </a:rPr>
              <a:t>bờ</a:t>
            </a:r>
            <a:r>
              <a:rPr lang="en-US" sz="2799" dirty="0">
                <a:solidFill>
                  <a:srgbClr val="000000"/>
                </a:solidFill>
                <a:latin typeface="Cambria"/>
              </a:rPr>
              <a:t> </a:t>
            </a:r>
            <a:r>
              <a:rPr lang="en-US" sz="2799" dirty="0" err="1">
                <a:solidFill>
                  <a:srgbClr val="000000"/>
                </a:solidFill>
                <a:latin typeface="Cambria"/>
              </a:rPr>
              <a:t>vai</a:t>
            </a:r>
            <a:r>
              <a:rPr lang="en-US" sz="2799" dirty="0">
                <a:solidFill>
                  <a:srgbClr val="000000"/>
                </a:solidFill>
                <a:latin typeface="Cambria"/>
              </a:rPr>
              <a:t> to </a:t>
            </a:r>
            <a:r>
              <a:rPr lang="en-US" sz="2799" dirty="0" err="1">
                <a:solidFill>
                  <a:srgbClr val="000000"/>
                </a:solidFill>
                <a:latin typeface="Cambria"/>
              </a:rPr>
              <a:t>khoẻ</a:t>
            </a:r>
            <a:r>
              <a:rPr lang="en-US" sz="2799" dirty="0">
                <a:solidFill>
                  <a:srgbClr val="000000"/>
                </a:solidFill>
                <a:latin typeface="Cambria"/>
              </a:rPr>
              <a:t>, </a:t>
            </a:r>
            <a:r>
              <a:rPr lang="en-US" sz="2799" dirty="0" err="1">
                <a:solidFill>
                  <a:srgbClr val="000000"/>
                </a:solidFill>
                <a:latin typeface="Cambria"/>
              </a:rPr>
              <a:t>người</a:t>
            </a:r>
            <a:r>
              <a:rPr lang="en-US" sz="2799" dirty="0">
                <a:solidFill>
                  <a:srgbClr val="000000"/>
                </a:solidFill>
                <a:latin typeface="Cambria"/>
              </a:rPr>
              <a:t> cha </a:t>
            </a:r>
            <a:r>
              <a:rPr lang="en-US" sz="2799" dirty="0" err="1">
                <a:solidFill>
                  <a:srgbClr val="000000"/>
                </a:solidFill>
                <a:latin typeface="Cambria"/>
              </a:rPr>
              <a:t>cảm</a:t>
            </a:r>
            <a:r>
              <a:rPr lang="en-US" sz="2799" dirty="0">
                <a:solidFill>
                  <a:srgbClr val="000000"/>
                </a:solidFill>
                <a:latin typeface="Cambria"/>
              </a:rPr>
              <a:t> </a:t>
            </a:r>
            <a:r>
              <a:rPr lang="en-US" sz="2799" dirty="0" err="1">
                <a:solidFill>
                  <a:srgbClr val="000000"/>
                </a:solidFill>
                <a:latin typeface="Cambria"/>
              </a:rPr>
              <a:t>động</a:t>
            </a:r>
            <a:r>
              <a:rPr lang="en-US" sz="2799" dirty="0">
                <a:solidFill>
                  <a:srgbClr val="000000"/>
                </a:solidFill>
                <a:latin typeface="Cambria"/>
              </a:rPr>
              <a:t> </a:t>
            </a:r>
            <a:r>
              <a:rPr lang="en-US" sz="2799" dirty="0" err="1">
                <a:solidFill>
                  <a:srgbClr val="000000"/>
                </a:solidFill>
                <a:latin typeface="Cambria"/>
              </a:rPr>
              <a:t>rơi</a:t>
            </a:r>
            <a:r>
              <a:rPr lang="en-US" sz="2799" dirty="0">
                <a:solidFill>
                  <a:srgbClr val="000000"/>
                </a:solidFill>
                <a:latin typeface="Cambria"/>
              </a:rPr>
              <a:t> </a:t>
            </a:r>
            <a:r>
              <a:rPr lang="en-US" sz="2799" dirty="0" err="1">
                <a:solidFill>
                  <a:srgbClr val="000000"/>
                </a:solidFill>
                <a:latin typeface="Cambria"/>
              </a:rPr>
              <a:t>nước</a:t>
            </a:r>
            <a:r>
              <a:rPr lang="en-US" sz="2799" dirty="0">
                <a:solidFill>
                  <a:srgbClr val="000000"/>
                </a:solidFill>
                <a:latin typeface="Cambria"/>
              </a:rPr>
              <a:t> </a:t>
            </a:r>
            <a:r>
              <a:rPr lang="en-US" sz="2799" dirty="0" err="1">
                <a:solidFill>
                  <a:srgbClr val="000000"/>
                </a:solidFill>
                <a:latin typeface="Cambria"/>
              </a:rPr>
              <a:t>mắt</a:t>
            </a:r>
            <a:r>
              <a:rPr lang="en-US" sz="2799" dirty="0">
                <a:solidFill>
                  <a:srgbClr val="000000"/>
                </a:solidFill>
                <a:latin typeface="Cambria"/>
              </a:rPr>
              <a:t>:</a:t>
            </a:r>
          </a:p>
          <a:p>
            <a:pPr algn="just">
              <a:lnSpc>
                <a:spcPts val="3331"/>
              </a:lnSpc>
            </a:pPr>
            <a:r>
              <a:rPr lang="en-US" sz="2799" dirty="0">
                <a:solidFill>
                  <a:srgbClr val="000000"/>
                </a:solidFill>
                <a:latin typeface="Cambria"/>
              </a:rPr>
              <a:t>      - Con </a:t>
            </a:r>
            <a:r>
              <a:rPr lang="en-US" sz="2799" dirty="0" err="1">
                <a:solidFill>
                  <a:srgbClr val="000000"/>
                </a:solidFill>
                <a:latin typeface="Cambria"/>
              </a:rPr>
              <a:t>trai</a:t>
            </a:r>
            <a:r>
              <a:rPr lang="en-US" sz="2799" dirty="0">
                <a:solidFill>
                  <a:srgbClr val="000000"/>
                </a:solidFill>
                <a:latin typeface="Cambria"/>
              </a:rPr>
              <a:t>, </a:t>
            </a:r>
            <a:r>
              <a:rPr lang="en-US" sz="2799" dirty="0" err="1">
                <a:solidFill>
                  <a:srgbClr val="000000"/>
                </a:solidFill>
                <a:latin typeface="Cambria"/>
              </a:rPr>
              <a:t>bằng</a:t>
            </a:r>
            <a:r>
              <a:rPr lang="en-US" sz="2799" dirty="0">
                <a:solidFill>
                  <a:srgbClr val="000000"/>
                </a:solidFill>
                <a:latin typeface="Cambria"/>
              </a:rPr>
              <a:t> </a:t>
            </a:r>
            <a:r>
              <a:rPr lang="en-US" sz="2799" dirty="0" err="1">
                <a:solidFill>
                  <a:srgbClr val="000000"/>
                </a:solidFill>
                <a:latin typeface="Cambria"/>
              </a:rPr>
              <a:t>lòng</a:t>
            </a:r>
            <a:r>
              <a:rPr lang="en-US" sz="2799" dirty="0">
                <a:solidFill>
                  <a:srgbClr val="000000"/>
                </a:solidFill>
                <a:latin typeface="Cambria"/>
              </a:rPr>
              <a:t> </a:t>
            </a:r>
            <a:r>
              <a:rPr lang="en-US" sz="2799" dirty="0" err="1">
                <a:solidFill>
                  <a:srgbClr val="000000"/>
                </a:solidFill>
                <a:latin typeface="Cambria"/>
              </a:rPr>
              <a:t>kiên</a:t>
            </a:r>
            <a:r>
              <a:rPr lang="en-US" sz="2799" dirty="0">
                <a:solidFill>
                  <a:srgbClr val="000000"/>
                </a:solidFill>
                <a:latin typeface="Cambria"/>
              </a:rPr>
              <a:t> </a:t>
            </a:r>
            <a:r>
              <a:rPr lang="en-US" sz="2799" dirty="0" err="1">
                <a:solidFill>
                  <a:srgbClr val="000000"/>
                </a:solidFill>
                <a:latin typeface="Cambria"/>
              </a:rPr>
              <a:t>trì</a:t>
            </a:r>
            <a:r>
              <a:rPr lang="en-US" sz="2799" dirty="0">
                <a:solidFill>
                  <a:srgbClr val="000000"/>
                </a:solidFill>
                <a:latin typeface="Cambria"/>
              </a:rPr>
              <a:t>, con </a:t>
            </a:r>
            <a:r>
              <a:rPr lang="en-US" sz="2799" dirty="0" err="1">
                <a:solidFill>
                  <a:srgbClr val="000000"/>
                </a:solidFill>
                <a:latin typeface="Cambria"/>
              </a:rPr>
              <a:t>đã</a:t>
            </a:r>
            <a:r>
              <a:rPr lang="en-US" sz="2799" dirty="0">
                <a:solidFill>
                  <a:srgbClr val="000000"/>
                </a:solidFill>
                <a:latin typeface="Cambria"/>
              </a:rPr>
              <a:t> </a:t>
            </a:r>
            <a:r>
              <a:rPr lang="en-US" sz="2799" dirty="0" err="1">
                <a:solidFill>
                  <a:srgbClr val="000000"/>
                </a:solidFill>
                <a:latin typeface="Cambria"/>
              </a:rPr>
              <a:t>chứng</a:t>
            </a:r>
            <a:r>
              <a:rPr lang="en-US" sz="2799" dirty="0">
                <a:solidFill>
                  <a:srgbClr val="000000"/>
                </a:solidFill>
                <a:latin typeface="Cambria"/>
              </a:rPr>
              <a:t> minh </a:t>
            </a:r>
            <a:r>
              <a:rPr lang="en-US" sz="2799" dirty="0" err="1">
                <a:solidFill>
                  <a:srgbClr val="000000"/>
                </a:solidFill>
                <a:latin typeface="Cambria"/>
              </a:rPr>
              <a:t>được</a:t>
            </a:r>
            <a:r>
              <a:rPr lang="en-US" sz="2799" dirty="0">
                <a:solidFill>
                  <a:srgbClr val="000000"/>
                </a:solidFill>
                <a:latin typeface="Cambria"/>
              </a:rPr>
              <a:t> </a:t>
            </a:r>
            <a:r>
              <a:rPr lang="en-US" sz="2799" dirty="0" err="1">
                <a:solidFill>
                  <a:srgbClr val="000000"/>
                </a:solidFill>
                <a:latin typeface="Cambria"/>
              </a:rPr>
              <a:t>ước</a:t>
            </a:r>
            <a:r>
              <a:rPr lang="en-US" sz="2799" dirty="0">
                <a:solidFill>
                  <a:srgbClr val="000000"/>
                </a:solidFill>
                <a:latin typeface="Cambria"/>
              </a:rPr>
              <a:t> </a:t>
            </a:r>
            <a:r>
              <a:rPr lang="en-US" sz="2799" dirty="0" err="1">
                <a:solidFill>
                  <a:srgbClr val="000000"/>
                </a:solidFill>
                <a:latin typeface="Cambria"/>
              </a:rPr>
              <a:t>mơ</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con </a:t>
            </a:r>
            <a:r>
              <a:rPr lang="en-US" sz="2799" dirty="0" err="1">
                <a:solidFill>
                  <a:srgbClr val="000000"/>
                </a:solidFill>
                <a:latin typeface="Cambria"/>
              </a:rPr>
              <a:t>không</a:t>
            </a:r>
            <a:r>
              <a:rPr lang="en-US" sz="2799" dirty="0">
                <a:solidFill>
                  <a:srgbClr val="000000"/>
                </a:solidFill>
                <a:latin typeface="Cambria"/>
              </a:rPr>
              <a:t> </a:t>
            </a:r>
            <a:r>
              <a:rPr lang="en-US" sz="2799" dirty="0" err="1">
                <a:solidFill>
                  <a:srgbClr val="000000"/>
                </a:solidFill>
                <a:latin typeface="Cambria"/>
              </a:rPr>
              <a:t>phải</a:t>
            </a:r>
            <a:r>
              <a:rPr lang="en-US" sz="2799" dirty="0">
                <a:solidFill>
                  <a:srgbClr val="000000"/>
                </a:solidFill>
                <a:latin typeface="Cambria"/>
              </a:rPr>
              <a:t> </a:t>
            </a:r>
            <a:r>
              <a:rPr lang="en-US" sz="2799" dirty="0" err="1">
                <a:solidFill>
                  <a:srgbClr val="000000"/>
                </a:solidFill>
                <a:latin typeface="Cambria"/>
              </a:rPr>
              <a:t>là</a:t>
            </a:r>
            <a:r>
              <a:rPr lang="en-US" sz="2799" dirty="0">
                <a:solidFill>
                  <a:srgbClr val="000000"/>
                </a:solidFill>
                <a:latin typeface="Cambria"/>
              </a:rPr>
              <a:t> </a:t>
            </a:r>
            <a:r>
              <a:rPr lang="en-US" sz="2799" dirty="0" err="1">
                <a:solidFill>
                  <a:srgbClr val="000000"/>
                </a:solidFill>
                <a:latin typeface="Cambria"/>
              </a:rPr>
              <a:t>hão</a:t>
            </a:r>
            <a:r>
              <a:rPr lang="en-US" sz="2799" dirty="0">
                <a:solidFill>
                  <a:srgbClr val="000000"/>
                </a:solidFill>
                <a:latin typeface="Cambria"/>
              </a:rPr>
              <a:t> </a:t>
            </a:r>
            <a:r>
              <a:rPr lang="en-US" sz="2799" dirty="0" err="1">
                <a:solidFill>
                  <a:srgbClr val="000000"/>
                </a:solidFill>
                <a:latin typeface="Cambria"/>
              </a:rPr>
              <a:t>huyền</a:t>
            </a:r>
            <a:r>
              <a:rPr lang="en-US" sz="2799" dirty="0">
                <a:solidFill>
                  <a:srgbClr val="000000"/>
                </a:solidFill>
                <a:latin typeface="Cambria"/>
              </a:rPr>
              <a:t>. Cha </a:t>
            </a:r>
            <a:r>
              <a:rPr lang="en-US" sz="2799" dirty="0" err="1">
                <a:solidFill>
                  <a:srgbClr val="000000"/>
                </a:solidFill>
                <a:latin typeface="Cambria"/>
              </a:rPr>
              <a:t>đã</a:t>
            </a:r>
            <a:r>
              <a:rPr lang="en-US" sz="2799" dirty="0">
                <a:solidFill>
                  <a:srgbClr val="000000"/>
                </a:solidFill>
                <a:latin typeface="Cambria"/>
              </a:rPr>
              <a:t> </a:t>
            </a:r>
            <a:r>
              <a:rPr lang="en-US" sz="2799" dirty="0" err="1">
                <a:solidFill>
                  <a:srgbClr val="000000"/>
                </a:solidFill>
                <a:latin typeface="Cambria"/>
              </a:rPr>
              <a:t>sai</a:t>
            </a:r>
            <a:r>
              <a:rPr lang="en-US" sz="2799" dirty="0">
                <a:solidFill>
                  <a:srgbClr val="000000"/>
                </a:solidFill>
                <a:latin typeface="Cambria"/>
              </a:rPr>
              <a:t> </a:t>
            </a:r>
            <a:r>
              <a:rPr lang="en-US" sz="2799" dirty="0" err="1">
                <a:solidFill>
                  <a:srgbClr val="000000"/>
                </a:solidFill>
                <a:latin typeface="Cambria"/>
              </a:rPr>
              <a:t>rồi</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trưởng</a:t>
            </a:r>
            <a:r>
              <a:rPr lang="en-US" sz="2799" dirty="0">
                <a:solidFill>
                  <a:srgbClr val="000000"/>
                </a:solidFill>
                <a:latin typeface="Cambria"/>
              </a:rPr>
              <a:t> </a:t>
            </a:r>
            <a:r>
              <a:rPr lang="en-US" sz="2799" dirty="0" err="1">
                <a:solidFill>
                  <a:srgbClr val="000000"/>
                </a:solidFill>
                <a:latin typeface="Cambria"/>
              </a:rPr>
              <a:t>cao</a:t>
            </a:r>
            <a:r>
              <a:rPr lang="en-US" sz="2799" dirty="0">
                <a:solidFill>
                  <a:srgbClr val="000000"/>
                </a:solidFill>
                <a:latin typeface="Cambria"/>
              </a:rPr>
              <a:t> </a:t>
            </a:r>
            <a:r>
              <a:rPr lang="en-US" sz="2799" dirty="0" err="1">
                <a:solidFill>
                  <a:srgbClr val="000000"/>
                </a:solidFill>
                <a:latin typeface="Cambria"/>
              </a:rPr>
              <a:t>lớn</a:t>
            </a:r>
            <a:r>
              <a:rPr lang="en-US" sz="2799" dirty="0">
                <a:solidFill>
                  <a:srgbClr val="000000"/>
                </a:solidFill>
                <a:latin typeface="Cambria"/>
              </a:rPr>
              <a:t> </a:t>
            </a:r>
            <a:r>
              <a:rPr lang="en-US" sz="2799" dirty="0" err="1">
                <a:solidFill>
                  <a:srgbClr val="000000"/>
                </a:solidFill>
                <a:latin typeface="Cambria"/>
              </a:rPr>
              <a:t>cũng</a:t>
            </a:r>
            <a:r>
              <a:rPr lang="en-US" sz="2799" dirty="0">
                <a:solidFill>
                  <a:srgbClr val="000000"/>
                </a:solidFill>
                <a:latin typeface="Cambria"/>
              </a:rPr>
              <a:t> </a:t>
            </a:r>
            <a:r>
              <a:rPr lang="en-US" sz="2799" dirty="0" err="1">
                <a:solidFill>
                  <a:srgbClr val="000000"/>
                </a:solidFill>
                <a:latin typeface="Cambria"/>
              </a:rPr>
              <a:t>rơi</a:t>
            </a:r>
            <a:r>
              <a:rPr lang="en-US" sz="2799" dirty="0">
                <a:solidFill>
                  <a:srgbClr val="000000"/>
                </a:solidFill>
                <a:latin typeface="Cambria"/>
              </a:rPr>
              <a:t> </a:t>
            </a:r>
            <a:r>
              <a:rPr lang="en-US" sz="2799" dirty="0" err="1">
                <a:solidFill>
                  <a:srgbClr val="000000"/>
                </a:solidFill>
                <a:latin typeface="Cambria"/>
              </a:rPr>
              <a:t>lệ</a:t>
            </a:r>
            <a:r>
              <a:rPr lang="en-US" sz="2799" dirty="0">
                <a:solidFill>
                  <a:srgbClr val="000000"/>
                </a:solidFill>
                <a:latin typeface="Cambria"/>
              </a:rPr>
              <a:t>. </a:t>
            </a:r>
            <a:r>
              <a:rPr lang="en-US" sz="2799" dirty="0" err="1">
                <a:solidFill>
                  <a:srgbClr val="000000"/>
                </a:solidFill>
                <a:latin typeface="Cambria"/>
              </a:rPr>
              <a:t>Đó</a:t>
            </a:r>
            <a:r>
              <a:rPr lang="en-US" sz="2799" dirty="0">
                <a:solidFill>
                  <a:srgbClr val="000000"/>
                </a:solidFill>
                <a:latin typeface="Cambria"/>
              </a:rPr>
              <a:t> </a:t>
            </a:r>
            <a:r>
              <a:rPr lang="en-US" sz="2799" dirty="0" err="1">
                <a:solidFill>
                  <a:srgbClr val="000000"/>
                </a:solidFill>
                <a:latin typeface="Cambria"/>
              </a:rPr>
              <a:t>là</a:t>
            </a:r>
            <a:r>
              <a:rPr lang="en-US" sz="2799" dirty="0">
                <a:solidFill>
                  <a:srgbClr val="000000"/>
                </a:solidFill>
                <a:latin typeface="Cambria"/>
              </a:rPr>
              <a:t> </a:t>
            </a:r>
            <a:r>
              <a:rPr lang="en-US" sz="2799" dirty="0" err="1">
                <a:solidFill>
                  <a:srgbClr val="000000"/>
                </a:solidFill>
                <a:latin typeface="Cambria"/>
              </a:rPr>
              <a:t>những</a:t>
            </a:r>
            <a:r>
              <a:rPr lang="en-US" sz="2799" dirty="0">
                <a:solidFill>
                  <a:srgbClr val="000000"/>
                </a:solidFill>
                <a:latin typeface="Cambria"/>
              </a:rPr>
              <a:t> </a:t>
            </a:r>
            <a:r>
              <a:rPr lang="en-US" sz="2799" dirty="0" err="1">
                <a:solidFill>
                  <a:srgbClr val="000000"/>
                </a:solidFill>
                <a:latin typeface="Cambria"/>
              </a:rPr>
              <a:t>giọt</a:t>
            </a:r>
            <a:r>
              <a:rPr lang="en-US" sz="2799" dirty="0">
                <a:solidFill>
                  <a:srgbClr val="000000"/>
                </a:solidFill>
                <a:latin typeface="Cambria"/>
              </a:rPr>
              <a:t> </a:t>
            </a:r>
            <a:r>
              <a:rPr lang="en-US" sz="2799" dirty="0" err="1">
                <a:solidFill>
                  <a:srgbClr val="000000"/>
                </a:solidFill>
                <a:latin typeface="Cambria"/>
              </a:rPr>
              <a:t>nước</a:t>
            </a:r>
            <a:r>
              <a:rPr lang="en-US" sz="2799" dirty="0">
                <a:solidFill>
                  <a:srgbClr val="000000"/>
                </a:solidFill>
                <a:latin typeface="Cambria"/>
              </a:rPr>
              <a:t> </a:t>
            </a:r>
            <a:r>
              <a:rPr lang="en-US" sz="2799" dirty="0" err="1">
                <a:solidFill>
                  <a:srgbClr val="000000"/>
                </a:solidFill>
                <a:latin typeface="Cambria"/>
              </a:rPr>
              <a:t>mắt</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a:t>
            </a:r>
            <a:r>
              <a:rPr lang="en-US" sz="2799" dirty="0" err="1">
                <a:solidFill>
                  <a:srgbClr val="000000"/>
                </a:solidFill>
                <a:latin typeface="Cambria"/>
              </a:rPr>
              <a:t>niềm</a:t>
            </a:r>
            <a:r>
              <a:rPr lang="en-US" sz="2799" dirty="0">
                <a:solidFill>
                  <a:srgbClr val="000000"/>
                </a:solidFill>
                <a:latin typeface="Cambria"/>
              </a:rPr>
              <a:t> </a:t>
            </a:r>
            <a:r>
              <a:rPr lang="en-US" sz="2799" dirty="0" err="1">
                <a:solidFill>
                  <a:srgbClr val="000000"/>
                </a:solidFill>
                <a:latin typeface="Cambria"/>
              </a:rPr>
              <a:t>tự</a:t>
            </a:r>
            <a:r>
              <a:rPr lang="en-US" sz="2799" dirty="0">
                <a:solidFill>
                  <a:srgbClr val="000000"/>
                </a:solidFill>
                <a:latin typeface="Cambria"/>
              </a:rPr>
              <a:t> </a:t>
            </a:r>
            <a:r>
              <a:rPr lang="en-US" sz="2799" dirty="0" err="1">
                <a:solidFill>
                  <a:srgbClr val="000000"/>
                </a:solidFill>
                <a:latin typeface="Cambria"/>
              </a:rPr>
              <a:t>hào</a:t>
            </a:r>
            <a:r>
              <a:rPr lang="en-US" sz="2799" dirty="0">
                <a:solidFill>
                  <a:srgbClr val="000000"/>
                </a:solidFill>
                <a:latin typeface="Cambria"/>
              </a:rPr>
              <a:t>, </a:t>
            </a:r>
            <a:r>
              <a:rPr lang="en-US" sz="2799" dirty="0" err="1">
                <a:solidFill>
                  <a:srgbClr val="000000"/>
                </a:solidFill>
                <a:latin typeface="Cambria"/>
              </a:rPr>
              <a:t>hạnh</a:t>
            </a:r>
            <a:r>
              <a:rPr lang="en-US" sz="2799" dirty="0">
                <a:solidFill>
                  <a:srgbClr val="000000"/>
                </a:solidFill>
                <a:latin typeface="Cambria"/>
              </a:rPr>
              <a:t> </a:t>
            </a:r>
            <a:r>
              <a:rPr lang="en-US" sz="2799" dirty="0" err="1">
                <a:solidFill>
                  <a:srgbClr val="000000"/>
                </a:solidFill>
                <a:latin typeface="Cambria"/>
              </a:rPr>
              <a:t>phúc</a:t>
            </a:r>
            <a:r>
              <a:rPr lang="en-US" sz="2799" dirty="0">
                <a:solidFill>
                  <a:srgbClr val="000000"/>
                </a:solidFill>
                <a:latin typeface="Cambria"/>
              </a:rPr>
              <a:t>.  </a:t>
            </a:r>
          </a:p>
          <a:p>
            <a:pPr algn="r">
              <a:lnSpc>
                <a:spcPts val="3331"/>
              </a:lnSpc>
            </a:pPr>
            <a:r>
              <a:rPr lang="en-US" sz="2799" dirty="0">
                <a:solidFill>
                  <a:srgbClr val="000000"/>
                </a:solidFill>
                <a:latin typeface="Cambria Bold Italics"/>
              </a:rPr>
              <a:t>(Theo </a:t>
            </a:r>
            <a:r>
              <a:rPr lang="en-US" sz="2799" dirty="0" err="1">
                <a:solidFill>
                  <a:srgbClr val="000000"/>
                </a:solidFill>
                <a:latin typeface="Cambria Bold Italics"/>
              </a:rPr>
              <a:t>Lô</a:t>
            </a:r>
            <a:r>
              <a:rPr lang="en-US" sz="2799" dirty="0">
                <a:solidFill>
                  <a:srgbClr val="000000"/>
                </a:solidFill>
                <a:latin typeface="Cambria Bold Italics"/>
              </a:rPr>
              <a:t> </a:t>
            </a:r>
            <a:r>
              <a:rPr lang="en-US" sz="2799" dirty="0" err="1">
                <a:solidFill>
                  <a:srgbClr val="000000"/>
                </a:solidFill>
                <a:latin typeface="Cambria Bold Italics"/>
              </a:rPr>
              <a:t>Trân</a:t>
            </a:r>
            <a:r>
              <a:rPr lang="en-US" sz="2799" dirty="0">
                <a:solidFill>
                  <a:srgbClr val="000000"/>
                </a:solidFill>
                <a:latin typeface="Cambria Bold Italics"/>
              </a:rPr>
              <a:t> </a:t>
            </a:r>
            <a:r>
              <a:rPr lang="en-US" sz="2799" dirty="0" err="1">
                <a:solidFill>
                  <a:srgbClr val="000000"/>
                </a:solidFill>
                <a:latin typeface="Cambria Bold Italics"/>
              </a:rPr>
              <a:t>Trân</a:t>
            </a:r>
            <a:r>
              <a:rPr lang="en-US" sz="2799" dirty="0">
                <a:solidFill>
                  <a:srgbClr val="000000"/>
                </a:solidFill>
                <a:latin typeface="Cambria Bold Italics"/>
              </a:rPr>
              <a:t>, </a:t>
            </a:r>
            <a:r>
              <a:rPr lang="en-US" sz="2799" dirty="0" err="1">
                <a:solidFill>
                  <a:srgbClr val="000000"/>
                </a:solidFill>
                <a:latin typeface="Cambria Bold Italics"/>
              </a:rPr>
              <a:t>Thiện</a:t>
            </a:r>
            <a:r>
              <a:rPr lang="en-US" sz="2799" dirty="0">
                <a:solidFill>
                  <a:srgbClr val="000000"/>
                </a:solidFill>
                <a:latin typeface="Cambria Bold Italics"/>
              </a:rPr>
              <a:t> Minh </a:t>
            </a:r>
            <a:r>
              <a:rPr lang="en-US" sz="2799" dirty="0" err="1">
                <a:solidFill>
                  <a:srgbClr val="000000"/>
                </a:solidFill>
                <a:latin typeface="Cambria Bold Italics"/>
              </a:rPr>
              <a:t>dịch</a:t>
            </a:r>
            <a:r>
              <a:rPr lang="en-US" sz="2799" dirty="0">
                <a:solidFill>
                  <a:srgbClr val="000000"/>
                </a:solidFill>
                <a:latin typeface="Cambria Bold Italics"/>
              </a:rPr>
              <a:t>)</a:t>
            </a:r>
          </a:p>
          <a:p>
            <a:pPr algn="r">
              <a:lnSpc>
                <a:spcPts val="3331"/>
              </a:lnSpc>
            </a:pPr>
            <a:endParaRPr lang="en-US" sz="2799" dirty="0">
              <a:solidFill>
                <a:srgbClr val="000000"/>
              </a:solidFill>
              <a:latin typeface="Cambria Bold Italics"/>
            </a:endParaRPr>
          </a:p>
        </p:txBody>
      </p:sp>
      <p:pic>
        <p:nvPicPr>
          <p:cNvPr id="16" name="Picture 15"/>
          <p:cNvPicPr>
            <a:picLocks noChangeAspect="1"/>
          </p:cNvPicPr>
          <p:nvPr/>
        </p:nvPicPr>
        <p:blipFill>
          <a:blip r:embed="rId8"/>
          <a:stretch>
            <a:fillRect/>
          </a:stretch>
        </p:blipFill>
        <p:spPr>
          <a:xfrm>
            <a:off x="14951602" y="-147034"/>
            <a:ext cx="2840982" cy="2048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0000"/>
            </a:blip>
            <a:stretch>
              <a:fillRect l="-7017" t="-4462" r="-2861" b="-5416"/>
            </a:stretch>
          </a:blipFill>
        </p:spPr>
      </p:sp>
      <p:grpSp>
        <p:nvGrpSpPr>
          <p:cNvPr id="3" name="Group 3"/>
          <p:cNvGrpSpPr/>
          <p:nvPr/>
        </p:nvGrpSpPr>
        <p:grpSpPr>
          <a:xfrm>
            <a:off x="-231140" y="4330729"/>
            <a:ext cx="18750280" cy="3978081"/>
            <a:chOff x="0" y="0"/>
            <a:chExt cx="25000373" cy="5304109"/>
          </a:xfrm>
        </p:grpSpPr>
        <p:sp>
          <p:nvSpPr>
            <p:cNvPr id="4" name="Freeform 4"/>
            <p:cNvSpPr/>
            <p:nvPr/>
          </p:nvSpPr>
          <p:spPr>
            <a:xfrm>
              <a:off x="0" y="0"/>
              <a:ext cx="11196008" cy="5304109"/>
            </a:xfrm>
            <a:custGeom>
              <a:avLst/>
              <a:gdLst/>
              <a:ahLst/>
              <a:cxnLst/>
              <a:rect l="l" t="t" r="r" b="b"/>
              <a:pathLst>
                <a:path w="11196008" h="5304109">
                  <a:moveTo>
                    <a:pt x="0" y="0"/>
                  </a:moveTo>
                  <a:lnTo>
                    <a:pt x="11196008" y="0"/>
                  </a:lnTo>
                  <a:lnTo>
                    <a:pt x="11196008" y="5304109"/>
                  </a:lnTo>
                  <a:lnTo>
                    <a:pt x="0" y="5304109"/>
                  </a:lnTo>
                  <a:lnTo>
                    <a:pt x="0" y="0"/>
                  </a:lnTo>
                  <a:close/>
                </a:path>
              </a:pathLst>
            </a:custGeom>
            <a:blipFill>
              <a:blip r:embed="rId3"/>
              <a:stretch>
                <a:fillRect/>
              </a:stretch>
            </a:blipFill>
          </p:spPr>
        </p:sp>
        <p:sp>
          <p:nvSpPr>
            <p:cNvPr id="5" name="Freeform 5"/>
            <p:cNvSpPr/>
            <p:nvPr/>
          </p:nvSpPr>
          <p:spPr>
            <a:xfrm>
              <a:off x="10304517" y="0"/>
              <a:ext cx="11196008" cy="5304109"/>
            </a:xfrm>
            <a:custGeom>
              <a:avLst/>
              <a:gdLst/>
              <a:ahLst/>
              <a:cxnLst/>
              <a:rect l="l" t="t" r="r" b="b"/>
              <a:pathLst>
                <a:path w="11196008" h="5304109">
                  <a:moveTo>
                    <a:pt x="0" y="0"/>
                  </a:moveTo>
                  <a:lnTo>
                    <a:pt x="11196007" y="0"/>
                  </a:lnTo>
                  <a:lnTo>
                    <a:pt x="11196007" y="5304109"/>
                  </a:lnTo>
                  <a:lnTo>
                    <a:pt x="0" y="5304109"/>
                  </a:lnTo>
                  <a:lnTo>
                    <a:pt x="0" y="0"/>
                  </a:lnTo>
                  <a:close/>
                </a:path>
              </a:pathLst>
            </a:custGeom>
            <a:blipFill>
              <a:blip r:embed="rId3"/>
              <a:stretch>
                <a:fillRect/>
              </a:stretch>
            </a:blipFill>
          </p:spPr>
        </p:sp>
        <p:sp>
          <p:nvSpPr>
            <p:cNvPr id="6" name="Freeform 6"/>
            <p:cNvSpPr/>
            <p:nvPr/>
          </p:nvSpPr>
          <p:spPr>
            <a:xfrm>
              <a:off x="21004581" y="0"/>
              <a:ext cx="3995792" cy="5304109"/>
            </a:xfrm>
            <a:custGeom>
              <a:avLst/>
              <a:gdLst/>
              <a:ahLst/>
              <a:cxnLst/>
              <a:rect l="l" t="t" r="r" b="b"/>
              <a:pathLst>
                <a:path w="3995792" h="5304109">
                  <a:moveTo>
                    <a:pt x="0" y="0"/>
                  </a:moveTo>
                  <a:lnTo>
                    <a:pt x="3995792" y="0"/>
                  </a:lnTo>
                  <a:lnTo>
                    <a:pt x="3995792" y="5304109"/>
                  </a:lnTo>
                  <a:lnTo>
                    <a:pt x="0" y="5304109"/>
                  </a:lnTo>
                  <a:lnTo>
                    <a:pt x="0" y="0"/>
                  </a:lnTo>
                  <a:close/>
                </a:path>
              </a:pathLst>
            </a:custGeom>
            <a:blipFill>
              <a:blip r:embed="rId3"/>
              <a:stretch>
                <a:fillRect r="-180194"/>
              </a:stretch>
            </a:blipFill>
          </p:spPr>
        </p:sp>
      </p:grpSp>
      <p:sp>
        <p:nvSpPr>
          <p:cNvPr id="7" name="Freeform 7"/>
          <p:cNvSpPr/>
          <p:nvPr/>
        </p:nvSpPr>
        <p:spPr>
          <a:xfrm>
            <a:off x="-1778469" y="6545373"/>
            <a:ext cx="21273109" cy="3855928"/>
          </a:xfrm>
          <a:custGeom>
            <a:avLst/>
            <a:gdLst/>
            <a:ahLst/>
            <a:cxnLst/>
            <a:rect l="l" t="t" r="r" b="b"/>
            <a:pathLst>
              <a:path w="21273109" h="8653631">
                <a:moveTo>
                  <a:pt x="0" y="0"/>
                </a:moveTo>
                <a:lnTo>
                  <a:pt x="21273108" y="0"/>
                </a:lnTo>
                <a:lnTo>
                  <a:pt x="21273108" y="8653631"/>
                </a:lnTo>
                <a:lnTo>
                  <a:pt x="0" y="8653631"/>
                </a:lnTo>
                <a:lnTo>
                  <a:pt x="0" y="0"/>
                </a:lnTo>
                <a:close/>
              </a:path>
            </a:pathLst>
          </a:custGeom>
          <a:blipFill>
            <a:blip r:embed="rId4"/>
            <a:srcRect/>
            <a:stretch>
              <a:fillRect l="-17516" r="-17516" b="-124424"/>
            </a:stretch>
          </a:blipFill>
        </p:spPr>
      </p:sp>
      <p:sp>
        <p:nvSpPr>
          <p:cNvPr id="8" name="Freeform 8"/>
          <p:cNvSpPr/>
          <p:nvPr/>
        </p:nvSpPr>
        <p:spPr>
          <a:xfrm>
            <a:off x="-4258123" y="-2460873"/>
            <a:ext cx="12224750" cy="13333061"/>
          </a:xfrm>
          <a:custGeom>
            <a:avLst/>
            <a:gdLst/>
            <a:ahLst/>
            <a:cxnLst/>
            <a:rect l="l" t="t" r="r" b="b"/>
            <a:pathLst>
              <a:path w="12224750" h="13333061">
                <a:moveTo>
                  <a:pt x="0" y="0"/>
                </a:moveTo>
                <a:lnTo>
                  <a:pt x="12224751" y="0"/>
                </a:lnTo>
                <a:lnTo>
                  <a:pt x="12224751" y="13333061"/>
                </a:lnTo>
                <a:lnTo>
                  <a:pt x="0" y="13333061"/>
                </a:lnTo>
                <a:lnTo>
                  <a:pt x="0" y="0"/>
                </a:lnTo>
                <a:close/>
              </a:path>
            </a:pathLst>
          </a:custGeom>
          <a:blipFill>
            <a:blip r:embed="rId5"/>
            <a:stretch>
              <a:fillRect/>
            </a:stretch>
          </a:blipFill>
        </p:spPr>
      </p:sp>
      <p:sp>
        <p:nvSpPr>
          <p:cNvPr id="9" name="Freeform 9"/>
          <p:cNvSpPr/>
          <p:nvPr/>
        </p:nvSpPr>
        <p:spPr>
          <a:xfrm>
            <a:off x="11766834" y="-1015003"/>
            <a:ext cx="8232227" cy="12037049"/>
          </a:xfrm>
          <a:custGeom>
            <a:avLst/>
            <a:gdLst/>
            <a:ahLst/>
            <a:cxnLst/>
            <a:rect l="l" t="t" r="r" b="b"/>
            <a:pathLst>
              <a:path w="8232227" h="12037049">
                <a:moveTo>
                  <a:pt x="0" y="0"/>
                </a:moveTo>
                <a:lnTo>
                  <a:pt x="8232227" y="0"/>
                </a:lnTo>
                <a:lnTo>
                  <a:pt x="8232227" y="12037049"/>
                </a:lnTo>
                <a:lnTo>
                  <a:pt x="0" y="12037049"/>
                </a:lnTo>
                <a:lnTo>
                  <a:pt x="0" y="0"/>
                </a:lnTo>
                <a:close/>
              </a:path>
            </a:pathLst>
          </a:custGeom>
          <a:blipFill>
            <a:blip r:embed="rId5"/>
            <a:stretch>
              <a:fillRect t="-19770" r="-69301" b="-6513"/>
            </a:stretch>
          </a:blipFill>
        </p:spPr>
      </p:sp>
      <p:sp>
        <p:nvSpPr>
          <p:cNvPr id="10" name="Freeform 10"/>
          <p:cNvSpPr/>
          <p:nvPr/>
        </p:nvSpPr>
        <p:spPr>
          <a:xfrm>
            <a:off x="14270216" y="7634482"/>
            <a:ext cx="5512504" cy="4251519"/>
          </a:xfrm>
          <a:custGeom>
            <a:avLst/>
            <a:gdLst/>
            <a:ahLst/>
            <a:cxnLst/>
            <a:rect l="l" t="t" r="r" b="b"/>
            <a:pathLst>
              <a:path w="5512504" h="4251519">
                <a:moveTo>
                  <a:pt x="0" y="0"/>
                </a:moveTo>
                <a:lnTo>
                  <a:pt x="5512503" y="0"/>
                </a:lnTo>
                <a:lnTo>
                  <a:pt x="5512503" y="4251519"/>
                </a:lnTo>
                <a:lnTo>
                  <a:pt x="0" y="4251519"/>
                </a:lnTo>
                <a:lnTo>
                  <a:pt x="0" y="0"/>
                </a:lnTo>
                <a:close/>
              </a:path>
            </a:pathLst>
          </a:custGeom>
          <a:blipFill>
            <a:blip r:embed="rId6"/>
            <a:stretch>
              <a:fillRect/>
            </a:stretch>
          </a:blipFill>
        </p:spPr>
      </p:sp>
      <p:sp>
        <p:nvSpPr>
          <p:cNvPr id="11" name="Freeform 11"/>
          <p:cNvSpPr/>
          <p:nvPr/>
        </p:nvSpPr>
        <p:spPr>
          <a:xfrm>
            <a:off x="-1778469" y="7634482"/>
            <a:ext cx="4392303" cy="3387564"/>
          </a:xfrm>
          <a:custGeom>
            <a:avLst/>
            <a:gdLst/>
            <a:ahLst/>
            <a:cxnLst/>
            <a:rect l="l" t="t" r="r" b="b"/>
            <a:pathLst>
              <a:path w="4392303" h="3387564">
                <a:moveTo>
                  <a:pt x="0" y="0"/>
                </a:moveTo>
                <a:lnTo>
                  <a:pt x="4392303" y="0"/>
                </a:lnTo>
                <a:lnTo>
                  <a:pt x="4392303" y="3387564"/>
                </a:lnTo>
                <a:lnTo>
                  <a:pt x="0" y="3387564"/>
                </a:lnTo>
                <a:lnTo>
                  <a:pt x="0" y="0"/>
                </a:lnTo>
                <a:close/>
              </a:path>
            </a:pathLst>
          </a:custGeom>
          <a:blipFill>
            <a:blip r:embed="rId6"/>
            <a:stretch>
              <a:fillRect/>
            </a:stretch>
          </a:blipFill>
        </p:spPr>
      </p:sp>
      <p:grpSp>
        <p:nvGrpSpPr>
          <p:cNvPr id="21" name="Group 20"/>
          <p:cNvGrpSpPr/>
          <p:nvPr/>
        </p:nvGrpSpPr>
        <p:grpSpPr>
          <a:xfrm>
            <a:off x="6381478" y="355062"/>
            <a:ext cx="5843272" cy="1593444"/>
            <a:chOff x="5374273" y="468674"/>
            <a:chExt cx="5843272" cy="1593444"/>
          </a:xfrm>
        </p:grpSpPr>
        <p:grpSp>
          <p:nvGrpSpPr>
            <p:cNvPr id="17" name="Group 24"/>
            <p:cNvGrpSpPr/>
            <p:nvPr/>
          </p:nvGrpSpPr>
          <p:grpSpPr>
            <a:xfrm>
              <a:off x="5374273" y="545795"/>
              <a:ext cx="5843272" cy="1516323"/>
              <a:chOff x="0" y="0"/>
              <a:chExt cx="2736421" cy="749111"/>
            </a:xfrm>
          </p:grpSpPr>
          <p:sp>
            <p:nvSpPr>
              <p:cNvPr id="18" name="Freeform 25"/>
              <p:cNvSpPr/>
              <p:nvPr/>
            </p:nvSpPr>
            <p:spPr>
              <a:xfrm>
                <a:off x="0" y="0"/>
                <a:ext cx="2736421" cy="749111"/>
              </a:xfrm>
              <a:custGeom>
                <a:avLst/>
                <a:gdLst/>
                <a:ahLst/>
                <a:cxnLst/>
                <a:rect l="l" t="t" r="r" b="b"/>
                <a:pathLst>
                  <a:path w="2736421" h="749111">
                    <a:moveTo>
                      <a:pt x="44277" y="0"/>
                    </a:moveTo>
                    <a:lnTo>
                      <a:pt x="2692144" y="0"/>
                    </a:lnTo>
                    <a:cubicBezTo>
                      <a:pt x="2703887" y="0"/>
                      <a:pt x="2715149" y="4665"/>
                      <a:pt x="2723453" y="12968"/>
                    </a:cubicBezTo>
                    <a:cubicBezTo>
                      <a:pt x="2731757" y="21272"/>
                      <a:pt x="2736421" y="32534"/>
                      <a:pt x="2736421" y="44277"/>
                    </a:cubicBezTo>
                    <a:lnTo>
                      <a:pt x="2736421" y="704834"/>
                    </a:lnTo>
                    <a:cubicBezTo>
                      <a:pt x="2736421" y="716577"/>
                      <a:pt x="2731757" y="727839"/>
                      <a:pt x="2723453" y="736143"/>
                    </a:cubicBezTo>
                    <a:cubicBezTo>
                      <a:pt x="2715149" y="744446"/>
                      <a:pt x="2703887" y="749111"/>
                      <a:pt x="2692144" y="749111"/>
                    </a:cubicBezTo>
                    <a:lnTo>
                      <a:pt x="44277" y="749111"/>
                    </a:lnTo>
                    <a:cubicBezTo>
                      <a:pt x="32534" y="749111"/>
                      <a:pt x="21272" y="744446"/>
                      <a:pt x="12968" y="736143"/>
                    </a:cubicBezTo>
                    <a:cubicBezTo>
                      <a:pt x="4665" y="727839"/>
                      <a:pt x="0" y="716577"/>
                      <a:pt x="0" y="704834"/>
                    </a:cubicBezTo>
                    <a:lnTo>
                      <a:pt x="0" y="44277"/>
                    </a:lnTo>
                    <a:cubicBezTo>
                      <a:pt x="0" y="32534"/>
                      <a:pt x="4665" y="21272"/>
                      <a:pt x="12968" y="12968"/>
                    </a:cubicBezTo>
                    <a:cubicBezTo>
                      <a:pt x="21272" y="4665"/>
                      <a:pt x="32534" y="0"/>
                      <a:pt x="44277" y="0"/>
                    </a:cubicBezTo>
                    <a:close/>
                  </a:path>
                </a:pathLst>
              </a:custGeom>
              <a:solidFill>
                <a:srgbClr val="FFFFFF"/>
              </a:solidFill>
              <a:ln w="38100" cap="rnd">
                <a:solidFill>
                  <a:srgbClr val="000000"/>
                </a:solidFill>
                <a:prstDash val="solid"/>
                <a:round/>
              </a:ln>
            </p:spPr>
          </p:sp>
          <p:sp>
            <p:nvSpPr>
              <p:cNvPr id="19" name="TextBox 2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19"/>
            <p:cNvSpPr txBox="1"/>
            <p:nvPr/>
          </p:nvSpPr>
          <p:spPr>
            <a:xfrm>
              <a:off x="6083869" y="468674"/>
              <a:ext cx="4326826" cy="1569660"/>
            </a:xfrm>
            <a:prstGeom prst="rect">
              <a:avLst/>
            </a:prstGeom>
            <a:noFill/>
          </p:spPr>
          <p:txBody>
            <a:bodyPr wrap="none" rtlCol="0">
              <a:spAutoFit/>
            </a:bodyPr>
            <a:lstStyle/>
            <a:p>
              <a:r>
                <a:rPr lang="en-US" sz="9600" b="1" dirty="0">
                  <a:solidFill>
                    <a:schemeClr val="accent2">
                      <a:lumMod val="75000"/>
                    </a:schemeClr>
                  </a:solidFill>
                  <a:latin typeface="DaddysGirl" panose="02000603000000000000" pitchFamily="2" charset="0"/>
                  <a:ea typeface="DaddysGirl" panose="02000603000000000000" pitchFamily="2" charset="0"/>
                </a:rPr>
                <a:t>Chia </a:t>
              </a:r>
              <a:r>
                <a:rPr lang="en-US" sz="9600" b="1" dirty="0" err="1">
                  <a:solidFill>
                    <a:schemeClr val="accent2">
                      <a:lumMod val="75000"/>
                    </a:schemeClr>
                  </a:solidFill>
                  <a:latin typeface="DaddysGirl" panose="02000603000000000000" pitchFamily="2" charset="0"/>
                  <a:ea typeface="DaddysGirl" panose="02000603000000000000" pitchFamily="2" charset="0"/>
                </a:rPr>
                <a:t>đoạn</a:t>
              </a:r>
              <a:endParaRPr lang="en-US" sz="9600" b="1" dirty="0">
                <a:solidFill>
                  <a:schemeClr val="accent2">
                    <a:lumMod val="75000"/>
                  </a:schemeClr>
                </a:solidFill>
                <a:latin typeface="DaddysGirl" panose="02000603000000000000" pitchFamily="2" charset="0"/>
                <a:ea typeface="DaddysGirl" panose="02000603000000000000" pitchFamily="2" charset="0"/>
              </a:endParaRPr>
            </a:p>
          </p:txBody>
        </p:sp>
      </p:grpSp>
      <p:grpSp>
        <p:nvGrpSpPr>
          <p:cNvPr id="44" name="Group 43"/>
          <p:cNvGrpSpPr/>
          <p:nvPr/>
        </p:nvGrpSpPr>
        <p:grpSpPr>
          <a:xfrm>
            <a:off x="2677559" y="2702362"/>
            <a:ext cx="13082296" cy="2349778"/>
            <a:chOff x="3101670" y="2566501"/>
            <a:chExt cx="13082296" cy="2349778"/>
          </a:xfrm>
        </p:grpSpPr>
        <p:grpSp>
          <p:nvGrpSpPr>
            <p:cNvPr id="22" name="Group 3"/>
            <p:cNvGrpSpPr/>
            <p:nvPr/>
          </p:nvGrpSpPr>
          <p:grpSpPr>
            <a:xfrm>
              <a:off x="4800600" y="2747202"/>
              <a:ext cx="11383366" cy="2169077"/>
              <a:chOff x="0" y="0"/>
              <a:chExt cx="1541211" cy="1286114"/>
            </a:xfrm>
          </p:grpSpPr>
          <p:sp>
            <p:nvSpPr>
              <p:cNvPr id="23" name="Freeform 4"/>
              <p:cNvSpPr/>
              <p:nvPr/>
            </p:nvSpPr>
            <p:spPr>
              <a:xfrm>
                <a:off x="0" y="0"/>
                <a:ext cx="1541211" cy="1286114"/>
              </a:xfrm>
              <a:custGeom>
                <a:avLst/>
                <a:gdLst/>
                <a:ahLst/>
                <a:cxnLst/>
                <a:rect l="l" t="t" r="r" b="b"/>
                <a:pathLst>
                  <a:path w="1541211" h="1286114">
                    <a:moveTo>
                      <a:pt x="78614" y="0"/>
                    </a:moveTo>
                    <a:lnTo>
                      <a:pt x="1462596" y="0"/>
                    </a:lnTo>
                    <a:cubicBezTo>
                      <a:pt x="1506014" y="0"/>
                      <a:pt x="1541211" y="35197"/>
                      <a:pt x="1541211" y="78614"/>
                    </a:cubicBezTo>
                    <a:lnTo>
                      <a:pt x="1541211" y="1207500"/>
                    </a:lnTo>
                    <a:cubicBezTo>
                      <a:pt x="1541211" y="1250917"/>
                      <a:pt x="1506014" y="1286114"/>
                      <a:pt x="1462596" y="1286114"/>
                    </a:cubicBezTo>
                    <a:lnTo>
                      <a:pt x="78614" y="1286114"/>
                    </a:lnTo>
                    <a:cubicBezTo>
                      <a:pt x="35197" y="1286114"/>
                      <a:pt x="0" y="1250917"/>
                      <a:pt x="0" y="1207500"/>
                    </a:cubicBezTo>
                    <a:lnTo>
                      <a:pt x="0" y="78614"/>
                    </a:lnTo>
                    <a:cubicBezTo>
                      <a:pt x="0" y="35197"/>
                      <a:pt x="35197" y="0"/>
                      <a:pt x="78614" y="0"/>
                    </a:cubicBezTo>
                    <a:close/>
                  </a:path>
                </a:pathLst>
              </a:custGeom>
              <a:solidFill>
                <a:srgbClr val="FFFFFF"/>
              </a:solidFill>
              <a:ln w="38100" cap="rnd">
                <a:solidFill>
                  <a:srgbClr val="000000"/>
                </a:solidFill>
                <a:prstDash val="solid"/>
                <a:round/>
              </a:ln>
            </p:spPr>
          </p:sp>
          <p:sp>
            <p:nvSpPr>
              <p:cNvPr id="24"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1" name="Rectangle 30"/>
            <p:cNvSpPr/>
            <p:nvPr/>
          </p:nvSpPr>
          <p:spPr>
            <a:xfrm>
              <a:off x="5108562" y="3601472"/>
              <a:ext cx="11075404" cy="830997"/>
            </a:xfrm>
            <a:prstGeom prst="rect">
              <a:avLst/>
            </a:prstGeom>
          </p:spPr>
          <p:txBody>
            <a:bodyPr wrap="none">
              <a:spAutoFit/>
            </a:bodyPr>
            <a:lstStyle/>
            <a:p>
              <a:r>
                <a:rPr lang="en-US" sz="4800" i="1" dirty="0" err="1">
                  <a:solidFill>
                    <a:schemeClr val="accent2">
                      <a:lumMod val="75000"/>
                    </a:schemeClr>
                  </a:solidFill>
                  <a:latin typeface="Cambria" panose="02040503050406030204" pitchFamily="18" charset="0"/>
                  <a:ea typeface="Cambria" panose="02040503050406030204" pitchFamily="18" charset="0"/>
                </a:rPr>
                <a:t>Từ</a:t>
              </a:r>
              <a:r>
                <a:rPr lang="en-US" sz="4800" i="1" dirty="0">
                  <a:solidFill>
                    <a:schemeClr val="accent2">
                      <a:lumMod val="75000"/>
                    </a:schemeClr>
                  </a:solidFill>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đầu</a:t>
              </a:r>
              <a:r>
                <a:rPr lang="en-US" sz="4800" i="1" dirty="0">
                  <a:solidFill>
                    <a:schemeClr val="accent2">
                      <a:lumMod val="75000"/>
                    </a:schemeClr>
                  </a:solidFill>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đến</a:t>
              </a:r>
              <a:r>
                <a:rPr lang="en-US" sz="4800" dirty="0">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hễ</a:t>
              </a:r>
              <a:r>
                <a:rPr lang="en-US" sz="4800" i="1" dirty="0">
                  <a:solidFill>
                    <a:schemeClr val="accent2">
                      <a:lumMod val="75000"/>
                    </a:schemeClr>
                  </a:solidFill>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mở</a:t>
              </a:r>
              <a:r>
                <a:rPr lang="en-US" sz="4800" i="1" dirty="0">
                  <a:solidFill>
                    <a:schemeClr val="accent2">
                      <a:lumMod val="75000"/>
                    </a:schemeClr>
                  </a:solidFill>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mắt</a:t>
              </a:r>
              <a:r>
                <a:rPr lang="en-US" sz="4800" i="1" dirty="0">
                  <a:solidFill>
                    <a:schemeClr val="accent2">
                      <a:lumMod val="75000"/>
                    </a:schemeClr>
                  </a:solidFill>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là</a:t>
              </a:r>
              <a:r>
                <a:rPr lang="en-US" sz="4800" i="1" dirty="0">
                  <a:solidFill>
                    <a:schemeClr val="accent2">
                      <a:lumMod val="75000"/>
                    </a:schemeClr>
                  </a:solidFill>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nhìn</a:t>
              </a:r>
              <a:r>
                <a:rPr lang="en-US" sz="4800" i="1" dirty="0">
                  <a:solidFill>
                    <a:schemeClr val="accent2">
                      <a:lumMod val="75000"/>
                    </a:schemeClr>
                  </a:solidFill>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thấy</a:t>
              </a:r>
              <a:r>
                <a:rPr lang="en-US" sz="4800" i="1" dirty="0">
                  <a:solidFill>
                    <a:schemeClr val="accent2">
                      <a:lumMod val="75000"/>
                    </a:schemeClr>
                  </a:solidFill>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chúng</a:t>
              </a:r>
              <a:r>
                <a:rPr lang="en-US" sz="4800" i="1" dirty="0">
                  <a:solidFill>
                    <a:schemeClr val="accent2">
                      <a:lumMod val="75000"/>
                    </a:schemeClr>
                  </a:solidFill>
                  <a:latin typeface="Cambria" panose="02040503050406030204" pitchFamily="18" charset="0"/>
                  <a:ea typeface="Cambria" panose="02040503050406030204" pitchFamily="18" charset="0"/>
                </a:rPr>
                <a:t>.</a:t>
              </a:r>
              <a:endParaRPr lang="en-US" sz="2000" dirty="0">
                <a:solidFill>
                  <a:schemeClr val="accent2">
                    <a:lumMod val="75000"/>
                  </a:schemeClr>
                </a:solidFill>
                <a:latin typeface="Cambria" panose="02040503050406030204" pitchFamily="18" charset="0"/>
                <a:ea typeface="Cambria" panose="02040503050406030204" pitchFamily="18" charset="0"/>
              </a:endParaRPr>
            </a:p>
          </p:txBody>
        </p:sp>
        <p:grpSp>
          <p:nvGrpSpPr>
            <p:cNvPr id="33" name="Group 8"/>
            <p:cNvGrpSpPr/>
            <p:nvPr/>
          </p:nvGrpSpPr>
          <p:grpSpPr>
            <a:xfrm>
              <a:off x="3101670" y="2566501"/>
              <a:ext cx="2433651" cy="966602"/>
              <a:chOff x="0" y="0"/>
              <a:chExt cx="640962" cy="254578"/>
            </a:xfrm>
          </p:grpSpPr>
          <p:sp>
            <p:nvSpPr>
              <p:cNvPr id="34" name="Freeform 9"/>
              <p:cNvSpPr/>
              <p:nvPr/>
            </p:nvSpPr>
            <p:spPr>
              <a:xfrm>
                <a:off x="0" y="0"/>
                <a:ext cx="640962" cy="254578"/>
              </a:xfrm>
              <a:custGeom>
                <a:avLst/>
                <a:gdLst/>
                <a:ahLst/>
                <a:cxnLst/>
                <a:rect l="l" t="t" r="r" b="b"/>
                <a:pathLst>
                  <a:path w="640962" h="254578">
                    <a:moveTo>
                      <a:pt x="127289" y="0"/>
                    </a:moveTo>
                    <a:lnTo>
                      <a:pt x="513672" y="0"/>
                    </a:lnTo>
                    <a:cubicBezTo>
                      <a:pt x="547432" y="0"/>
                      <a:pt x="579808" y="13411"/>
                      <a:pt x="603679" y="37282"/>
                    </a:cubicBezTo>
                    <a:cubicBezTo>
                      <a:pt x="627551" y="61153"/>
                      <a:pt x="640962" y="93530"/>
                      <a:pt x="640962" y="127289"/>
                    </a:cubicBezTo>
                    <a:lnTo>
                      <a:pt x="640962" y="127289"/>
                    </a:lnTo>
                    <a:cubicBezTo>
                      <a:pt x="640962" y="161048"/>
                      <a:pt x="627551" y="193425"/>
                      <a:pt x="603679" y="217296"/>
                    </a:cubicBezTo>
                    <a:cubicBezTo>
                      <a:pt x="579808" y="241167"/>
                      <a:pt x="547432" y="254578"/>
                      <a:pt x="513672" y="254578"/>
                    </a:cubicBezTo>
                    <a:lnTo>
                      <a:pt x="127289" y="254578"/>
                    </a:lnTo>
                    <a:cubicBezTo>
                      <a:pt x="93530" y="254578"/>
                      <a:pt x="61153" y="241167"/>
                      <a:pt x="37282" y="217296"/>
                    </a:cubicBezTo>
                    <a:cubicBezTo>
                      <a:pt x="13411" y="193425"/>
                      <a:pt x="0" y="161048"/>
                      <a:pt x="0" y="127289"/>
                    </a:cubicBezTo>
                    <a:lnTo>
                      <a:pt x="0" y="127289"/>
                    </a:lnTo>
                    <a:cubicBezTo>
                      <a:pt x="0" y="93530"/>
                      <a:pt x="13411" y="61153"/>
                      <a:pt x="37282" y="37282"/>
                    </a:cubicBezTo>
                    <a:cubicBezTo>
                      <a:pt x="61153" y="13411"/>
                      <a:pt x="93530" y="0"/>
                      <a:pt x="127289" y="0"/>
                    </a:cubicBezTo>
                    <a:close/>
                  </a:path>
                </a:pathLst>
              </a:custGeom>
              <a:solidFill>
                <a:srgbClr val="ED9488"/>
              </a:solidFill>
              <a:ln w="38100" cap="rnd">
                <a:solidFill>
                  <a:srgbClr val="000000"/>
                </a:solidFill>
                <a:prstDash val="solid"/>
                <a:round/>
              </a:ln>
            </p:spPr>
          </p:sp>
          <p:sp>
            <p:nvSpPr>
              <p:cNvPr id="35"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9" name="Rectangle 38"/>
            <p:cNvSpPr/>
            <p:nvPr/>
          </p:nvSpPr>
          <p:spPr>
            <a:xfrm>
              <a:off x="3350329" y="2652535"/>
              <a:ext cx="2042547" cy="830997"/>
            </a:xfrm>
            <a:prstGeom prst="rect">
              <a:avLst/>
            </a:prstGeom>
          </p:spPr>
          <p:txBody>
            <a:bodyPr wrap="none">
              <a:spAutoFit/>
            </a:bodyPr>
            <a:lstStyle/>
            <a:p>
              <a:r>
                <a:rPr lang="en-US" sz="4800" dirty="0" err="1">
                  <a:latin typeface="Cambria" panose="02040503050406030204" pitchFamily="18" charset="0"/>
                  <a:ea typeface="Cambria" panose="02040503050406030204" pitchFamily="18" charset="0"/>
                </a:rPr>
                <a:t>Đoạn</a:t>
              </a:r>
              <a:r>
                <a:rPr lang="en-US" sz="4800" dirty="0">
                  <a:latin typeface="Cambria" panose="02040503050406030204" pitchFamily="18" charset="0"/>
                  <a:ea typeface="Cambria" panose="02040503050406030204" pitchFamily="18" charset="0"/>
                </a:rPr>
                <a:t> 1</a:t>
              </a:r>
              <a:endParaRPr lang="en-US" sz="2000" dirty="0">
                <a:latin typeface="Cambria" panose="02040503050406030204" pitchFamily="18" charset="0"/>
                <a:ea typeface="Cambria" panose="02040503050406030204" pitchFamily="18" charset="0"/>
              </a:endParaRPr>
            </a:p>
          </p:txBody>
        </p:sp>
      </p:grpSp>
      <p:grpSp>
        <p:nvGrpSpPr>
          <p:cNvPr id="43" name="Group 42"/>
          <p:cNvGrpSpPr/>
          <p:nvPr/>
        </p:nvGrpSpPr>
        <p:grpSpPr>
          <a:xfrm>
            <a:off x="3576737" y="5611404"/>
            <a:ext cx="13087820" cy="2312193"/>
            <a:chOff x="3096146" y="5064959"/>
            <a:chExt cx="13087820" cy="2312193"/>
          </a:xfrm>
        </p:grpSpPr>
        <p:grpSp>
          <p:nvGrpSpPr>
            <p:cNvPr id="25" name="Group 6"/>
            <p:cNvGrpSpPr/>
            <p:nvPr/>
          </p:nvGrpSpPr>
          <p:grpSpPr>
            <a:xfrm>
              <a:off x="4797837" y="5317713"/>
              <a:ext cx="11386129" cy="2059439"/>
              <a:chOff x="0" y="0"/>
              <a:chExt cx="1541211" cy="1286114"/>
            </a:xfrm>
          </p:grpSpPr>
          <p:sp>
            <p:nvSpPr>
              <p:cNvPr id="26" name="Freeform 7"/>
              <p:cNvSpPr/>
              <p:nvPr/>
            </p:nvSpPr>
            <p:spPr>
              <a:xfrm>
                <a:off x="0" y="0"/>
                <a:ext cx="1541211" cy="1286114"/>
              </a:xfrm>
              <a:custGeom>
                <a:avLst/>
                <a:gdLst/>
                <a:ahLst/>
                <a:cxnLst/>
                <a:rect l="l" t="t" r="r" b="b"/>
                <a:pathLst>
                  <a:path w="1541211" h="1286114">
                    <a:moveTo>
                      <a:pt x="78614" y="0"/>
                    </a:moveTo>
                    <a:lnTo>
                      <a:pt x="1462596" y="0"/>
                    </a:lnTo>
                    <a:cubicBezTo>
                      <a:pt x="1506014" y="0"/>
                      <a:pt x="1541211" y="35197"/>
                      <a:pt x="1541211" y="78614"/>
                    </a:cubicBezTo>
                    <a:lnTo>
                      <a:pt x="1541211" y="1207500"/>
                    </a:lnTo>
                    <a:cubicBezTo>
                      <a:pt x="1541211" y="1250917"/>
                      <a:pt x="1506014" y="1286114"/>
                      <a:pt x="1462596" y="1286114"/>
                    </a:cubicBezTo>
                    <a:lnTo>
                      <a:pt x="78614" y="1286114"/>
                    </a:lnTo>
                    <a:cubicBezTo>
                      <a:pt x="35197" y="1286114"/>
                      <a:pt x="0" y="1250917"/>
                      <a:pt x="0" y="1207500"/>
                    </a:cubicBezTo>
                    <a:lnTo>
                      <a:pt x="0" y="78614"/>
                    </a:lnTo>
                    <a:cubicBezTo>
                      <a:pt x="0" y="35197"/>
                      <a:pt x="35197" y="0"/>
                      <a:pt x="78614" y="0"/>
                    </a:cubicBezTo>
                    <a:close/>
                  </a:path>
                </a:pathLst>
              </a:custGeom>
              <a:solidFill>
                <a:srgbClr val="FFFFFF"/>
              </a:solidFill>
              <a:ln w="38100" cap="rnd">
                <a:solidFill>
                  <a:srgbClr val="000000"/>
                </a:solidFill>
                <a:prstDash val="solid"/>
                <a:round/>
              </a:ln>
            </p:spPr>
          </p:sp>
          <p:sp>
            <p:nvSpPr>
              <p:cNvPr id="27"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2" name="Rectangle 31"/>
            <p:cNvSpPr/>
            <p:nvPr/>
          </p:nvSpPr>
          <p:spPr>
            <a:xfrm>
              <a:off x="5164498" y="6080521"/>
              <a:ext cx="6994800" cy="830997"/>
            </a:xfrm>
            <a:prstGeom prst="rect">
              <a:avLst/>
            </a:prstGeom>
          </p:spPr>
          <p:txBody>
            <a:bodyPr wrap="none">
              <a:spAutoFit/>
            </a:bodyPr>
            <a:lstStyle/>
            <a:p>
              <a:r>
                <a:rPr lang="en-US" sz="4800" i="1" dirty="0" err="1">
                  <a:solidFill>
                    <a:schemeClr val="accent2">
                      <a:lumMod val="75000"/>
                    </a:schemeClr>
                  </a:solidFill>
                  <a:latin typeface="Cambria" panose="02040503050406030204" pitchFamily="18" charset="0"/>
                  <a:ea typeface="Cambria" panose="02040503050406030204" pitchFamily="18" charset="0"/>
                </a:rPr>
                <a:t>Thời</a:t>
              </a:r>
              <a:r>
                <a:rPr lang="en-US" sz="4800" i="1" dirty="0">
                  <a:solidFill>
                    <a:schemeClr val="accent2">
                      <a:lumMod val="75000"/>
                    </a:schemeClr>
                  </a:solidFill>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gian</a:t>
              </a:r>
              <a:r>
                <a:rPr lang="en-US" sz="4800" i="1" dirty="0">
                  <a:solidFill>
                    <a:schemeClr val="accent2">
                      <a:lumMod val="75000"/>
                    </a:schemeClr>
                  </a:solidFill>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trôi</a:t>
              </a:r>
              <a:r>
                <a:rPr lang="en-US" sz="4800" i="1" dirty="0">
                  <a:solidFill>
                    <a:schemeClr val="accent2">
                      <a:lumMod val="75000"/>
                    </a:schemeClr>
                  </a:solidFill>
                  <a:latin typeface="Cambria" panose="02040503050406030204" pitchFamily="18" charset="0"/>
                  <a:ea typeface="Cambria" panose="02040503050406030204" pitchFamily="18" charset="0"/>
                </a:rPr>
                <a:t> qua </a:t>
              </a:r>
              <a:r>
                <a:rPr lang="en-US" sz="4800" dirty="0" err="1">
                  <a:latin typeface="Cambria" panose="02040503050406030204" pitchFamily="18" charset="0"/>
                  <a:ea typeface="Cambria" panose="02040503050406030204" pitchFamily="18" charset="0"/>
                </a:rPr>
                <a:t>đến</a:t>
              </a:r>
              <a:r>
                <a:rPr lang="en-US" sz="4800" dirty="0">
                  <a:latin typeface="Cambria" panose="02040503050406030204" pitchFamily="18" charset="0"/>
                  <a:ea typeface="Cambria" panose="02040503050406030204" pitchFamily="18" charset="0"/>
                </a:rPr>
                <a:t> </a:t>
              </a:r>
              <a:r>
                <a:rPr lang="en-US" sz="4800" i="1" dirty="0" err="1">
                  <a:solidFill>
                    <a:schemeClr val="accent2">
                      <a:lumMod val="75000"/>
                    </a:schemeClr>
                  </a:solidFill>
                  <a:latin typeface="Cambria" panose="02040503050406030204" pitchFamily="18" charset="0"/>
                  <a:ea typeface="Cambria" panose="02040503050406030204" pitchFamily="18" charset="0"/>
                </a:rPr>
                <a:t>hết</a:t>
              </a:r>
              <a:endParaRPr lang="en-US" sz="2000" i="1" dirty="0">
                <a:solidFill>
                  <a:schemeClr val="accent2">
                    <a:lumMod val="75000"/>
                  </a:schemeClr>
                </a:solidFill>
                <a:latin typeface="Cambria" panose="02040503050406030204" pitchFamily="18" charset="0"/>
                <a:ea typeface="Cambria" panose="02040503050406030204" pitchFamily="18" charset="0"/>
              </a:endParaRPr>
            </a:p>
          </p:txBody>
        </p:sp>
        <p:grpSp>
          <p:nvGrpSpPr>
            <p:cNvPr id="36" name="Group 17"/>
            <p:cNvGrpSpPr/>
            <p:nvPr/>
          </p:nvGrpSpPr>
          <p:grpSpPr>
            <a:xfrm>
              <a:off x="3096146" y="5064959"/>
              <a:ext cx="2433651" cy="966602"/>
              <a:chOff x="0" y="0"/>
              <a:chExt cx="640962" cy="254578"/>
            </a:xfrm>
          </p:grpSpPr>
          <p:sp>
            <p:nvSpPr>
              <p:cNvPr id="37" name="Freeform 18"/>
              <p:cNvSpPr/>
              <p:nvPr/>
            </p:nvSpPr>
            <p:spPr>
              <a:xfrm>
                <a:off x="0" y="0"/>
                <a:ext cx="640962" cy="254578"/>
              </a:xfrm>
              <a:custGeom>
                <a:avLst/>
                <a:gdLst/>
                <a:ahLst/>
                <a:cxnLst/>
                <a:rect l="l" t="t" r="r" b="b"/>
                <a:pathLst>
                  <a:path w="640962" h="254578">
                    <a:moveTo>
                      <a:pt x="127289" y="0"/>
                    </a:moveTo>
                    <a:lnTo>
                      <a:pt x="513672" y="0"/>
                    </a:lnTo>
                    <a:cubicBezTo>
                      <a:pt x="547432" y="0"/>
                      <a:pt x="579808" y="13411"/>
                      <a:pt x="603679" y="37282"/>
                    </a:cubicBezTo>
                    <a:cubicBezTo>
                      <a:pt x="627551" y="61153"/>
                      <a:pt x="640962" y="93530"/>
                      <a:pt x="640962" y="127289"/>
                    </a:cubicBezTo>
                    <a:lnTo>
                      <a:pt x="640962" y="127289"/>
                    </a:lnTo>
                    <a:cubicBezTo>
                      <a:pt x="640962" y="161048"/>
                      <a:pt x="627551" y="193425"/>
                      <a:pt x="603679" y="217296"/>
                    </a:cubicBezTo>
                    <a:cubicBezTo>
                      <a:pt x="579808" y="241167"/>
                      <a:pt x="547432" y="254578"/>
                      <a:pt x="513672" y="254578"/>
                    </a:cubicBezTo>
                    <a:lnTo>
                      <a:pt x="127289" y="254578"/>
                    </a:lnTo>
                    <a:cubicBezTo>
                      <a:pt x="93530" y="254578"/>
                      <a:pt x="61153" y="241167"/>
                      <a:pt x="37282" y="217296"/>
                    </a:cubicBezTo>
                    <a:cubicBezTo>
                      <a:pt x="13411" y="193425"/>
                      <a:pt x="0" y="161048"/>
                      <a:pt x="0" y="127289"/>
                    </a:cubicBezTo>
                    <a:lnTo>
                      <a:pt x="0" y="127289"/>
                    </a:lnTo>
                    <a:cubicBezTo>
                      <a:pt x="0" y="93530"/>
                      <a:pt x="13411" y="61153"/>
                      <a:pt x="37282" y="37282"/>
                    </a:cubicBezTo>
                    <a:cubicBezTo>
                      <a:pt x="61153" y="13411"/>
                      <a:pt x="93530" y="0"/>
                      <a:pt x="127289" y="0"/>
                    </a:cubicBezTo>
                    <a:close/>
                  </a:path>
                </a:pathLst>
              </a:custGeom>
              <a:solidFill>
                <a:srgbClr val="FFCB64"/>
              </a:solidFill>
              <a:ln w="38100" cap="rnd">
                <a:solidFill>
                  <a:srgbClr val="000000"/>
                </a:solidFill>
                <a:prstDash val="solid"/>
                <a:round/>
              </a:ln>
            </p:spPr>
          </p:sp>
          <p:sp>
            <p:nvSpPr>
              <p:cNvPr id="38"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0" name="Rectangle 39"/>
            <p:cNvSpPr/>
            <p:nvPr/>
          </p:nvSpPr>
          <p:spPr>
            <a:xfrm>
              <a:off x="3317916" y="5098418"/>
              <a:ext cx="2042547" cy="830997"/>
            </a:xfrm>
            <a:prstGeom prst="rect">
              <a:avLst/>
            </a:prstGeom>
          </p:spPr>
          <p:txBody>
            <a:bodyPr wrap="none">
              <a:spAutoFit/>
            </a:bodyPr>
            <a:lstStyle/>
            <a:p>
              <a:r>
                <a:rPr lang="en-US" sz="4800" dirty="0" err="1">
                  <a:latin typeface="Cambria" panose="02040503050406030204" pitchFamily="18" charset="0"/>
                  <a:ea typeface="Cambria" panose="02040503050406030204" pitchFamily="18" charset="0"/>
                </a:rPr>
                <a:t>Đoạn</a:t>
              </a:r>
              <a:r>
                <a:rPr lang="en-US" sz="4800" dirty="0">
                  <a:latin typeface="Cambria" panose="02040503050406030204" pitchFamily="18" charset="0"/>
                  <a:ea typeface="Cambria" panose="02040503050406030204" pitchFamily="18" charset="0"/>
                </a:rPr>
                <a:t> 2</a:t>
              </a:r>
              <a:endParaRPr lang="en-US" sz="2000" dirty="0">
                <a:latin typeface="Cambria" panose="02040503050406030204" pitchFamily="18" charset="0"/>
                <a:ea typeface="Cambria" panose="02040503050406030204" pitchFamily="18" charset="0"/>
              </a:endParaRPr>
            </a:p>
          </p:txBody>
        </p:sp>
      </p:grpSp>
      <p:pic>
        <p:nvPicPr>
          <p:cNvPr id="45" name="Picture 44"/>
          <p:cNvPicPr>
            <a:picLocks noChangeAspect="1"/>
          </p:cNvPicPr>
          <p:nvPr/>
        </p:nvPicPr>
        <p:blipFill>
          <a:blip r:embed="rId7">
            <a:extLst>
              <a:ext uri="{BEBA8EAE-BF5A-486C-A8C5-ECC9F3942E4B}">
                <a14:imgProps xmlns:a14="http://schemas.microsoft.com/office/drawing/2010/main">
                  <a14:imgLayer r:embed="rId8">
                    <a14:imgEffect>
                      <a14:backgroundRemoval t="0" b="99216" l="7266" r="100000">
                        <a14:foregroundMark x1="31142" y1="11373" x2="31142" y2="11373"/>
                        <a14:foregroundMark x1="39100" y1="39216" x2="39100" y2="39216"/>
                        <a14:foregroundMark x1="28374" y1="34902" x2="28374" y2="34902"/>
                      </a14:backgroundRemoval>
                    </a14:imgEffect>
                  </a14:imgLayer>
                </a14:imgProps>
              </a:ext>
            </a:extLst>
          </a:blip>
          <a:stretch>
            <a:fillRect/>
          </a:stretch>
        </p:blipFill>
        <p:spPr>
          <a:xfrm>
            <a:off x="14026903" y="5581809"/>
            <a:ext cx="2838324" cy="2504403"/>
          </a:xfrm>
          <a:prstGeom prst="rect">
            <a:avLst/>
          </a:prstGeom>
        </p:spPr>
      </p:pic>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backgroundRemoval t="9966" b="100000" l="9906" r="95519"/>
                    </a14:imgEffect>
                  </a14:imgLayer>
                </a14:imgProps>
              </a:ext>
            </a:extLst>
          </a:blip>
          <a:stretch>
            <a:fillRect/>
          </a:stretch>
        </p:blipFill>
        <p:spPr>
          <a:xfrm rot="20253957" flipH="1">
            <a:off x="14372936" y="1412192"/>
            <a:ext cx="3403339" cy="2335782"/>
          </a:xfrm>
          <a:prstGeom prst="rect">
            <a:avLst/>
          </a:prstGeom>
        </p:spPr>
      </p:pic>
    </p:spTree>
    <p:extLst>
      <p:ext uri="{BB962C8B-B14F-4D97-AF65-F5344CB8AC3E}">
        <p14:creationId xmlns:p14="http://schemas.microsoft.com/office/powerpoint/2010/main" val="2425549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ppt_x"/>
                                          </p:val>
                                        </p:tav>
                                        <p:tav tm="100000">
                                          <p:val>
                                            <p:strVal val="#ppt_x"/>
                                          </p:val>
                                        </p:tav>
                                      </p:tavLst>
                                    </p:anim>
                                    <p:anim calcmode="lin" valueType="num">
                                      <p:cBhvr additive="base">
                                        <p:cTn id="1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ppt_x"/>
                                          </p:val>
                                        </p:tav>
                                        <p:tav tm="100000">
                                          <p:val>
                                            <p:strVal val="#ppt_x"/>
                                          </p:val>
                                        </p:tav>
                                      </p:tavLst>
                                    </p:anim>
                                    <p:anim calcmode="lin" valueType="num">
                                      <p:cBhvr additive="base">
                                        <p:cTn id="23" dur="500" fill="hold"/>
                                        <p:tgtEl>
                                          <p:spTgt spid="4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ppt_x"/>
                                          </p:val>
                                        </p:tav>
                                        <p:tav tm="100000">
                                          <p:val>
                                            <p:strVal val="#ppt_x"/>
                                          </p:val>
                                        </p:tav>
                                      </p:tavLst>
                                    </p:anim>
                                    <p:anim calcmode="lin" valueType="num">
                                      <p:cBhvr additive="base">
                                        <p:cTn id="2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50000"/>
            </a:blip>
            <a:stretch>
              <a:fillRect l="-7017" t="-4462" r="-2861" b="-5416"/>
            </a:stretch>
          </a:blipFill>
        </p:spPr>
      </p:sp>
      <p:grpSp>
        <p:nvGrpSpPr>
          <p:cNvPr id="3" name="Group 3"/>
          <p:cNvGrpSpPr/>
          <p:nvPr/>
        </p:nvGrpSpPr>
        <p:grpSpPr>
          <a:xfrm>
            <a:off x="-231140" y="4330729"/>
            <a:ext cx="18750280" cy="3978081"/>
            <a:chOff x="0" y="0"/>
            <a:chExt cx="25000373" cy="5304109"/>
          </a:xfrm>
        </p:grpSpPr>
        <p:sp>
          <p:nvSpPr>
            <p:cNvPr id="4" name="Freeform 4"/>
            <p:cNvSpPr/>
            <p:nvPr/>
          </p:nvSpPr>
          <p:spPr>
            <a:xfrm>
              <a:off x="0" y="0"/>
              <a:ext cx="11196008" cy="5304109"/>
            </a:xfrm>
            <a:custGeom>
              <a:avLst/>
              <a:gdLst/>
              <a:ahLst/>
              <a:cxnLst/>
              <a:rect l="l" t="t" r="r" b="b"/>
              <a:pathLst>
                <a:path w="11196008" h="5304109">
                  <a:moveTo>
                    <a:pt x="0" y="0"/>
                  </a:moveTo>
                  <a:lnTo>
                    <a:pt x="11196008" y="0"/>
                  </a:lnTo>
                  <a:lnTo>
                    <a:pt x="11196008" y="5304109"/>
                  </a:lnTo>
                  <a:lnTo>
                    <a:pt x="0" y="5304109"/>
                  </a:lnTo>
                  <a:lnTo>
                    <a:pt x="0" y="0"/>
                  </a:lnTo>
                  <a:close/>
                </a:path>
              </a:pathLst>
            </a:custGeom>
            <a:blipFill>
              <a:blip r:embed="rId5"/>
              <a:stretch>
                <a:fillRect/>
              </a:stretch>
            </a:blipFill>
          </p:spPr>
        </p:sp>
        <p:sp>
          <p:nvSpPr>
            <p:cNvPr id="5" name="Freeform 5"/>
            <p:cNvSpPr/>
            <p:nvPr/>
          </p:nvSpPr>
          <p:spPr>
            <a:xfrm>
              <a:off x="10304517" y="0"/>
              <a:ext cx="11196008" cy="5304109"/>
            </a:xfrm>
            <a:custGeom>
              <a:avLst/>
              <a:gdLst/>
              <a:ahLst/>
              <a:cxnLst/>
              <a:rect l="l" t="t" r="r" b="b"/>
              <a:pathLst>
                <a:path w="11196008" h="5304109">
                  <a:moveTo>
                    <a:pt x="0" y="0"/>
                  </a:moveTo>
                  <a:lnTo>
                    <a:pt x="11196007" y="0"/>
                  </a:lnTo>
                  <a:lnTo>
                    <a:pt x="11196007" y="5304109"/>
                  </a:lnTo>
                  <a:lnTo>
                    <a:pt x="0" y="5304109"/>
                  </a:lnTo>
                  <a:lnTo>
                    <a:pt x="0" y="0"/>
                  </a:lnTo>
                  <a:close/>
                </a:path>
              </a:pathLst>
            </a:custGeom>
            <a:blipFill>
              <a:blip r:embed="rId5"/>
              <a:stretch>
                <a:fillRect/>
              </a:stretch>
            </a:blipFill>
          </p:spPr>
        </p:sp>
        <p:sp>
          <p:nvSpPr>
            <p:cNvPr id="6" name="Freeform 6"/>
            <p:cNvSpPr/>
            <p:nvPr/>
          </p:nvSpPr>
          <p:spPr>
            <a:xfrm>
              <a:off x="21004581" y="0"/>
              <a:ext cx="3995792" cy="5304109"/>
            </a:xfrm>
            <a:custGeom>
              <a:avLst/>
              <a:gdLst/>
              <a:ahLst/>
              <a:cxnLst/>
              <a:rect l="l" t="t" r="r" b="b"/>
              <a:pathLst>
                <a:path w="3995792" h="5304109">
                  <a:moveTo>
                    <a:pt x="0" y="0"/>
                  </a:moveTo>
                  <a:lnTo>
                    <a:pt x="3995792" y="0"/>
                  </a:lnTo>
                  <a:lnTo>
                    <a:pt x="3995792" y="5304109"/>
                  </a:lnTo>
                  <a:lnTo>
                    <a:pt x="0" y="5304109"/>
                  </a:lnTo>
                  <a:lnTo>
                    <a:pt x="0" y="0"/>
                  </a:lnTo>
                  <a:close/>
                </a:path>
              </a:pathLst>
            </a:custGeom>
            <a:blipFill>
              <a:blip r:embed="rId5"/>
              <a:stretch>
                <a:fillRect r="-180194"/>
              </a:stretch>
            </a:blipFill>
          </p:spPr>
        </p:sp>
      </p:grpSp>
      <p:sp>
        <p:nvSpPr>
          <p:cNvPr id="7" name="Freeform 7"/>
          <p:cNvSpPr/>
          <p:nvPr/>
        </p:nvSpPr>
        <p:spPr>
          <a:xfrm>
            <a:off x="-76200" y="5905500"/>
            <a:ext cx="18592800" cy="4419601"/>
          </a:xfrm>
          <a:custGeom>
            <a:avLst/>
            <a:gdLst/>
            <a:ahLst/>
            <a:cxnLst/>
            <a:rect l="l" t="t" r="r" b="b"/>
            <a:pathLst>
              <a:path w="21273109" h="8653631">
                <a:moveTo>
                  <a:pt x="0" y="0"/>
                </a:moveTo>
                <a:lnTo>
                  <a:pt x="21273108" y="0"/>
                </a:lnTo>
                <a:lnTo>
                  <a:pt x="21273108" y="8653631"/>
                </a:lnTo>
                <a:lnTo>
                  <a:pt x="0" y="8653631"/>
                </a:lnTo>
                <a:lnTo>
                  <a:pt x="0" y="0"/>
                </a:lnTo>
                <a:close/>
              </a:path>
            </a:pathLst>
          </a:custGeom>
          <a:blipFill>
            <a:blip r:embed="rId6"/>
            <a:srcRect/>
            <a:stretch>
              <a:fillRect l="-29197" t="14478" r="-25300" b="-110278"/>
            </a:stretch>
          </a:blipFill>
        </p:spPr>
      </p:sp>
      <p:sp>
        <p:nvSpPr>
          <p:cNvPr id="8" name="Freeform 8"/>
          <p:cNvSpPr/>
          <p:nvPr/>
        </p:nvSpPr>
        <p:spPr>
          <a:xfrm>
            <a:off x="-1" y="-114300"/>
            <a:ext cx="7966627" cy="10986488"/>
          </a:xfrm>
          <a:custGeom>
            <a:avLst/>
            <a:gdLst/>
            <a:ahLst/>
            <a:cxnLst/>
            <a:rect l="l" t="t" r="r" b="b"/>
            <a:pathLst>
              <a:path w="12224750" h="13333061">
                <a:moveTo>
                  <a:pt x="0" y="0"/>
                </a:moveTo>
                <a:lnTo>
                  <a:pt x="12224751" y="0"/>
                </a:lnTo>
                <a:lnTo>
                  <a:pt x="12224751" y="13333061"/>
                </a:lnTo>
                <a:lnTo>
                  <a:pt x="0" y="13333061"/>
                </a:lnTo>
                <a:lnTo>
                  <a:pt x="0" y="0"/>
                </a:lnTo>
                <a:close/>
              </a:path>
            </a:pathLst>
          </a:custGeom>
          <a:blipFill>
            <a:blip r:embed="rId7"/>
            <a:srcRect/>
            <a:stretch>
              <a:fillRect l="-53450" t="-21357" b="-2"/>
            </a:stretch>
          </a:blipFill>
        </p:spPr>
      </p:sp>
      <p:sp>
        <p:nvSpPr>
          <p:cNvPr id="9" name="Freeform 9"/>
          <p:cNvSpPr/>
          <p:nvPr/>
        </p:nvSpPr>
        <p:spPr>
          <a:xfrm>
            <a:off x="11766835" y="-38100"/>
            <a:ext cx="6597365" cy="10363200"/>
          </a:xfrm>
          <a:custGeom>
            <a:avLst/>
            <a:gdLst/>
            <a:ahLst/>
            <a:cxnLst/>
            <a:rect l="l" t="t" r="r" b="b"/>
            <a:pathLst>
              <a:path w="8232227" h="12037049">
                <a:moveTo>
                  <a:pt x="0" y="0"/>
                </a:moveTo>
                <a:lnTo>
                  <a:pt x="8232227" y="0"/>
                </a:lnTo>
                <a:lnTo>
                  <a:pt x="8232227" y="12037049"/>
                </a:lnTo>
                <a:lnTo>
                  <a:pt x="0" y="12037049"/>
                </a:lnTo>
                <a:lnTo>
                  <a:pt x="0" y="0"/>
                </a:lnTo>
                <a:close/>
              </a:path>
            </a:pathLst>
          </a:custGeom>
          <a:blipFill>
            <a:blip r:embed="rId7"/>
            <a:srcRect/>
            <a:stretch>
              <a:fillRect l="1" t="-32393" r="-111255" b="-14287"/>
            </a:stretch>
          </a:blipFill>
        </p:spPr>
      </p:sp>
      <p:sp>
        <p:nvSpPr>
          <p:cNvPr id="10" name="Freeform 10"/>
          <p:cNvSpPr/>
          <p:nvPr/>
        </p:nvSpPr>
        <p:spPr>
          <a:xfrm>
            <a:off x="14270216" y="7634482"/>
            <a:ext cx="5512504" cy="4251519"/>
          </a:xfrm>
          <a:custGeom>
            <a:avLst/>
            <a:gdLst/>
            <a:ahLst/>
            <a:cxnLst/>
            <a:rect l="l" t="t" r="r" b="b"/>
            <a:pathLst>
              <a:path w="5512504" h="4251519">
                <a:moveTo>
                  <a:pt x="0" y="0"/>
                </a:moveTo>
                <a:lnTo>
                  <a:pt x="5512503" y="0"/>
                </a:lnTo>
                <a:lnTo>
                  <a:pt x="5512503" y="4251519"/>
                </a:lnTo>
                <a:lnTo>
                  <a:pt x="0" y="4251519"/>
                </a:lnTo>
                <a:lnTo>
                  <a:pt x="0" y="0"/>
                </a:lnTo>
                <a:close/>
              </a:path>
            </a:pathLst>
          </a:custGeom>
          <a:blipFill>
            <a:blip r:embed="rId8"/>
            <a:stretch>
              <a:fillRect/>
            </a:stretch>
          </a:blipFill>
        </p:spPr>
      </p:sp>
      <p:sp>
        <p:nvSpPr>
          <p:cNvPr id="11" name="Freeform 11"/>
          <p:cNvSpPr/>
          <p:nvPr/>
        </p:nvSpPr>
        <p:spPr>
          <a:xfrm>
            <a:off x="-1778469" y="7634482"/>
            <a:ext cx="4392303" cy="3387564"/>
          </a:xfrm>
          <a:custGeom>
            <a:avLst/>
            <a:gdLst/>
            <a:ahLst/>
            <a:cxnLst/>
            <a:rect l="l" t="t" r="r" b="b"/>
            <a:pathLst>
              <a:path w="4392303" h="3387564">
                <a:moveTo>
                  <a:pt x="0" y="0"/>
                </a:moveTo>
                <a:lnTo>
                  <a:pt x="4392303" y="0"/>
                </a:lnTo>
                <a:lnTo>
                  <a:pt x="4392303" y="3387564"/>
                </a:lnTo>
                <a:lnTo>
                  <a:pt x="0" y="3387564"/>
                </a:lnTo>
                <a:lnTo>
                  <a:pt x="0" y="0"/>
                </a:lnTo>
                <a:close/>
              </a:path>
            </a:pathLst>
          </a:custGeom>
          <a:blipFill>
            <a:blip r:embed="rId8"/>
            <a:stretch>
              <a:fillRect/>
            </a:stretch>
          </a:blipFill>
        </p:spPr>
      </p:sp>
      <p:grpSp>
        <p:nvGrpSpPr>
          <p:cNvPr id="12" name="Group 12"/>
          <p:cNvGrpSpPr/>
          <p:nvPr/>
        </p:nvGrpSpPr>
        <p:grpSpPr>
          <a:xfrm>
            <a:off x="417682" y="244098"/>
            <a:ext cx="17514585" cy="9765165"/>
            <a:chOff x="0" y="0"/>
            <a:chExt cx="4612895" cy="2571895"/>
          </a:xfrm>
        </p:grpSpPr>
        <p:sp>
          <p:nvSpPr>
            <p:cNvPr id="13" name="Freeform 13"/>
            <p:cNvSpPr/>
            <p:nvPr/>
          </p:nvSpPr>
          <p:spPr>
            <a:xfrm>
              <a:off x="0" y="0"/>
              <a:ext cx="4612895" cy="2571895"/>
            </a:xfrm>
            <a:custGeom>
              <a:avLst/>
              <a:gdLst/>
              <a:ahLst/>
              <a:cxnLst/>
              <a:rect l="l" t="t" r="r" b="b"/>
              <a:pathLst>
                <a:path w="4612895" h="2571895">
                  <a:moveTo>
                    <a:pt x="0" y="0"/>
                  </a:moveTo>
                  <a:lnTo>
                    <a:pt x="4612895" y="0"/>
                  </a:lnTo>
                  <a:lnTo>
                    <a:pt x="4612895" y="2571895"/>
                  </a:lnTo>
                  <a:lnTo>
                    <a:pt x="0" y="2571895"/>
                  </a:lnTo>
                  <a:close/>
                </a:path>
              </a:pathLst>
            </a:custGeom>
            <a:solidFill>
              <a:srgbClr val="FFFF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7" name="Rectangle 16"/>
          <p:cNvSpPr/>
          <p:nvPr/>
        </p:nvSpPr>
        <p:spPr>
          <a:xfrm>
            <a:off x="417682" y="647700"/>
            <a:ext cx="17514585" cy="4572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0425" y="5219700"/>
            <a:ext cx="17514585" cy="47990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670036" y="234573"/>
            <a:ext cx="17068743" cy="10490581"/>
          </a:xfrm>
          <a:prstGeom prst="rect">
            <a:avLst/>
          </a:prstGeom>
        </p:spPr>
        <p:txBody>
          <a:bodyPr lIns="0" tIns="0" rIns="0" bIns="0" rtlCol="0" anchor="t">
            <a:spAutoFit/>
          </a:bodyPr>
          <a:lstStyle/>
          <a:p>
            <a:pPr algn="ctr">
              <a:lnSpc>
                <a:spcPts val="3331"/>
              </a:lnSpc>
            </a:pPr>
            <a:r>
              <a:rPr lang="en-US" sz="2799" spc="78" dirty="0">
                <a:solidFill>
                  <a:schemeClr val="accent5">
                    <a:lumMod val="75000"/>
                  </a:schemeClr>
                </a:solidFill>
                <a:latin typeface="Cambria Bold"/>
              </a:rPr>
              <a:t>CON TRAI NGƯỜI LÀM VƯỜN</a:t>
            </a:r>
          </a:p>
          <a:p>
            <a:pPr algn="just">
              <a:lnSpc>
                <a:spcPts val="3331"/>
              </a:lnSpc>
            </a:pPr>
            <a:r>
              <a:rPr lang="en-US" sz="2799" dirty="0">
                <a:solidFill>
                  <a:srgbClr val="000000"/>
                </a:solidFill>
                <a:latin typeface="Cambria"/>
              </a:rPr>
              <a:t>        </a:t>
            </a:r>
            <a:r>
              <a:rPr lang="en-US" sz="2799" dirty="0" err="1">
                <a:solidFill>
                  <a:srgbClr val="000000"/>
                </a:solidFill>
                <a:latin typeface="Cambria"/>
              </a:rPr>
              <a:t>Có</a:t>
            </a:r>
            <a:r>
              <a:rPr lang="en-US" sz="2799" dirty="0">
                <a:solidFill>
                  <a:srgbClr val="000000"/>
                </a:solidFill>
                <a:latin typeface="Cambria"/>
              </a:rPr>
              <a:t> </a:t>
            </a:r>
            <a:r>
              <a:rPr lang="en-US" sz="2799" dirty="0" err="1">
                <a:solidFill>
                  <a:srgbClr val="000000"/>
                </a:solidFill>
                <a:latin typeface="Cambria"/>
              </a:rPr>
              <a:t>một</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bé</a:t>
            </a:r>
            <a:r>
              <a:rPr lang="en-US" sz="2799" dirty="0">
                <a:solidFill>
                  <a:srgbClr val="000000"/>
                </a:solidFill>
                <a:latin typeface="Cambria"/>
              </a:rPr>
              <a:t> </a:t>
            </a:r>
            <a:r>
              <a:rPr lang="en-US" sz="2799" dirty="0" err="1">
                <a:solidFill>
                  <a:srgbClr val="000000"/>
                </a:solidFill>
                <a:latin typeface="Cambria"/>
              </a:rPr>
              <a:t>vô</a:t>
            </a:r>
            <a:r>
              <a:rPr lang="en-US" sz="2799" dirty="0">
                <a:solidFill>
                  <a:srgbClr val="000000"/>
                </a:solidFill>
                <a:latin typeface="Cambria"/>
              </a:rPr>
              <a:t> </a:t>
            </a:r>
            <a:r>
              <a:rPr lang="en-US" sz="2799" dirty="0" err="1">
                <a:solidFill>
                  <a:srgbClr val="000000"/>
                </a:solidFill>
                <a:latin typeface="Cambria"/>
              </a:rPr>
              <a:t>cùng</a:t>
            </a:r>
            <a:r>
              <a:rPr lang="en-US" sz="2799" dirty="0">
                <a:solidFill>
                  <a:srgbClr val="000000"/>
                </a:solidFill>
                <a:latin typeface="Cambria"/>
              </a:rPr>
              <a:t> </a:t>
            </a:r>
            <a:r>
              <a:rPr lang="en-US" sz="2799" dirty="0" err="1">
                <a:solidFill>
                  <a:srgbClr val="000000"/>
                </a:solidFill>
                <a:latin typeface="Cambria"/>
              </a:rPr>
              <a:t>yêu</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biết</a:t>
            </a:r>
            <a:r>
              <a:rPr lang="en-US" sz="2799" dirty="0">
                <a:solidFill>
                  <a:srgbClr val="000000"/>
                </a:solidFill>
                <a:latin typeface="Cambria"/>
              </a:rPr>
              <a:t> </a:t>
            </a:r>
            <a:r>
              <a:rPr lang="en-US" sz="2799" dirty="0" err="1">
                <a:solidFill>
                  <a:srgbClr val="000000"/>
                </a:solidFill>
                <a:latin typeface="Cambria"/>
              </a:rPr>
              <a:t>đến</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 qua </a:t>
            </a:r>
            <a:r>
              <a:rPr lang="en-US" sz="2799" dirty="0" err="1">
                <a:solidFill>
                  <a:srgbClr val="000000"/>
                </a:solidFill>
                <a:latin typeface="Cambria"/>
              </a:rPr>
              <a:t>sách</a:t>
            </a:r>
            <a:r>
              <a:rPr lang="en-US" sz="2799" dirty="0">
                <a:solidFill>
                  <a:srgbClr val="000000"/>
                </a:solidFill>
                <a:latin typeface="Cambria"/>
              </a:rPr>
              <a:t> </a:t>
            </a:r>
            <a:r>
              <a:rPr lang="en-US" sz="2799" dirty="0" err="1">
                <a:solidFill>
                  <a:srgbClr val="000000"/>
                </a:solidFill>
                <a:latin typeface="Cambria"/>
              </a:rPr>
              <a:t>báo</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nói</a:t>
            </a:r>
            <a:r>
              <a:rPr lang="en-US" sz="2799" dirty="0">
                <a:solidFill>
                  <a:srgbClr val="000000"/>
                </a:solidFill>
                <a:latin typeface="Cambria"/>
              </a:rPr>
              <a:t> </a:t>
            </a:r>
            <a:r>
              <a:rPr lang="en-US" sz="2799" dirty="0" err="1">
                <a:solidFill>
                  <a:srgbClr val="000000"/>
                </a:solidFill>
                <a:latin typeface="Cambria"/>
              </a:rPr>
              <a:t>với</a:t>
            </a:r>
            <a:r>
              <a:rPr lang="en-US" sz="2799" dirty="0">
                <a:solidFill>
                  <a:srgbClr val="000000"/>
                </a:solidFill>
                <a:latin typeface="Cambria"/>
              </a:rPr>
              <a:t> cha:</a:t>
            </a:r>
          </a:p>
          <a:p>
            <a:pPr algn="just">
              <a:lnSpc>
                <a:spcPts val="3331"/>
              </a:lnSpc>
            </a:pPr>
            <a:r>
              <a:rPr lang="en-US" sz="2799" dirty="0">
                <a:solidFill>
                  <a:srgbClr val="000000"/>
                </a:solidFill>
                <a:latin typeface="Cambria"/>
              </a:rPr>
              <a:t>       - Con </a:t>
            </a:r>
            <a:r>
              <a:rPr lang="en-US" sz="2799" dirty="0" err="1">
                <a:solidFill>
                  <a:srgbClr val="000000"/>
                </a:solidFill>
                <a:latin typeface="Cambria"/>
              </a:rPr>
              <a:t>muốn</a:t>
            </a:r>
            <a:r>
              <a:rPr lang="en-US" sz="2799" dirty="0">
                <a:solidFill>
                  <a:srgbClr val="000000"/>
                </a:solidFill>
                <a:latin typeface="Cambria"/>
              </a:rPr>
              <a:t> </a:t>
            </a:r>
            <a:r>
              <a:rPr lang="en-US" sz="2799" dirty="0" err="1">
                <a:solidFill>
                  <a:srgbClr val="000000"/>
                </a:solidFill>
                <a:latin typeface="Cambria"/>
              </a:rPr>
              <a:t>trở</a:t>
            </a:r>
            <a:r>
              <a:rPr lang="en-US" sz="2799" dirty="0">
                <a:solidFill>
                  <a:srgbClr val="000000"/>
                </a:solidFill>
                <a:latin typeface="Cambria"/>
              </a:rPr>
              <a:t> </a:t>
            </a:r>
            <a:r>
              <a:rPr lang="en-US" sz="2799" dirty="0" err="1">
                <a:solidFill>
                  <a:srgbClr val="000000"/>
                </a:solidFill>
                <a:latin typeface="Cambria"/>
              </a:rPr>
              <a:t>thành</a:t>
            </a: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trưởng</a:t>
            </a:r>
            <a:r>
              <a:rPr lang="en-US" sz="2799" dirty="0">
                <a:solidFill>
                  <a:srgbClr val="000000"/>
                </a:solidFill>
                <a:latin typeface="Cambria"/>
              </a:rPr>
              <a:t>.</a:t>
            </a:r>
          </a:p>
          <a:p>
            <a:pPr algn="just">
              <a:lnSpc>
                <a:spcPts val="3331"/>
              </a:lnSpc>
            </a:pPr>
            <a:r>
              <a:rPr lang="en-US" sz="2799" dirty="0">
                <a:solidFill>
                  <a:srgbClr val="000000"/>
                </a:solidFill>
                <a:latin typeface="Cambria"/>
              </a:rPr>
              <a:t>       - Con </a:t>
            </a:r>
            <a:r>
              <a:rPr lang="en-US" sz="2799" dirty="0" err="1">
                <a:solidFill>
                  <a:srgbClr val="000000"/>
                </a:solidFill>
                <a:latin typeface="Cambria"/>
              </a:rPr>
              <a:t>trai</a:t>
            </a:r>
            <a:r>
              <a:rPr lang="en-US" sz="2799" dirty="0">
                <a:solidFill>
                  <a:srgbClr val="000000"/>
                </a:solidFill>
                <a:latin typeface="Cambria"/>
              </a:rPr>
              <a:t>, cha </a:t>
            </a:r>
            <a:r>
              <a:rPr lang="en-US" sz="2799" dirty="0" err="1">
                <a:solidFill>
                  <a:srgbClr val="000000"/>
                </a:solidFill>
                <a:latin typeface="Cambria"/>
              </a:rPr>
              <a:t>mong</a:t>
            </a:r>
            <a:r>
              <a:rPr lang="en-US" sz="2799" dirty="0">
                <a:solidFill>
                  <a:srgbClr val="000000"/>
                </a:solidFill>
                <a:latin typeface="Cambria"/>
              </a:rPr>
              <a:t> con </a:t>
            </a:r>
            <a:r>
              <a:rPr lang="en-US" sz="2799" dirty="0" err="1">
                <a:solidFill>
                  <a:srgbClr val="000000"/>
                </a:solidFill>
                <a:latin typeface="Cambria"/>
              </a:rPr>
              <a:t>trở</a:t>
            </a:r>
            <a:r>
              <a:rPr lang="en-US" sz="2799" dirty="0">
                <a:solidFill>
                  <a:srgbClr val="000000"/>
                </a:solidFill>
                <a:latin typeface="Cambria"/>
              </a:rPr>
              <a:t> </a:t>
            </a:r>
            <a:r>
              <a:rPr lang="en-US" sz="2799" dirty="0" err="1">
                <a:solidFill>
                  <a:srgbClr val="000000"/>
                </a:solidFill>
                <a:latin typeface="Cambria"/>
              </a:rPr>
              <a:t>thành</a:t>
            </a:r>
            <a:r>
              <a:rPr lang="en-US" sz="2799" dirty="0">
                <a:solidFill>
                  <a:srgbClr val="000000"/>
                </a:solidFill>
                <a:latin typeface="Cambria"/>
              </a:rPr>
              <a:t> </a:t>
            </a:r>
            <a:r>
              <a:rPr lang="en-US" sz="2799" dirty="0" err="1">
                <a:solidFill>
                  <a:srgbClr val="000000"/>
                </a:solidFill>
                <a:latin typeface="Cambria"/>
              </a:rPr>
              <a:t>người</a:t>
            </a:r>
            <a:r>
              <a:rPr lang="en-US" sz="2799" dirty="0">
                <a:solidFill>
                  <a:srgbClr val="000000"/>
                </a:solidFill>
                <a:latin typeface="Cambria"/>
              </a:rPr>
              <a:t> </a:t>
            </a:r>
            <a:r>
              <a:rPr lang="en-US" sz="2799" dirty="0" err="1">
                <a:solidFill>
                  <a:srgbClr val="000000"/>
                </a:solidFill>
                <a:latin typeface="Cambria"/>
              </a:rPr>
              <a:t>làm</a:t>
            </a:r>
            <a:r>
              <a:rPr lang="en-US" sz="2799" dirty="0">
                <a:solidFill>
                  <a:srgbClr val="000000"/>
                </a:solidFill>
                <a:latin typeface="Cambria"/>
              </a:rPr>
              <a:t> </a:t>
            </a:r>
            <a:r>
              <a:rPr lang="en-US" sz="2799" dirty="0" err="1">
                <a:solidFill>
                  <a:srgbClr val="000000"/>
                </a:solidFill>
                <a:latin typeface="Cambria"/>
              </a:rPr>
              <a:t>vườn</a:t>
            </a:r>
            <a:r>
              <a:rPr lang="en-US" sz="2799" dirty="0">
                <a:solidFill>
                  <a:srgbClr val="000000"/>
                </a:solidFill>
                <a:latin typeface="Cambria"/>
              </a:rPr>
              <a:t> </a:t>
            </a:r>
            <a:r>
              <a:rPr lang="en-US" sz="2799" dirty="0" err="1">
                <a:solidFill>
                  <a:srgbClr val="000000"/>
                </a:solidFill>
                <a:latin typeface="Cambria"/>
              </a:rPr>
              <a:t>giống</a:t>
            </a:r>
            <a:r>
              <a:rPr lang="en-US" sz="2799" dirty="0">
                <a:solidFill>
                  <a:srgbClr val="000000"/>
                </a:solidFill>
                <a:latin typeface="Cambria"/>
              </a:rPr>
              <a:t> cha. − </a:t>
            </a:r>
            <a:r>
              <a:rPr lang="en-US" sz="2799" dirty="0" err="1">
                <a:solidFill>
                  <a:srgbClr val="000000"/>
                </a:solidFill>
                <a:latin typeface="Cambria"/>
              </a:rPr>
              <a:t>Người</a:t>
            </a:r>
            <a:r>
              <a:rPr lang="en-US" sz="2799" dirty="0">
                <a:solidFill>
                  <a:srgbClr val="000000"/>
                </a:solidFill>
                <a:latin typeface="Cambria"/>
              </a:rPr>
              <a:t> cha </a:t>
            </a:r>
            <a:r>
              <a:rPr lang="en-US" sz="2799" dirty="0" err="1">
                <a:solidFill>
                  <a:srgbClr val="000000"/>
                </a:solidFill>
                <a:latin typeface="Cambria"/>
              </a:rPr>
              <a:t>nói</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Để</a:t>
            </a:r>
            <a:r>
              <a:rPr lang="en-US" sz="2799" dirty="0">
                <a:solidFill>
                  <a:srgbClr val="000000"/>
                </a:solidFill>
                <a:latin typeface="Cambria"/>
              </a:rPr>
              <a:t> con </a:t>
            </a:r>
            <a:r>
              <a:rPr lang="en-US" sz="2799" dirty="0" err="1">
                <a:solidFill>
                  <a:srgbClr val="000000"/>
                </a:solidFill>
                <a:latin typeface="Cambria"/>
              </a:rPr>
              <a:t>kế</a:t>
            </a:r>
            <a:r>
              <a:rPr lang="en-US" sz="2799" dirty="0">
                <a:solidFill>
                  <a:srgbClr val="000000"/>
                </a:solidFill>
                <a:latin typeface="Cambria"/>
              </a:rPr>
              <a:t> </a:t>
            </a:r>
            <a:r>
              <a:rPr lang="en-US" sz="2799" dirty="0" err="1">
                <a:solidFill>
                  <a:srgbClr val="000000"/>
                </a:solidFill>
                <a:latin typeface="Cambria"/>
              </a:rPr>
              <a:t>thừa</a:t>
            </a:r>
            <a:r>
              <a:rPr lang="en-US" sz="2799" dirty="0">
                <a:solidFill>
                  <a:srgbClr val="000000"/>
                </a:solidFill>
                <a:latin typeface="Cambria"/>
              </a:rPr>
              <a:t> </a:t>
            </a:r>
            <a:r>
              <a:rPr lang="en-US" sz="2799" dirty="0" err="1">
                <a:solidFill>
                  <a:srgbClr val="000000"/>
                </a:solidFill>
                <a:latin typeface="Cambria"/>
              </a:rPr>
              <a:t>công</a:t>
            </a:r>
            <a:r>
              <a:rPr lang="en-US" sz="2799" dirty="0">
                <a:solidFill>
                  <a:srgbClr val="000000"/>
                </a:solidFill>
                <a:latin typeface="Cambria"/>
              </a:rPr>
              <a:t> </a:t>
            </a:r>
            <a:r>
              <a:rPr lang="en-US" sz="2799" dirty="0" err="1">
                <a:solidFill>
                  <a:srgbClr val="000000"/>
                </a:solidFill>
                <a:latin typeface="Cambria"/>
              </a:rPr>
              <a:t>việc</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a:t>
            </a:r>
            <a:r>
              <a:rPr lang="en-US" sz="2799" dirty="0" err="1">
                <a:solidFill>
                  <a:srgbClr val="000000"/>
                </a:solidFill>
                <a:latin typeface="Cambria"/>
              </a:rPr>
              <a:t>mình</a:t>
            </a:r>
            <a:r>
              <a:rPr lang="en-US" sz="2799" dirty="0">
                <a:solidFill>
                  <a:srgbClr val="000000"/>
                </a:solidFill>
                <a:latin typeface="Cambria"/>
              </a:rPr>
              <a:t>, </a:t>
            </a:r>
            <a:r>
              <a:rPr lang="en-US" sz="2799" dirty="0" err="1">
                <a:solidFill>
                  <a:srgbClr val="000000"/>
                </a:solidFill>
                <a:latin typeface="Cambria"/>
              </a:rPr>
              <a:t>ngày</a:t>
            </a:r>
            <a:r>
              <a:rPr lang="en-US" sz="2799" dirty="0">
                <a:solidFill>
                  <a:srgbClr val="000000"/>
                </a:solidFill>
                <a:latin typeface="Cambria"/>
              </a:rPr>
              <a:t> </a:t>
            </a:r>
            <a:r>
              <a:rPr lang="en-US" sz="2799" dirty="0" err="1">
                <a:solidFill>
                  <a:srgbClr val="000000"/>
                </a:solidFill>
                <a:latin typeface="Cambria"/>
              </a:rPr>
              <a:t>nào</a:t>
            </a:r>
            <a:r>
              <a:rPr lang="en-US" sz="2799" dirty="0">
                <a:solidFill>
                  <a:srgbClr val="000000"/>
                </a:solidFill>
                <a:latin typeface="Cambria"/>
              </a:rPr>
              <a:t> </a:t>
            </a:r>
            <a:r>
              <a:rPr lang="en-US" sz="2799" dirty="0" err="1">
                <a:solidFill>
                  <a:srgbClr val="000000"/>
                </a:solidFill>
                <a:latin typeface="Cambria"/>
              </a:rPr>
              <a:t>ông</a:t>
            </a:r>
            <a:r>
              <a:rPr lang="en-US" sz="2799" dirty="0">
                <a:solidFill>
                  <a:srgbClr val="000000"/>
                </a:solidFill>
                <a:latin typeface="Cambria"/>
              </a:rPr>
              <a:t> </a:t>
            </a:r>
            <a:r>
              <a:rPr lang="en-US" sz="2799" dirty="0" err="1">
                <a:solidFill>
                  <a:srgbClr val="000000"/>
                </a:solidFill>
                <a:latin typeface="Cambria"/>
              </a:rPr>
              <a:t>cũng</a:t>
            </a:r>
            <a:r>
              <a:rPr lang="en-US" sz="2799" dirty="0">
                <a:solidFill>
                  <a:srgbClr val="000000"/>
                </a:solidFill>
                <a:latin typeface="Cambria"/>
              </a:rPr>
              <a:t> </a:t>
            </a:r>
            <a:r>
              <a:rPr lang="en-US" sz="2799" dirty="0" err="1">
                <a:solidFill>
                  <a:srgbClr val="000000"/>
                </a:solidFill>
                <a:latin typeface="Cambria"/>
              </a:rPr>
              <a:t>đưa</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ra</a:t>
            </a:r>
            <a:r>
              <a:rPr lang="en-US" sz="2799" dirty="0">
                <a:solidFill>
                  <a:srgbClr val="000000"/>
                </a:solidFill>
                <a:latin typeface="Cambria"/>
              </a:rPr>
              <a:t> </a:t>
            </a:r>
            <a:r>
              <a:rPr lang="en-US" sz="2799" dirty="0" err="1">
                <a:solidFill>
                  <a:srgbClr val="000000"/>
                </a:solidFill>
                <a:latin typeface="Cambria"/>
              </a:rPr>
              <a:t>vườn</a:t>
            </a:r>
            <a:r>
              <a:rPr lang="en-US" sz="2799" dirty="0">
                <a:solidFill>
                  <a:srgbClr val="000000"/>
                </a:solidFill>
                <a:latin typeface="Cambria"/>
              </a:rPr>
              <a:t> </a:t>
            </a:r>
            <a:r>
              <a:rPr lang="en-US" sz="2799" dirty="0" err="1">
                <a:solidFill>
                  <a:srgbClr val="000000"/>
                </a:solidFill>
                <a:latin typeface="Cambria"/>
              </a:rPr>
              <a:t>để</a:t>
            </a:r>
            <a:r>
              <a:rPr lang="en-US" sz="2799" dirty="0">
                <a:solidFill>
                  <a:srgbClr val="000000"/>
                </a:solidFill>
                <a:latin typeface="Cambria"/>
              </a:rPr>
              <a:t> </a:t>
            </a:r>
            <a:r>
              <a:rPr lang="en-US" sz="2799" dirty="0" err="1">
                <a:solidFill>
                  <a:srgbClr val="000000"/>
                </a:solidFill>
                <a:latin typeface="Cambria"/>
              </a:rPr>
              <a:t>giảng</a:t>
            </a:r>
            <a:r>
              <a:rPr lang="en-US" sz="2799" dirty="0">
                <a:solidFill>
                  <a:srgbClr val="000000"/>
                </a:solidFill>
                <a:latin typeface="Cambria"/>
              </a:rPr>
              <a:t> </a:t>
            </a:r>
            <a:r>
              <a:rPr lang="en-US" sz="2799" dirty="0" err="1">
                <a:solidFill>
                  <a:srgbClr val="000000"/>
                </a:solidFill>
                <a:latin typeface="Cambria"/>
              </a:rPr>
              <a:t>giải</a:t>
            </a:r>
            <a:r>
              <a:rPr lang="en-US" sz="2799" dirty="0">
                <a:solidFill>
                  <a:srgbClr val="000000"/>
                </a:solidFill>
                <a:latin typeface="Cambria"/>
              </a:rPr>
              <a:t> </a:t>
            </a:r>
            <a:r>
              <a:rPr lang="en-US" sz="2799" dirty="0" err="1">
                <a:solidFill>
                  <a:srgbClr val="000000"/>
                </a:solidFill>
                <a:latin typeface="Cambria"/>
              </a:rPr>
              <a:t>về</a:t>
            </a:r>
            <a:r>
              <a:rPr lang="en-US" sz="2799" dirty="0">
                <a:solidFill>
                  <a:srgbClr val="000000"/>
                </a:solidFill>
                <a:latin typeface="Cambria"/>
              </a:rPr>
              <a:t> </a:t>
            </a:r>
            <a:r>
              <a:rPr lang="en-US" sz="2799" dirty="0" err="1">
                <a:solidFill>
                  <a:srgbClr val="000000"/>
                </a:solidFill>
                <a:latin typeface="Cambria"/>
              </a:rPr>
              <a:t>các</a:t>
            </a:r>
            <a:r>
              <a:rPr lang="en-US" sz="2799" dirty="0">
                <a:solidFill>
                  <a:srgbClr val="000000"/>
                </a:solidFill>
                <a:latin typeface="Cambria"/>
              </a:rPr>
              <a:t> </a:t>
            </a:r>
            <a:r>
              <a:rPr lang="en-US" sz="2799" dirty="0" err="1">
                <a:solidFill>
                  <a:srgbClr val="000000"/>
                </a:solidFill>
                <a:latin typeface="Cambria"/>
              </a:rPr>
              <a:t>loại</a:t>
            </a:r>
            <a:r>
              <a:rPr lang="en-US" sz="2799" dirty="0">
                <a:solidFill>
                  <a:srgbClr val="000000"/>
                </a:solidFill>
                <a:latin typeface="Cambria"/>
              </a:rPr>
              <a:t> </a:t>
            </a:r>
            <a:r>
              <a:rPr lang="en-US" sz="2799" dirty="0" err="1">
                <a:solidFill>
                  <a:srgbClr val="000000"/>
                </a:solidFill>
                <a:latin typeface="Cambria"/>
              </a:rPr>
              <a:t>cây</a:t>
            </a:r>
            <a:r>
              <a:rPr lang="en-US" sz="2799" dirty="0">
                <a:solidFill>
                  <a:srgbClr val="000000"/>
                </a:solidFill>
                <a:latin typeface="Cambria"/>
              </a:rPr>
              <a:t>. </a:t>
            </a:r>
            <a:r>
              <a:rPr lang="en-US" sz="2799" dirty="0" err="1">
                <a:solidFill>
                  <a:srgbClr val="000000"/>
                </a:solidFill>
                <a:latin typeface="Cambria"/>
              </a:rPr>
              <a:t>Thấy</a:t>
            </a:r>
            <a:r>
              <a:rPr lang="en-US" sz="2799" dirty="0">
                <a:solidFill>
                  <a:srgbClr val="000000"/>
                </a:solidFill>
                <a:latin typeface="Cambria"/>
              </a:rPr>
              <a:t> con </a:t>
            </a:r>
            <a:r>
              <a:rPr lang="en-US" sz="2799" dirty="0" err="1">
                <a:solidFill>
                  <a:srgbClr val="000000"/>
                </a:solidFill>
                <a:latin typeface="Cambria"/>
              </a:rPr>
              <a:t>không</a:t>
            </a:r>
            <a:r>
              <a:rPr lang="en-US" sz="2799" dirty="0">
                <a:solidFill>
                  <a:srgbClr val="000000"/>
                </a:solidFill>
                <a:latin typeface="Cambria"/>
              </a:rPr>
              <a:t> </a:t>
            </a:r>
            <a:r>
              <a:rPr lang="en-US" sz="2799" dirty="0" err="1">
                <a:solidFill>
                  <a:srgbClr val="000000"/>
                </a:solidFill>
                <a:latin typeface="Cambria"/>
              </a:rPr>
              <a:t>chú</a:t>
            </a:r>
            <a:r>
              <a:rPr lang="en-US" sz="2799" dirty="0">
                <a:solidFill>
                  <a:srgbClr val="000000"/>
                </a:solidFill>
                <a:latin typeface="Cambria"/>
              </a:rPr>
              <a:t> ý </a:t>
            </a:r>
            <a:r>
              <a:rPr lang="en-US" sz="2799" dirty="0" err="1">
                <a:solidFill>
                  <a:srgbClr val="000000"/>
                </a:solidFill>
                <a:latin typeface="Cambria"/>
              </a:rPr>
              <a:t>nghe</a:t>
            </a:r>
            <a:r>
              <a:rPr lang="en-US" sz="2799" dirty="0">
                <a:solidFill>
                  <a:srgbClr val="000000"/>
                </a:solidFill>
                <a:latin typeface="Cambria"/>
              </a:rPr>
              <a:t>, </a:t>
            </a:r>
            <a:r>
              <a:rPr lang="en-US" sz="2799" dirty="0" err="1">
                <a:solidFill>
                  <a:srgbClr val="000000"/>
                </a:solidFill>
                <a:latin typeface="Cambria"/>
              </a:rPr>
              <a:t>ông</a:t>
            </a:r>
            <a:r>
              <a:rPr lang="en-US" sz="2799" dirty="0">
                <a:solidFill>
                  <a:srgbClr val="000000"/>
                </a:solidFill>
                <a:latin typeface="Cambria"/>
              </a:rPr>
              <a:t> </a:t>
            </a:r>
            <a:r>
              <a:rPr lang="en-US" sz="2799" dirty="0" err="1">
                <a:solidFill>
                  <a:srgbClr val="000000"/>
                </a:solidFill>
                <a:latin typeface="Cambria"/>
              </a:rPr>
              <a:t>hỏi</a:t>
            </a:r>
            <a:r>
              <a:rPr lang="en-US" sz="2799" dirty="0">
                <a:solidFill>
                  <a:srgbClr val="000000"/>
                </a:solidFill>
                <a:latin typeface="Cambria"/>
              </a:rPr>
              <a:t>: </a:t>
            </a:r>
          </a:p>
          <a:p>
            <a:pPr algn="just">
              <a:lnSpc>
                <a:spcPts val="3331"/>
              </a:lnSpc>
            </a:pPr>
            <a:r>
              <a:rPr lang="en-US" sz="2799" dirty="0">
                <a:solidFill>
                  <a:srgbClr val="000000"/>
                </a:solidFill>
                <a:latin typeface="Cambria"/>
              </a:rPr>
              <a:t>       - Con </a:t>
            </a:r>
            <a:r>
              <a:rPr lang="en-US" sz="2799" dirty="0" err="1">
                <a:solidFill>
                  <a:srgbClr val="000000"/>
                </a:solidFill>
                <a:latin typeface="Cambria"/>
              </a:rPr>
              <a:t>đang</a:t>
            </a:r>
            <a:r>
              <a:rPr lang="en-US" sz="2799" dirty="0">
                <a:solidFill>
                  <a:srgbClr val="000000"/>
                </a:solidFill>
                <a:latin typeface="Cambria"/>
              </a:rPr>
              <a:t> </a:t>
            </a:r>
            <a:r>
              <a:rPr lang="en-US" sz="2799" dirty="0" err="1">
                <a:solidFill>
                  <a:srgbClr val="000000"/>
                </a:solidFill>
                <a:latin typeface="Cambria"/>
              </a:rPr>
              <a:t>nghĩ</a:t>
            </a:r>
            <a:r>
              <a:rPr lang="en-US" sz="2799" dirty="0">
                <a:solidFill>
                  <a:srgbClr val="000000"/>
                </a:solidFill>
                <a:latin typeface="Cambria"/>
              </a:rPr>
              <a:t> </a:t>
            </a:r>
            <a:r>
              <a:rPr lang="en-US" sz="2799" dirty="0" err="1">
                <a:solidFill>
                  <a:srgbClr val="000000"/>
                </a:solidFill>
                <a:latin typeface="Cambria"/>
              </a:rPr>
              <a:t>gì</a:t>
            </a:r>
            <a:r>
              <a:rPr lang="en-US" sz="2799" dirty="0">
                <a:solidFill>
                  <a:srgbClr val="000000"/>
                </a:solidFill>
                <a:latin typeface="Cambria"/>
              </a:rPr>
              <a:t> </a:t>
            </a:r>
            <a:r>
              <a:rPr lang="en-US" sz="2799" dirty="0" err="1">
                <a:solidFill>
                  <a:srgbClr val="000000"/>
                </a:solidFill>
                <a:latin typeface="Cambria"/>
              </a:rPr>
              <a:t>vậy</a:t>
            </a:r>
            <a:r>
              <a:rPr lang="en-US" sz="2799" dirty="0">
                <a:solidFill>
                  <a:srgbClr val="000000"/>
                </a:solidFill>
                <a:latin typeface="Cambria"/>
              </a:rPr>
              <a:t>?</a:t>
            </a:r>
          </a:p>
          <a:p>
            <a:pPr algn="just">
              <a:lnSpc>
                <a:spcPts val="3331"/>
              </a:lnSpc>
            </a:pPr>
            <a:r>
              <a:rPr lang="en-US" sz="2799" dirty="0">
                <a:solidFill>
                  <a:srgbClr val="000000"/>
                </a:solidFill>
                <a:latin typeface="Cambria"/>
              </a:rPr>
              <a:t>       - Con </a:t>
            </a:r>
            <a:r>
              <a:rPr lang="en-US" sz="2799" dirty="0" err="1">
                <a:solidFill>
                  <a:srgbClr val="000000"/>
                </a:solidFill>
                <a:latin typeface="Cambria"/>
              </a:rPr>
              <a:t>đang</a:t>
            </a:r>
            <a:r>
              <a:rPr lang="en-US" sz="2799" dirty="0">
                <a:solidFill>
                  <a:srgbClr val="000000"/>
                </a:solidFill>
                <a:latin typeface="Cambria"/>
              </a:rPr>
              <a:t> </a:t>
            </a:r>
            <a:r>
              <a:rPr lang="en-US" sz="2799" dirty="0" err="1">
                <a:solidFill>
                  <a:srgbClr val="000000"/>
                </a:solidFill>
                <a:latin typeface="Cambria"/>
              </a:rPr>
              <a:t>nghĩ</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 </a:t>
            </a:r>
            <a:r>
              <a:rPr lang="en-US" sz="2799" dirty="0" err="1">
                <a:solidFill>
                  <a:srgbClr val="000000"/>
                </a:solidFill>
                <a:latin typeface="Cambria"/>
              </a:rPr>
              <a:t>trông</a:t>
            </a:r>
            <a:r>
              <a:rPr lang="en-US" sz="2799" dirty="0">
                <a:solidFill>
                  <a:srgbClr val="000000"/>
                </a:solidFill>
                <a:latin typeface="Cambria"/>
              </a:rPr>
              <a:t> </a:t>
            </a:r>
            <a:r>
              <a:rPr lang="en-US" sz="2799" dirty="0" err="1">
                <a:solidFill>
                  <a:srgbClr val="000000"/>
                </a:solidFill>
                <a:latin typeface="Cambria"/>
              </a:rPr>
              <a:t>như</a:t>
            </a:r>
            <a:r>
              <a:rPr lang="en-US" sz="2799" dirty="0">
                <a:solidFill>
                  <a:srgbClr val="000000"/>
                </a:solidFill>
                <a:latin typeface="Cambria"/>
              </a:rPr>
              <a:t> </a:t>
            </a:r>
            <a:r>
              <a:rPr lang="en-US" sz="2799" dirty="0" err="1">
                <a:solidFill>
                  <a:srgbClr val="000000"/>
                </a:solidFill>
                <a:latin typeface="Cambria"/>
              </a:rPr>
              <a:t>thế</a:t>
            </a:r>
            <a:r>
              <a:rPr lang="en-US" sz="2799" dirty="0">
                <a:solidFill>
                  <a:srgbClr val="000000"/>
                </a:solidFill>
                <a:latin typeface="Cambria"/>
              </a:rPr>
              <a:t> </a:t>
            </a:r>
            <a:r>
              <a:rPr lang="en-US" sz="2799" dirty="0" err="1">
                <a:solidFill>
                  <a:srgbClr val="000000"/>
                </a:solidFill>
                <a:latin typeface="Cambria"/>
              </a:rPr>
              <a:t>nào</a:t>
            </a:r>
            <a:r>
              <a:rPr lang="en-US" sz="2799" dirty="0">
                <a:solidFill>
                  <a:srgbClr val="000000"/>
                </a:solidFill>
                <a:latin typeface="Cambria"/>
              </a:rPr>
              <a:t> cha ạ. – </a:t>
            </a:r>
            <a:r>
              <a:rPr lang="en-US" sz="2799" dirty="0" err="1">
                <a:solidFill>
                  <a:srgbClr val="000000"/>
                </a:solidFill>
                <a:latin typeface="Cambria"/>
              </a:rPr>
              <a:t>Ánh</a:t>
            </a:r>
            <a:r>
              <a:rPr lang="en-US" sz="2799" dirty="0">
                <a:solidFill>
                  <a:srgbClr val="000000"/>
                </a:solidFill>
                <a:latin typeface="Cambria"/>
              </a:rPr>
              <a:t> </a:t>
            </a:r>
            <a:r>
              <a:rPr lang="en-US" sz="2799" dirty="0" err="1">
                <a:solidFill>
                  <a:srgbClr val="000000"/>
                </a:solidFill>
                <a:latin typeface="Cambria"/>
              </a:rPr>
              <a:t>mắt</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hướng</a:t>
            </a:r>
            <a:r>
              <a:rPr lang="en-US" sz="2799" dirty="0">
                <a:solidFill>
                  <a:srgbClr val="000000"/>
                </a:solidFill>
                <a:latin typeface="Cambria"/>
              </a:rPr>
              <a:t> </a:t>
            </a:r>
            <a:r>
              <a:rPr lang="en-US" sz="2799" dirty="0" err="1">
                <a:solidFill>
                  <a:srgbClr val="000000"/>
                </a:solidFill>
                <a:latin typeface="Cambria"/>
              </a:rPr>
              <a:t>về</a:t>
            </a:r>
            <a:r>
              <a:rPr lang="en-US" sz="2799" dirty="0">
                <a:solidFill>
                  <a:srgbClr val="000000"/>
                </a:solidFill>
                <a:latin typeface="Cambria"/>
              </a:rPr>
              <a:t> </a:t>
            </a:r>
            <a:r>
              <a:rPr lang="en-US" sz="2799" dirty="0" err="1">
                <a:solidFill>
                  <a:srgbClr val="000000"/>
                </a:solidFill>
                <a:latin typeface="Cambria"/>
              </a:rPr>
              <a:t>phía</a:t>
            </a:r>
            <a:r>
              <a:rPr lang="en-US" sz="2799" dirty="0">
                <a:solidFill>
                  <a:srgbClr val="000000"/>
                </a:solidFill>
                <a:latin typeface="Cambria"/>
              </a:rPr>
              <a:t> </a:t>
            </a:r>
            <a:r>
              <a:rPr lang="en-US" sz="2799" dirty="0" err="1">
                <a:solidFill>
                  <a:srgbClr val="000000"/>
                </a:solidFill>
                <a:latin typeface="Cambria"/>
              </a:rPr>
              <a:t>xa</a:t>
            </a:r>
            <a:r>
              <a:rPr lang="en-US" sz="2799" dirty="0">
                <a:solidFill>
                  <a:srgbClr val="000000"/>
                </a:solidFill>
                <a:latin typeface="Cambria"/>
              </a:rPr>
              <a:t> </a:t>
            </a:r>
            <a:r>
              <a:rPr lang="en-US" sz="2799" dirty="0" err="1">
                <a:solidFill>
                  <a:srgbClr val="000000"/>
                </a:solidFill>
                <a:latin typeface="Cambria"/>
              </a:rPr>
              <a:t>xăm</a:t>
            </a:r>
            <a:r>
              <a:rPr lang="en-US" sz="2799" dirty="0">
                <a:solidFill>
                  <a:srgbClr val="000000"/>
                </a:solidFill>
                <a:latin typeface="Cambria"/>
              </a:rPr>
              <a:t>, </a:t>
            </a:r>
            <a:r>
              <a:rPr lang="en-US" sz="2799" dirty="0" err="1">
                <a:solidFill>
                  <a:srgbClr val="000000"/>
                </a:solidFill>
                <a:latin typeface="Cambria"/>
              </a:rPr>
              <a:t>chất</a:t>
            </a:r>
            <a:r>
              <a:rPr lang="en-US" sz="2799" dirty="0">
                <a:solidFill>
                  <a:srgbClr val="000000"/>
                </a:solidFill>
                <a:latin typeface="Cambria"/>
              </a:rPr>
              <a:t> </a:t>
            </a:r>
            <a:r>
              <a:rPr lang="en-US" sz="2799" dirty="0" err="1">
                <a:solidFill>
                  <a:srgbClr val="000000"/>
                </a:solidFill>
                <a:latin typeface="Cambria"/>
              </a:rPr>
              <a:t>chứa</a:t>
            </a:r>
            <a:r>
              <a:rPr lang="en-US" sz="2799" dirty="0">
                <a:solidFill>
                  <a:srgbClr val="000000"/>
                </a:solidFill>
                <a:latin typeface="Cambria"/>
              </a:rPr>
              <a:t> </a:t>
            </a:r>
            <a:r>
              <a:rPr lang="en-US" sz="2799" dirty="0" err="1">
                <a:solidFill>
                  <a:srgbClr val="000000"/>
                </a:solidFill>
                <a:latin typeface="Cambria"/>
              </a:rPr>
              <a:t>niềm</a:t>
            </a:r>
            <a:r>
              <a:rPr lang="en-US" sz="2799" dirty="0">
                <a:solidFill>
                  <a:srgbClr val="000000"/>
                </a:solidFill>
                <a:latin typeface="Cambria"/>
              </a:rPr>
              <a:t> </a:t>
            </a:r>
            <a:r>
              <a:rPr lang="en-US" sz="2799" dirty="0" err="1">
                <a:solidFill>
                  <a:srgbClr val="000000"/>
                </a:solidFill>
                <a:latin typeface="Cambria"/>
              </a:rPr>
              <a:t>khát</a:t>
            </a:r>
            <a:r>
              <a:rPr lang="en-US" sz="2799" dirty="0">
                <a:solidFill>
                  <a:srgbClr val="000000"/>
                </a:solidFill>
                <a:latin typeface="Cambria"/>
              </a:rPr>
              <a:t> </a:t>
            </a:r>
            <a:r>
              <a:rPr lang="en-US" sz="2799" dirty="0" err="1">
                <a:solidFill>
                  <a:srgbClr val="000000"/>
                </a:solidFill>
                <a:latin typeface="Cambria"/>
              </a:rPr>
              <a:t>khao</a:t>
            </a:r>
            <a:r>
              <a:rPr lang="en-US" sz="2799" dirty="0">
                <a:solidFill>
                  <a:srgbClr val="000000"/>
                </a:solidFill>
                <a:latin typeface="Cambria"/>
              </a:rPr>
              <a:t> </a:t>
            </a:r>
            <a:r>
              <a:rPr lang="en-US" sz="2799" dirty="0" err="1">
                <a:solidFill>
                  <a:srgbClr val="000000"/>
                </a:solidFill>
                <a:latin typeface="Cambria"/>
              </a:rPr>
              <a:t>mãnh</a:t>
            </a:r>
            <a:r>
              <a:rPr lang="en-US" sz="2799" dirty="0">
                <a:solidFill>
                  <a:srgbClr val="000000"/>
                </a:solidFill>
                <a:latin typeface="Cambria"/>
              </a:rPr>
              <a:t> </a:t>
            </a:r>
            <a:r>
              <a:rPr lang="en-US" sz="2799" dirty="0" err="1">
                <a:solidFill>
                  <a:srgbClr val="000000"/>
                </a:solidFill>
                <a:latin typeface="Cambria"/>
              </a:rPr>
              <a:t>liệt</a:t>
            </a:r>
            <a:r>
              <a:rPr lang="en-US" sz="2799" dirty="0">
                <a:solidFill>
                  <a:srgbClr val="000000"/>
                </a:solidFill>
                <a:latin typeface="Cambria"/>
              </a:rPr>
              <a:t>.</a:t>
            </a:r>
          </a:p>
          <a:p>
            <a:pPr algn="just">
              <a:lnSpc>
                <a:spcPts val="3331"/>
              </a:lnSpc>
            </a:pPr>
            <a:r>
              <a:rPr lang="en-US" sz="2799" dirty="0">
                <a:solidFill>
                  <a:srgbClr val="000000"/>
                </a:solidFill>
                <a:latin typeface="Cambria"/>
              </a:rPr>
              <a:t>       - </a:t>
            </a:r>
            <a:r>
              <a:rPr lang="en-US" sz="2799" dirty="0" err="1">
                <a:solidFill>
                  <a:srgbClr val="000000"/>
                </a:solidFill>
                <a:latin typeface="Cambria"/>
              </a:rPr>
              <a:t>Công</a:t>
            </a:r>
            <a:r>
              <a:rPr lang="en-US" sz="2799" dirty="0">
                <a:solidFill>
                  <a:srgbClr val="000000"/>
                </a:solidFill>
                <a:latin typeface="Cambria"/>
              </a:rPr>
              <a:t> </a:t>
            </a:r>
            <a:r>
              <a:rPr lang="en-US" sz="2799" dirty="0" err="1">
                <a:solidFill>
                  <a:srgbClr val="000000"/>
                </a:solidFill>
                <a:latin typeface="Cambria"/>
              </a:rPr>
              <a:t>việc</a:t>
            </a:r>
            <a:r>
              <a:rPr lang="en-US" sz="2799" dirty="0">
                <a:solidFill>
                  <a:srgbClr val="000000"/>
                </a:solidFill>
                <a:latin typeface="Cambria"/>
              </a:rPr>
              <a:t> </a:t>
            </a:r>
            <a:r>
              <a:rPr lang="en-US" sz="2799" dirty="0" err="1">
                <a:solidFill>
                  <a:srgbClr val="000000"/>
                </a:solidFill>
                <a:latin typeface="Cambria"/>
              </a:rPr>
              <a:t>làm</a:t>
            </a:r>
            <a:r>
              <a:rPr lang="en-US" sz="2799" dirty="0">
                <a:solidFill>
                  <a:srgbClr val="000000"/>
                </a:solidFill>
                <a:latin typeface="Cambria"/>
              </a:rPr>
              <a:t> </a:t>
            </a:r>
            <a:r>
              <a:rPr lang="en-US" sz="2799" dirty="0" err="1">
                <a:solidFill>
                  <a:srgbClr val="000000"/>
                </a:solidFill>
                <a:latin typeface="Cambria"/>
              </a:rPr>
              <a:t>vườn</a:t>
            </a:r>
            <a:r>
              <a:rPr lang="en-US" sz="2799" dirty="0">
                <a:solidFill>
                  <a:srgbClr val="000000"/>
                </a:solidFill>
                <a:latin typeface="Cambria"/>
              </a:rPr>
              <a:t> </a:t>
            </a:r>
            <a:r>
              <a:rPr lang="en-US" sz="2799" dirty="0" err="1">
                <a:solidFill>
                  <a:srgbClr val="000000"/>
                </a:solidFill>
                <a:latin typeface="Cambria"/>
              </a:rPr>
              <a:t>không</a:t>
            </a:r>
            <a:r>
              <a:rPr lang="en-US" sz="2799" dirty="0">
                <a:solidFill>
                  <a:srgbClr val="000000"/>
                </a:solidFill>
                <a:latin typeface="Cambria"/>
              </a:rPr>
              <a:t> </a:t>
            </a:r>
            <a:r>
              <a:rPr lang="en-US" sz="2799" dirty="0" err="1">
                <a:solidFill>
                  <a:srgbClr val="000000"/>
                </a:solidFill>
                <a:latin typeface="Cambria"/>
              </a:rPr>
              <a:t>phải</a:t>
            </a:r>
            <a:r>
              <a:rPr lang="en-US" sz="2799" dirty="0">
                <a:solidFill>
                  <a:srgbClr val="000000"/>
                </a:solidFill>
                <a:latin typeface="Cambria"/>
              </a:rPr>
              <a:t> </a:t>
            </a:r>
            <a:r>
              <a:rPr lang="en-US" sz="2799" dirty="0" err="1">
                <a:solidFill>
                  <a:srgbClr val="000000"/>
                </a:solidFill>
                <a:latin typeface="Cambria"/>
              </a:rPr>
              <a:t>rất</a:t>
            </a:r>
            <a:r>
              <a:rPr lang="en-US" sz="2799" dirty="0">
                <a:solidFill>
                  <a:srgbClr val="000000"/>
                </a:solidFill>
                <a:latin typeface="Cambria"/>
              </a:rPr>
              <a:t> </a:t>
            </a:r>
            <a:r>
              <a:rPr lang="en-US" sz="2799" dirty="0" err="1">
                <a:solidFill>
                  <a:srgbClr val="000000"/>
                </a:solidFill>
                <a:latin typeface="Cambria"/>
              </a:rPr>
              <a:t>tốt</a:t>
            </a:r>
            <a:r>
              <a:rPr lang="en-US" sz="2799" dirty="0">
                <a:solidFill>
                  <a:srgbClr val="000000"/>
                </a:solidFill>
                <a:latin typeface="Cambria"/>
              </a:rPr>
              <a:t> hay </a:t>
            </a:r>
            <a:r>
              <a:rPr lang="en-US" sz="2799" dirty="0" err="1">
                <a:solidFill>
                  <a:srgbClr val="000000"/>
                </a:solidFill>
                <a:latin typeface="Cambria"/>
              </a:rPr>
              <a:t>sao</a:t>
            </a:r>
            <a:r>
              <a:rPr lang="en-US" sz="2799" dirty="0">
                <a:solidFill>
                  <a:srgbClr val="000000"/>
                </a:solidFill>
                <a:latin typeface="Cambria"/>
              </a:rPr>
              <a:t>? – </a:t>
            </a:r>
            <a:r>
              <a:rPr lang="en-US" sz="2799" dirty="0" err="1">
                <a:solidFill>
                  <a:srgbClr val="000000"/>
                </a:solidFill>
                <a:latin typeface="Cambria"/>
              </a:rPr>
              <a:t>Người</a:t>
            </a:r>
            <a:r>
              <a:rPr lang="en-US" sz="2799" dirty="0">
                <a:solidFill>
                  <a:srgbClr val="000000"/>
                </a:solidFill>
                <a:latin typeface="Cambria"/>
              </a:rPr>
              <a:t> cha </a:t>
            </a:r>
            <a:r>
              <a:rPr lang="en-US" sz="2799" dirty="0" err="1">
                <a:solidFill>
                  <a:srgbClr val="000000"/>
                </a:solidFill>
                <a:latin typeface="Cambria"/>
              </a:rPr>
              <a:t>buồn</a:t>
            </a:r>
            <a:r>
              <a:rPr lang="en-US" sz="2799" dirty="0">
                <a:solidFill>
                  <a:srgbClr val="000000"/>
                </a:solidFill>
                <a:latin typeface="Cambria"/>
              </a:rPr>
              <a:t> </a:t>
            </a:r>
            <a:r>
              <a:rPr lang="en-US" sz="2799" dirty="0" err="1">
                <a:solidFill>
                  <a:srgbClr val="000000"/>
                </a:solidFill>
                <a:latin typeface="Cambria"/>
              </a:rPr>
              <a:t>bã</a:t>
            </a:r>
            <a:r>
              <a:rPr lang="en-US" sz="2799" dirty="0">
                <a:solidFill>
                  <a:srgbClr val="000000"/>
                </a:solidFill>
                <a:latin typeface="Cambria"/>
              </a:rPr>
              <a:t> </a:t>
            </a:r>
            <a:r>
              <a:rPr lang="en-US" sz="2799" dirty="0" err="1">
                <a:solidFill>
                  <a:srgbClr val="000000"/>
                </a:solidFill>
                <a:latin typeface="Cambria"/>
              </a:rPr>
              <a:t>nói</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Nhưng</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bé</a:t>
            </a:r>
            <a:r>
              <a:rPr lang="en-US" sz="2799" dirty="0">
                <a:solidFill>
                  <a:srgbClr val="000000"/>
                </a:solidFill>
                <a:latin typeface="Cambria"/>
              </a:rPr>
              <a:t> </a:t>
            </a:r>
            <a:r>
              <a:rPr lang="en-US" sz="2799" dirty="0" err="1">
                <a:solidFill>
                  <a:srgbClr val="000000"/>
                </a:solidFill>
                <a:latin typeface="Cambria"/>
              </a:rPr>
              <a:t>vẫn</a:t>
            </a:r>
            <a:r>
              <a:rPr lang="en-US" sz="2799" dirty="0">
                <a:solidFill>
                  <a:srgbClr val="000000"/>
                </a:solidFill>
                <a:latin typeface="Cambria"/>
              </a:rPr>
              <a:t> </a:t>
            </a:r>
            <a:r>
              <a:rPr lang="en-US" sz="2799" dirty="0" err="1">
                <a:solidFill>
                  <a:srgbClr val="000000"/>
                </a:solidFill>
                <a:latin typeface="Cambria"/>
              </a:rPr>
              <a:t>rất</a:t>
            </a:r>
            <a:r>
              <a:rPr lang="en-US" sz="2799" dirty="0">
                <a:solidFill>
                  <a:srgbClr val="000000"/>
                </a:solidFill>
                <a:latin typeface="Cambria"/>
              </a:rPr>
              <a:t> </a:t>
            </a:r>
            <a:r>
              <a:rPr lang="en-US" sz="2799" dirty="0" err="1">
                <a:solidFill>
                  <a:srgbClr val="000000"/>
                </a:solidFill>
                <a:latin typeface="Cambria"/>
              </a:rPr>
              <a:t>thích</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tìm</a:t>
            </a:r>
            <a:r>
              <a:rPr lang="en-US" sz="2799" dirty="0">
                <a:solidFill>
                  <a:srgbClr val="000000"/>
                </a:solidFill>
                <a:latin typeface="Cambria"/>
              </a:rPr>
              <a:t> </a:t>
            </a:r>
            <a:r>
              <a:rPr lang="en-US" sz="2799" dirty="0" err="1">
                <a:solidFill>
                  <a:srgbClr val="000000"/>
                </a:solidFill>
                <a:latin typeface="Cambria"/>
              </a:rPr>
              <a:t>báo</a:t>
            </a:r>
            <a:r>
              <a:rPr lang="en-US" sz="2799" dirty="0">
                <a:solidFill>
                  <a:srgbClr val="000000"/>
                </a:solidFill>
                <a:latin typeface="Cambria"/>
              </a:rPr>
              <a:t>, </a:t>
            </a:r>
            <a:r>
              <a:rPr lang="en-US" sz="2799" dirty="0" err="1">
                <a:solidFill>
                  <a:srgbClr val="000000"/>
                </a:solidFill>
                <a:latin typeface="Cambria"/>
              </a:rPr>
              <a:t>tạp</a:t>
            </a:r>
            <a:r>
              <a:rPr lang="en-US" sz="2799" dirty="0">
                <a:solidFill>
                  <a:srgbClr val="000000"/>
                </a:solidFill>
                <a:latin typeface="Cambria"/>
              </a:rPr>
              <a:t> </a:t>
            </a:r>
            <a:r>
              <a:rPr lang="en-US" sz="2799" dirty="0" err="1">
                <a:solidFill>
                  <a:srgbClr val="000000"/>
                </a:solidFill>
                <a:latin typeface="Cambria"/>
              </a:rPr>
              <a:t>chí</a:t>
            </a:r>
            <a:r>
              <a:rPr lang="en-US" sz="2799" dirty="0">
                <a:solidFill>
                  <a:srgbClr val="000000"/>
                </a:solidFill>
                <a:latin typeface="Cambria"/>
              </a:rPr>
              <a:t> </a:t>
            </a:r>
            <a:r>
              <a:rPr lang="en-US" sz="2799" dirty="0" err="1">
                <a:solidFill>
                  <a:srgbClr val="000000"/>
                </a:solidFill>
                <a:latin typeface="Cambria"/>
              </a:rPr>
              <a:t>giới</a:t>
            </a:r>
            <a:r>
              <a:rPr lang="en-US" sz="2799" dirty="0">
                <a:solidFill>
                  <a:srgbClr val="000000"/>
                </a:solidFill>
                <a:latin typeface="Cambria"/>
              </a:rPr>
              <a:t> </a:t>
            </a:r>
            <a:r>
              <a:rPr lang="en-US" sz="2799" dirty="0" err="1">
                <a:solidFill>
                  <a:srgbClr val="000000"/>
                </a:solidFill>
                <a:latin typeface="Cambria"/>
              </a:rPr>
              <a:t>thiệu</a:t>
            </a:r>
            <a:r>
              <a:rPr lang="en-US" sz="2799" dirty="0">
                <a:solidFill>
                  <a:srgbClr val="000000"/>
                </a:solidFill>
                <a:latin typeface="Cambria"/>
              </a:rPr>
              <a:t> </a:t>
            </a:r>
            <a:r>
              <a:rPr lang="en-US" sz="2799" dirty="0" err="1">
                <a:solidFill>
                  <a:srgbClr val="000000"/>
                </a:solidFill>
                <a:latin typeface="Cambria"/>
              </a:rPr>
              <a:t>về</a:t>
            </a:r>
            <a:r>
              <a:rPr lang="en-US" sz="2799" dirty="0">
                <a:solidFill>
                  <a:srgbClr val="000000"/>
                </a:solidFill>
                <a:latin typeface="Cambria"/>
              </a:rPr>
              <a:t> </a:t>
            </a:r>
            <a:r>
              <a:rPr lang="en-US" sz="2799" dirty="0" err="1">
                <a:solidFill>
                  <a:srgbClr val="000000"/>
                </a:solidFill>
                <a:latin typeface="Cambria"/>
              </a:rPr>
              <a:t>các</a:t>
            </a:r>
            <a:r>
              <a:rPr lang="en-US" sz="2799" dirty="0">
                <a:solidFill>
                  <a:srgbClr val="000000"/>
                </a:solidFill>
                <a:latin typeface="Cambria"/>
              </a:rPr>
              <a:t> </a:t>
            </a:r>
            <a:r>
              <a:rPr lang="en-US" sz="2799" dirty="0" err="1">
                <a:solidFill>
                  <a:srgbClr val="000000"/>
                </a:solidFill>
                <a:latin typeface="Cambria"/>
              </a:rPr>
              <a:t>loại</a:t>
            </a:r>
            <a:r>
              <a:rPr lang="en-US" sz="2799" dirty="0">
                <a:solidFill>
                  <a:srgbClr val="000000"/>
                </a:solidFill>
                <a:latin typeface="Cambria"/>
              </a:rPr>
              <a:t> </a:t>
            </a:r>
            <a:r>
              <a:rPr lang="en-US" sz="2799" dirty="0" err="1">
                <a:solidFill>
                  <a:srgbClr val="000000"/>
                </a:solidFill>
                <a:latin typeface="Cambria"/>
              </a:rPr>
              <a:t>tàu</a:t>
            </a: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cắt</a:t>
            </a:r>
            <a:r>
              <a:rPr lang="en-US" sz="2799" dirty="0">
                <a:solidFill>
                  <a:srgbClr val="000000"/>
                </a:solidFill>
                <a:latin typeface="Cambria"/>
              </a:rPr>
              <a:t> </a:t>
            </a:r>
            <a:r>
              <a:rPr lang="en-US" sz="2799" dirty="0" err="1">
                <a:solidFill>
                  <a:srgbClr val="000000"/>
                </a:solidFill>
                <a:latin typeface="Cambria"/>
              </a:rPr>
              <a:t>hình</a:t>
            </a:r>
            <a:r>
              <a:rPr lang="en-US" sz="2799" dirty="0">
                <a:solidFill>
                  <a:srgbClr val="000000"/>
                </a:solidFill>
                <a:latin typeface="Cambria"/>
              </a:rPr>
              <a:t> </a:t>
            </a:r>
            <a:r>
              <a:rPr lang="en-US" sz="2799" dirty="0" err="1">
                <a:solidFill>
                  <a:srgbClr val="000000"/>
                </a:solidFill>
                <a:latin typeface="Cambria"/>
              </a:rPr>
              <a:t>những</a:t>
            </a:r>
            <a:r>
              <a:rPr lang="en-US" sz="2799" dirty="0">
                <a:solidFill>
                  <a:srgbClr val="000000"/>
                </a:solidFill>
                <a:latin typeface="Cambria"/>
              </a:rPr>
              <a:t> con </a:t>
            </a:r>
            <a:r>
              <a:rPr lang="en-US" sz="2799" dirty="0" err="1">
                <a:solidFill>
                  <a:srgbClr val="000000"/>
                </a:solidFill>
                <a:latin typeface="Cambria"/>
              </a:rPr>
              <a:t>tàu</a:t>
            </a:r>
            <a:r>
              <a:rPr lang="en-US" sz="2799" dirty="0">
                <a:solidFill>
                  <a:srgbClr val="000000"/>
                </a:solidFill>
                <a:latin typeface="Cambria"/>
              </a:rPr>
              <a:t> </a:t>
            </a:r>
            <a:r>
              <a:rPr lang="en-US" sz="2799" dirty="0" err="1">
                <a:solidFill>
                  <a:srgbClr val="000000"/>
                </a:solidFill>
                <a:latin typeface="Cambria"/>
              </a:rPr>
              <a:t>dán</a:t>
            </a:r>
            <a:r>
              <a:rPr lang="en-US" sz="2799" dirty="0">
                <a:solidFill>
                  <a:srgbClr val="000000"/>
                </a:solidFill>
                <a:latin typeface="Cambria"/>
              </a:rPr>
              <a:t> </a:t>
            </a:r>
            <a:r>
              <a:rPr lang="en-US" sz="2799" dirty="0" err="1">
                <a:solidFill>
                  <a:srgbClr val="000000"/>
                </a:solidFill>
                <a:latin typeface="Cambria"/>
              </a:rPr>
              <a:t>lên</a:t>
            </a:r>
            <a:r>
              <a:rPr lang="en-US" sz="2799" dirty="0">
                <a:solidFill>
                  <a:srgbClr val="000000"/>
                </a:solidFill>
                <a:latin typeface="Cambria"/>
              </a:rPr>
              <a:t> </a:t>
            </a:r>
            <a:r>
              <a:rPr lang="en-US" sz="2799" dirty="0" err="1">
                <a:solidFill>
                  <a:srgbClr val="000000"/>
                </a:solidFill>
                <a:latin typeface="Cambria"/>
              </a:rPr>
              <a:t>đầu</a:t>
            </a:r>
            <a:r>
              <a:rPr lang="en-US" sz="2799" dirty="0">
                <a:solidFill>
                  <a:srgbClr val="000000"/>
                </a:solidFill>
                <a:latin typeface="Cambria"/>
              </a:rPr>
              <a:t> </a:t>
            </a:r>
            <a:r>
              <a:rPr lang="en-US" sz="2799" dirty="0" err="1">
                <a:solidFill>
                  <a:srgbClr val="000000"/>
                </a:solidFill>
                <a:latin typeface="Cambria"/>
              </a:rPr>
              <a:t>giường</a:t>
            </a:r>
            <a:r>
              <a:rPr lang="en-US" sz="2799" dirty="0">
                <a:solidFill>
                  <a:srgbClr val="000000"/>
                </a:solidFill>
                <a:latin typeface="Cambria"/>
              </a:rPr>
              <a:t> </a:t>
            </a:r>
            <a:r>
              <a:rPr lang="en-US" sz="2799" dirty="0" err="1">
                <a:solidFill>
                  <a:srgbClr val="000000"/>
                </a:solidFill>
                <a:latin typeface="Cambria"/>
              </a:rPr>
              <a:t>để</a:t>
            </a:r>
            <a:r>
              <a:rPr lang="en-US" sz="2799" dirty="0">
                <a:solidFill>
                  <a:srgbClr val="000000"/>
                </a:solidFill>
                <a:latin typeface="Cambria"/>
              </a:rPr>
              <a:t> </a:t>
            </a:r>
            <a:r>
              <a:rPr lang="en-US" sz="2799" dirty="0" err="1">
                <a:solidFill>
                  <a:srgbClr val="000000"/>
                </a:solidFill>
                <a:latin typeface="Cambria"/>
              </a:rPr>
              <a:t>hễ</a:t>
            </a:r>
            <a:r>
              <a:rPr lang="en-US" sz="2799" dirty="0">
                <a:solidFill>
                  <a:srgbClr val="000000"/>
                </a:solidFill>
                <a:latin typeface="Cambria"/>
              </a:rPr>
              <a:t> </a:t>
            </a:r>
            <a:r>
              <a:rPr lang="en-US" sz="2799" dirty="0" err="1">
                <a:solidFill>
                  <a:srgbClr val="000000"/>
                </a:solidFill>
                <a:latin typeface="Cambria"/>
              </a:rPr>
              <a:t>mở</a:t>
            </a:r>
            <a:r>
              <a:rPr lang="en-US" sz="2799" dirty="0">
                <a:solidFill>
                  <a:srgbClr val="000000"/>
                </a:solidFill>
                <a:latin typeface="Cambria"/>
              </a:rPr>
              <a:t> </a:t>
            </a:r>
            <a:r>
              <a:rPr lang="en-US" sz="2799" dirty="0" err="1">
                <a:solidFill>
                  <a:srgbClr val="000000"/>
                </a:solidFill>
                <a:latin typeface="Cambria"/>
              </a:rPr>
              <a:t>mắt</a:t>
            </a:r>
            <a:r>
              <a:rPr lang="en-US" sz="2799" dirty="0">
                <a:solidFill>
                  <a:srgbClr val="000000"/>
                </a:solidFill>
                <a:latin typeface="Cambria"/>
              </a:rPr>
              <a:t> </a:t>
            </a:r>
            <a:r>
              <a:rPr lang="en-US" sz="2799" dirty="0" err="1">
                <a:solidFill>
                  <a:srgbClr val="000000"/>
                </a:solidFill>
                <a:latin typeface="Cambria"/>
              </a:rPr>
              <a:t>là</a:t>
            </a:r>
            <a:r>
              <a:rPr lang="en-US" sz="2799" dirty="0">
                <a:solidFill>
                  <a:srgbClr val="000000"/>
                </a:solidFill>
                <a:latin typeface="Cambria"/>
              </a:rPr>
              <a:t> </a:t>
            </a:r>
            <a:r>
              <a:rPr lang="en-US" sz="2799" dirty="0" err="1">
                <a:solidFill>
                  <a:srgbClr val="000000"/>
                </a:solidFill>
                <a:latin typeface="Cambria"/>
              </a:rPr>
              <a:t>nhìn</a:t>
            </a:r>
            <a:r>
              <a:rPr lang="en-US" sz="2799" dirty="0">
                <a:solidFill>
                  <a:srgbClr val="000000"/>
                </a:solidFill>
                <a:latin typeface="Cambria"/>
              </a:rPr>
              <a:t> </a:t>
            </a:r>
            <a:r>
              <a:rPr lang="en-US" sz="2799" dirty="0" err="1">
                <a:solidFill>
                  <a:srgbClr val="000000"/>
                </a:solidFill>
                <a:latin typeface="Cambria"/>
              </a:rPr>
              <a:t>thấy</a:t>
            </a:r>
            <a:r>
              <a:rPr lang="en-US" sz="2799" dirty="0">
                <a:solidFill>
                  <a:srgbClr val="000000"/>
                </a:solidFill>
                <a:latin typeface="Cambria"/>
              </a:rPr>
              <a:t> </a:t>
            </a:r>
            <a:r>
              <a:rPr lang="en-US" sz="2799" dirty="0" err="1">
                <a:solidFill>
                  <a:srgbClr val="000000"/>
                </a:solidFill>
                <a:latin typeface="Cambria"/>
              </a:rPr>
              <a:t>chúng</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Thời</a:t>
            </a:r>
            <a:r>
              <a:rPr lang="en-US" sz="2799" dirty="0">
                <a:solidFill>
                  <a:srgbClr val="000000"/>
                </a:solidFill>
                <a:latin typeface="Cambria"/>
              </a:rPr>
              <a:t> </a:t>
            </a:r>
            <a:r>
              <a:rPr lang="en-US" sz="2799" dirty="0" err="1">
                <a:solidFill>
                  <a:srgbClr val="000000"/>
                </a:solidFill>
                <a:latin typeface="Cambria"/>
              </a:rPr>
              <a:t>gian</a:t>
            </a:r>
            <a:r>
              <a:rPr lang="en-US" sz="2799" dirty="0">
                <a:solidFill>
                  <a:srgbClr val="000000"/>
                </a:solidFill>
                <a:latin typeface="Cambria"/>
              </a:rPr>
              <a:t> </a:t>
            </a:r>
            <a:r>
              <a:rPr lang="en-US" sz="2799" dirty="0" err="1">
                <a:solidFill>
                  <a:srgbClr val="000000"/>
                </a:solidFill>
                <a:latin typeface="Cambria"/>
              </a:rPr>
              <a:t>trôi</a:t>
            </a:r>
            <a:r>
              <a:rPr lang="en-US" sz="2799" dirty="0">
                <a:solidFill>
                  <a:srgbClr val="000000"/>
                </a:solidFill>
                <a:latin typeface="Cambria"/>
              </a:rPr>
              <a:t> qua, </a:t>
            </a:r>
            <a:r>
              <a:rPr lang="en-US" sz="2799" dirty="0" err="1">
                <a:solidFill>
                  <a:srgbClr val="000000"/>
                </a:solidFill>
                <a:latin typeface="Cambria"/>
              </a:rPr>
              <a:t>cậu</a:t>
            </a:r>
            <a:r>
              <a:rPr lang="en-US" sz="2799" dirty="0">
                <a:solidFill>
                  <a:srgbClr val="000000"/>
                </a:solidFill>
                <a:latin typeface="Cambria"/>
              </a:rPr>
              <a:t> </a:t>
            </a:r>
            <a:r>
              <a:rPr lang="en-US" sz="2799" dirty="0" err="1">
                <a:solidFill>
                  <a:srgbClr val="000000"/>
                </a:solidFill>
                <a:latin typeface="Cambria"/>
              </a:rPr>
              <a:t>bé</a:t>
            </a:r>
            <a:r>
              <a:rPr lang="en-US" sz="2799" dirty="0">
                <a:solidFill>
                  <a:srgbClr val="000000"/>
                </a:solidFill>
                <a:latin typeface="Cambria"/>
              </a:rPr>
              <a:t> </a:t>
            </a:r>
            <a:r>
              <a:rPr lang="en-US" sz="2799" dirty="0" err="1">
                <a:solidFill>
                  <a:srgbClr val="000000"/>
                </a:solidFill>
                <a:latin typeface="Cambria"/>
              </a:rPr>
              <a:t>lớn</a:t>
            </a:r>
            <a:r>
              <a:rPr lang="en-US" sz="2799" dirty="0">
                <a:solidFill>
                  <a:srgbClr val="000000"/>
                </a:solidFill>
                <a:latin typeface="Cambria"/>
              </a:rPr>
              <a:t> </a:t>
            </a:r>
            <a:r>
              <a:rPr lang="en-US" sz="2799" dirty="0" err="1">
                <a:solidFill>
                  <a:srgbClr val="000000"/>
                </a:solidFill>
                <a:latin typeface="Cambria"/>
              </a:rPr>
              <a:t>khôn</a:t>
            </a:r>
            <a:r>
              <a:rPr lang="en-US" sz="2799" dirty="0">
                <a:solidFill>
                  <a:srgbClr val="000000"/>
                </a:solidFill>
                <a:latin typeface="Cambria"/>
              </a:rPr>
              <a:t>. </a:t>
            </a:r>
            <a:r>
              <a:rPr lang="en-US" sz="2799" dirty="0" err="1">
                <a:solidFill>
                  <a:srgbClr val="000000"/>
                </a:solidFill>
                <a:latin typeface="Cambria"/>
              </a:rPr>
              <a:t>Bạn</a:t>
            </a:r>
            <a:r>
              <a:rPr lang="en-US" sz="2799" dirty="0">
                <a:solidFill>
                  <a:srgbClr val="000000"/>
                </a:solidFill>
                <a:latin typeface="Cambria"/>
              </a:rPr>
              <a:t> </a:t>
            </a:r>
            <a:r>
              <a:rPr lang="en-US" sz="2799" dirty="0" err="1">
                <a:solidFill>
                  <a:srgbClr val="000000"/>
                </a:solidFill>
                <a:latin typeface="Cambria"/>
              </a:rPr>
              <a:t>bè</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đều</a:t>
            </a:r>
            <a:r>
              <a:rPr lang="en-US" sz="2799" dirty="0">
                <a:solidFill>
                  <a:srgbClr val="000000"/>
                </a:solidFill>
                <a:latin typeface="Cambria"/>
              </a:rPr>
              <a:t> </a:t>
            </a:r>
            <a:r>
              <a:rPr lang="en-US" sz="2799" dirty="0" err="1">
                <a:solidFill>
                  <a:srgbClr val="000000"/>
                </a:solidFill>
                <a:latin typeface="Cambria"/>
              </a:rPr>
              <a:t>tiếp</a:t>
            </a:r>
            <a:r>
              <a:rPr lang="en-US" sz="2799" dirty="0">
                <a:solidFill>
                  <a:srgbClr val="000000"/>
                </a:solidFill>
                <a:latin typeface="Cambria"/>
              </a:rPr>
              <a:t> </a:t>
            </a:r>
            <a:r>
              <a:rPr lang="en-US" sz="2799" dirty="0" err="1">
                <a:solidFill>
                  <a:srgbClr val="000000"/>
                </a:solidFill>
                <a:latin typeface="Cambria"/>
              </a:rPr>
              <a:t>quản</a:t>
            </a:r>
            <a:r>
              <a:rPr lang="en-US" sz="2799" dirty="0">
                <a:solidFill>
                  <a:srgbClr val="000000"/>
                </a:solidFill>
                <a:latin typeface="Cambria"/>
              </a:rPr>
              <a:t> </a:t>
            </a:r>
            <a:r>
              <a:rPr lang="en-US" sz="2799" dirty="0" err="1">
                <a:solidFill>
                  <a:srgbClr val="000000"/>
                </a:solidFill>
                <a:latin typeface="Cambria"/>
              </a:rPr>
              <a:t>công</a:t>
            </a:r>
            <a:r>
              <a:rPr lang="en-US" sz="2799" dirty="0">
                <a:solidFill>
                  <a:srgbClr val="000000"/>
                </a:solidFill>
                <a:latin typeface="Cambria"/>
              </a:rPr>
              <a:t> </a:t>
            </a:r>
            <a:r>
              <a:rPr lang="en-US" sz="2799" dirty="0" err="1">
                <a:solidFill>
                  <a:srgbClr val="000000"/>
                </a:solidFill>
                <a:latin typeface="Cambria"/>
              </a:rPr>
              <a:t>việc</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cha </a:t>
            </a:r>
            <a:r>
              <a:rPr lang="en-US" sz="2799" dirty="0" err="1">
                <a:solidFill>
                  <a:srgbClr val="000000"/>
                </a:solidFill>
                <a:latin typeface="Cambria"/>
              </a:rPr>
              <a:t>mẹ</a:t>
            </a:r>
            <a:r>
              <a:rPr lang="en-US" sz="2799" dirty="0">
                <a:solidFill>
                  <a:srgbClr val="000000"/>
                </a:solidFill>
                <a:latin typeface="Cambria"/>
              </a:rPr>
              <a:t> </a:t>
            </a:r>
            <a:r>
              <a:rPr lang="en-US" sz="2799" dirty="0" err="1">
                <a:solidFill>
                  <a:srgbClr val="000000"/>
                </a:solidFill>
                <a:latin typeface="Cambria"/>
              </a:rPr>
              <a:t>mình</a:t>
            </a:r>
            <a:r>
              <a:rPr lang="en-US" sz="2799" dirty="0">
                <a:solidFill>
                  <a:srgbClr val="000000"/>
                </a:solidFill>
                <a:latin typeface="Cambria"/>
              </a:rPr>
              <a:t>. </a:t>
            </a:r>
            <a:r>
              <a:rPr lang="en-US" sz="2799" dirty="0" err="1">
                <a:solidFill>
                  <a:srgbClr val="000000"/>
                </a:solidFill>
                <a:latin typeface="Cambria"/>
              </a:rPr>
              <a:t>Còn</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vẫn</a:t>
            </a:r>
            <a:r>
              <a:rPr lang="en-US" sz="2799" dirty="0">
                <a:solidFill>
                  <a:srgbClr val="000000"/>
                </a:solidFill>
                <a:latin typeface="Cambria"/>
              </a:rPr>
              <a:t> </a:t>
            </a:r>
            <a:r>
              <a:rPr lang="en-US" sz="2799" dirty="0" err="1">
                <a:solidFill>
                  <a:srgbClr val="000000"/>
                </a:solidFill>
                <a:latin typeface="Cambria"/>
              </a:rPr>
              <a:t>giữ</a:t>
            </a:r>
            <a:r>
              <a:rPr lang="en-US" sz="2799" dirty="0">
                <a:solidFill>
                  <a:srgbClr val="000000"/>
                </a:solidFill>
                <a:latin typeface="Cambria"/>
              </a:rPr>
              <a:t> </a:t>
            </a:r>
            <a:r>
              <a:rPr lang="en-US" sz="2799" dirty="0" err="1">
                <a:solidFill>
                  <a:srgbClr val="000000"/>
                </a:solidFill>
                <a:latin typeface="Cambria"/>
              </a:rPr>
              <a:t>nguyên</a:t>
            </a:r>
            <a:r>
              <a:rPr lang="en-US" sz="2799" dirty="0">
                <a:solidFill>
                  <a:srgbClr val="000000"/>
                </a:solidFill>
                <a:latin typeface="Cambria"/>
              </a:rPr>
              <a:t> </a:t>
            </a:r>
            <a:r>
              <a:rPr lang="en-US" sz="2799" dirty="0" err="1">
                <a:solidFill>
                  <a:srgbClr val="000000"/>
                </a:solidFill>
                <a:latin typeface="Cambria"/>
              </a:rPr>
              <a:t>tình</a:t>
            </a:r>
            <a:r>
              <a:rPr lang="en-US" sz="2799" dirty="0">
                <a:solidFill>
                  <a:srgbClr val="000000"/>
                </a:solidFill>
                <a:latin typeface="Cambria"/>
              </a:rPr>
              <a:t> </a:t>
            </a:r>
            <a:r>
              <a:rPr lang="en-US" sz="2799" dirty="0" err="1">
                <a:solidFill>
                  <a:srgbClr val="000000"/>
                </a:solidFill>
                <a:latin typeface="Cambria"/>
              </a:rPr>
              <a:t>yêu</a:t>
            </a:r>
            <a:r>
              <a:rPr lang="en-US" sz="2799" dirty="0">
                <a:solidFill>
                  <a:srgbClr val="000000"/>
                </a:solidFill>
                <a:latin typeface="Cambria"/>
              </a:rPr>
              <a:t> </a:t>
            </a:r>
            <a:r>
              <a:rPr lang="en-US" sz="2799" dirty="0" err="1">
                <a:solidFill>
                  <a:srgbClr val="000000"/>
                </a:solidFill>
                <a:latin typeface="Cambria"/>
              </a:rPr>
              <a:t>với</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Một</a:t>
            </a:r>
            <a:r>
              <a:rPr lang="en-US" sz="2799" dirty="0">
                <a:solidFill>
                  <a:srgbClr val="000000"/>
                </a:solidFill>
                <a:latin typeface="Cambria"/>
              </a:rPr>
              <a:t> </a:t>
            </a:r>
            <a:r>
              <a:rPr lang="en-US" sz="2799" dirty="0" err="1">
                <a:solidFill>
                  <a:srgbClr val="000000"/>
                </a:solidFill>
                <a:latin typeface="Cambria"/>
              </a:rPr>
              <a:t>ngày</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tạm</a:t>
            </a:r>
            <a:r>
              <a:rPr lang="en-US" sz="2799" dirty="0">
                <a:solidFill>
                  <a:srgbClr val="000000"/>
                </a:solidFill>
                <a:latin typeface="Cambria"/>
              </a:rPr>
              <a:t> </a:t>
            </a:r>
            <a:r>
              <a:rPr lang="en-US" sz="2799" dirty="0" err="1">
                <a:solidFill>
                  <a:srgbClr val="000000"/>
                </a:solidFill>
                <a:latin typeface="Cambria"/>
              </a:rPr>
              <a:t>biệt</a:t>
            </a:r>
            <a:r>
              <a:rPr lang="en-US" sz="2799" dirty="0">
                <a:solidFill>
                  <a:srgbClr val="000000"/>
                </a:solidFill>
                <a:latin typeface="Cambria"/>
              </a:rPr>
              <a:t> cha </a:t>
            </a:r>
            <a:r>
              <a:rPr lang="en-US" sz="2799" dirty="0" err="1">
                <a:solidFill>
                  <a:srgbClr val="000000"/>
                </a:solidFill>
                <a:latin typeface="Cambria"/>
              </a:rPr>
              <a:t>lên</a:t>
            </a:r>
            <a:r>
              <a:rPr lang="en-US" sz="2799" dirty="0">
                <a:solidFill>
                  <a:srgbClr val="000000"/>
                </a:solidFill>
                <a:latin typeface="Cambria"/>
              </a:rPr>
              <a:t> </a:t>
            </a:r>
            <a:r>
              <a:rPr lang="en-US" sz="2799" dirty="0" err="1">
                <a:solidFill>
                  <a:srgbClr val="000000"/>
                </a:solidFill>
                <a:latin typeface="Cambria"/>
              </a:rPr>
              <a:t>đường</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lên</a:t>
            </a:r>
            <a:r>
              <a:rPr lang="en-US" sz="2799" dirty="0">
                <a:solidFill>
                  <a:srgbClr val="000000"/>
                </a:solidFill>
                <a:latin typeface="Cambria"/>
              </a:rPr>
              <a:t> </a:t>
            </a:r>
            <a:r>
              <a:rPr lang="en-US" sz="2799" dirty="0" err="1">
                <a:solidFill>
                  <a:srgbClr val="000000"/>
                </a:solidFill>
                <a:latin typeface="Cambria"/>
              </a:rPr>
              <a:t>tàu</a:t>
            </a:r>
            <a:r>
              <a:rPr lang="en-US" sz="2799" dirty="0">
                <a:solidFill>
                  <a:srgbClr val="000000"/>
                </a:solidFill>
                <a:latin typeface="Cambria"/>
              </a:rPr>
              <a:t>, </a:t>
            </a:r>
            <a:r>
              <a:rPr lang="en-US" sz="2799" dirty="0" err="1">
                <a:solidFill>
                  <a:srgbClr val="000000"/>
                </a:solidFill>
                <a:latin typeface="Cambria"/>
              </a:rPr>
              <a:t>trở</a:t>
            </a:r>
            <a:r>
              <a:rPr lang="en-US" sz="2799" dirty="0">
                <a:solidFill>
                  <a:srgbClr val="000000"/>
                </a:solidFill>
                <a:latin typeface="Cambria"/>
              </a:rPr>
              <a:t> </a:t>
            </a:r>
            <a:r>
              <a:rPr lang="en-US" sz="2799" dirty="0" err="1">
                <a:solidFill>
                  <a:srgbClr val="000000"/>
                </a:solidFill>
                <a:latin typeface="Cambria"/>
              </a:rPr>
              <a:t>thành</a:t>
            </a:r>
            <a:r>
              <a:rPr lang="en-US" sz="2799" dirty="0">
                <a:solidFill>
                  <a:srgbClr val="000000"/>
                </a:solidFill>
                <a:latin typeface="Cambria"/>
              </a:rPr>
              <a:t> </a:t>
            </a:r>
            <a:r>
              <a:rPr lang="en-US" sz="2799" dirty="0" err="1">
                <a:solidFill>
                  <a:srgbClr val="000000"/>
                </a:solidFill>
                <a:latin typeface="Cambria"/>
              </a:rPr>
              <a:t>thuỷ</a:t>
            </a:r>
            <a:r>
              <a:rPr lang="en-US" sz="2799" dirty="0">
                <a:solidFill>
                  <a:srgbClr val="000000"/>
                </a:solidFill>
                <a:latin typeface="Cambria"/>
              </a:rPr>
              <a:t> </a:t>
            </a:r>
            <a:r>
              <a:rPr lang="en-US" sz="2799" dirty="0" err="1">
                <a:solidFill>
                  <a:srgbClr val="000000"/>
                </a:solidFill>
                <a:latin typeface="Cambria"/>
              </a:rPr>
              <a:t>thủ</a:t>
            </a:r>
            <a:r>
              <a:rPr lang="en-US" sz="2799" dirty="0">
                <a:solidFill>
                  <a:srgbClr val="000000"/>
                </a:solidFill>
                <a:latin typeface="Cambria"/>
              </a:rPr>
              <a:t>, </a:t>
            </a:r>
            <a:r>
              <a:rPr lang="en-US" sz="2799" dirty="0" err="1">
                <a:solidFill>
                  <a:srgbClr val="000000"/>
                </a:solidFill>
                <a:latin typeface="Cambria"/>
              </a:rPr>
              <a:t>hằng</a:t>
            </a:r>
            <a:r>
              <a:rPr lang="en-US" sz="2799" dirty="0">
                <a:solidFill>
                  <a:srgbClr val="000000"/>
                </a:solidFill>
                <a:latin typeface="Cambria"/>
              </a:rPr>
              <a:t> </a:t>
            </a:r>
            <a:r>
              <a:rPr lang="en-US" sz="2799" dirty="0" err="1">
                <a:solidFill>
                  <a:srgbClr val="000000"/>
                </a:solidFill>
                <a:latin typeface="Cambria"/>
              </a:rPr>
              <a:t>ngày</a:t>
            </a:r>
            <a:r>
              <a:rPr lang="en-US" sz="2799" dirty="0">
                <a:solidFill>
                  <a:srgbClr val="000000"/>
                </a:solidFill>
                <a:latin typeface="Cambria"/>
              </a:rPr>
              <a:t> </a:t>
            </a:r>
            <a:r>
              <a:rPr lang="en-US" sz="2799" dirty="0" err="1">
                <a:solidFill>
                  <a:srgbClr val="000000"/>
                </a:solidFill>
                <a:latin typeface="Cambria"/>
              </a:rPr>
              <a:t>được</a:t>
            </a:r>
            <a:r>
              <a:rPr lang="en-US" sz="2799" dirty="0">
                <a:solidFill>
                  <a:srgbClr val="000000"/>
                </a:solidFill>
                <a:latin typeface="Cambria"/>
              </a:rPr>
              <a:t> </a:t>
            </a:r>
            <a:r>
              <a:rPr lang="en-US" sz="2799" dirty="0" err="1">
                <a:solidFill>
                  <a:srgbClr val="000000"/>
                </a:solidFill>
                <a:latin typeface="Cambria"/>
              </a:rPr>
              <a:t>nhìn</a:t>
            </a:r>
            <a:r>
              <a:rPr lang="en-US" sz="2799" dirty="0">
                <a:solidFill>
                  <a:srgbClr val="000000"/>
                </a:solidFill>
                <a:latin typeface="Cambria"/>
              </a:rPr>
              <a:t> </a:t>
            </a:r>
            <a:r>
              <a:rPr lang="en-US" sz="2799" dirty="0" err="1">
                <a:solidFill>
                  <a:srgbClr val="000000"/>
                </a:solidFill>
                <a:latin typeface="Cambria"/>
              </a:rPr>
              <a:t>thấy</a:t>
            </a:r>
            <a:r>
              <a:rPr lang="en-US" sz="2799" dirty="0">
                <a:solidFill>
                  <a:srgbClr val="000000"/>
                </a:solidFill>
                <a:latin typeface="Cambria"/>
              </a:rPr>
              <a:t> </a:t>
            </a:r>
            <a:r>
              <a:rPr lang="en-US" sz="2799" dirty="0" err="1">
                <a:solidFill>
                  <a:srgbClr val="000000"/>
                </a:solidFill>
                <a:latin typeface="Cambria"/>
              </a:rPr>
              <a:t>biển</a:t>
            </a:r>
            <a:r>
              <a:rPr lang="en-US" sz="2799" dirty="0">
                <a:solidFill>
                  <a:srgbClr val="000000"/>
                </a:solidFill>
                <a:latin typeface="Cambria"/>
              </a:rPr>
              <a:t> </a:t>
            </a:r>
            <a:r>
              <a:rPr lang="en-US" sz="2799" dirty="0" err="1">
                <a:solidFill>
                  <a:srgbClr val="000000"/>
                </a:solidFill>
                <a:latin typeface="Cambria"/>
              </a:rPr>
              <a:t>cả</a:t>
            </a:r>
            <a:r>
              <a:rPr lang="en-US" sz="2799" dirty="0">
                <a:solidFill>
                  <a:srgbClr val="000000"/>
                </a:solidFill>
                <a:latin typeface="Cambria"/>
              </a:rPr>
              <a:t> </a:t>
            </a:r>
            <a:r>
              <a:rPr lang="en-US" sz="2799" dirty="0" err="1">
                <a:solidFill>
                  <a:srgbClr val="000000"/>
                </a:solidFill>
                <a:latin typeface="Cambria"/>
              </a:rPr>
              <a:t>mênh</a:t>
            </a:r>
            <a:r>
              <a:rPr lang="en-US" sz="2799" dirty="0">
                <a:solidFill>
                  <a:srgbClr val="000000"/>
                </a:solidFill>
                <a:latin typeface="Cambria"/>
              </a:rPr>
              <a:t> </a:t>
            </a:r>
            <a:r>
              <a:rPr lang="en-US" sz="2799" dirty="0" err="1">
                <a:solidFill>
                  <a:srgbClr val="000000"/>
                </a:solidFill>
                <a:latin typeface="Cambria"/>
              </a:rPr>
              <a:t>mông</a:t>
            </a:r>
            <a:r>
              <a:rPr lang="en-US" sz="2799" dirty="0">
                <a:solidFill>
                  <a:srgbClr val="000000"/>
                </a:solidFill>
                <a:latin typeface="Cambria"/>
              </a:rPr>
              <a:t>. </a:t>
            </a:r>
            <a:r>
              <a:rPr lang="en-US" sz="2799" dirty="0" err="1">
                <a:solidFill>
                  <a:srgbClr val="000000"/>
                </a:solidFill>
                <a:latin typeface="Cambria"/>
              </a:rPr>
              <a:t>Một</a:t>
            </a:r>
            <a:r>
              <a:rPr lang="en-US" sz="2799" dirty="0">
                <a:solidFill>
                  <a:srgbClr val="000000"/>
                </a:solidFill>
                <a:latin typeface="Cambria"/>
              </a:rPr>
              <a:t> </a:t>
            </a:r>
            <a:r>
              <a:rPr lang="en-US" sz="2799" dirty="0" err="1">
                <a:solidFill>
                  <a:srgbClr val="000000"/>
                </a:solidFill>
                <a:latin typeface="Cambria"/>
              </a:rPr>
              <a:t>lần</a:t>
            </a:r>
            <a:r>
              <a:rPr lang="en-US" sz="2799" dirty="0">
                <a:solidFill>
                  <a:srgbClr val="000000"/>
                </a:solidFill>
                <a:latin typeface="Cambria"/>
              </a:rPr>
              <a:t>, </a:t>
            </a:r>
            <a:r>
              <a:rPr lang="en-US" sz="2799" dirty="0" err="1">
                <a:solidFill>
                  <a:srgbClr val="000000"/>
                </a:solidFill>
                <a:latin typeface="Cambria"/>
              </a:rPr>
              <a:t>trong</a:t>
            </a:r>
            <a:r>
              <a:rPr lang="en-US" sz="2799" dirty="0">
                <a:solidFill>
                  <a:srgbClr val="000000"/>
                </a:solidFill>
                <a:latin typeface="Cambria"/>
              </a:rPr>
              <a:t> </a:t>
            </a:r>
            <a:r>
              <a:rPr lang="en-US" sz="2799" dirty="0" err="1">
                <a:solidFill>
                  <a:srgbClr val="000000"/>
                </a:solidFill>
                <a:latin typeface="Cambria"/>
              </a:rPr>
              <a:t>đêm</a:t>
            </a:r>
            <a:r>
              <a:rPr lang="en-US" sz="2799" dirty="0">
                <a:solidFill>
                  <a:srgbClr val="000000"/>
                </a:solidFill>
                <a:latin typeface="Cambria"/>
              </a:rPr>
              <a:t> </a:t>
            </a:r>
            <a:r>
              <a:rPr lang="en-US" sz="2799" dirty="0" err="1">
                <a:solidFill>
                  <a:srgbClr val="000000"/>
                </a:solidFill>
                <a:latin typeface="Cambria"/>
              </a:rPr>
              <a:t>bão</a:t>
            </a:r>
            <a:r>
              <a:rPr lang="en-US" sz="2799" dirty="0">
                <a:solidFill>
                  <a:srgbClr val="000000"/>
                </a:solidFill>
                <a:latin typeface="Cambria"/>
              </a:rPr>
              <a:t> to, </a:t>
            </a:r>
            <a:r>
              <a:rPr lang="en-US" sz="2799" dirty="0" err="1">
                <a:solidFill>
                  <a:srgbClr val="000000"/>
                </a:solidFill>
                <a:latin typeface="Cambria"/>
              </a:rPr>
              <a:t>tàu</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gặp</a:t>
            </a:r>
            <a:r>
              <a:rPr lang="en-US" sz="2799" dirty="0">
                <a:solidFill>
                  <a:srgbClr val="000000"/>
                </a:solidFill>
                <a:latin typeface="Cambria"/>
              </a:rPr>
              <a:t> </a:t>
            </a:r>
            <a:r>
              <a:rPr lang="en-US" sz="2799" dirty="0" err="1">
                <a:solidFill>
                  <a:srgbClr val="000000"/>
                </a:solidFill>
                <a:latin typeface="Cambria"/>
              </a:rPr>
              <a:t>hải</a:t>
            </a:r>
            <a:r>
              <a:rPr lang="en-US" sz="2799" dirty="0">
                <a:solidFill>
                  <a:srgbClr val="000000"/>
                </a:solidFill>
                <a:latin typeface="Cambria"/>
              </a:rPr>
              <a:t> </a:t>
            </a:r>
            <a:r>
              <a:rPr lang="en-US" sz="2799" dirty="0" err="1">
                <a:solidFill>
                  <a:srgbClr val="000000"/>
                </a:solidFill>
                <a:latin typeface="Cambria"/>
              </a:rPr>
              <a:t>tặc</a:t>
            </a: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trưởng</a:t>
            </a: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phó</a:t>
            </a:r>
            <a:r>
              <a:rPr lang="en-US" sz="2799" dirty="0">
                <a:solidFill>
                  <a:srgbClr val="000000"/>
                </a:solidFill>
                <a:latin typeface="Cambria"/>
              </a:rPr>
              <a:t> </a:t>
            </a:r>
            <a:r>
              <a:rPr lang="en-US" sz="2799" dirty="0" err="1">
                <a:solidFill>
                  <a:srgbClr val="000000"/>
                </a:solidFill>
                <a:latin typeface="Cambria"/>
              </a:rPr>
              <a:t>đều</a:t>
            </a:r>
            <a:r>
              <a:rPr lang="en-US" sz="2799" dirty="0">
                <a:solidFill>
                  <a:srgbClr val="000000"/>
                </a:solidFill>
                <a:latin typeface="Cambria"/>
              </a:rPr>
              <a:t> </a:t>
            </a:r>
            <a:r>
              <a:rPr lang="en-US" sz="2799" dirty="0" err="1">
                <a:solidFill>
                  <a:srgbClr val="000000"/>
                </a:solidFill>
                <a:latin typeface="Cambria"/>
              </a:rPr>
              <a:t>gặp</a:t>
            </a:r>
            <a:r>
              <a:rPr lang="en-US" sz="2799" dirty="0">
                <a:solidFill>
                  <a:srgbClr val="000000"/>
                </a:solidFill>
                <a:latin typeface="Cambria"/>
              </a:rPr>
              <a:t> </a:t>
            </a:r>
            <a:r>
              <a:rPr lang="en-US" sz="2799" dirty="0" err="1">
                <a:solidFill>
                  <a:srgbClr val="000000"/>
                </a:solidFill>
                <a:latin typeface="Cambria"/>
              </a:rPr>
              <a:t>nạn</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bình</a:t>
            </a:r>
            <a:r>
              <a:rPr lang="en-US" sz="2799" dirty="0">
                <a:solidFill>
                  <a:srgbClr val="000000"/>
                </a:solidFill>
                <a:latin typeface="Cambria"/>
              </a:rPr>
              <a:t> </a:t>
            </a:r>
            <a:r>
              <a:rPr lang="en-US" sz="2799" dirty="0" err="1">
                <a:solidFill>
                  <a:srgbClr val="000000"/>
                </a:solidFill>
                <a:latin typeface="Cambria"/>
              </a:rPr>
              <a:t>tĩnh</a:t>
            </a:r>
            <a:r>
              <a:rPr lang="en-US" sz="2799" dirty="0">
                <a:solidFill>
                  <a:srgbClr val="000000"/>
                </a:solidFill>
                <a:latin typeface="Cambria"/>
              </a:rPr>
              <a:t> </a:t>
            </a:r>
            <a:r>
              <a:rPr lang="en-US" sz="2799" dirty="0" err="1">
                <a:solidFill>
                  <a:srgbClr val="000000"/>
                </a:solidFill>
                <a:latin typeface="Cambria"/>
              </a:rPr>
              <a:t>hướng</a:t>
            </a:r>
            <a:r>
              <a:rPr lang="en-US" sz="2799" dirty="0">
                <a:solidFill>
                  <a:srgbClr val="000000"/>
                </a:solidFill>
                <a:latin typeface="Cambria"/>
              </a:rPr>
              <a:t> </a:t>
            </a:r>
            <a:r>
              <a:rPr lang="en-US" sz="2799" dirty="0" err="1">
                <a:solidFill>
                  <a:srgbClr val="000000"/>
                </a:solidFill>
                <a:latin typeface="Cambria"/>
              </a:rPr>
              <a:t>dẫn</a:t>
            </a:r>
            <a:r>
              <a:rPr lang="en-US" sz="2799" dirty="0">
                <a:solidFill>
                  <a:srgbClr val="000000"/>
                </a:solidFill>
                <a:latin typeface="Cambria"/>
              </a:rPr>
              <a:t> </a:t>
            </a:r>
            <a:r>
              <a:rPr lang="en-US" sz="2799" dirty="0" err="1">
                <a:solidFill>
                  <a:srgbClr val="000000"/>
                </a:solidFill>
                <a:latin typeface="Cambria"/>
              </a:rPr>
              <a:t>mọi</a:t>
            </a:r>
            <a:r>
              <a:rPr lang="en-US" sz="2799" dirty="0">
                <a:solidFill>
                  <a:srgbClr val="000000"/>
                </a:solidFill>
                <a:latin typeface="Cambria"/>
              </a:rPr>
              <a:t> </a:t>
            </a:r>
            <a:r>
              <a:rPr lang="en-US" sz="2799" dirty="0" err="1">
                <a:solidFill>
                  <a:srgbClr val="000000"/>
                </a:solidFill>
                <a:latin typeface="Cambria"/>
              </a:rPr>
              <a:t>người</a:t>
            </a:r>
            <a:r>
              <a:rPr lang="en-US" sz="2799" dirty="0">
                <a:solidFill>
                  <a:srgbClr val="000000"/>
                </a:solidFill>
                <a:latin typeface="Cambria"/>
              </a:rPr>
              <a:t> </a:t>
            </a:r>
            <a:r>
              <a:rPr lang="en-US" sz="2799" dirty="0" err="1">
                <a:solidFill>
                  <a:srgbClr val="000000"/>
                </a:solidFill>
                <a:latin typeface="Cambria"/>
              </a:rPr>
              <a:t>đối</a:t>
            </a:r>
            <a:r>
              <a:rPr lang="en-US" sz="2799" dirty="0">
                <a:solidFill>
                  <a:srgbClr val="000000"/>
                </a:solidFill>
                <a:latin typeface="Cambria"/>
              </a:rPr>
              <a:t> </a:t>
            </a:r>
            <a:r>
              <a:rPr lang="en-US" sz="2799" dirty="0" err="1">
                <a:solidFill>
                  <a:srgbClr val="000000"/>
                </a:solidFill>
                <a:latin typeface="Cambria"/>
              </a:rPr>
              <a:t>phó</a:t>
            </a:r>
            <a:r>
              <a:rPr lang="en-US" sz="2799" dirty="0">
                <a:solidFill>
                  <a:srgbClr val="000000"/>
                </a:solidFill>
                <a:latin typeface="Cambria"/>
              </a:rPr>
              <a:t> </a:t>
            </a:r>
            <a:r>
              <a:rPr lang="en-US" sz="2799" dirty="0" err="1">
                <a:solidFill>
                  <a:srgbClr val="000000"/>
                </a:solidFill>
                <a:latin typeface="Cambria"/>
              </a:rPr>
              <a:t>với</a:t>
            </a:r>
            <a:r>
              <a:rPr lang="en-US" sz="2799" dirty="0">
                <a:solidFill>
                  <a:srgbClr val="000000"/>
                </a:solidFill>
                <a:latin typeface="Cambria"/>
              </a:rPr>
              <a:t> </a:t>
            </a:r>
            <a:r>
              <a:rPr lang="en-US" sz="2799" dirty="0" err="1">
                <a:solidFill>
                  <a:srgbClr val="000000"/>
                </a:solidFill>
                <a:latin typeface="Cambria"/>
              </a:rPr>
              <a:t>mưa</a:t>
            </a:r>
            <a:r>
              <a:rPr lang="en-US" sz="2799" dirty="0">
                <a:solidFill>
                  <a:srgbClr val="000000"/>
                </a:solidFill>
                <a:latin typeface="Cambria"/>
              </a:rPr>
              <a:t> </a:t>
            </a:r>
            <a:r>
              <a:rPr lang="en-US" sz="2799" dirty="0" err="1">
                <a:solidFill>
                  <a:srgbClr val="000000"/>
                </a:solidFill>
                <a:latin typeface="Cambria"/>
              </a:rPr>
              <a:t>bão</a:t>
            </a:r>
            <a:r>
              <a:rPr lang="en-US" sz="2799" dirty="0">
                <a:solidFill>
                  <a:srgbClr val="000000"/>
                </a:solidFill>
                <a:latin typeface="Cambria"/>
              </a:rPr>
              <a:t> </a:t>
            </a:r>
            <a:r>
              <a:rPr lang="en-US" sz="2799" dirty="0" err="1">
                <a:solidFill>
                  <a:srgbClr val="000000"/>
                </a:solidFill>
                <a:latin typeface="Cambria"/>
              </a:rPr>
              <a:t>và</a:t>
            </a:r>
            <a:r>
              <a:rPr lang="en-US" sz="2799" dirty="0">
                <a:solidFill>
                  <a:srgbClr val="000000"/>
                </a:solidFill>
                <a:latin typeface="Cambria"/>
              </a:rPr>
              <a:t> </a:t>
            </a:r>
            <a:r>
              <a:rPr lang="en-US" sz="2799" dirty="0" err="1">
                <a:solidFill>
                  <a:srgbClr val="000000"/>
                </a:solidFill>
                <a:latin typeface="Cambria"/>
              </a:rPr>
              <a:t>chiến</a:t>
            </a:r>
            <a:r>
              <a:rPr lang="en-US" sz="2799" dirty="0">
                <a:solidFill>
                  <a:srgbClr val="000000"/>
                </a:solidFill>
                <a:latin typeface="Cambria"/>
              </a:rPr>
              <a:t> </a:t>
            </a:r>
            <a:r>
              <a:rPr lang="en-US" sz="2799" dirty="0" err="1">
                <a:solidFill>
                  <a:srgbClr val="000000"/>
                </a:solidFill>
                <a:latin typeface="Cambria"/>
              </a:rPr>
              <a:t>thắng</a:t>
            </a:r>
            <a:r>
              <a:rPr lang="en-US" sz="2799" dirty="0">
                <a:solidFill>
                  <a:srgbClr val="000000"/>
                </a:solidFill>
                <a:latin typeface="Cambria"/>
              </a:rPr>
              <a:t> </a:t>
            </a:r>
            <a:r>
              <a:rPr lang="en-US" sz="2799" dirty="0" err="1">
                <a:solidFill>
                  <a:srgbClr val="000000"/>
                </a:solidFill>
                <a:latin typeface="Cambria"/>
              </a:rPr>
              <a:t>hải</a:t>
            </a:r>
            <a:r>
              <a:rPr lang="en-US" sz="2799" dirty="0">
                <a:solidFill>
                  <a:srgbClr val="000000"/>
                </a:solidFill>
                <a:latin typeface="Cambria"/>
              </a:rPr>
              <a:t> </a:t>
            </a:r>
            <a:r>
              <a:rPr lang="en-US" sz="2799" dirty="0" err="1">
                <a:solidFill>
                  <a:srgbClr val="000000"/>
                </a:solidFill>
                <a:latin typeface="Cambria"/>
              </a:rPr>
              <a:t>tặc</a:t>
            </a:r>
            <a:r>
              <a:rPr lang="en-US" sz="2799" dirty="0">
                <a:solidFill>
                  <a:srgbClr val="000000"/>
                </a:solidFill>
                <a:latin typeface="Cambria"/>
              </a:rPr>
              <a:t>. </a:t>
            </a:r>
            <a:r>
              <a:rPr lang="en-US" sz="2799" dirty="0" err="1">
                <a:solidFill>
                  <a:srgbClr val="000000"/>
                </a:solidFill>
                <a:latin typeface="Cambria"/>
              </a:rPr>
              <a:t>Tất</a:t>
            </a:r>
            <a:r>
              <a:rPr lang="en-US" sz="2799" dirty="0">
                <a:solidFill>
                  <a:srgbClr val="000000"/>
                </a:solidFill>
                <a:latin typeface="Cambria"/>
              </a:rPr>
              <a:t> </a:t>
            </a:r>
            <a:r>
              <a:rPr lang="en-US" sz="2799" dirty="0" err="1">
                <a:solidFill>
                  <a:srgbClr val="000000"/>
                </a:solidFill>
                <a:latin typeface="Cambria"/>
              </a:rPr>
              <a:t>cả</a:t>
            </a:r>
            <a:r>
              <a:rPr lang="en-US" sz="2799" dirty="0">
                <a:solidFill>
                  <a:srgbClr val="000000"/>
                </a:solidFill>
                <a:latin typeface="Cambria"/>
              </a:rPr>
              <a:t> </a:t>
            </a:r>
            <a:r>
              <a:rPr lang="en-US" sz="2799" dirty="0" err="1">
                <a:solidFill>
                  <a:srgbClr val="000000"/>
                </a:solidFill>
                <a:latin typeface="Cambria"/>
              </a:rPr>
              <a:t>mọi</a:t>
            </a:r>
            <a:r>
              <a:rPr lang="en-US" sz="2799" dirty="0">
                <a:solidFill>
                  <a:srgbClr val="000000"/>
                </a:solidFill>
                <a:latin typeface="Cambria"/>
              </a:rPr>
              <a:t> </a:t>
            </a:r>
            <a:r>
              <a:rPr lang="en-US" sz="2799" dirty="0" err="1">
                <a:solidFill>
                  <a:srgbClr val="000000"/>
                </a:solidFill>
                <a:latin typeface="Cambria"/>
              </a:rPr>
              <a:t>người</a:t>
            </a:r>
            <a:r>
              <a:rPr lang="en-US" sz="2799" dirty="0">
                <a:solidFill>
                  <a:srgbClr val="000000"/>
                </a:solidFill>
                <a:latin typeface="Cambria"/>
              </a:rPr>
              <a:t> </a:t>
            </a:r>
            <a:r>
              <a:rPr lang="en-US" sz="2799" dirty="0" err="1">
                <a:solidFill>
                  <a:srgbClr val="000000"/>
                </a:solidFill>
                <a:latin typeface="Cambria"/>
              </a:rPr>
              <a:t>trên</a:t>
            </a:r>
            <a:r>
              <a:rPr lang="en-US" sz="2799" dirty="0">
                <a:solidFill>
                  <a:srgbClr val="000000"/>
                </a:solidFill>
                <a:latin typeface="Cambria"/>
              </a:rPr>
              <a:t> </a:t>
            </a:r>
            <a:r>
              <a:rPr lang="en-US" sz="2799" dirty="0" err="1">
                <a:solidFill>
                  <a:srgbClr val="000000"/>
                </a:solidFill>
                <a:latin typeface="Cambria"/>
              </a:rPr>
              <a:t>tàu</a:t>
            </a:r>
            <a:r>
              <a:rPr lang="en-US" sz="2799" dirty="0">
                <a:solidFill>
                  <a:srgbClr val="000000"/>
                </a:solidFill>
                <a:latin typeface="Cambria"/>
              </a:rPr>
              <a:t> </a:t>
            </a:r>
            <a:r>
              <a:rPr lang="en-US" sz="2799" dirty="0" err="1">
                <a:solidFill>
                  <a:srgbClr val="000000"/>
                </a:solidFill>
                <a:latin typeface="Cambria"/>
              </a:rPr>
              <a:t>đều</a:t>
            </a:r>
            <a:r>
              <a:rPr lang="en-US" sz="2799" dirty="0">
                <a:solidFill>
                  <a:srgbClr val="000000"/>
                </a:solidFill>
                <a:latin typeface="Cambria"/>
              </a:rPr>
              <a:t> </a:t>
            </a:r>
            <a:r>
              <a:rPr lang="en-US" sz="2799" dirty="0" err="1">
                <a:solidFill>
                  <a:srgbClr val="000000"/>
                </a:solidFill>
                <a:latin typeface="Cambria"/>
              </a:rPr>
              <a:t>nể</a:t>
            </a:r>
            <a:r>
              <a:rPr lang="en-US" sz="2799" dirty="0">
                <a:solidFill>
                  <a:srgbClr val="000000"/>
                </a:solidFill>
                <a:latin typeface="Cambria"/>
              </a:rPr>
              <a:t> </a:t>
            </a:r>
            <a:r>
              <a:rPr lang="en-US" sz="2799" dirty="0" err="1">
                <a:solidFill>
                  <a:srgbClr val="000000"/>
                </a:solidFill>
                <a:latin typeface="Cambria"/>
              </a:rPr>
              <a:t>phục</a:t>
            </a:r>
            <a:r>
              <a:rPr lang="en-US" sz="2799" dirty="0">
                <a:solidFill>
                  <a:srgbClr val="000000"/>
                </a:solidFill>
                <a:latin typeface="Cambria"/>
              </a:rPr>
              <a:t> </a:t>
            </a:r>
            <a:r>
              <a:rPr lang="en-US" sz="2799" dirty="0" err="1">
                <a:solidFill>
                  <a:srgbClr val="000000"/>
                </a:solidFill>
                <a:latin typeface="Cambria"/>
              </a:rPr>
              <a:t>tài</a:t>
            </a:r>
            <a:r>
              <a:rPr lang="en-US" sz="2799" dirty="0">
                <a:solidFill>
                  <a:srgbClr val="000000"/>
                </a:solidFill>
                <a:latin typeface="Cambria"/>
              </a:rPr>
              <a:t> </a:t>
            </a:r>
            <a:r>
              <a:rPr lang="en-US" sz="2799" dirty="0" err="1">
                <a:solidFill>
                  <a:srgbClr val="000000"/>
                </a:solidFill>
                <a:latin typeface="Cambria"/>
              </a:rPr>
              <a:t>năng</a:t>
            </a:r>
            <a:r>
              <a:rPr lang="en-US" sz="2799" dirty="0">
                <a:solidFill>
                  <a:srgbClr val="000000"/>
                </a:solidFill>
                <a:latin typeface="Cambria"/>
              </a:rPr>
              <a:t> </a:t>
            </a:r>
            <a:r>
              <a:rPr lang="en-US" sz="2799" dirty="0" err="1">
                <a:solidFill>
                  <a:srgbClr val="000000"/>
                </a:solidFill>
                <a:latin typeface="Cambria"/>
              </a:rPr>
              <a:t>và</a:t>
            </a:r>
            <a:r>
              <a:rPr lang="en-US" sz="2799" dirty="0">
                <a:solidFill>
                  <a:srgbClr val="000000"/>
                </a:solidFill>
                <a:latin typeface="Cambria"/>
              </a:rPr>
              <a:t> </a:t>
            </a:r>
            <a:r>
              <a:rPr lang="en-US" sz="2799" dirty="0" err="1">
                <a:solidFill>
                  <a:srgbClr val="000000"/>
                </a:solidFill>
                <a:latin typeface="Cambria"/>
              </a:rPr>
              <a:t>sự</a:t>
            </a:r>
            <a:r>
              <a:rPr lang="en-US" sz="2799" dirty="0">
                <a:solidFill>
                  <a:srgbClr val="000000"/>
                </a:solidFill>
                <a:latin typeface="Cambria"/>
              </a:rPr>
              <a:t> </a:t>
            </a:r>
            <a:r>
              <a:rPr lang="en-US" sz="2799" dirty="0" err="1">
                <a:solidFill>
                  <a:srgbClr val="000000"/>
                </a:solidFill>
                <a:latin typeface="Cambria"/>
              </a:rPr>
              <a:t>dũng</a:t>
            </a:r>
            <a:r>
              <a:rPr lang="en-US" sz="2799" dirty="0">
                <a:solidFill>
                  <a:srgbClr val="000000"/>
                </a:solidFill>
                <a:latin typeface="Cambria"/>
              </a:rPr>
              <a:t> </a:t>
            </a:r>
            <a:r>
              <a:rPr lang="en-US" sz="2799" dirty="0" err="1">
                <a:solidFill>
                  <a:srgbClr val="000000"/>
                </a:solidFill>
                <a:latin typeface="Cambria"/>
              </a:rPr>
              <a:t>cảm</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Nhiều</a:t>
            </a:r>
            <a:r>
              <a:rPr lang="en-US" sz="2799" dirty="0">
                <a:solidFill>
                  <a:srgbClr val="000000"/>
                </a:solidFill>
                <a:latin typeface="Cambria"/>
              </a:rPr>
              <a:t> </a:t>
            </a:r>
            <a:r>
              <a:rPr lang="en-US" sz="2799" dirty="0" err="1">
                <a:solidFill>
                  <a:srgbClr val="000000"/>
                </a:solidFill>
                <a:latin typeface="Cambria"/>
              </a:rPr>
              <a:t>năm</a:t>
            </a:r>
            <a:r>
              <a:rPr lang="en-US" sz="2799" dirty="0">
                <a:solidFill>
                  <a:srgbClr val="000000"/>
                </a:solidFill>
                <a:latin typeface="Cambria"/>
              </a:rPr>
              <a:t> </a:t>
            </a:r>
            <a:r>
              <a:rPr lang="en-US" sz="2799" dirty="0" err="1">
                <a:solidFill>
                  <a:srgbClr val="000000"/>
                </a:solidFill>
                <a:latin typeface="Cambria"/>
              </a:rPr>
              <a:t>sau</a:t>
            </a:r>
            <a:r>
              <a:rPr lang="en-US" sz="2799" dirty="0">
                <a:solidFill>
                  <a:srgbClr val="000000"/>
                </a:solidFill>
                <a:latin typeface="Cambria"/>
              </a:rPr>
              <a:t>, </a:t>
            </a:r>
            <a:r>
              <a:rPr lang="en-US" sz="2799" dirty="0" err="1">
                <a:solidFill>
                  <a:srgbClr val="000000"/>
                </a:solidFill>
                <a:latin typeface="Cambria"/>
              </a:rPr>
              <a:t>khi</a:t>
            </a:r>
            <a:r>
              <a:rPr lang="en-US" sz="2799" dirty="0">
                <a:solidFill>
                  <a:srgbClr val="000000"/>
                </a:solidFill>
                <a:latin typeface="Cambria"/>
              </a:rPr>
              <a:t> </a:t>
            </a:r>
            <a:r>
              <a:rPr lang="en-US" sz="2799" dirty="0" err="1">
                <a:solidFill>
                  <a:srgbClr val="000000"/>
                </a:solidFill>
                <a:latin typeface="Cambria"/>
              </a:rPr>
              <a:t>đã</a:t>
            </a:r>
            <a:r>
              <a:rPr lang="en-US" sz="2799" dirty="0">
                <a:solidFill>
                  <a:srgbClr val="000000"/>
                </a:solidFill>
                <a:latin typeface="Cambria"/>
              </a:rPr>
              <a:t> </a:t>
            </a:r>
            <a:r>
              <a:rPr lang="en-US" sz="2799" dirty="0" err="1">
                <a:solidFill>
                  <a:srgbClr val="000000"/>
                </a:solidFill>
                <a:latin typeface="Cambria"/>
              </a:rPr>
              <a:t>là</a:t>
            </a:r>
            <a:r>
              <a:rPr lang="en-US" sz="2799" dirty="0">
                <a:solidFill>
                  <a:srgbClr val="000000"/>
                </a:solidFill>
                <a:latin typeface="Cambria"/>
              </a:rPr>
              <a:t> </a:t>
            </a:r>
            <a:r>
              <a:rPr lang="en-US" sz="2799" dirty="0" err="1">
                <a:solidFill>
                  <a:srgbClr val="000000"/>
                </a:solidFill>
                <a:latin typeface="Cambria"/>
              </a:rPr>
              <a:t>một</a:t>
            </a: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trưởng</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trở</a:t>
            </a:r>
            <a:r>
              <a:rPr lang="en-US" sz="2799" dirty="0">
                <a:solidFill>
                  <a:srgbClr val="000000"/>
                </a:solidFill>
                <a:latin typeface="Cambria"/>
              </a:rPr>
              <a:t> </a:t>
            </a:r>
            <a:r>
              <a:rPr lang="en-US" sz="2799" dirty="0" err="1">
                <a:solidFill>
                  <a:srgbClr val="000000"/>
                </a:solidFill>
                <a:latin typeface="Cambria"/>
              </a:rPr>
              <a:t>về</a:t>
            </a:r>
            <a:r>
              <a:rPr lang="en-US" sz="2799" dirty="0">
                <a:solidFill>
                  <a:srgbClr val="000000"/>
                </a:solidFill>
                <a:latin typeface="Cambria"/>
              </a:rPr>
              <a:t> </a:t>
            </a:r>
            <a:r>
              <a:rPr lang="en-US" sz="2799" dirty="0" err="1">
                <a:solidFill>
                  <a:srgbClr val="000000"/>
                </a:solidFill>
                <a:latin typeface="Cambria"/>
              </a:rPr>
              <a:t>thăm</a:t>
            </a:r>
            <a:r>
              <a:rPr lang="en-US" sz="2799" dirty="0">
                <a:solidFill>
                  <a:srgbClr val="000000"/>
                </a:solidFill>
                <a:latin typeface="Cambria"/>
              </a:rPr>
              <a:t> cha. </a:t>
            </a:r>
            <a:r>
              <a:rPr lang="en-US" sz="2799" dirty="0" err="1">
                <a:solidFill>
                  <a:srgbClr val="000000"/>
                </a:solidFill>
                <a:latin typeface="Cambria"/>
              </a:rPr>
              <a:t>Nhìn</a:t>
            </a:r>
            <a:r>
              <a:rPr lang="en-US" sz="2799" dirty="0">
                <a:solidFill>
                  <a:srgbClr val="000000"/>
                </a:solidFill>
                <a:latin typeface="Cambria"/>
              </a:rPr>
              <a:t> </a:t>
            </a:r>
            <a:r>
              <a:rPr lang="en-US" sz="2799" dirty="0" err="1">
                <a:solidFill>
                  <a:srgbClr val="000000"/>
                </a:solidFill>
                <a:latin typeface="Cambria"/>
              </a:rPr>
              <a:t>anh</a:t>
            </a:r>
            <a:r>
              <a:rPr lang="en-US" sz="2799" dirty="0">
                <a:solidFill>
                  <a:srgbClr val="000000"/>
                </a:solidFill>
                <a:latin typeface="Cambria"/>
              </a:rPr>
              <a:t> </a:t>
            </a:r>
            <a:r>
              <a:rPr lang="en-US" sz="2799" dirty="0" err="1">
                <a:solidFill>
                  <a:srgbClr val="000000"/>
                </a:solidFill>
                <a:latin typeface="Cambria"/>
              </a:rPr>
              <a:t>tràn</a:t>
            </a:r>
            <a:r>
              <a:rPr lang="en-US" sz="2799" dirty="0">
                <a:solidFill>
                  <a:srgbClr val="000000"/>
                </a:solidFill>
                <a:latin typeface="Cambria"/>
              </a:rPr>
              <a:t> </a:t>
            </a:r>
            <a:r>
              <a:rPr lang="en-US" sz="2799" dirty="0" err="1">
                <a:solidFill>
                  <a:srgbClr val="000000"/>
                </a:solidFill>
                <a:latin typeface="Cambria"/>
              </a:rPr>
              <a:t>trề</a:t>
            </a:r>
            <a:r>
              <a:rPr lang="en-US" sz="2799" dirty="0">
                <a:solidFill>
                  <a:srgbClr val="000000"/>
                </a:solidFill>
                <a:latin typeface="Cambria"/>
              </a:rPr>
              <a:t> </a:t>
            </a:r>
            <a:r>
              <a:rPr lang="en-US" sz="2799" dirty="0" err="1">
                <a:solidFill>
                  <a:srgbClr val="000000"/>
                </a:solidFill>
                <a:latin typeface="Cambria"/>
              </a:rPr>
              <a:t>sinh</a:t>
            </a:r>
            <a:r>
              <a:rPr lang="en-US" sz="2799" dirty="0">
                <a:solidFill>
                  <a:srgbClr val="000000"/>
                </a:solidFill>
                <a:latin typeface="Cambria"/>
              </a:rPr>
              <a:t> </a:t>
            </a:r>
            <a:r>
              <a:rPr lang="en-US" sz="2799" dirty="0" err="1">
                <a:solidFill>
                  <a:srgbClr val="000000"/>
                </a:solidFill>
                <a:latin typeface="Cambria"/>
              </a:rPr>
              <a:t>lực</a:t>
            </a:r>
            <a:r>
              <a:rPr lang="en-US" sz="2799" dirty="0">
                <a:solidFill>
                  <a:srgbClr val="000000"/>
                </a:solidFill>
                <a:latin typeface="Cambria"/>
              </a:rPr>
              <a:t>, </a:t>
            </a:r>
            <a:r>
              <a:rPr lang="en-US" sz="2799" dirty="0" err="1">
                <a:solidFill>
                  <a:srgbClr val="000000"/>
                </a:solidFill>
                <a:latin typeface="Cambria"/>
              </a:rPr>
              <a:t>sắc</a:t>
            </a:r>
            <a:r>
              <a:rPr lang="en-US" sz="2799" dirty="0">
                <a:solidFill>
                  <a:srgbClr val="000000"/>
                </a:solidFill>
                <a:latin typeface="Cambria"/>
              </a:rPr>
              <a:t> </a:t>
            </a:r>
            <a:r>
              <a:rPr lang="en-US" sz="2799" dirty="0" err="1">
                <a:solidFill>
                  <a:srgbClr val="000000"/>
                </a:solidFill>
                <a:latin typeface="Cambria"/>
              </a:rPr>
              <a:t>mặt</a:t>
            </a:r>
            <a:r>
              <a:rPr lang="en-US" sz="2799" dirty="0">
                <a:solidFill>
                  <a:srgbClr val="000000"/>
                </a:solidFill>
                <a:latin typeface="Cambria"/>
              </a:rPr>
              <a:t> </a:t>
            </a:r>
            <a:r>
              <a:rPr lang="en-US" sz="2799" dirty="0" err="1">
                <a:solidFill>
                  <a:srgbClr val="000000"/>
                </a:solidFill>
                <a:latin typeface="Cambria"/>
              </a:rPr>
              <a:t>tươi</a:t>
            </a:r>
            <a:r>
              <a:rPr lang="en-US" sz="2799" dirty="0">
                <a:solidFill>
                  <a:srgbClr val="000000"/>
                </a:solidFill>
                <a:latin typeface="Cambria"/>
              </a:rPr>
              <a:t> </a:t>
            </a:r>
            <a:r>
              <a:rPr lang="en-US" sz="2799" dirty="0" err="1">
                <a:solidFill>
                  <a:srgbClr val="000000"/>
                </a:solidFill>
                <a:latin typeface="Cambria"/>
              </a:rPr>
              <a:t>tắn</a:t>
            </a:r>
            <a:r>
              <a:rPr lang="en-US" sz="2799" dirty="0">
                <a:solidFill>
                  <a:srgbClr val="000000"/>
                </a:solidFill>
                <a:latin typeface="Cambria"/>
              </a:rPr>
              <a:t>, </a:t>
            </a:r>
            <a:r>
              <a:rPr lang="en-US" sz="2799" dirty="0" err="1">
                <a:solidFill>
                  <a:srgbClr val="000000"/>
                </a:solidFill>
                <a:latin typeface="Cambria"/>
              </a:rPr>
              <a:t>bờ</a:t>
            </a:r>
            <a:r>
              <a:rPr lang="en-US" sz="2799" dirty="0">
                <a:solidFill>
                  <a:srgbClr val="000000"/>
                </a:solidFill>
                <a:latin typeface="Cambria"/>
              </a:rPr>
              <a:t> </a:t>
            </a:r>
            <a:r>
              <a:rPr lang="en-US" sz="2799" dirty="0" err="1">
                <a:solidFill>
                  <a:srgbClr val="000000"/>
                </a:solidFill>
                <a:latin typeface="Cambria"/>
              </a:rPr>
              <a:t>vai</a:t>
            </a:r>
            <a:r>
              <a:rPr lang="en-US" sz="2799" dirty="0">
                <a:solidFill>
                  <a:srgbClr val="000000"/>
                </a:solidFill>
                <a:latin typeface="Cambria"/>
              </a:rPr>
              <a:t> to </a:t>
            </a:r>
            <a:r>
              <a:rPr lang="en-US" sz="2799" dirty="0" err="1">
                <a:solidFill>
                  <a:srgbClr val="000000"/>
                </a:solidFill>
                <a:latin typeface="Cambria"/>
              </a:rPr>
              <a:t>khoẻ</a:t>
            </a:r>
            <a:r>
              <a:rPr lang="en-US" sz="2799" dirty="0">
                <a:solidFill>
                  <a:srgbClr val="000000"/>
                </a:solidFill>
                <a:latin typeface="Cambria"/>
              </a:rPr>
              <a:t>, </a:t>
            </a:r>
            <a:r>
              <a:rPr lang="en-US" sz="2799" dirty="0" err="1">
                <a:solidFill>
                  <a:srgbClr val="000000"/>
                </a:solidFill>
                <a:latin typeface="Cambria"/>
              </a:rPr>
              <a:t>người</a:t>
            </a:r>
            <a:r>
              <a:rPr lang="en-US" sz="2799" dirty="0">
                <a:solidFill>
                  <a:srgbClr val="000000"/>
                </a:solidFill>
                <a:latin typeface="Cambria"/>
              </a:rPr>
              <a:t> cha </a:t>
            </a:r>
            <a:r>
              <a:rPr lang="en-US" sz="2799" dirty="0" err="1">
                <a:solidFill>
                  <a:srgbClr val="000000"/>
                </a:solidFill>
                <a:latin typeface="Cambria"/>
              </a:rPr>
              <a:t>cảm</a:t>
            </a:r>
            <a:r>
              <a:rPr lang="en-US" sz="2799" dirty="0">
                <a:solidFill>
                  <a:srgbClr val="000000"/>
                </a:solidFill>
                <a:latin typeface="Cambria"/>
              </a:rPr>
              <a:t> </a:t>
            </a:r>
            <a:r>
              <a:rPr lang="en-US" sz="2799" dirty="0" err="1">
                <a:solidFill>
                  <a:srgbClr val="000000"/>
                </a:solidFill>
                <a:latin typeface="Cambria"/>
              </a:rPr>
              <a:t>động</a:t>
            </a:r>
            <a:r>
              <a:rPr lang="en-US" sz="2799" dirty="0">
                <a:solidFill>
                  <a:srgbClr val="000000"/>
                </a:solidFill>
                <a:latin typeface="Cambria"/>
              </a:rPr>
              <a:t> </a:t>
            </a:r>
            <a:r>
              <a:rPr lang="en-US" sz="2799" dirty="0" err="1">
                <a:solidFill>
                  <a:srgbClr val="000000"/>
                </a:solidFill>
                <a:latin typeface="Cambria"/>
              </a:rPr>
              <a:t>rơi</a:t>
            </a:r>
            <a:r>
              <a:rPr lang="en-US" sz="2799" dirty="0">
                <a:solidFill>
                  <a:srgbClr val="000000"/>
                </a:solidFill>
                <a:latin typeface="Cambria"/>
              </a:rPr>
              <a:t> </a:t>
            </a:r>
            <a:r>
              <a:rPr lang="en-US" sz="2799" dirty="0" err="1">
                <a:solidFill>
                  <a:srgbClr val="000000"/>
                </a:solidFill>
                <a:latin typeface="Cambria"/>
              </a:rPr>
              <a:t>nước</a:t>
            </a:r>
            <a:r>
              <a:rPr lang="en-US" sz="2799" dirty="0">
                <a:solidFill>
                  <a:srgbClr val="000000"/>
                </a:solidFill>
                <a:latin typeface="Cambria"/>
              </a:rPr>
              <a:t> </a:t>
            </a:r>
            <a:r>
              <a:rPr lang="en-US" sz="2799" dirty="0" err="1">
                <a:solidFill>
                  <a:srgbClr val="000000"/>
                </a:solidFill>
                <a:latin typeface="Cambria"/>
              </a:rPr>
              <a:t>mắt</a:t>
            </a:r>
            <a:r>
              <a:rPr lang="en-US" sz="2799" dirty="0">
                <a:solidFill>
                  <a:srgbClr val="000000"/>
                </a:solidFill>
                <a:latin typeface="Cambria"/>
              </a:rPr>
              <a:t>:</a:t>
            </a:r>
          </a:p>
          <a:p>
            <a:pPr algn="just">
              <a:lnSpc>
                <a:spcPts val="3331"/>
              </a:lnSpc>
            </a:pPr>
            <a:r>
              <a:rPr lang="en-US" sz="2799" dirty="0">
                <a:solidFill>
                  <a:srgbClr val="000000"/>
                </a:solidFill>
                <a:latin typeface="Cambria"/>
              </a:rPr>
              <a:t>      - Con </a:t>
            </a:r>
            <a:r>
              <a:rPr lang="en-US" sz="2799" dirty="0" err="1">
                <a:solidFill>
                  <a:srgbClr val="000000"/>
                </a:solidFill>
                <a:latin typeface="Cambria"/>
              </a:rPr>
              <a:t>trai</a:t>
            </a:r>
            <a:r>
              <a:rPr lang="en-US" sz="2799" dirty="0">
                <a:solidFill>
                  <a:srgbClr val="000000"/>
                </a:solidFill>
                <a:latin typeface="Cambria"/>
              </a:rPr>
              <a:t>, </a:t>
            </a:r>
            <a:r>
              <a:rPr lang="en-US" sz="2799" dirty="0" err="1">
                <a:solidFill>
                  <a:srgbClr val="000000"/>
                </a:solidFill>
                <a:latin typeface="Cambria"/>
              </a:rPr>
              <a:t>bằng</a:t>
            </a:r>
            <a:r>
              <a:rPr lang="en-US" sz="2799" dirty="0">
                <a:solidFill>
                  <a:srgbClr val="000000"/>
                </a:solidFill>
                <a:latin typeface="Cambria"/>
              </a:rPr>
              <a:t> </a:t>
            </a:r>
            <a:r>
              <a:rPr lang="en-US" sz="2799" dirty="0" err="1">
                <a:solidFill>
                  <a:srgbClr val="000000"/>
                </a:solidFill>
                <a:latin typeface="Cambria"/>
              </a:rPr>
              <a:t>lòng</a:t>
            </a:r>
            <a:r>
              <a:rPr lang="en-US" sz="2799" dirty="0">
                <a:solidFill>
                  <a:srgbClr val="000000"/>
                </a:solidFill>
                <a:latin typeface="Cambria"/>
              </a:rPr>
              <a:t> </a:t>
            </a:r>
            <a:r>
              <a:rPr lang="en-US" sz="2799" dirty="0" err="1">
                <a:solidFill>
                  <a:srgbClr val="000000"/>
                </a:solidFill>
                <a:latin typeface="Cambria"/>
              </a:rPr>
              <a:t>kiên</a:t>
            </a:r>
            <a:r>
              <a:rPr lang="en-US" sz="2799" dirty="0">
                <a:solidFill>
                  <a:srgbClr val="000000"/>
                </a:solidFill>
                <a:latin typeface="Cambria"/>
              </a:rPr>
              <a:t> </a:t>
            </a:r>
            <a:r>
              <a:rPr lang="en-US" sz="2799" dirty="0" err="1">
                <a:solidFill>
                  <a:srgbClr val="000000"/>
                </a:solidFill>
                <a:latin typeface="Cambria"/>
              </a:rPr>
              <a:t>trì</a:t>
            </a:r>
            <a:r>
              <a:rPr lang="en-US" sz="2799" dirty="0">
                <a:solidFill>
                  <a:srgbClr val="000000"/>
                </a:solidFill>
                <a:latin typeface="Cambria"/>
              </a:rPr>
              <a:t>, con </a:t>
            </a:r>
            <a:r>
              <a:rPr lang="en-US" sz="2799" dirty="0" err="1">
                <a:solidFill>
                  <a:srgbClr val="000000"/>
                </a:solidFill>
                <a:latin typeface="Cambria"/>
              </a:rPr>
              <a:t>đã</a:t>
            </a:r>
            <a:r>
              <a:rPr lang="en-US" sz="2799" dirty="0">
                <a:solidFill>
                  <a:srgbClr val="000000"/>
                </a:solidFill>
                <a:latin typeface="Cambria"/>
              </a:rPr>
              <a:t> </a:t>
            </a:r>
            <a:r>
              <a:rPr lang="en-US" sz="2799" dirty="0" err="1">
                <a:solidFill>
                  <a:srgbClr val="000000"/>
                </a:solidFill>
                <a:latin typeface="Cambria"/>
              </a:rPr>
              <a:t>chứng</a:t>
            </a:r>
            <a:r>
              <a:rPr lang="en-US" sz="2799" dirty="0">
                <a:solidFill>
                  <a:srgbClr val="000000"/>
                </a:solidFill>
                <a:latin typeface="Cambria"/>
              </a:rPr>
              <a:t> minh </a:t>
            </a:r>
            <a:r>
              <a:rPr lang="en-US" sz="2799" dirty="0" err="1">
                <a:solidFill>
                  <a:srgbClr val="000000"/>
                </a:solidFill>
                <a:latin typeface="Cambria"/>
              </a:rPr>
              <a:t>được</a:t>
            </a:r>
            <a:r>
              <a:rPr lang="en-US" sz="2799" dirty="0">
                <a:solidFill>
                  <a:srgbClr val="000000"/>
                </a:solidFill>
                <a:latin typeface="Cambria"/>
              </a:rPr>
              <a:t> </a:t>
            </a:r>
            <a:r>
              <a:rPr lang="en-US" sz="2799" dirty="0" err="1">
                <a:solidFill>
                  <a:srgbClr val="000000"/>
                </a:solidFill>
                <a:latin typeface="Cambria"/>
              </a:rPr>
              <a:t>ước</a:t>
            </a:r>
            <a:r>
              <a:rPr lang="en-US" sz="2799" dirty="0">
                <a:solidFill>
                  <a:srgbClr val="000000"/>
                </a:solidFill>
                <a:latin typeface="Cambria"/>
              </a:rPr>
              <a:t> </a:t>
            </a:r>
            <a:r>
              <a:rPr lang="en-US" sz="2799" dirty="0" err="1">
                <a:solidFill>
                  <a:srgbClr val="000000"/>
                </a:solidFill>
                <a:latin typeface="Cambria"/>
              </a:rPr>
              <a:t>mơ</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con </a:t>
            </a:r>
            <a:r>
              <a:rPr lang="en-US" sz="2799" dirty="0" err="1">
                <a:solidFill>
                  <a:srgbClr val="000000"/>
                </a:solidFill>
                <a:latin typeface="Cambria"/>
              </a:rPr>
              <a:t>không</a:t>
            </a:r>
            <a:r>
              <a:rPr lang="en-US" sz="2799" dirty="0">
                <a:solidFill>
                  <a:srgbClr val="000000"/>
                </a:solidFill>
                <a:latin typeface="Cambria"/>
              </a:rPr>
              <a:t> </a:t>
            </a:r>
            <a:r>
              <a:rPr lang="en-US" sz="2799" dirty="0" err="1">
                <a:solidFill>
                  <a:srgbClr val="000000"/>
                </a:solidFill>
                <a:latin typeface="Cambria"/>
              </a:rPr>
              <a:t>phải</a:t>
            </a:r>
            <a:r>
              <a:rPr lang="en-US" sz="2799" dirty="0">
                <a:solidFill>
                  <a:srgbClr val="000000"/>
                </a:solidFill>
                <a:latin typeface="Cambria"/>
              </a:rPr>
              <a:t> </a:t>
            </a:r>
            <a:r>
              <a:rPr lang="en-US" sz="2799" dirty="0" err="1">
                <a:solidFill>
                  <a:srgbClr val="000000"/>
                </a:solidFill>
                <a:latin typeface="Cambria"/>
              </a:rPr>
              <a:t>là</a:t>
            </a:r>
            <a:r>
              <a:rPr lang="en-US" sz="2799" dirty="0">
                <a:solidFill>
                  <a:srgbClr val="000000"/>
                </a:solidFill>
                <a:latin typeface="Cambria"/>
              </a:rPr>
              <a:t> </a:t>
            </a:r>
            <a:r>
              <a:rPr lang="en-US" sz="2799" dirty="0" err="1">
                <a:solidFill>
                  <a:srgbClr val="000000"/>
                </a:solidFill>
                <a:latin typeface="Cambria"/>
              </a:rPr>
              <a:t>hão</a:t>
            </a:r>
            <a:r>
              <a:rPr lang="en-US" sz="2799" dirty="0">
                <a:solidFill>
                  <a:srgbClr val="000000"/>
                </a:solidFill>
                <a:latin typeface="Cambria"/>
              </a:rPr>
              <a:t> </a:t>
            </a:r>
            <a:r>
              <a:rPr lang="en-US" sz="2799" dirty="0" err="1">
                <a:solidFill>
                  <a:srgbClr val="000000"/>
                </a:solidFill>
                <a:latin typeface="Cambria"/>
              </a:rPr>
              <a:t>huyền</a:t>
            </a:r>
            <a:r>
              <a:rPr lang="en-US" sz="2799" dirty="0">
                <a:solidFill>
                  <a:srgbClr val="000000"/>
                </a:solidFill>
                <a:latin typeface="Cambria"/>
              </a:rPr>
              <a:t>. Cha </a:t>
            </a:r>
            <a:r>
              <a:rPr lang="en-US" sz="2799" dirty="0" err="1">
                <a:solidFill>
                  <a:srgbClr val="000000"/>
                </a:solidFill>
                <a:latin typeface="Cambria"/>
              </a:rPr>
              <a:t>đã</a:t>
            </a:r>
            <a:r>
              <a:rPr lang="en-US" sz="2799" dirty="0">
                <a:solidFill>
                  <a:srgbClr val="000000"/>
                </a:solidFill>
                <a:latin typeface="Cambria"/>
              </a:rPr>
              <a:t> </a:t>
            </a:r>
            <a:r>
              <a:rPr lang="en-US" sz="2799" dirty="0" err="1">
                <a:solidFill>
                  <a:srgbClr val="000000"/>
                </a:solidFill>
                <a:latin typeface="Cambria"/>
              </a:rPr>
              <a:t>sai</a:t>
            </a:r>
            <a:r>
              <a:rPr lang="en-US" sz="2799" dirty="0">
                <a:solidFill>
                  <a:srgbClr val="000000"/>
                </a:solidFill>
                <a:latin typeface="Cambria"/>
              </a:rPr>
              <a:t> </a:t>
            </a:r>
            <a:r>
              <a:rPr lang="en-US" sz="2799" dirty="0" err="1">
                <a:solidFill>
                  <a:srgbClr val="000000"/>
                </a:solidFill>
                <a:latin typeface="Cambria"/>
              </a:rPr>
              <a:t>rồi</a:t>
            </a:r>
            <a:r>
              <a:rPr lang="en-US" sz="2799" dirty="0">
                <a:solidFill>
                  <a:srgbClr val="000000"/>
                </a:solidFill>
                <a:latin typeface="Cambria"/>
              </a:rPr>
              <a:t>.</a:t>
            </a:r>
          </a:p>
          <a:p>
            <a:pPr algn="just">
              <a:lnSpc>
                <a:spcPts val="3331"/>
              </a:lnSpc>
            </a:pPr>
            <a:r>
              <a:rPr lang="en-US" sz="2799" dirty="0">
                <a:solidFill>
                  <a:srgbClr val="000000"/>
                </a:solidFill>
                <a:latin typeface="Cambria"/>
              </a:rPr>
              <a:t>       </a:t>
            </a:r>
            <a:r>
              <a:rPr lang="en-US" sz="2799" dirty="0" err="1">
                <a:solidFill>
                  <a:srgbClr val="000000"/>
                </a:solidFill>
                <a:latin typeface="Cambria"/>
              </a:rPr>
              <a:t>Thuyền</a:t>
            </a:r>
            <a:r>
              <a:rPr lang="en-US" sz="2799" dirty="0">
                <a:solidFill>
                  <a:srgbClr val="000000"/>
                </a:solidFill>
                <a:latin typeface="Cambria"/>
              </a:rPr>
              <a:t> </a:t>
            </a:r>
            <a:r>
              <a:rPr lang="en-US" sz="2799" dirty="0" err="1">
                <a:solidFill>
                  <a:srgbClr val="000000"/>
                </a:solidFill>
                <a:latin typeface="Cambria"/>
              </a:rPr>
              <a:t>trưởng</a:t>
            </a:r>
            <a:r>
              <a:rPr lang="en-US" sz="2799" dirty="0">
                <a:solidFill>
                  <a:srgbClr val="000000"/>
                </a:solidFill>
                <a:latin typeface="Cambria"/>
              </a:rPr>
              <a:t> </a:t>
            </a:r>
            <a:r>
              <a:rPr lang="en-US" sz="2799" dirty="0" err="1">
                <a:solidFill>
                  <a:srgbClr val="000000"/>
                </a:solidFill>
                <a:latin typeface="Cambria"/>
              </a:rPr>
              <a:t>cao</a:t>
            </a:r>
            <a:r>
              <a:rPr lang="en-US" sz="2799" dirty="0">
                <a:solidFill>
                  <a:srgbClr val="000000"/>
                </a:solidFill>
                <a:latin typeface="Cambria"/>
              </a:rPr>
              <a:t> </a:t>
            </a:r>
            <a:r>
              <a:rPr lang="en-US" sz="2799" dirty="0" err="1">
                <a:solidFill>
                  <a:srgbClr val="000000"/>
                </a:solidFill>
                <a:latin typeface="Cambria"/>
              </a:rPr>
              <a:t>lớn</a:t>
            </a:r>
            <a:r>
              <a:rPr lang="en-US" sz="2799" dirty="0">
                <a:solidFill>
                  <a:srgbClr val="000000"/>
                </a:solidFill>
                <a:latin typeface="Cambria"/>
              </a:rPr>
              <a:t> </a:t>
            </a:r>
            <a:r>
              <a:rPr lang="en-US" sz="2799" dirty="0" err="1">
                <a:solidFill>
                  <a:srgbClr val="000000"/>
                </a:solidFill>
                <a:latin typeface="Cambria"/>
              </a:rPr>
              <a:t>cũng</a:t>
            </a:r>
            <a:r>
              <a:rPr lang="en-US" sz="2799" dirty="0">
                <a:solidFill>
                  <a:srgbClr val="000000"/>
                </a:solidFill>
                <a:latin typeface="Cambria"/>
              </a:rPr>
              <a:t> </a:t>
            </a:r>
            <a:r>
              <a:rPr lang="en-US" sz="2799" dirty="0" err="1">
                <a:solidFill>
                  <a:srgbClr val="000000"/>
                </a:solidFill>
                <a:latin typeface="Cambria"/>
              </a:rPr>
              <a:t>rơi</a:t>
            </a:r>
            <a:r>
              <a:rPr lang="en-US" sz="2799" dirty="0">
                <a:solidFill>
                  <a:srgbClr val="000000"/>
                </a:solidFill>
                <a:latin typeface="Cambria"/>
              </a:rPr>
              <a:t> </a:t>
            </a:r>
            <a:r>
              <a:rPr lang="en-US" sz="2799" dirty="0" err="1">
                <a:solidFill>
                  <a:srgbClr val="000000"/>
                </a:solidFill>
                <a:latin typeface="Cambria"/>
              </a:rPr>
              <a:t>lệ</a:t>
            </a:r>
            <a:r>
              <a:rPr lang="en-US" sz="2799" dirty="0">
                <a:solidFill>
                  <a:srgbClr val="000000"/>
                </a:solidFill>
                <a:latin typeface="Cambria"/>
              </a:rPr>
              <a:t>. </a:t>
            </a:r>
            <a:r>
              <a:rPr lang="en-US" sz="2799" dirty="0" err="1">
                <a:solidFill>
                  <a:srgbClr val="000000"/>
                </a:solidFill>
                <a:latin typeface="Cambria"/>
              </a:rPr>
              <a:t>Đó</a:t>
            </a:r>
            <a:r>
              <a:rPr lang="en-US" sz="2799" dirty="0">
                <a:solidFill>
                  <a:srgbClr val="000000"/>
                </a:solidFill>
                <a:latin typeface="Cambria"/>
              </a:rPr>
              <a:t> </a:t>
            </a:r>
            <a:r>
              <a:rPr lang="en-US" sz="2799" dirty="0" err="1">
                <a:solidFill>
                  <a:srgbClr val="000000"/>
                </a:solidFill>
                <a:latin typeface="Cambria"/>
              </a:rPr>
              <a:t>là</a:t>
            </a:r>
            <a:r>
              <a:rPr lang="en-US" sz="2799" dirty="0">
                <a:solidFill>
                  <a:srgbClr val="000000"/>
                </a:solidFill>
                <a:latin typeface="Cambria"/>
              </a:rPr>
              <a:t> </a:t>
            </a:r>
            <a:r>
              <a:rPr lang="en-US" sz="2799" dirty="0" err="1">
                <a:solidFill>
                  <a:srgbClr val="000000"/>
                </a:solidFill>
                <a:latin typeface="Cambria"/>
              </a:rPr>
              <a:t>những</a:t>
            </a:r>
            <a:r>
              <a:rPr lang="en-US" sz="2799" dirty="0">
                <a:solidFill>
                  <a:srgbClr val="000000"/>
                </a:solidFill>
                <a:latin typeface="Cambria"/>
              </a:rPr>
              <a:t> </a:t>
            </a:r>
            <a:r>
              <a:rPr lang="en-US" sz="2799" dirty="0" err="1">
                <a:solidFill>
                  <a:srgbClr val="000000"/>
                </a:solidFill>
                <a:latin typeface="Cambria"/>
              </a:rPr>
              <a:t>giọt</a:t>
            </a:r>
            <a:r>
              <a:rPr lang="en-US" sz="2799" dirty="0">
                <a:solidFill>
                  <a:srgbClr val="000000"/>
                </a:solidFill>
                <a:latin typeface="Cambria"/>
              </a:rPr>
              <a:t> </a:t>
            </a:r>
            <a:r>
              <a:rPr lang="en-US" sz="2799" dirty="0" err="1">
                <a:solidFill>
                  <a:srgbClr val="000000"/>
                </a:solidFill>
                <a:latin typeface="Cambria"/>
              </a:rPr>
              <a:t>nước</a:t>
            </a:r>
            <a:r>
              <a:rPr lang="en-US" sz="2799" dirty="0">
                <a:solidFill>
                  <a:srgbClr val="000000"/>
                </a:solidFill>
                <a:latin typeface="Cambria"/>
              </a:rPr>
              <a:t> </a:t>
            </a:r>
            <a:r>
              <a:rPr lang="en-US" sz="2799" dirty="0" err="1">
                <a:solidFill>
                  <a:srgbClr val="000000"/>
                </a:solidFill>
                <a:latin typeface="Cambria"/>
              </a:rPr>
              <a:t>mắt</a:t>
            </a:r>
            <a:r>
              <a:rPr lang="en-US" sz="2799" dirty="0">
                <a:solidFill>
                  <a:srgbClr val="000000"/>
                </a:solidFill>
                <a:latin typeface="Cambria"/>
              </a:rPr>
              <a:t> </a:t>
            </a:r>
            <a:r>
              <a:rPr lang="en-US" sz="2799" dirty="0" err="1">
                <a:solidFill>
                  <a:srgbClr val="000000"/>
                </a:solidFill>
                <a:latin typeface="Cambria"/>
              </a:rPr>
              <a:t>của</a:t>
            </a:r>
            <a:r>
              <a:rPr lang="en-US" sz="2799" dirty="0">
                <a:solidFill>
                  <a:srgbClr val="000000"/>
                </a:solidFill>
                <a:latin typeface="Cambria"/>
              </a:rPr>
              <a:t> </a:t>
            </a:r>
            <a:r>
              <a:rPr lang="en-US" sz="2799" dirty="0" err="1">
                <a:solidFill>
                  <a:srgbClr val="000000"/>
                </a:solidFill>
                <a:latin typeface="Cambria"/>
              </a:rPr>
              <a:t>niềm</a:t>
            </a:r>
            <a:r>
              <a:rPr lang="en-US" sz="2799" dirty="0">
                <a:solidFill>
                  <a:srgbClr val="000000"/>
                </a:solidFill>
                <a:latin typeface="Cambria"/>
              </a:rPr>
              <a:t> </a:t>
            </a:r>
            <a:r>
              <a:rPr lang="en-US" sz="2799" dirty="0" err="1">
                <a:solidFill>
                  <a:srgbClr val="000000"/>
                </a:solidFill>
                <a:latin typeface="Cambria"/>
              </a:rPr>
              <a:t>tự</a:t>
            </a:r>
            <a:r>
              <a:rPr lang="en-US" sz="2799" dirty="0">
                <a:solidFill>
                  <a:srgbClr val="000000"/>
                </a:solidFill>
                <a:latin typeface="Cambria"/>
              </a:rPr>
              <a:t> </a:t>
            </a:r>
            <a:r>
              <a:rPr lang="en-US" sz="2799" dirty="0" err="1">
                <a:solidFill>
                  <a:srgbClr val="000000"/>
                </a:solidFill>
                <a:latin typeface="Cambria"/>
              </a:rPr>
              <a:t>hào</a:t>
            </a:r>
            <a:r>
              <a:rPr lang="en-US" sz="2799" dirty="0">
                <a:solidFill>
                  <a:srgbClr val="000000"/>
                </a:solidFill>
                <a:latin typeface="Cambria"/>
              </a:rPr>
              <a:t>, </a:t>
            </a:r>
            <a:r>
              <a:rPr lang="en-US" sz="2799" dirty="0" err="1">
                <a:solidFill>
                  <a:srgbClr val="000000"/>
                </a:solidFill>
                <a:latin typeface="Cambria"/>
              </a:rPr>
              <a:t>hạnh</a:t>
            </a:r>
            <a:r>
              <a:rPr lang="en-US" sz="2799" dirty="0">
                <a:solidFill>
                  <a:srgbClr val="000000"/>
                </a:solidFill>
                <a:latin typeface="Cambria"/>
              </a:rPr>
              <a:t> </a:t>
            </a:r>
            <a:r>
              <a:rPr lang="en-US" sz="2799" dirty="0" err="1">
                <a:solidFill>
                  <a:srgbClr val="000000"/>
                </a:solidFill>
                <a:latin typeface="Cambria"/>
              </a:rPr>
              <a:t>phúc</a:t>
            </a:r>
            <a:r>
              <a:rPr lang="en-US" sz="2799" dirty="0">
                <a:solidFill>
                  <a:srgbClr val="000000"/>
                </a:solidFill>
                <a:latin typeface="Cambria"/>
              </a:rPr>
              <a:t>.  </a:t>
            </a:r>
          </a:p>
          <a:p>
            <a:pPr algn="r">
              <a:lnSpc>
                <a:spcPts val="3331"/>
              </a:lnSpc>
            </a:pPr>
            <a:r>
              <a:rPr lang="en-US" sz="2799" dirty="0">
                <a:solidFill>
                  <a:srgbClr val="000000"/>
                </a:solidFill>
                <a:latin typeface="Cambria Bold Italics"/>
              </a:rPr>
              <a:t>(Theo </a:t>
            </a:r>
            <a:r>
              <a:rPr lang="en-US" sz="2799" dirty="0" err="1">
                <a:solidFill>
                  <a:srgbClr val="000000"/>
                </a:solidFill>
                <a:latin typeface="Cambria Bold Italics"/>
              </a:rPr>
              <a:t>Lô</a:t>
            </a:r>
            <a:r>
              <a:rPr lang="en-US" sz="2799" dirty="0">
                <a:solidFill>
                  <a:srgbClr val="000000"/>
                </a:solidFill>
                <a:latin typeface="Cambria Bold Italics"/>
              </a:rPr>
              <a:t> </a:t>
            </a:r>
            <a:r>
              <a:rPr lang="en-US" sz="2799" dirty="0" err="1">
                <a:solidFill>
                  <a:srgbClr val="000000"/>
                </a:solidFill>
                <a:latin typeface="Cambria Bold Italics"/>
              </a:rPr>
              <a:t>Trân</a:t>
            </a:r>
            <a:r>
              <a:rPr lang="en-US" sz="2799" dirty="0">
                <a:solidFill>
                  <a:srgbClr val="000000"/>
                </a:solidFill>
                <a:latin typeface="Cambria Bold Italics"/>
              </a:rPr>
              <a:t> </a:t>
            </a:r>
            <a:r>
              <a:rPr lang="en-US" sz="2799" dirty="0" err="1">
                <a:solidFill>
                  <a:srgbClr val="000000"/>
                </a:solidFill>
                <a:latin typeface="Cambria Bold Italics"/>
              </a:rPr>
              <a:t>Trân</a:t>
            </a:r>
            <a:r>
              <a:rPr lang="en-US" sz="2799" dirty="0">
                <a:solidFill>
                  <a:srgbClr val="000000"/>
                </a:solidFill>
                <a:latin typeface="Cambria Bold Italics"/>
              </a:rPr>
              <a:t>, </a:t>
            </a:r>
            <a:r>
              <a:rPr lang="en-US" sz="2799" dirty="0" err="1">
                <a:solidFill>
                  <a:srgbClr val="000000"/>
                </a:solidFill>
                <a:latin typeface="Cambria Bold Italics"/>
              </a:rPr>
              <a:t>Thiện</a:t>
            </a:r>
            <a:r>
              <a:rPr lang="en-US" sz="2799" dirty="0">
                <a:solidFill>
                  <a:srgbClr val="000000"/>
                </a:solidFill>
                <a:latin typeface="Cambria Bold Italics"/>
              </a:rPr>
              <a:t> Minh </a:t>
            </a:r>
            <a:r>
              <a:rPr lang="en-US" sz="2799" dirty="0" err="1">
                <a:solidFill>
                  <a:srgbClr val="000000"/>
                </a:solidFill>
                <a:latin typeface="Cambria Bold Italics"/>
              </a:rPr>
              <a:t>dịch</a:t>
            </a:r>
            <a:r>
              <a:rPr lang="en-US" sz="2799" dirty="0">
                <a:solidFill>
                  <a:srgbClr val="000000"/>
                </a:solidFill>
                <a:latin typeface="Cambria Bold Italics"/>
              </a:rPr>
              <a:t>)</a:t>
            </a:r>
          </a:p>
          <a:p>
            <a:pPr algn="r">
              <a:lnSpc>
                <a:spcPts val="3331"/>
              </a:lnSpc>
            </a:pPr>
            <a:endParaRPr lang="en-US" sz="2799" dirty="0">
              <a:solidFill>
                <a:srgbClr val="000000"/>
              </a:solidFill>
              <a:latin typeface="Cambria Bold Italics"/>
            </a:endParaRPr>
          </a:p>
        </p:txBody>
      </p:sp>
      <p:pic>
        <p:nvPicPr>
          <p:cNvPr id="19" name="Picture 18"/>
          <p:cNvPicPr>
            <a:picLocks noChangeAspect="1"/>
          </p:cNvPicPr>
          <p:nvPr/>
        </p:nvPicPr>
        <p:blipFill>
          <a:blip r:embed="rId9"/>
          <a:stretch>
            <a:fillRect/>
          </a:stretch>
        </p:blipFill>
        <p:spPr>
          <a:xfrm>
            <a:off x="15037408" y="277293"/>
            <a:ext cx="2852433" cy="1214453"/>
          </a:xfrm>
          <a:prstGeom prst="rect">
            <a:avLst/>
          </a:prstGeom>
        </p:spPr>
      </p:pic>
    </p:spTree>
    <p:extLst>
      <p:ext uri="{BB962C8B-B14F-4D97-AF65-F5344CB8AC3E}">
        <p14:creationId xmlns:p14="http://schemas.microsoft.com/office/powerpoint/2010/main" val="4288961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37037"/>
            </a:stretch>
          </a:blipFill>
        </p:spPr>
      </p:sp>
      <p:sp>
        <p:nvSpPr>
          <p:cNvPr id="3" name="Freeform 3"/>
          <p:cNvSpPr/>
          <p:nvPr/>
        </p:nvSpPr>
        <p:spPr>
          <a:xfrm flipH="1">
            <a:off x="9066781" y="7717372"/>
            <a:ext cx="9144000" cy="2607728"/>
          </a:xfrm>
          <a:custGeom>
            <a:avLst/>
            <a:gdLst/>
            <a:ahLst/>
            <a:cxnLst/>
            <a:rect l="l" t="t" r="r" b="b"/>
            <a:pathLst>
              <a:path w="9144000" h="5665470">
                <a:moveTo>
                  <a:pt x="9144000" y="0"/>
                </a:moveTo>
                <a:lnTo>
                  <a:pt x="0" y="0"/>
                </a:lnTo>
                <a:lnTo>
                  <a:pt x="0" y="5665470"/>
                </a:lnTo>
                <a:lnTo>
                  <a:pt x="9144000" y="5665470"/>
                </a:lnTo>
                <a:lnTo>
                  <a:pt x="9144000" y="0"/>
                </a:lnTo>
                <a:close/>
              </a:path>
            </a:pathLst>
          </a:custGeom>
          <a:blipFill>
            <a:blip r:embed="rId4"/>
            <a:srcRect/>
            <a:stretch>
              <a:fillRect b="-117258"/>
            </a:stretch>
          </a:blipFill>
        </p:spPr>
      </p:sp>
      <p:sp>
        <p:nvSpPr>
          <p:cNvPr id="5" name="Freeform 5"/>
          <p:cNvSpPr/>
          <p:nvPr/>
        </p:nvSpPr>
        <p:spPr>
          <a:xfrm>
            <a:off x="-11723" y="7724207"/>
            <a:ext cx="9144000" cy="2600893"/>
          </a:xfrm>
          <a:custGeom>
            <a:avLst/>
            <a:gdLst/>
            <a:ahLst/>
            <a:cxnLst/>
            <a:rect l="l" t="t" r="r" b="b"/>
            <a:pathLst>
              <a:path w="9144000" h="5665470">
                <a:moveTo>
                  <a:pt x="0" y="0"/>
                </a:moveTo>
                <a:lnTo>
                  <a:pt x="9144000" y="0"/>
                </a:lnTo>
                <a:lnTo>
                  <a:pt x="9144000" y="5665470"/>
                </a:lnTo>
                <a:lnTo>
                  <a:pt x="0" y="5665470"/>
                </a:lnTo>
                <a:lnTo>
                  <a:pt x="0" y="0"/>
                </a:lnTo>
                <a:close/>
              </a:path>
            </a:pathLst>
          </a:custGeom>
          <a:blipFill>
            <a:blip r:embed="rId4"/>
            <a:srcRect/>
            <a:stretch>
              <a:fillRect b="-117828"/>
            </a:stretch>
          </a:blipFill>
        </p:spPr>
      </p:sp>
      <p:sp>
        <p:nvSpPr>
          <p:cNvPr id="6" name="Freeform 6"/>
          <p:cNvSpPr/>
          <p:nvPr/>
        </p:nvSpPr>
        <p:spPr>
          <a:xfrm>
            <a:off x="14979277" y="495300"/>
            <a:ext cx="3308724" cy="8917038"/>
          </a:xfrm>
          <a:custGeom>
            <a:avLst/>
            <a:gdLst/>
            <a:ahLst/>
            <a:cxnLst/>
            <a:rect l="l" t="t" r="r" b="b"/>
            <a:pathLst>
              <a:path w="10254953" h="8229600">
                <a:moveTo>
                  <a:pt x="0" y="0"/>
                </a:moveTo>
                <a:lnTo>
                  <a:pt x="10254953" y="0"/>
                </a:lnTo>
                <a:lnTo>
                  <a:pt x="10254953" y="8229600"/>
                </a:lnTo>
                <a:lnTo>
                  <a:pt x="0" y="8229600"/>
                </a:lnTo>
                <a:lnTo>
                  <a:pt x="0" y="0"/>
                </a:lnTo>
                <a:close/>
              </a:path>
            </a:pathLst>
          </a:custGeom>
          <a:blipFill>
            <a:blip r:embed="rId5"/>
            <a:srcRect/>
            <a:stretch>
              <a:fillRect l="-1" t="7709" r="-209936" b="-1"/>
            </a:stretch>
          </a:blipFill>
        </p:spPr>
      </p:sp>
      <p:grpSp>
        <p:nvGrpSpPr>
          <p:cNvPr id="10" name="Group 9"/>
          <p:cNvGrpSpPr/>
          <p:nvPr/>
        </p:nvGrpSpPr>
        <p:grpSpPr>
          <a:xfrm>
            <a:off x="533400" y="2530254"/>
            <a:ext cx="6781800" cy="2937688"/>
            <a:chOff x="533400" y="2530254"/>
            <a:chExt cx="6781800" cy="2937688"/>
          </a:xfrm>
        </p:grpSpPr>
        <p:sp>
          <p:nvSpPr>
            <p:cNvPr id="8" name="Cloud 7"/>
            <p:cNvSpPr/>
            <p:nvPr/>
          </p:nvSpPr>
          <p:spPr>
            <a:xfrm>
              <a:off x="533400" y="2530254"/>
              <a:ext cx="6781800" cy="2937688"/>
            </a:xfrm>
            <a:prstGeom prst="cloud">
              <a:avLst/>
            </a:prstGeom>
            <a:solidFill>
              <a:schemeClr val="accent5">
                <a:lumMod val="20000"/>
                <a:lumOff val="80000"/>
              </a:schemeClr>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11891" y="3215806"/>
              <a:ext cx="5424818" cy="1107996"/>
            </a:xfrm>
            <a:prstGeom prst="rect">
              <a:avLst/>
            </a:prstGeom>
            <a:noFill/>
          </p:spPr>
          <p:txBody>
            <a:bodyPr wrap="none" rtlCol="0">
              <a:spAutoFit/>
            </a:bodyPr>
            <a:lstStyle/>
            <a:p>
              <a:r>
                <a:rPr lang="en-US" sz="6600" dirty="0" err="1">
                  <a:latin typeface="Cambria" panose="02040503050406030204" pitchFamily="18" charset="0"/>
                  <a:ea typeface="Cambria" panose="02040503050406030204" pitchFamily="18" charset="0"/>
                </a:rPr>
                <a:t>thuyền</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trưởng</a:t>
              </a:r>
              <a:endParaRPr lang="en-US" sz="6600" dirty="0">
                <a:latin typeface="Cambria" panose="02040503050406030204" pitchFamily="18" charset="0"/>
                <a:ea typeface="Cambria" panose="02040503050406030204" pitchFamily="18" charset="0"/>
              </a:endParaRPr>
            </a:p>
          </p:txBody>
        </p:sp>
      </p:grpSp>
      <p:grpSp>
        <p:nvGrpSpPr>
          <p:cNvPr id="28" name="Group 27"/>
          <p:cNvGrpSpPr/>
          <p:nvPr/>
        </p:nvGrpSpPr>
        <p:grpSpPr>
          <a:xfrm>
            <a:off x="7848600" y="2530254"/>
            <a:ext cx="6781800" cy="2937688"/>
            <a:chOff x="533400" y="2530254"/>
            <a:chExt cx="6781800" cy="2937688"/>
          </a:xfrm>
        </p:grpSpPr>
        <p:sp>
          <p:nvSpPr>
            <p:cNvPr id="29" name="Cloud 28"/>
            <p:cNvSpPr/>
            <p:nvPr/>
          </p:nvSpPr>
          <p:spPr>
            <a:xfrm>
              <a:off x="533400" y="2530254"/>
              <a:ext cx="6781800" cy="2937688"/>
            </a:xfrm>
            <a:prstGeom prst="cloud">
              <a:avLst/>
            </a:prstGeom>
            <a:solidFill>
              <a:schemeClr val="accent2">
                <a:lumMod val="20000"/>
                <a:lumOff val="80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55300" y="3230460"/>
              <a:ext cx="3592650" cy="1107996"/>
            </a:xfrm>
            <a:prstGeom prst="rect">
              <a:avLst/>
            </a:prstGeom>
            <a:noFill/>
          </p:spPr>
          <p:txBody>
            <a:bodyPr wrap="none" rtlCol="0">
              <a:spAutoFit/>
            </a:bodyPr>
            <a:lstStyle/>
            <a:p>
              <a:pPr algn="ctr"/>
              <a:r>
                <a:rPr lang="en-US" sz="6600" dirty="0" err="1">
                  <a:latin typeface="Cambria" panose="02040503050406030204" pitchFamily="18" charset="0"/>
                  <a:ea typeface="Cambria" panose="02040503050406030204" pitchFamily="18" charset="0"/>
                </a:rPr>
                <a:t>mãnh</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liệt</a:t>
              </a:r>
              <a:endParaRPr lang="en-US" sz="6600" dirty="0">
                <a:latin typeface="Cambria" panose="02040503050406030204" pitchFamily="18" charset="0"/>
                <a:ea typeface="Cambria" panose="02040503050406030204" pitchFamily="18" charset="0"/>
              </a:endParaRPr>
            </a:p>
          </p:txBody>
        </p:sp>
      </p:grpSp>
      <p:grpSp>
        <p:nvGrpSpPr>
          <p:cNvPr id="31" name="Group 30"/>
          <p:cNvGrpSpPr/>
          <p:nvPr/>
        </p:nvGrpSpPr>
        <p:grpSpPr>
          <a:xfrm>
            <a:off x="2362200" y="5580751"/>
            <a:ext cx="6781800" cy="2937688"/>
            <a:chOff x="533400" y="2530254"/>
            <a:chExt cx="6781800" cy="2937688"/>
          </a:xfrm>
        </p:grpSpPr>
        <p:sp>
          <p:nvSpPr>
            <p:cNvPr id="32" name="Cloud 31"/>
            <p:cNvSpPr/>
            <p:nvPr/>
          </p:nvSpPr>
          <p:spPr>
            <a:xfrm>
              <a:off x="533400" y="2530254"/>
              <a:ext cx="6781800" cy="2937688"/>
            </a:xfrm>
            <a:prstGeom prst="cloud">
              <a:avLst/>
            </a:prstGeom>
            <a:solidFill>
              <a:schemeClr val="accent4">
                <a:lumMod val="20000"/>
                <a:lumOff val="80000"/>
              </a:schemeClr>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2406095" y="3215806"/>
              <a:ext cx="3036409" cy="1107996"/>
            </a:xfrm>
            <a:prstGeom prst="rect">
              <a:avLst/>
            </a:prstGeom>
            <a:noFill/>
          </p:spPr>
          <p:txBody>
            <a:bodyPr wrap="none" rtlCol="0">
              <a:spAutoFit/>
            </a:bodyPr>
            <a:lstStyle/>
            <a:p>
              <a:pPr algn="ctr"/>
              <a:r>
                <a:rPr lang="en-US" sz="6600" dirty="0" err="1">
                  <a:latin typeface="Cambria" panose="02040503050406030204" pitchFamily="18" charset="0"/>
                  <a:ea typeface="Cambria" panose="02040503050406030204" pitchFamily="18" charset="0"/>
                </a:rPr>
                <a:t>nể</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phục</a:t>
              </a:r>
              <a:endParaRPr lang="en-US" sz="6600" dirty="0">
                <a:latin typeface="Cambria" panose="02040503050406030204" pitchFamily="18" charset="0"/>
                <a:ea typeface="Cambria" panose="02040503050406030204" pitchFamily="18" charset="0"/>
              </a:endParaRPr>
            </a:p>
          </p:txBody>
        </p:sp>
      </p:grpSp>
      <p:grpSp>
        <p:nvGrpSpPr>
          <p:cNvPr id="34" name="Group 33"/>
          <p:cNvGrpSpPr/>
          <p:nvPr/>
        </p:nvGrpSpPr>
        <p:grpSpPr>
          <a:xfrm>
            <a:off x="9677400" y="5580751"/>
            <a:ext cx="6781800" cy="2937688"/>
            <a:chOff x="533400" y="2530254"/>
            <a:chExt cx="6781800" cy="2937688"/>
          </a:xfrm>
        </p:grpSpPr>
        <p:sp>
          <p:nvSpPr>
            <p:cNvPr id="35" name="Cloud 34"/>
            <p:cNvSpPr/>
            <p:nvPr/>
          </p:nvSpPr>
          <p:spPr>
            <a:xfrm>
              <a:off x="533400" y="2530254"/>
              <a:ext cx="6781800" cy="2937688"/>
            </a:xfrm>
            <a:prstGeom prst="cloud">
              <a:avLst/>
            </a:prstGeom>
            <a:solidFill>
              <a:schemeClr val="accent6">
                <a:lumMod val="20000"/>
                <a:lumOff val="80000"/>
              </a:schemeClr>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915972" y="3215806"/>
              <a:ext cx="3913444" cy="1107996"/>
            </a:xfrm>
            <a:prstGeom prst="rect">
              <a:avLst/>
            </a:prstGeom>
            <a:noFill/>
          </p:spPr>
          <p:txBody>
            <a:bodyPr wrap="none" rtlCol="0">
              <a:spAutoFit/>
            </a:bodyPr>
            <a:lstStyle/>
            <a:p>
              <a:pPr algn="ctr"/>
              <a:r>
                <a:rPr lang="en-US" sz="6600" dirty="0" err="1">
                  <a:latin typeface="Cambria" panose="02040503050406030204" pitchFamily="18" charset="0"/>
                  <a:ea typeface="Cambria" panose="02040503050406030204" pitchFamily="18" charset="0"/>
                </a:rPr>
                <a:t>hão</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huyền</a:t>
              </a:r>
              <a:endParaRPr lang="en-US" sz="6600" dirty="0">
                <a:latin typeface="Cambria" panose="02040503050406030204" pitchFamily="18" charset="0"/>
                <a:ea typeface="Cambria" panose="02040503050406030204" pitchFamily="18" charset="0"/>
              </a:endParaRPr>
            </a:p>
          </p:txBody>
        </p:sp>
      </p:grpSp>
      <p:pic>
        <p:nvPicPr>
          <p:cNvPr id="13" name="Picture 12"/>
          <p:cNvPicPr>
            <a:picLocks noChangeAspect="1"/>
          </p:cNvPicPr>
          <p:nvPr/>
        </p:nvPicPr>
        <p:blipFill>
          <a:blip r:embed="rId6"/>
          <a:stretch>
            <a:fillRect/>
          </a:stretch>
        </p:blipFill>
        <p:spPr>
          <a:xfrm>
            <a:off x="693199" y="280824"/>
            <a:ext cx="16747163" cy="16521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additive="base">
                                        <p:cTn id="30" dur="500" fill="hold"/>
                                        <p:tgtEl>
                                          <p:spTgt spid="34"/>
                                        </p:tgtEl>
                                        <p:attrNameLst>
                                          <p:attrName>ppt_x</p:attrName>
                                        </p:attrNameLst>
                                      </p:cBhvr>
                                      <p:tavLst>
                                        <p:tav tm="0">
                                          <p:val>
                                            <p:strVal val="#ppt_x"/>
                                          </p:val>
                                        </p:tav>
                                        <p:tav tm="100000">
                                          <p:val>
                                            <p:strVal val="#ppt_x"/>
                                          </p:val>
                                        </p:tav>
                                      </p:tavLst>
                                    </p:anim>
                                    <p:anim calcmode="lin" valueType="num">
                                      <p:cBhvr additive="base">
                                        <p:cTn id="31" dur="50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3080</Words>
  <Application>Microsoft Office PowerPoint</Application>
  <PresentationFormat>Custom</PresentationFormat>
  <Paragraphs>153</Paragraphs>
  <Slides>29</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SVN-Newton</vt:lpstr>
      <vt:lpstr>DaddysGirl</vt:lpstr>
      <vt:lpstr>Nunito Bold Bold</vt:lpstr>
      <vt:lpstr>Cambria</vt:lpstr>
      <vt:lpstr>Atma Bold</vt:lpstr>
      <vt:lpstr>Arial</vt:lpstr>
      <vt:lpstr>Funtastic</vt:lpstr>
      <vt:lpstr>Cambria Bold Italics</vt:lpstr>
      <vt:lpstr>#9Slide07 Dorayaki</vt:lpstr>
      <vt:lpstr>Times New Roman</vt:lpstr>
      <vt:lpstr>#9Slide07 HoneyCream</vt:lpstr>
      <vt:lpstr>Calibri</vt:lpstr>
      <vt:lpstr>Cambria Bold</vt:lpstr>
      <vt:lpstr>SVN-SAF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Illustrative The Old Gnome's Gift of Friendship Reading Activity English Presentation</dc:title>
  <dc:creator>ADMIN</dc:creator>
  <cp:lastModifiedBy>SingPC</cp:lastModifiedBy>
  <cp:revision>20</cp:revision>
  <dcterms:created xsi:type="dcterms:W3CDTF">2006-08-16T00:00:00Z</dcterms:created>
  <dcterms:modified xsi:type="dcterms:W3CDTF">2023-11-21T04:37:34Z</dcterms:modified>
  <dc:identifier>DAFxNkCpUw0</dc:identifier>
</cp:coreProperties>
</file>