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sldIdLst>
    <p:sldId id="257" r:id="rId2"/>
    <p:sldId id="259" r:id="rId3"/>
    <p:sldId id="260" r:id="rId4"/>
    <p:sldId id="261" r:id="rId5"/>
    <p:sldId id="262" r:id="rId6"/>
    <p:sldId id="285" r:id="rId7"/>
    <p:sldId id="263" r:id="rId8"/>
    <p:sldId id="264" r:id="rId9"/>
    <p:sldId id="265" r:id="rId10"/>
    <p:sldId id="266" r:id="rId11"/>
    <p:sldId id="28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7" r:id="rId25"/>
    <p:sldId id="288" r:id="rId26"/>
    <p:sldId id="279" r:id="rId27"/>
    <p:sldId id="289" r:id="rId28"/>
    <p:sldId id="280" r:id="rId29"/>
    <p:sldId id="281" r:id="rId30"/>
    <p:sldId id="283" r:id="rId31"/>
    <p:sldId id="284" r:id="rId32"/>
  </p:sldIdLst>
  <p:sldSz cx="12192000" cy="6858000"/>
  <p:notesSz cx="6858000" cy="9144000"/>
  <p:embeddedFontLst>
    <p:embeddedFont>
      <p:font typeface="#9Slide03 Arima Madurai ExtraBo" pitchFamily="2" charset="77"/>
      <p:bold r:id="rId34"/>
    </p:embeddedFont>
    <p:embeddedFont>
      <p:font typeface="#9Slide05 Aphrodite Pro" panose="02000000000000000000" pitchFamily="2" charset="77"/>
      <p:regular r:id="rId35"/>
    </p:embeddedFont>
    <p:embeddedFont>
      <p:font typeface="#9Slide07 HoneyCream" pitchFamily="2" charset="77"/>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
      <p:font typeface="Cambria Math" panose="02040503050406030204" pitchFamily="18" charset="0"/>
      <p:regular r:id="rId47"/>
    </p:embeddedFont>
    <p:embeddedFont>
      <p:font typeface="SVN-Newton"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107" d="100"/>
          <a:sy n="107" d="100"/>
        </p:scale>
        <p:origin x="2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F4661-444B-4DF9-BCCA-766A11A4B6AF}"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9E60B3-9B49-46A0-8BD1-9895C1621EDE}" type="slidenum">
              <a:rPr lang="en-US" smtClean="0"/>
              <a:t>‹#›</a:t>
            </a:fld>
            <a:endParaRPr lang="en-US"/>
          </a:p>
        </p:txBody>
      </p:sp>
    </p:spTree>
    <p:extLst>
      <p:ext uri="{BB962C8B-B14F-4D97-AF65-F5344CB8AC3E}">
        <p14:creationId xmlns:p14="http://schemas.microsoft.com/office/powerpoint/2010/main" val="39516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UTM Cookies" panose="02040603050506020204" pitchFamily="1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25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cây</a:t>
            </a:r>
            <a:r>
              <a:rPr lang="en-US" baseline="0" dirty="0"/>
              <a:t> </a:t>
            </a:r>
            <a:r>
              <a:rPr lang="en-US" baseline="0" dirty="0" err="1"/>
              <a:t>đàn</a:t>
            </a:r>
            <a:r>
              <a:rPr lang="en-US" baseline="0" dirty="0"/>
              <a:t>, 2 </a:t>
            </a:r>
            <a:r>
              <a:rPr lang="en-US" baseline="0" dirty="0" err="1"/>
              <a:t>em</a:t>
            </a:r>
            <a:r>
              <a:rPr lang="en-US" baseline="0" dirty="0"/>
              <a:t> </a:t>
            </a:r>
            <a:r>
              <a:rPr lang="en-US" baseline="0" dirty="0" err="1"/>
              <a:t>bé</a:t>
            </a:r>
            <a:r>
              <a:rPr lang="en-US" baseline="0" dirty="0"/>
              <a:t>, </a:t>
            </a:r>
            <a:r>
              <a:rPr lang="en-US" baseline="0" dirty="0" err="1"/>
              <a:t>củi</a:t>
            </a:r>
            <a:r>
              <a:rPr lang="en-US" baseline="0" dirty="0"/>
              <a:t>, chips </a:t>
            </a:r>
            <a:r>
              <a:rPr lang="en-US" baseline="0" dirty="0" err="1"/>
              <a:t>để</a:t>
            </a:r>
            <a:r>
              <a:rPr lang="en-US" baseline="0" dirty="0"/>
              <a:t> </a:t>
            </a:r>
            <a:r>
              <a:rPr lang="en-US" baseline="0" dirty="0" err="1"/>
              <a:t>đến</a:t>
            </a:r>
            <a:r>
              <a:rPr lang="en-US" baseline="0" dirty="0"/>
              <a:t> </a:t>
            </a:r>
            <a:r>
              <a:rPr lang="en-US" baseline="0" dirty="0" err="1"/>
              <a:t>các</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dòng</a:t>
            </a:r>
            <a:r>
              <a:rPr lang="en-US" baseline="0" dirty="0"/>
              <a:t> </a:t>
            </a:r>
            <a:r>
              <a:rPr lang="en-US" baseline="0" dirty="0" err="1"/>
              <a:t>chữ</a:t>
            </a:r>
            <a:r>
              <a:rPr lang="en-US" baseline="0" dirty="0"/>
              <a:t> </a:t>
            </a:r>
            <a:r>
              <a:rPr lang="en-US" baseline="0" dirty="0" err="1"/>
              <a:t>Vui</a:t>
            </a:r>
            <a:r>
              <a:rPr lang="en-US" baseline="0" dirty="0"/>
              <a:t> </a:t>
            </a:r>
            <a:r>
              <a:rPr lang="en-US" baseline="0" dirty="0" err="1"/>
              <a:t>đốt</a:t>
            </a:r>
            <a:r>
              <a:rPr lang="en-US" baseline="0" dirty="0"/>
              <a:t> </a:t>
            </a:r>
            <a:r>
              <a:rPr lang="en-US" baseline="0" dirty="0" err="1"/>
              <a:t>lửa</a:t>
            </a:r>
            <a:r>
              <a:rPr lang="en-US" baseline="0" dirty="0"/>
              <a:t> </a:t>
            </a:r>
            <a:r>
              <a:rPr lang="en-US" baseline="0" dirty="0" err="1"/>
              <a:t>trại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58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63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18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5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1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40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62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6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59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cây</a:t>
            </a:r>
            <a:r>
              <a:rPr lang="en-US" baseline="0" dirty="0"/>
              <a:t> </a:t>
            </a:r>
            <a:r>
              <a:rPr lang="en-US" baseline="0" dirty="0" err="1"/>
              <a:t>đàn</a:t>
            </a:r>
            <a:r>
              <a:rPr lang="en-US" baseline="0" dirty="0"/>
              <a:t>, 2 </a:t>
            </a:r>
            <a:r>
              <a:rPr lang="en-US" baseline="0" dirty="0" err="1"/>
              <a:t>em</a:t>
            </a:r>
            <a:r>
              <a:rPr lang="en-US" baseline="0" dirty="0"/>
              <a:t> </a:t>
            </a:r>
            <a:r>
              <a:rPr lang="en-US" baseline="0" dirty="0" err="1"/>
              <a:t>bé</a:t>
            </a:r>
            <a:r>
              <a:rPr lang="en-US" baseline="0" dirty="0"/>
              <a:t>, </a:t>
            </a:r>
            <a:r>
              <a:rPr lang="en-US" baseline="0" dirty="0" err="1"/>
              <a:t>củi</a:t>
            </a:r>
            <a:r>
              <a:rPr lang="en-US" baseline="0" dirty="0"/>
              <a:t>, chips </a:t>
            </a:r>
            <a:r>
              <a:rPr lang="en-US" baseline="0" dirty="0" err="1"/>
              <a:t>để</a:t>
            </a:r>
            <a:r>
              <a:rPr lang="en-US" baseline="0" dirty="0"/>
              <a:t> </a:t>
            </a:r>
            <a:r>
              <a:rPr lang="en-US" baseline="0" dirty="0" err="1"/>
              <a:t>đến</a:t>
            </a:r>
            <a:r>
              <a:rPr lang="en-US" baseline="0" dirty="0"/>
              <a:t> </a:t>
            </a:r>
            <a:r>
              <a:rPr lang="en-US" baseline="0" dirty="0" err="1"/>
              <a:t>các</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dòng</a:t>
            </a:r>
            <a:r>
              <a:rPr lang="en-US" baseline="0" dirty="0"/>
              <a:t> </a:t>
            </a:r>
            <a:r>
              <a:rPr lang="en-US" baseline="0" dirty="0" err="1"/>
              <a:t>chữ</a:t>
            </a:r>
            <a:r>
              <a:rPr lang="en-US" baseline="0" dirty="0"/>
              <a:t> </a:t>
            </a:r>
            <a:r>
              <a:rPr lang="en-US" baseline="0" dirty="0" err="1"/>
              <a:t>Vui</a:t>
            </a:r>
            <a:r>
              <a:rPr lang="en-US" baseline="0" dirty="0"/>
              <a:t> </a:t>
            </a:r>
            <a:r>
              <a:rPr lang="en-US" baseline="0" dirty="0" err="1"/>
              <a:t>đốt</a:t>
            </a:r>
            <a:r>
              <a:rPr lang="en-US" baseline="0" dirty="0"/>
              <a:t> </a:t>
            </a:r>
            <a:r>
              <a:rPr lang="en-US" baseline="0" dirty="0" err="1"/>
              <a:t>lửa</a:t>
            </a:r>
            <a:r>
              <a:rPr lang="en-US" baseline="0" dirty="0"/>
              <a:t> </a:t>
            </a:r>
            <a:r>
              <a:rPr lang="en-US" baseline="0" dirty="0" err="1"/>
              <a:t>trại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4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54AE-D6E8-304C-83E2-485F5BFB6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82ADC7-7563-C04C-9623-5E6C23DDBC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A5C08F-B6D7-7542-9C2F-DFDA4E2908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2D29B6-5714-2943-9F6E-CE89C076B7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7F19CF-5A43-7343-B3B5-6D7B2A4D7C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6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B124-E1E5-6646-8F1F-2B835663B4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8DE7A0-9FFF-C246-BC55-EDC79FC5EC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318ED24-3A5A-F24D-8919-647FABCDD8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4565CE0-57CD-F043-9079-6DA4B62996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79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CDC875-14A8-1C4E-8D87-626B6C2885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B5E94C2-BE18-044D-9E3E-1459F5783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E5268A2-0A45-684B-BD89-DFB4A28672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7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FD82-2CA6-DF46-8223-A1534E2ED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2EE6E0-71FB-D54F-B9D9-A64B876BA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4F010E-6630-0E43-BAF1-6943706CA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55DD2-BF65-7644-BD7A-78A5E5423B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B1191B-0FDD-1141-93C3-31D209B27A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992F4D4-0287-9E41-BAB1-07367F00A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7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DB1B-FCAB-9A4C-905C-89E596591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999130-5392-B841-98C7-B0DB71E39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EDF8C-A3EC-ED41-B201-9316AD9FC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BF9EC-3477-1148-84BB-378EF3F335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F49CA4B-2573-3648-8C7F-041908512D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AACA9D-012D-A741-825D-4463D82E0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561F-7E84-F945-82E0-AA2270900B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4FBA91-5B7B-A14C-9206-C69AA6901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BD71A-A891-C345-A4C8-6FD982D2ED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1E5731-8054-C649-A948-CB65788C85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A551A-BFDC-5A40-BE99-7888E7015E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25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5B3D3-064F-B54D-8548-8EA83BE464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BCDA38-168D-0149-80B6-EDFDC86BC1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5515E-DCF7-3447-972E-02867FDF97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E59F0EC-CBBF-9B4A-8C9D-61737CFA84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755FBD-815C-8C44-A1AE-FEAE5290C8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2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0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5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39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29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B5F1-CD45-3B42-8705-28F407723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A062D1-714E-0247-9B9C-7C27BE1C7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2D4FA-1664-A648-86FB-6DF14C30A2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5B9878-DB90-124A-8B3F-5A13E6C33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3127B6-FB4B-8849-945B-FCC126D30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23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3AB6-DBFC-6346-97D4-A3F222B11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59D72B-7FDA-D541-AE0B-FFBE2F653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A7FBF-3ADC-8041-A27E-EDF35C937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1FC5EB-2088-1343-8E32-C9556A5001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BC02FD4-F7E7-9544-A8A4-9DAA616F4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CC82724-E6DD-AD47-9DDA-5967BD65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74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E65A-4732-1045-AFBA-09B3DF0D4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6E284-5526-AE4A-9807-7411C8375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DC984-014B-6848-953C-C389F66A6E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FFCC0-87D4-7548-9CAB-A8A3C0304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1A863-4104-9A49-97BD-B1F1014978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65A9A4-D4CA-764F-8F23-F74DFFE2B9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A6A22B9-2105-2E4B-B5CB-7B9C7BD8B4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AA60FC3-BD3D-F34F-BD1B-4D932E4AD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69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8AC3D-2F1C-B948-B2A1-4BC965C53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A06FF-28B3-344C-B297-7040750FC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81DDA-C75C-1347-BDA2-4D004A434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1CC6C6-2965-8546-BB03-1425AE1FE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CA81ED-8B7C-3841-BF1E-CE53F6F86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9"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275672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gif"/><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5.gif"/><Relationship Id="rId5" Type="http://schemas.microsoft.com/office/2007/relationships/hdphoto" Target="../media/hdphoto8.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5.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image" Target="../media/image24.jpg"/><Relationship Id="rId7" Type="http://schemas.openxmlformats.org/officeDocument/2006/relationships/image" Target="../media/image26.gif"/><Relationship Id="rId12" Type="http://schemas.microsoft.com/office/2007/relationships/hdphoto" Target="../media/hdphoto1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slide" Target="slide23.xml"/><Relationship Id="rId4" Type="http://schemas.openxmlformats.org/officeDocument/2006/relationships/slide" Target="slide22.xml"/><Relationship Id="rId9" Type="http://schemas.openxmlformats.org/officeDocument/2006/relationships/image" Target="../media/image27.gif"/></Relationships>
</file>

<file path=ppt/slides/_rels/slide2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6.gif"/><Relationship Id="rId12"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slide" Target="slide23.xml"/><Relationship Id="rId4" Type="http://schemas.openxmlformats.org/officeDocument/2006/relationships/slide" Target="slide22.xml"/><Relationship Id="rId9" Type="http://schemas.openxmlformats.org/officeDocument/2006/relationships/image" Target="../media/image27.gi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0.jpg"/><Relationship Id="rId10" Type="http://schemas.openxmlformats.org/officeDocument/2006/relationships/image" Target="../media/image31.gif"/><Relationship Id="rId4" Type="http://schemas.openxmlformats.org/officeDocument/2006/relationships/audio" Target="../media/audio4.wav"/><Relationship Id="rId9" Type="http://schemas.openxmlformats.org/officeDocument/2006/relationships/image" Target="../media/image26.gif"/></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40.png"/><Relationship Id="rId12"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1.gif"/><Relationship Id="rId5" Type="http://schemas.openxmlformats.org/officeDocument/2006/relationships/image" Target="../media/image30.jpg"/><Relationship Id="rId15" Type="http://schemas.openxmlformats.org/officeDocument/2006/relationships/image" Target="../media/image27.gif"/><Relationship Id="rId10"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2.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slide" Target="slide4.xml"/><Relationship Id="rId2" Type="http://schemas.openxmlformats.org/officeDocument/2006/relationships/notesSlide" Target="../notesSlides/notesSlide13.xml"/><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1.gif"/><Relationship Id="rId5" Type="http://schemas.openxmlformats.org/officeDocument/2006/relationships/image" Target="../media/image30.jpg"/><Relationship Id="rId15" Type="http://schemas.openxmlformats.org/officeDocument/2006/relationships/image" Target="../media/image28.png"/><Relationship Id="rId10" Type="http://schemas.openxmlformats.org/officeDocument/2006/relationships/image" Target="../media/image48.png"/><Relationship Id="rId4" Type="http://schemas.openxmlformats.org/officeDocument/2006/relationships/audio" Target="../media/audio4.wav"/><Relationship Id="rId9" Type="http://schemas.openxmlformats.org/officeDocument/2006/relationships/image" Target="../media/image47.pn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0.wdp"/><Relationship Id="rId3" Type="http://schemas.openxmlformats.org/officeDocument/2006/relationships/image" Target="../media/image27.gif"/><Relationship Id="rId7" Type="http://schemas.microsoft.com/office/2007/relationships/hdphoto" Target="../media/hdphoto12.wdp"/><Relationship Id="rId12"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slide" Target="slide22.xml"/><Relationship Id="rId5" Type="http://schemas.openxmlformats.org/officeDocument/2006/relationships/image" Target="../media/image33.gif"/><Relationship Id="rId10" Type="http://schemas.microsoft.com/office/2007/relationships/hdphoto" Target="../media/hdphoto11.wdp"/><Relationship Id="rId4" Type="http://schemas.openxmlformats.org/officeDocument/2006/relationships/image" Target="../media/image32.gif"/><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gif"/><Relationship Id="rId3" Type="http://schemas.openxmlformats.org/officeDocument/2006/relationships/image" Target="../media/image8.jpg"/><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9.gi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000" r="-5000" b="-13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6109206-70E4-E741-A816-7416BF12CC69}"/>
              </a:ext>
            </a:extLst>
          </p:cNvPr>
          <p:cNvSpPr txBox="1"/>
          <p:nvPr/>
        </p:nvSpPr>
        <p:spPr>
          <a:xfrm>
            <a:off x="351014" y="-11879"/>
            <a:ext cx="3657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prstClr val="black"/>
                  </a:solidFill>
                </a:ln>
                <a:solidFill>
                  <a:srgbClr val="96D9C9"/>
                </a:solidFill>
                <a:effectLst/>
                <a:uLnTx/>
                <a:uFillTx/>
                <a:latin typeface="UTM Cookies" panose="02040603050506020204" pitchFamily="18"/>
                <a:ea typeface="+mn-ea"/>
                <a:cs typeface="+mn-cs"/>
              </a:rPr>
              <a:t>Toán</a:t>
            </a:r>
            <a:r>
              <a:rPr kumimoji="0" lang="en-US" sz="6000" b="0" i="0" u="none" strike="noStrike" kern="1200" cap="none" spc="0" normalizeH="0" baseline="0" noProof="0" dirty="0">
                <a:ln>
                  <a:solidFill>
                    <a:prstClr val="black"/>
                  </a:solidFill>
                </a:ln>
                <a:solidFill>
                  <a:srgbClr val="96D9C9"/>
                </a:solidFill>
                <a:effectLst/>
                <a:uLnTx/>
                <a:uFillTx/>
                <a:latin typeface="UTM Cookies" panose="02040603050506020204" pitchFamily="18"/>
                <a:ea typeface="+mn-ea"/>
                <a:cs typeface="+mn-cs"/>
              </a:rPr>
              <a:t> 4</a:t>
            </a:r>
          </a:p>
        </p:txBody>
      </p:sp>
      <p:sp>
        <p:nvSpPr>
          <p:cNvPr id="9" name="TextBox 8">
            <a:extLst>
              <a:ext uri="{FF2B5EF4-FFF2-40B4-BE49-F238E27FC236}">
                <a16:creationId xmlns:a16="http://schemas.microsoft.com/office/drawing/2014/main" id="{941FC5B5-33BB-694D-8414-262338451E67}"/>
              </a:ext>
            </a:extLst>
          </p:cNvPr>
          <p:cNvSpPr txBox="1"/>
          <p:nvPr/>
        </p:nvSpPr>
        <p:spPr>
          <a:xfrm>
            <a:off x="9916453" y="4070504"/>
            <a:ext cx="1659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solidFill>
                    <a:prstClr val="black"/>
                  </a:solidFill>
                </a:ln>
                <a:solidFill>
                  <a:srgbClr val="E7E6E6">
                    <a:lumMod val="75000"/>
                  </a:srgbClr>
                </a:solidFill>
                <a:effectLst/>
                <a:uLnTx/>
                <a:uFillTx/>
                <a:latin typeface="UTM Cookies" panose="02040603050506020204" pitchFamily="18"/>
              </a:rPr>
              <a:t>Trang</a:t>
            </a:r>
            <a:r>
              <a:rPr kumimoji="0" lang="en-US" sz="2400" b="0" i="1" u="none" strike="noStrike" kern="1200" cap="none" spc="0" normalizeH="0" baseline="0" noProof="0" dirty="0">
                <a:ln>
                  <a:solidFill>
                    <a:prstClr val="black"/>
                  </a:solidFill>
                </a:ln>
                <a:solidFill>
                  <a:srgbClr val="E7E6E6">
                    <a:lumMod val="75000"/>
                  </a:srgbClr>
                </a:solidFill>
                <a:effectLst/>
                <a:uLnTx/>
                <a:uFillTx/>
                <a:latin typeface="UTM Cookies" panose="02040603050506020204" pitchFamily="18"/>
              </a:rPr>
              <a:t> </a:t>
            </a:r>
            <a:r>
              <a:rPr lang="vi-VN" sz="2400" i="1" dirty="0">
                <a:ln>
                  <a:solidFill>
                    <a:prstClr val="black"/>
                  </a:solidFill>
                </a:ln>
                <a:solidFill>
                  <a:srgbClr val="E7E6E6">
                    <a:lumMod val="75000"/>
                  </a:srgbClr>
                </a:solidFill>
                <a:latin typeface="UTM Cookies" panose="02040603050506020204" pitchFamily="18"/>
              </a:rPr>
              <a:t>90</a:t>
            </a:r>
            <a:endParaRPr kumimoji="0" lang="en-US" sz="2400" b="0" i="1" u="none" strike="noStrike" kern="1200" cap="none" spc="0" normalizeH="0" baseline="0" noProof="0" dirty="0">
              <a:ln>
                <a:solidFill>
                  <a:prstClr val="black"/>
                </a:solidFill>
              </a:ln>
              <a:solidFill>
                <a:srgbClr val="E7E6E6">
                  <a:lumMod val="75000"/>
                </a:srgbClr>
              </a:solidFill>
              <a:effectLst/>
              <a:uLnTx/>
              <a:uFillTx/>
              <a:latin typeface="UTM Cookies" panose="02040603050506020204" pitchFamily="18"/>
            </a:endParaRPr>
          </a:p>
        </p:txBody>
      </p:sp>
      <p:sp>
        <p:nvSpPr>
          <p:cNvPr id="10" name="Oval Callout 9">
            <a:extLst>
              <a:ext uri="{FF2B5EF4-FFF2-40B4-BE49-F238E27FC236}">
                <a16:creationId xmlns:a16="http://schemas.microsoft.com/office/drawing/2014/main" id="{A06863A5-9ECA-F74C-80AB-82FAABB3E83F}"/>
              </a:ext>
            </a:extLst>
          </p:cNvPr>
          <p:cNvSpPr/>
          <p:nvPr/>
        </p:nvSpPr>
        <p:spPr>
          <a:xfrm rot="502970">
            <a:off x="5607577" y="3812984"/>
            <a:ext cx="1818675" cy="983424"/>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UTM Cookies" panose="02040603050506020204" pitchFamily="18"/>
                <a:ea typeface="+mn-ea"/>
                <a:cs typeface="+mn-cs"/>
              </a:rPr>
              <a:t>Family Trip</a:t>
            </a:r>
          </a:p>
        </p:txBody>
      </p:sp>
      <p:pic>
        <p:nvPicPr>
          <p:cNvPr id="12" name="Picture 11">
            <a:extLst>
              <a:ext uri="{FF2B5EF4-FFF2-40B4-BE49-F238E27FC236}">
                <a16:creationId xmlns:a16="http://schemas.microsoft.com/office/drawing/2014/main" id="{9884000A-F089-944A-AB63-4284351C274F}"/>
              </a:ext>
            </a:extLst>
          </p:cNvPr>
          <p:cNvPicPr>
            <a:picLocks noChangeAspect="1"/>
          </p:cNvPicPr>
          <p:nvPr/>
        </p:nvPicPr>
        <p:blipFill>
          <a:blip r:embed="rId3"/>
          <a:stretch>
            <a:fillRect/>
          </a:stretch>
        </p:blipFill>
        <p:spPr>
          <a:xfrm>
            <a:off x="4688685" y="5068304"/>
            <a:ext cx="735145" cy="1243260"/>
          </a:xfrm>
          <a:prstGeom prst="rect">
            <a:avLst/>
          </a:prstGeom>
        </p:spPr>
      </p:pic>
      <p:sp>
        <p:nvSpPr>
          <p:cNvPr id="13" name="TextBox 12">
            <a:extLst>
              <a:ext uri="{FF2B5EF4-FFF2-40B4-BE49-F238E27FC236}">
                <a16:creationId xmlns:a16="http://schemas.microsoft.com/office/drawing/2014/main" id="{BFC50D84-5CC8-8947-84E6-D13DC7177D5B}"/>
              </a:ext>
            </a:extLst>
          </p:cNvPr>
          <p:cNvSpPr txBox="1"/>
          <p:nvPr/>
        </p:nvSpPr>
        <p:spPr>
          <a:xfrm>
            <a:off x="10959548" y="6311564"/>
            <a:ext cx="1232452" cy="367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60000"/>
                    <a:lumOff val="40000"/>
                  </a:srgbClr>
                </a:solidFill>
                <a:effectLst/>
                <a:uLnTx/>
                <a:uFillTx/>
                <a:latin typeface="UTM Tam Le" panose="02040603050506020204" pitchFamily="18"/>
                <a:ea typeface="+mn-ea"/>
                <a:cs typeface="+mn-cs"/>
              </a:rPr>
              <a:t>MăngNon</a:t>
            </a:r>
            <a:endParaRPr kumimoji="0" lang="en-US" sz="1800" b="0" i="0" u="none" strike="noStrike" kern="1200" cap="none" spc="0" normalizeH="0" baseline="0" noProof="0" dirty="0">
              <a:ln>
                <a:noFill/>
              </a:ln>
              <a:solidFill>
                <a:srgbClr val="4472C4">
                  <a:lumMod val="60000"/>
                  <a:lumOff val="40000"/>
                </a:srgbClr>
              </a:solidFill>
              <a:effectLst/>
              <a:uLnTx/>
              <a:uFillTx/>
              <a:latin typeface="UTM Tam Le" panose="02040603050506020204" pitchFamily="18"/>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21" y="176950"/>
            <a:ext cx="10740053" cy="4355219"/>
          </a:xfrm>
          <a:prstGeom prst="rect">
            <a:avLst/>
          </a:prstGeom>
        </p:spPr>
      </p:pic>
    </p:spTree>
    <p:extLst>
      <p:ext uri="{BB962C8B-B14F-4D97-AF65-F5344CB8AC3E}">
        <p14:creationId xmlns:p14="http://schemas.microsoft.com/office/powerpoint/2010/main" val="23587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64E70-24E3-8747-8BA5-80630F6EF8D8}"/>
              </a:ext>
            </a:extLst>
          </p:cNvPr>
          <p:cNvSpPr txBox="1"/>
          <p:nvPr/>
        </p:nvSpPr>
        <p:spPr>
          <a:xfrm>
            <a:off x="776626" y="510139"/>
            <a:ext cx="11004695" cy="3046988"/>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sd="2636963687">
                  <a:custGeom>
                    <a:avLst/>
                    <a:gdLst>
                      <a:gd name="connsiteX0" fmla="*/ 0 w 10542494"/>
                      <a:gd name="connsiteY0" fmla="*/ 0 h 4920514"/>
                      <a:gd name="connsiteX1" fmla="*/ 269419 w 10542494"/>
                      <a:gd name="connsiteY1" fmla="*/ 0 h 4920514"/>
                      <a:gd name="connsiteX2" fmla="*/ 749688 w 10542494"/>
                      <a:gd name="connsiteY2" fmla="*/ 0 h 4920514"/>
                      <a:gd name="connsiteX3" fmla="*/ 1440808 w 10542494"/>
                      <a:gd name="connsiteY3" fmla="*/ 0 h 4920514"/>
                      <a:gd name="connsiteX4" fmla="*/ 1710227 w 10542494"/>
                      <a:gd name="connsiteY4" fmla="*/ 0 h 4920514"/>
                      <a:gd name="connsiteX5" fmla="*/ 2506771 w 10542494"/>
                      <a:gd name="connsiteY5" fmla="*/ 0 h 4920514"/>
                      <a:gd name="connsiteX6" fmla="*/ 2987040 w 10542494"/>
                      <a:gd name="connsiteY6" fmla="*/ 0 h 4920514"/>
                      <a:gd name="connsiteX7" fmla="*/ 3361884 w 10542494"/>
                      <a:gd name="connsiteY7" fmla="*/ 0 h 4920514"/>
                      <a:gd name="connsiteX8" fmla="*/ 4053003 w 10542494"/>
                      <a:gd name="connsiteY8" fmla="*/ 0 h 4920514"/>
                      <a:gd name="connsiteX9" fmla="*/ 4638697 w 10542494"/>
                      <a:gd name="connsiteY9" fmla="*/ 0 h 4920514"/>
                      <a:gd name="connsiteX10" fmla="*/ 5224391 w 10542494"/>
                      <a:gd name="connsiteY10" fmla="*/ 0 h 4920514"/>
                      <a:gd name="connsiteX11" fmla="*/ 5704661 w 10542494"/>
                      <a:gd name="connsiteY11" fmla="*/ 0 h 4920514"/>
                      <a:gd name="connsiteX12" fmla="*/ 6290355 w 10542494"/>
                      <a:gd name="connsiteY12" fmla="*/ 0 h 4920514"/>
                      <a:gd name="connsiteX13" fmla="*/ 6665199 w 10542494"/>
                      <a:gd name="connsiteY13" fmla="*/ 0 h 4920514"/>
                      <a:gd name="connsiteX14" fmla="*/ 6934618 w 10542494"/>
                      <a:gd name="connsiteY14" fmla="*/ 0 h 4920514"/>
                      <a:gd name="connsiteX15" fmla="*/ 7520312 w 10542494"/>
                      <a:gd name="connsiteY15" fmla="*/ 0 h 4920514"/>
                      <a:gd name="connsiteX16" fmla="*/ 7789732 w 10542494"/>
                      <a:gd name="connsiteY16" fmla="*/ 0 h 4920514"/>
                      <a:gd name="connsiteX17" fmla="*/ 8270001 w 10542494"/>
                      <a:gd name="connsiteY17" fmla="*/ 0 h 4920514"/>
                      <a:gd name="connsiteX18" fmla="*/ 8961120 w 10542494"/>
                      <a:gd name="connsiteY18" fmla="*/ 0 h 4920514"/>
                      <a:gd name="connsiteX19" fmla="*/ 9546814 w 10542494"/>
                      <a:gd name="connsiteY19" fmla="*/ 0 h 4920514"/>
                      <a:gd name="connsiteX20" fmla="*/ 10027083 w 10542494"/>
                      <a:gd name="connsiteY20" fmla="*/ 0 h 4920514"/>
                      <a:gd name="connsiteX21" fmla="*/ 10542494 w 10542494"/>
                      <a:gd name="connsiteY21" fmla="*/ 0 h 4920514"/>
                      <a:gd name="connsiteX22" fmla="*/ 10542494 w 10542494"/>
                      <a:gd name="connsiteY22" fmla="*/ 399108 h 4920514"/>
                      <a:gd name="connsiteX23" fmla="*/ 10542494 w 10542494"/>
                      <a:gd name="connsiteY23" fmla="*/ 896627 h 4920514"/>
                      <a:gd name="connsiteX24" fmla="*/ 10542494 w 10542494"/>
                      <a:gd name="connsiteY24" fmla="*/ 1541761 h 4920514"/>
                      <a:gd name="connsiteX25" fmla="*/ 10542494 w 10542494"/>
                      <a:gd name="connsiteY25" fmla="*/ 2039280 h 4920514"/>
                      <a:gd name="connsiteX26" fmla="*/ 10542494 w 10542494"/>
                      <a:gd name="connsiteY26" fmla="*/ 2487593 h 4920514"/>
                      <a:gd name="connsiteX27" fmla="*/ 10542494 w 10542494"/>
                      <a:gd name="connsiteY27" fmla="*/ 3034317 h 4920514"/>
                      <a:gd name="connsiteX28" fmla="*/ 10542494 w 10542494"/>
                      <a:gd name="connsiteY28" fmla="*/ 3679451 h 4920514"/>
                      <a:gd name="connsiteX29" fmla="*/ 10542494 w 10542494"/>
                      <a:gd name="connsiteY29" fmla="*/ 4324585 h 4920514"/>
                      <a:gd name="connsiteX30" fmla="*/ 10542494 w 10542494"/>
                      <a:gd name="connsiteY30" fmla="*/ 4920514 h 4920514"/>
                      <a:gd name="connsiteX31" fmla="*/ 9745950 w 10542494"/>
                      <a:gd name="connsiteY31" fmla="*/ 4920514 h 4920514"/>
                      <a:gd name="connsiteX32" fmla="*/ 9054831 w 10542494"/>
                      <a:gd name="connsiteY32" fmla="*/ 4920514 h 4920514"/>
                      <a:gd name="connsiteX33" fmla="*/ 8679987 w 10542494"/>
                      <a:gd name="connsiteY33" fmla="*/ 4920514 h 4920514"/>
                      <a:gd name="connsiteX34" fmla="*/ 8305142 w 10542494"/>
                      <a:gd name="connsiteY34" fmla="*/ 4920514 h 4920514"/>
                      <a:gd name="connsiteX35" fmla="*/ 7614023 w 10542494"/>
                      <a:gd name="connsiteY35" fmla="*/ 4920514 h 4920514"/>
                      <a:gd name="connsiteX36" fmla="*/ 7133754 w 10542494"/>
                      <a:gd name="connsiteY36" fmla="*/ 4920514 h 4920514"/>
                      <a:gd name="connsiteX37" fmla="*/ 6758910 w 10542494"/>
                      <a:gd name="connsiteY37" fmla="*/ 4920514 h 4920514"/>
                      <a:gd name="connsiteX38" fmla="*/ 6173216 w 10542494"/>
                      <a:gd name="connsiteY38" fmla="*/ 4920514 h 4920514"/>
                      <a:gd name="connsiteX39" fmla="*/ 5903797 w 10542494"/>
                      <a:gd name="connsiteY39" fmla="*/ 4920514 h 4920514"/>
                      <a:gd name="connsiteX40" fmla="*/ 5634377 w 10542494"/>
                      <a:gd name="connsiteY40" fmla="*/ 4920514 h 4920514"/>
                      <a:gd name="connsiteX41" fmla="*/ 4943258 w 10542494"/>
                      <a:gd name="connsiteY41" fmla="*/ 4920514 h 4920514"/>
                      <a:gd name="connsiteX42" fmla="*/ 4252139 w 10542494"/>
                      <a:gd name="connsiteY42" fmla="*/ 4920514 h 4920514"/>
                      <a:gd name="connsiteX43" fmla="*/ 3666445 w 10542494"/>
                      <a:gd name="connsiteY43" fmla="*/ 4920514 h 4920514"/>
                      <a:gd name="connsiteX44" fmla="*/ 3291601 w 10542494"/>
                      <a:gd name="connsiteY44" fmla="*/ 4920514 h 4920514"/>
                      <a:gd name="connsiteX45" fmla="*/ 2811332 w 10542494"/>
                      <a:gd name="connsiteY45" fmla="*/ 4920514 h 4920514"/>
                      <a:gd name="connsiteX46" fmla="*/ 2436488 w 10542494"/>
                      <a:gd name="connsiteY46" fmla="*/ 4920514 h 4920514"/>
                      <a:gd name="connsiteX47" fmla="*/ 1956218 w 10542494"/>
                      <a:gd name="connsiteY47" fmla="*/ 4920514 h 4920514"/>
                      <a:gd name="connsiteX48" fmla="*/ 1370524 w 10542494"/>
                      <a:gd name="connsiteY48" fmla="*/ 4920514 h 4920514"/>
                      <a:gd name="connsiteX49" fmla="*/ 784830 w 10542494"/>
                      <a:gd name="connsiteY49" fmla="*/ 4920514 h 4920514"/>
                      <a:gd name="connsiteX50" fmla="*/ 0 w 10542494"/>
                      <a:gd name="connsiteY50" fmla="*/ 4920514 h 4920514"/>
                      <a:gd name="connsiteX51" fmla="*/ 0 w 10542494"/>
                      <a:gd name="connsiteY51" fmla="*/ 4373790 h 4920514"/>
                      <a:gd name="connsiteX52" fmla="*/ 0 w 10542494"/>
                      <a:gd name="connsiteY52" fmla="*/ 3777861 h 4920514"/>
                      <a:gd name="connsiteX53" fmla="*/ 0 w 10542494"/>
                      <a:gd name="connsiteY53" fmla="*/ 3132727 h 4920514"/>
                      <a:gd name="connsiteX54" fmla="*/ 0 w 10542494"/>
                      <a:gd name="connsiteY54" fmla="*/ 2684414 h 4920514"/>
                      <a:gd name="connsiteX55" fmla="*/ 0 w 10542494"/>
                      <a:gd name="connsiteY55" fmla="*/ 2236100 h 4920514"/>
                      <a:gd name="connsiteX56" fmla="*/ 0 w 10542494"/>
                      <a:gd name="connsiteY56" fmla="*/ 1836992 h 4920514"/>
                      <a:gd name="connsiteX57" fmla="*/ 0 w 10542494"/>
                      <a:gd name="connsiteY57" fmla="*/ 1388678 h 4920514"/>
                      <a:gd name="connsiteX58" fmla="*/ 0 w 10542494"/>
                      <a:gd name="connsiteY58" fmla="*/ 841955 h 4920514"/>
                      <a:gd name="connsiteX59" fmla="*/ 0 w 10542494"/>
                      <a:gd name="connsiteY59" fmla="*/ 0 h 49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4920514"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55391" y="108369"/>
                          <a:pt x="10536401" y="248993"/>
                          <a:pt x="10542494" y="399108"/>
                        </a:cubicBezTo>
                        <a:cubicBezTo>
                          <a:pt x="10548587" y="549223"/>
                          <a:pt x="10486131" y="750640"/>
                          <a:pt x="10542494" y="896627"/>
                        </a:cubicBezTo>
                        <a:cubicBezTo>
                          <a:pt x="10598857" y="1042614"/>
                          <a:pt x="10477213" y="1263423"/>
                          <a:pt x="10542494" y="1541761"/>
                        </a:cubicBezTo>
                        <a:cubicBezTo>
                          <a:pt x="10607775" y="1820099"/>
                          <a:pt x="10491286" y="1895216"/>
                          <a:pt x="10542494" y="2039280"/>
                        </a:cubicBezTo>
                        <a:cubicBezTo>
                          <a:pt x="10593702" y="2183344"/>
                          <a:pt x="10527982" y="2325323"/>
                          <a:pt x="10542494" y="2487593"/>
                        </a:cubicBezTo>
                        <a:cubicBezTo>
                          <a:pt x="10557006" y="2649863"/>
                          <a:pt x="10486948" y="2769540"/>
                          <a:pt x="10542494" y="3034317"/>
                        </a:cubicBezTo>
                        <a:cubicBezTo>
                          <a:pt x="10598040" y="3299094"/>
                          <a:pt x="10488331" y="3378853"/>
                          <a:pt x="10542494" y="3679451"/>
                        </a:cubicBezTo>
                        <a:cubicBezTo>
                          <a:pt x="10596657" y="3980049"/>
                          <a:pt x="10540351" y="4025489"/>
                          <a:pt x="10542494" y="4324585"/>
                        </a:cubicBezTo>
                        <a:cubicBezTo>
                          <a:pt x="10544637" y="4623681"/>
                          <a:pt x="10522731" y="4704311"/>
                          <a:pt x="10542494" y="4920514"/>
                        </a:cubicBezTo>
                        <a:cubicBezTo>
                          <a:pt x="10204892" y="5000815"/>
                          <a:pt x="10128638" y="4840761"/>
                          <a:pt x="9745950" y="4920514"/>
                        </a:cubicBezTo>
                        <a:cubicBezTo>
                          <a:pt x="9363262" y="5000267"/>
                          <a:pt x="9213832" y="4871292"/>
                          <a:pt x="9054831" y="4920514"/>
                        </a:cubicBezTo>
                        <a:cubicBezTo>
                          <a:pt x="8895830" y="4969736"/>
                          <a:pt x="8829460" y="4906120"/>
                          <a:pt x="8679987" y="4920514"/>
                        </a:cubicBezTo>
                        <a:cubicBezTo>
                          <a:pt x="8530514" y="4934908"/>
                          <a:pt x="8417247" y="4910337"/>
                          <a:pt x="8305142" y="4920514"/>
                        </a:cubicBezTo>
                        <a:cubicBezTo>
                          <a:pt x="8193037" y="4930691"/>
                          <a:pt x="7762546" y="4905619"/>
                          <a:pt x="7614023" y="4920514"/>
                        </a:cubicBezTo>
                        <a:cubicBezTo>
                          <a:pt x="7465500" y="4935409"/>
                          <a:pt x="7285670" y="4909647"/>
                          <a:pt x="7133754" y="4920514"/>
                        </a:cubicBezTo>
                        <a:cubicBezTo>
                          <a:pt x="6981838" y="4931381"/>
                          <a:pt x="6908130" y="4919413"/>
                          <a:pt x="6758910" y="4920514"/>
                        </a:cubicBezTo>
                        <a:cubicBezTo>
                          <a:pt x="6609690" y="4921615"/>
                          <a:pt x="6323693" y="4902644"/>
                          <a:pt x="6173216" y="4920514"/>
                        </a:cubicBezTo>
                        <a:cubicBezTo>
                          <a:pt x="6022739" y="4938384"/>
                          <a:pt x="5973908" y="4898774"/>
                          <a:pt x="5903797" y="4920514"/>
                        </a:cubicBezTo>
                        <a:cubicBezTo>
                          <a:pt x="5833686" y="4942254"/>
                          <a:pt x="5744939" y="4919239"/>
                          <a:pt x="5634377" y="4920514"/>
                        </a:cubicBezTo>
                        <a:cubicBezTo>
                          <a:pt x="5523815" y="4921789"/>
                          <a:pt x="5278337" y="4886025"/>
                          <a:pt x="4943258" y="4920514"/>
                        </a:cubicBezTo>
                        <a:cubicBezTo>
                          <a:pt x="4608179" y="4955003"/>
                          <a:pt x="4484946" y="4867965"/>
                          <a:pt x="4252139" y="4920514"/>
                        </a:cubicBezTo>
                        <a:cubicBezTo>
                          <a:pt x="4019332" y="4973063"/>
                          <a:pt x="3945440" y="4884422"/>
                          <a:pt x="3666445" y="4920514"/>
                        </a:cubicBezTo>
                        <a:cubicBezTo>
                          <a:pt x="3387450" y="4956606"/>
                          <a:pt x="3430403" y="4887503"/>
                          <a:pt x="3291601" y="4920514"/>
                        </a:cubicBezTo>
                        <a:cubicBezTo>
                          <a:pt x="3152799" y="4953525"/>
                          <a:pt x="2961464" y="4867003"/>
                          <a:pt x="2811332" y="4920514"/>
                        </a:cubicBezTo>
                        <a:cubicBezTo>
                          <a:pt x="2661200" y="4974025"/>
                          <a:pt x="2552034" y="4875992"/>
                          <a:pt x="2436488" y="4920514"/>
                        </a:cubicBezTo>
                        <a:cubicBezTo>
                          <a:pt x="2320942" y="4965036"/>
                          <a:pt x="2149704" y="4888603"/>
                          <a:pt x="1956218" y="4920514"/>
                        </a:cubicBezTo>
                        <a:cubicBezTo>
                          <a:pt x="1762732" y="4952425"/>
                          <a:pt x="1634342" y="4910777"/>
                          <a:pt x="1370524" y="4920514"/>
                        </a:cubicBezTo>
                        <a:cubicBezTo>
                          <a:pt x="1106706" y="4930251"/>
                          <a:pt x="1062567" y="4920499"/>
                          <a:pt x="784830" y="4920514"/>
                        </a:cubicBezTo>
                        <a:cubicBezTo>
                          <a:pt x="507093" y="4920529"/>
                          <a:pt x="219104" y="4845126"/>
                          <a:pt x="0" y="4920514"/>
                        </a:cubicBezTo>
                        <a:cubicBezTo>
                          <a:pt x="-25770" y="4698150"/>
                          <a:pt x="18936" y="4598186"/>
                          <a:pt x="0" y="4373790"/>
                        </a:cubicBezTo>
                        <a:cubicBezTo>
                          <a:pt x="-18936" y="4149394"/>
                          <a:pt x="12458" y="4043630"/>
                          <a:pt x="0" y="3777861"/>
                        </a:cubicBezTo>
                        <a:cubicBezTo>
                          <a:pt x="-12458" y="3512092"/>
                          <a:pt x="44687" y="3266444"/>
                          <a:pt x="0" y="3132727"/>
                        </a:cubicBezTo>
                        <a:cubicBezTo>
                          <a:pt x="-44687" y="2999010"/>
                          <a:pt x="42192" y="2891420"/>
                          <a:pt x="0" y="2684414"/>
                        </a:cubicBezTo>
                        <a:cubicBezTo>
                          <a:pt x="-42192" y="2477408"/>
                          <a:pt x="14574" y="2354720"/>
                          <a:pt x="0" y="2236100"/>
                        </a:cubicBezTo>
                        <a:cubicBezTo>
                          <a:pt x="-14574" y="2117480"/>
                          <a:pt x="35966" y="1941098"/>
                          <a:pt x="0" y="1836992"/>
                        </a:cubicBezTo>
                        <a:cubicBezTo>
                          <a:pt x="-35966" y="1732886"/>
                          <a:pt x="13187" y="1527728"/>
                          <a:pt x="0" y="1388678"/>
                        </a:cubicBezTo>
                        <a:cubicBezTo>
                          <a:pt x="-13187" y="1249628"/>
                          <a:pt x="30903" y="979909"/>
                          <a:pt x="0" y="841955"/>
                        </a:cubicBezTo>
                        <a:cubicBezTo>
                          <a:pt x="-30903" y="704001"/>
                          <a:pt x="87232" y="249495"/>
                          <a:pt x="0" y="0"/>
                        </a:cubicBezTo>
                        <a:close/>
                      </a:path>
                      <a:path w="10542494" h="4920514"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93887" y="133762"/>
                          <a:pt x="10531520" y="267914"/>
                          <a:pt x="10542494" y="497519"/>
                        </a:cubicBezTo>
                        <a:cubicBezTo>
                          <a:pt x="10553468" y="727124"/>
                          <a:pt x="10521530" y="847188"/>
                          <a:pt x="10542494" y="945832"/>
                        </a:cubicBezTo>
                        <a:cubicBezTo>
                          <a:pt x="10563458" y="1044476"/>
                          <a:pt x="10503370" y="1154702"/>
                          <a:pt x="10542494" y="1344940"/>
                        </a:cubicBezTo>
                        <a:cubicBezTo>
                          <a:pt x="10581618" y="1535178"/>
                          <a:pt x="10510572" y="1727852"/>
                          <a:pt x="10542494" y="1891664"/>
                        </a:cubicBezTo>
                        <a:cubicBezTo>
                          <a:pt x="10574416" y="2055476"/>
                          <a:pt x="10477874" y="2307835"/>
                          <a:pt x="10542494" y="2487593"/>
                        </a:cubicBezTo>
                        <a:cubicBezTo>
                          <a:pt x="10607114" y="2667351"/>
                          <a:pt x="10537046" y="2860826"/>
                          <a:pt x="10542494" y="2985112"/>
                        </a:cubicBezTo>
                        <a:cubicBezTo>
                          <a:pt x="10547942" y="3109398"/>
                          <a:pt x="10488262" y="3446539"/>
                          <a:pt x="10542494" y="3630246"/>
                        </a:cubicBezTo>
                        <a:cubicBezTo>
                          <a:pt x="10596726" y="3813953"/>
                          <a:pt x="10531787" y="3893013"/>
                          <a:pt x="10542494" y="4029354"/>
                        </a:cubicBezTo>
                        <a:cubicBezTo>
                          <a:pt x="10553201" y="4165695"/>
                          <a:pt x="10488869" y="4624360"/>
                          <a:pt x="10542494" y="4920514"/>
                        </a:cubicBezTo>
                        <a:cubicBezTo>
                          <a:pt x="10411775" y="4954061"/>
                          <a:pt x="10248396" y="4877042"/>
                          <a:pt x="10167650" y="4920514"/>
                        </a:cubicBezTo>
                        <a:cubicBezTo>
                          <a:pt x="10086904" y="4963986"/>
                          <a:pt x="9894341" y="4911955"/>
                          <a:pt x="9792806" y="4920514"/>
                        </a:cubicBezTo>
                        <a:cubicBezTo>
                          <a:pt x="9691271" y="4929073"/>
                          <a:pt x="9606882" y="4913366"/>
                          <a:pt x="9523386" y="4920514"/>
                        </a:cubicBezTo>
                        <a:cubicBezTo>
                          <a:pt x="9439890" y="4927662"/>
                          <a:pt x="9111161" y="4901508"/>
                          <a:pt x="8726842" y="4920514"/>
                        </a:cubicBezTo>
                        <a:cubicBezTo>
                          <a:pt x="8342523" y="4939520"/>
                          <a:pt x="8343383" y="4907803"/>
                          <a:pt x="8246573" y="4920514"/>
                        </a:cubicBezTo>
                        <a:cubicBezTo>
                          <a:pt x="8149763" y="4933225"/>
                          <a:pt x="7855507" y="4887714"/>
                          <a:pt x="7555454" y="4920514"/>
                        </a:cubicBezTo>
                        <a:cubicBezTo>
                          <a:pt x="7255401" y="4953314"/>
                          <a:pt x="7157033" y="4840002"/>
                          <a:pt x="6758910" y="4920514"/>
                        </a:cubicBezTo>
                        <a:cubicBezTo>
                          <a:pt x="6360787" y="5001026"/>
                          <a:pt x="6566631" y="4888689"/>
                          <a:pt x="6489491" y="4920514"/>
                        </a:cubicBezTo>
                        <a:cubicBezTo>
                          <a:pt x="6412351" y="4952339"/>
                          <a:pt x="6189122" y="4851887"/>
                          <a:pt x="5903797" y="4920514"/>
                        </a:cubicBezTo>
                        <a:cubicBezTo>
                          <a:pt x="5618472" y="4989141"/>
                          <a:pt x="5420766" y="4841768"/>
                          <a:pt x="5212678" y="4920514"/>
                        </a:cubicBezTo>
                        <a:cubicBezTo>
                          <a:pt x="5004590" y="4999260"/>
                          <a:pt x="4682057" y="4902728"/>
                          <a:pt x="4521559" y="4920514"/>
                        </a:cubicBezTo>
                        <a:cubicBezTo>
                          <a:pt x="4361061" y="4938300"/>
                          <a:pt x="4301784" y="4891887"/>
                          <a:pt x="4146714" y="4920514"/>
                        </a:cubicBezTo>
                        <a:cubicBezTo>
                          <a:pt x="3991644" y="4949141"/>
                          <a:pt x="3727450" y="4909283"/>
                          <a:pt x="3561020" y="4920514"/>
                        </a:cubicBezTo>
                        <a:cubicBezTo>
                          <a:pt x="3394590" y="4931745"/>
                          <a:pt x="3335182" y="4900117"/>
                          <a:pt x="3186176" y="4920514"/>
                        </a:cubicBezTo>
                        <a:cubicBezTo>
                          <a:pt x="3037170" y="4940911"/>
                          <a:pt x="2759254" y="4893227"/>
                          <a:pt x="2600482" y="4920514"/>
                        </a:cubicBezTo>
                        <a:cubicBezTo>
                          <a:pt x="2441710" y="4947801"/>
                          <a:pt x="2173813" y="4897623"/>
                          <a:pt x="1909363" y="4920514"/>
                        </a:cubicBezTo>
                        <a:cubicBezTo>
                          <a:pt x="1644913" y="4943405"/>
                          <a:pt x="1609762" y="4882574"/>
                          <a:pt x="1323669" y="4920514"/>
                        </a:cubicBezTo>
                        <a:cubicBezTo>
                          <a:pt x="1037576" y="4958454"/>
                          <a:pt x="879343" y="4855869"/>
                          <a:pt x="527125" y="4920514"/>
                        </a:cubicBezTo>
                        <a:cubicBezTo>
                          <a:pt x="174907" y="4985159"/>
                          <a:pt x="108539" y="4885256"/>
                          <a:pt x="0" y="4920514"/>
                        </a:cubicBezTo>
                        <a:cubicBezTo>
                          <a:pt x="-60108" y="4683974"/>
                          <a:pt x="52305" y="4548896"/>
                          <a:pt x="0" y="4275380"/>
                        </a:cubicBezTo>
                        <a:cubicBezTo>
                          <a:pt x="-52305" y="4001864"/>
                          <a:pt x="26854" y="3860851"/>
                          <a:pt x="0" y="3728656"/>
                        </a:cubicBezTo>
                        <a:cubicBezTo>
                          <a:pt x="-26854" y="3596461"/>
                          <a:pt x="47768" y="3451540"/>
                          <a:pt x="0" y="3231138"/>
                        </a:cubicBezTo>
                        <a:cubicBezTo>
                          <a:pt x="-47768" y="3010736"/>
                          <a:pt x="35329" y="2894653"/>
                          <a:pt x="0" y="2586003"/>
                        </a:cubicBezTo>
                        <a:cubicBezTo>
                          <a:pt x="-35329" y="2277354"/>
                          <a:pt x="36705" y="2321209"/>
                          <a:pt x="0" y="2186895"/>
                        </a:cubicBezTo>
                        <a:cubicBezTo>
                          <a:pt x="-36705" y="2052581"/>
                          <a:pt x="15619" y="1977045"/>
                          <a:pt x="0" y="1787787"/>
                        </a:cubicBezTo>
                        <a:cubicBezTo>
                          <a:pt x="-15619" y="1598529"/>
                          <a:pt x="42463" y="1466235"/>
                          <a:pt x="0" y="1241063"/>
                        </a:cubicBezTo>
                        <a:cubicBezTo>
                          <a:pt x="-42463" y="1015891"/>
                          <a:pt x="56792" y="791505"/>
                          <a:pt x="0" y="595929"/>
                        </a:cubicBezTo>
                        <a:cubicBezTo>
                          <a:pt x="-56792" y="400353"/>
                          <a:pt x="68629" y="176624"/>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solidFill>
                    <a:prstClr val="black"/>
                  </a:solidFill>
                </a:ln>
                <a:solidFill>
                  <a:srgbClr val="3C8F7D"/>
                </a:solidFill>
                <a:effectLst/>
                <a:uLnTx/>
                <a:uFillTx/>
                <a:latin typeface="Cambria" panose="02040503050406030204" pitchFamily="18" charset="0"/>
                <a:ea typeface="Cambria" panose="02040503050406030204" pitchFamily="18" charset="0"/>
              </a:rPr>
              <a:t>Bài 2: </a:t>
            </a:r>
            <a:r>
              <a:rPr kumimoji="0" lang="vi-VN"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Mai và</a:t>
            </a:r>
            <a:r>
              <a:rPr kumimoji="0" lang="vi-VN" sz="48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Mi cùng nhau gấp được 154 con hạc giấy. Mai gấp nhiều hơn Mi 12 con hạc giấy. Hỏi mỗi bạn gấp được bao nhiêu con hạc giấy?</a:t>
            </a:r>
            <a:endParaRPr kumimoji="0" lang="en-US"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sp>
        <p:nvSpPr>
          <p:cNvPr id="3" name="Rounded Rectangle 2"/>
          <p:cNvSpPr/>
          <p:nvPr/>
        </p:nvSpPr>
        <p:spPr>
          <a:xfrm>
            <a:off x="1748776" y="3703473"/>
            <a:ext cx="9060393" cy="291645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Tóm tắt</a:t>
            </a:r>
          </a:p>
          <a:p>
            <a:r>
              <a:rPr lang="vi-VN" sz="6000" dirty="0">
                <a:latin typeface="Cambria" panose="02040503050406030204" pitchFamily="18" charset="0"/>
                <a:ea typeface="Cambria" panose="02040503050406030204" pitchFamily="18" charset="0"/>
              </a:rPr>
              <a:t>Mai:</a:t>
            </a:r>
          </a:p>
          <a:p>
            <a:r>
              <a:rPr lang="vi-VN" sz="6000" dirty="0">
                <a:latin typeface="Cambria" panose="02040503050406030204" pitchFamily="18" charset="0"/>
                <a:ea typeface="Cambria" panose="02040503050406030204" pitchFamily="18" charset="0"/>
              </a:rPr>
              <a:t>Mi:</a:t>
            </a:r>
            <a:endParaRPr lang="en-US" sz="6000" dirty="0">
              <a:latin typeface="Cambria" panose="02040503050406030204" pitchFamily="18" charset="0"/>
              <a:ea typeface="Cambria" panose="02040503050406030204" pitchFamily="18" charset="0"/>
            </a:endParaRPr>
          </a:p>
        </p:txBody>
      </p:sp>
      <p:grpSp>
        <p:nvGrpSpPr>
          <p:cNvPr id="37" name="Group 36"/>
          <p:cNvGrpSpPr/>
          <p:nvPr/>
        </p:nvGrpSpPr>
        <p:grpSpPr>
          <a:xfrm>
            <a:off x="3524250" y="4442122"/>
            <a:ext cx="7536476" cy="2215906"/>
            <a:chOff x="3524250" y="4442122"/>
            <a:chExt cx="7536476" cy="2215906"/>
          </a:xfrm>
        </p:grpSpPr>
        <p:grpSp>
          <p:nvGrpSpPr>
            <p:cNvPr id="18" name="Group 17"/>
            <p:cNvGrpSpPr/>
            <p:nvPr/>
          </p:nvGrpSpPr>
          <p:grpSpPr>
            <a:xfrm>
              <a:off x="3533775" y="5800326"/>
              <a:ext cx="3676650" cy="399200"/>
              <a:chOff x="3524250" y="5105400"/>
              <a:chExt cx="3676650" cy="399200"/>
            </a:xfrm>
          </p:grpSpPr>
          <p:cxnSp>
            <p:nvCxnSpPr>
              <p:cNvPr id="19" name="Straight Connector 18"/>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3524250" y="4943275"/>
              <a:ext cx="5010150" cy="399400"/>
              <a:chOff x="3524250" y="5105200"/>
              <a:chExt cx="5010150" cy="399400"/>
            </a:xfrm>
          </p:grpSpPr>
          <p:grpSp>
            <p:nvGrpSpPr>
              <p:cNvPr id="17" name="Group 16"/>
              <p:cNvGrpSpPr/>
              <p:nvPr/>
            </p:nvGrpSpPr>
            <p:grpSpPr>
              <a:xfrm>
                <a:off x="3524250" y="5105400"/>
                <a:ext cx="3676650" cy="399200"/>
                <a:chOff x="3524250" y="5105400"/>
                <a:chExt cx="3676650" cy="399200"/>
              </a:xfrm>
            </p:grpSpPr>
            <p:cxnSp>
              <p:nvCxnSpPr>
                <p:cNvPr id="6" name="Straight Connector 5"/>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7200900" y="5105200"/>
                <a:ext cx="1333500" cy="399200"/>
                <a:chOff x="3524250" y="5105400"/>
                <a:chExt cx="3676650" cy="399200"/>
              </a:xfrm>
            </p:grpSpPr>
            <p:cxnSp>
              <p:nvCxnSpPr>
                <p:cNvPr id="23" name="Straight Connector 22"/>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sp>
          <p:nvSpPr>
            <p:cNvPr id="28" name="Right Brace 27"/>
            <p:cNvSpPr/>
            <p:nvPr/>
          </p:nvSpPr>
          <p:spPr>
            <a:xfrm>
              <a:off x="8785959" y="4542375"/>
              <a:ext cx="447675" cy="1695051"/>
            </a:xfrm>
            <a:prstGeom prst="rightBrace">
              <a:avLst>
                <a:gd name="adj1" fmla="val 67908"/>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9" name="Right Brace 28"/>
            <p:cNvSpPr/>
            <p:nvPr/>
          </p:nvSpPr>
          <p:spPr>
            <a:xfrm rot="5400000">
              <a:off x="7683996" y="4686675"/>
              <a:ext cx="373378" cy="1320522"/>
            </a:xfrm>
            <a:prstGeom prst="rightBrace">
              <a:avLst>
                <a:gd name="adj1" fmla="val 32099"/>
                <a:gd name="adj2" fmla="val 4965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1" name="Left Bracket 30"/>
            <p:cNvSpPr/>
            <p:nvPr/>
          </p:nvSpPr>
          <p:spPr>
            <a:xfrm rot="5400000">
              <a:off x="5862428" y="2510045"/>
              <a:ext cx="339863" cy="4997172"/>
            </a:xfrm>
            <a:prstGeom prst="leftBracket">
              <a:avLst>
                <a:gd name="adj" fmla="val 30871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2" name="Left Bracket 31"/>
            <p:cNvSpPr/>
            <p:nvPr/>
          </p:nvSpPr>
          <p:spPr>
            <a:xfrm rot="16200000">
              <a:off x="5247503" y="4284030"/>
              <a:ext cx="249193" cy="3657600"/>
            </a:xfrm>
            <a:prstGeom prst="leftBracket">
              <a:avLst>
                <a:gd name="adj" fmla="val 22658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3" name="TextBox 32"/>
            <p:cNvSpPr txBox="1"/>
            <p:nvPr/>
          </p:nvSpPr>
          <p:spPr>
            <a:xfrm>
              <a:off x="5376862" y="4442122"/>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con</a:t>
              </a:r>
              <a:endParaRPr lang="en-US" sz="2400" i="1" dirty="0">
                <a:latin typeface="Cambria" panose="02040503050406030204" pitchFamily="18" charset="0"/>
                <a:ea typeface="Cambria" panose="02040503050406030204" pitchFamily="18" charset="0"/>
              </a:endParaRPr>
            </a:p>
          </p:txBody>
        </p:sp>
        <p:sp>
          <p:nvSpPr>
            <p:cNvPr id="34" name="TextBox 33"/>
            <p:cNvSpPr txBox="1"/>
            <p:nvPr/>
          </p:nvSpPr>
          <p:spPr>
            <a:xfrm>
              <a:off x="4957762" y="619636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con</a:t>
              </a:r>
              <a:endParaRPr lang="en-US" sz="2400" i="1" dirty="0">
                <a:latin typeface="Cambria" panose="02040503050406030204" pitchFamily="18" charset="0"/>
                <a:ea typeface="Cambria" panose="02040503050406030204" pitchFamily="18" charset="0"/>
              </a:endParaRPr>
            </a:p>
          </p:txBody>
        </p:sp>
        <p:sp>
          <p:nvSpPr>
            <p:cNvPr id="35" name="TextBox 34"/>
            <p:cNvSpPr txBox="1"/>
            <p:nvPr/>
          </p:nvSpPr>
          <p:spPr>
            <a:xfrm>
              <a:off x="7461983" y="553392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12 con</a:t>
              </a:r>
              <a:endParaRPr lang="en-US" sz="2400" i="1" dirty="0">
                <a:latin typeface="Cambria" panose="02040503050406030204" pitchFamily="18" charset="0"/>
                <a:ea typeface="Cambria" panose="02040503050406030204" pitchFamily="18" charset="0"/>
              </a:endParaRPr>
            </a:p>
          </p:txBody>
        </p:sp>
        <p:sp>
          <p:nvSpPr>
            <p:cNvPr id="36" name="TextBox 35"/>
            <p:cNvSpPr txBox="1"/>
            <p:nvPr/>
          </p:nvSpPr>
          <p:spPr>
            <a:xfrm>
              <a:off x="9346226" y="5178563"/>
              <a:ext cx="1714500" cy="461665"/>
            </a:xfrm>
            <a:prstGeom prst="rect">
              <a:avLst/>
            </a:prstGeom>
            <a:noFill/>
          </p:spPr>
          <p:txBody>
            <a:bodyPr wrap="square" rtlCol="0">
              <a:spAutoFit/>
            </a:bodyPr>
            <a:lstStyle/>
            <a:p>
              <a:r>
                <a:rPr lang="vi-VN" sz="2400" b="1" i="1" dirty="0">
                  <a:latin typeface="Cambria" panose="02040503050406030204" pitchFamily="18" charset="0"/>
                  <a:ea typeface="Cambria" panose="02040503050406030204" pitchFamily="18" charset="0"/>
                </a:rPr>
                <a:t>154 con</a:t>
              </a:r>
              <a:endParaRPr lang="en-US" sz="2400" b="1" i="1" dirty="0">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7" b="32289" l="57489" r="95667"/>
                    </a14:imgEffect>
                  </a14:imgLayer>
                </a14:imgProps>
              </a:ext>
              <a:ext uri="{28A0092B-C50C-407E-A947-70E740481C1C}">
                <a14:useLocalDpi xmlns:a14="http://schemas.microsoft.com/office/drawing/2010/main" val="0"/>
              </a:ext>
            </a:extLst>
          </a:blip>
          <a:srcRect l="56693" t="1" b="67322"/>
          <a:stretch/>
        </p:blipFill>
        <p:spPr>
          <a:xfrm rot="21361425">
            <a:off x="9253814" y="2662839"/>
            <a:ext cx="3098469" cy="2337936"/>
          </a:xfrm>
          <a:prstGeom prst="rect">
            <a:avLst/>
          </a:prstGeom>
        </p:spPr>
      </p:pic>
    </p:spTree>
    <p:extLst>
      <p:ext uri="{BB962C8B-B14F-4D97-AF65-F5344CB8AC3E}">
        <p14:creationId xmlns:p14="http://schemas.microsoft.com/office/powerpoint/2010/main" val="13663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2"/>
                                        </p:tgtEl>
                                        <p:attrNameLst>
                                          <p:attrName>r</p:attrName>
                                        </p:attrNameLst>
                                      </p:cBhvr>
                                    </p:animRot>
                                    <p:animRot by="-240000">
                                      <p:cBhvr>
                                        <p:cTn id="24" dur="100" fill="hold">
                                          <p:stCondLst>
                                            <p:cond delay="100"/>
                                          </p:stCondLst>
                                        </p:cTn>
                                        <p:tgtEl>
                                          <p:spTgt spid="2"/>
                                        </p:tgtEl>
                                        <p:attrNameLst>
                                          <p:attrName>r</p:attrName>
                                        </p:attrNameLst>
                                      </p:cBhvr>
                                    </p:animRot>
                                    <p:animRot by="240000">
                                      <p:cBhvr>
                                        <p:cTn id="25" dur="100" fill="hold">
                                          <p:stCondLst>
                                            <p:cond delay="200"/>
                                          </p:stCondLst>
                                        </p:cTn>
                                        <p:tgtEl>
                                          <p:spTgt spid="2"/>
                                        </p:tgtEl>
                                        <p:attrNameLst>
                                          <p:attrName>r</p:attrName>
                                        </p:attrNameLst>
                                      </p:cBhvr>
                                    </p:animRot>
                                    <p:animRot by="-240000">
                                      <p:cBhvr>
                                        <p:cTn id="26" dur="100" fill="hold">
                                          <p:stCondLst>
                                            <p:cond delay="300"/>
                                          </p:stCondLst>
                                        </p:cTn>
                                        <p:tgtEl>
                                          <p:spTgt spid="2"/>
                                        </p:tgtEl>
                                        <p:attrNameLst>
                                          <p:attrName>r</p:attrName>
                                        </p:attrNameLst>
                                      </p:cBhvr>
                                    </p:animRot>
                                    <p:animRot by="120000">
                                      <p:cBhvr>
                                        <p:cTn id="27"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64E70-24E3-8747-8BA5-80630F6EF8D8}"/>
              </a:ext>
            </a:extLst>
          </p:cNvPr>
          <p:cNvSpPr txBox="1"/>
          <p:nvPr/>
        </p:nvSpPr>
        <p:spPr>
          <a:xfrm>
            <a:off x="776626" y="510139"/>
            <a:ext cx="11004695" cy="5909310"/>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sd="2636963687">
                  <a:custGeom>
                    <a:avLst/>
                    <a:gdLst>
                      <a:gd name="connsiteX0" fmla="*/ 0 w 10542494"/>
                      <a:gd name="connsiteY0" fmla="*/ 0 h 4920514"/>
                      <a:gd name="connsiteX1" fmla="*/ 269419 w 10542494"/>
                      <a:gd name="connsiteY1" fmla="*/ 0 h 4920514"/>
                      <a:gd name="connsiteX2" fmla="*/ 749688 w 10542494"/>
                      <a:gd name="connsiteY2" fmla="*/ 0 h 4920514"/>
                      <a:gd name="connsiteX3" fmla="*/ 1440808 w 10542494"/>
                      <a:gd name="connsiteY3" fmla="*/ 0 h 4920514"/>
                      <a:gd name="connsiteX4" fmla="*/ 1710227 w 10542494"/>
                      <a:gd name="connsiteY4" fmla="*/ 0 h 4920514"/>
                      <a:gd name="connsiteX5" fmla="*/ 2506771 w 10542494"/>
                      <a:gd name="connsiteY5" fmla="*/ 0 h 4920514"/>
                      <a:gd name="connsiteX6" fmla="*/ 2987040 w 10542494"/>
                      <a:gd name="connsiteY6" fmla="*/ 0 h 4920514"/>
                      <a:gd name="connsiteX7" fmla="*/ 3361884 w 10542494"/>
                      <a:gd name="connsiteY7" fmla="*/ 0 h 4920514"/>
                      <a:gd name="connsiteX8" fmla="*/ 4053003 w 10542494"/>
                      <a:gd name="connsiteY8" fmla="*/ 0 h 4920514"/>
                      <a:gd name="connsiteX9" fmla="*/ 4638697 w 10542494"/>
                      <a:gd name="connsiteY9" fmla="*/ 0 h 4920514"/>
                      <a:gd name="connsiteX10" fmla="*/ 5224391 w 10542494"/>
                      <a:gd name="connsiteY10" fmla="*/ 0 h 4920514"/>
                      <a:gd name="connsiteX11" fmla="*/ 5704661 w 10542494"/>
                      <a:gd name="connsiteY11" fmla="*/ 0 h 4920514"/>
                      <a:gd name="connsiteX12" fmla="*/ 6290355 w 10542494"/>
                      <a:gd name="connsiteY12" fmla="*/ 0 h 4920514"/>
                      <a:gd name="connsiteX13" fmla="*/ 6665199 w 10542494"/>
                      <a:gd name="connsiteY13" fmla="*/ 0 h 4920514"/>
                      <a:gd name="connsiteX14" fmla="*/ 6934618 w 10542494"/>
                      <a:gd name="connsiteY14" fmla="*/ 0 h 4920514"/>
                      <a:gd name="connsiteX15" fmla="*/ 7520312 w 10542494"/>
                      <a:gd name="connsiteY15" fmla="*/ 0 h 4920514"/>
                      <a:gd name="connsiteX16" fmla="*/ 7789732 w 10542494"/>
                      <a:gd name="connsiteY16" fmla="*/ 0 h 4920514"/>
                      <a:gd name="connsiteX17" fmla="*/ 8270001 w 10542494"/>
                      <a:gd name="connsiteY17" fmla="*/ 0 h 4920514"/>
                      <a:gd name="connsiteX18" fmla="*/ 8961120 w 10542494"/>
                      <a:gd name="connsiteY18" fmla="*/ 0 h 4920514"/>
                      <a:gd name="connsiteX19" fmla="*/ 9546814 w 10542494"/>
                      <a:gd name="connsiteY19" fmla="*/ 0 h 4920514"/>
                      <a:gd name="connsiteX20" fmla="*/ 10027083 w 10542494"/>
                      <a:gd name="connsiteY20" fmla="*/ 0 h 4920514"/>
                      <a:gd name="connsiteX21" fmla="*/ 10542494 w 10542494"/>
                      <a:gd name="connsiteY21" fmla="*/ 0 h 4920514"/>
                      <a:gd name="connsiteX22" fmla="*/ 10542494 w 10542494"/>
                      <a:gd name="connsiteY22" fmla="*/ 399108 h 4920514"/>
                      <a:gd name="connsiteX23" fmla="*/ 10542494 w 10542494"/>
                      <a:gd name="connsiteY23" fmla="*/ 896627 h 4920514"/>
                      <a:gd name="connsiteX24" fmla="*/ 10542494 w 10542494"/>
                      <a:gd name="connsiteY24" fmla="*/ 1541761 h 4920514"/>
                      <a:gd name="connsiteX25" fmla="*/ 10542494 w 10542494"/>
                      <a:gd name="connsiteY25" fmla="*/ 2039280 h 4920514"/>
                      <a:gd name="connsiteX26" fmla="*/ 10542494 w 10542494"/>
                      <a:gd name="connsiteY26" fmla="*/ 2487593 h 4920514"/>
                      <a:gd name="connsiteX27" fmla="*/ 10542494 w 10542494"/>
                      <a:gd name="connsiteY27" fmla="*/ 3034317 h 4920514"/>
                      <a:gd name="connsiteX28" fmla="*/ 10542494 w 10542494"/>
                      <a:gd name="connsiteY28" fmla="*/ 3679451 h 4920514"/>
                      <a:gd name="connsiteX29" fmla="*/ 10542494 w 10542494"/>
                      <a:gd name="connsiteY29" fmla="*/ 4324585 h 4920514"/>
                      <a:gd name="connsiteX30" fmla="*/ 10542494 w 10542494"/>
                      <a:gd name="connsiteY30" fmla="*/ 4920514 h 4920514"/>
                      <a:gd name="connsiteX31" fmla="*/ 9745950 w 10542494"/>
                      <a:gd name="connsiteY31" fmla="*/ 4920514 h 4920514"/>
                      <a:gd name="connsiteX32" fmla="*/ 9054831 w 10542494"/>
                      <a:gd name="connsiteY32" fmla="*/ 4920514 h 4920514"/>
                      <a:gd name="connsiteX33" fmla="*/ 8679987 w 10542494"/>
                      <a:gd name="connsiteY33" fmla="*/ 4920514 h 4920514"/>
                      <a:gd name="connsiteX34" fmla="*/ 8305142 w 10542494"/>
                      <a:gd name="connsiteY34" fmla="*/ 4920514 h 4920514"/>
                      <a:gd name="connsiteX35" fmla="*/ 7614023 w 10542494"/>
                      <a:gd name="connsiteY35" fmla="*/ 4920514 h 4920514"/>
                      <a:gd name="connsiteX36" fmla="*/ 7133754 w 10542494"/>
                      <a:gd name="connsiteY36" fmla="*/ 4920514 h 4920514"/>
                      <a:gd name="connsiteX37" fmla="*/ 6758910 w 10542494"/>
                      <a:gd name="connsiteY37" fmla="*/ 4920514 h 4920514"/>
                      <a:gd name="connsiteX38" fmla="*/ 6173216 w 10542494"/>
                      <a:gd name="connsiteY38" fmla="*/ 4920514 h 4920514"/>
                      <a:gd name="connsiteX39" fmla="*/ 5903797 w 10542494"/>
                      <a:gd name="connsiteY39" fmla="*/ 4920514 h 4920514"/>
                      <a:gd name="connsiteX40" fmla="*/ 5634377 w 10542494"/>
                      <a:gd name="connsiteY40" fmla="*/ 4920514 h 4920514"/>
                      <a:gd name="connsiteX41" fmla="*/ 4943258 w 10542494"/>
                      <a:gd name="connsiteY41" fmla="*/ 4920514 h 4920514"/>
                      <a:gd name="connsiteX42" fmla="*/ 4252139 w 10542494"/>
                      <a:gd name="connsiteY42" fmla="*/ 4920514 h 4920514"/>
                      <a:gd name="connsiteX43" fmla="*/ 3666445 w 10542494"/>
                      <a:gd name="connsiteY43" fmla="*/ 4920514 h 4920514"/>
                      <a:gd name="connsiteX44" fmla="*/ 3291601 w 10542494"/>
                      <a:gd name="connsiteY44" fmla="*/ 4920514 h 4920514"/>
                      <a:gd name="connsiteX45" fmla="*/ 2811332 w 10542494"/>
                      <a:gd name="connsiteY45" fmla="*/ 4920514 h 4920514"/>
                      <a:gd name="connsiteX46" fmla="*/ 2436488 w 10542494"/>
                      <a:gd name="connsiteY46" fmla="*/ 4920514 h 4920514"/>
                      <a:gd name="connsiteX47" fmla="*/ 1956218 w 10542494"/>
                      <a:gd name="connsiteY47" fmla="*/ 4920514 h 4920514"/>
                      <a:gd name="connsiteX48" fmla="*/ 1370524 w 10542494"/>
                      <a:gd name="connsiteY48" fmla="*/ 4920514 h 4920514"/>
                      <a:gd name="connsiteX49" fmla="*/ 784830 w 10542494"/>
                      <a:gd name="connsiteY49" fmla="*/ 4920514 h 4920514"/>
                      <a:gd name="connsiteX50" fmla="*/ 0 w 10542494"/>
                      <a:gd name="connsiteY50" fmla="*/ 4920514 h 4920514"/>
                      <a:gd name="connsiteX51" fmla="*/ 0 w 10542494"/>
                      <a:gd name="connsiteY51" fmla="*/ 4373790 h 4920514"/>
                      <a:gd name="connsiteX52" fmla="*/ 0 w 10542494"/>
                      <a:gd name="connsiteY52" fmla="*/ 3777861 h 4920514"/>
                      <a:gd name="connsiteX53" fmla="*/ 0 w 10542494"/>
                      <a:gd name="connsiteY53" fmla="*/ 3132727 h 4920514"/>
                      <a:gd name="connsiteX54" fmla="*/ 0 w 10542494"/>
                      <a:gd name="connsiteY54" fmla="*/ 2684414 h 4920514"/>
                      <a:gd name="connsiteX55" fmla="*/ 0 w 10542494"/>
                      <a:gd name="connsiteY55" fmla="*/ 2236100 h 4920514"/>
                      <a:gd name="connsiteX56" fmla="*/ 0 w 10542494"/>
                      <a:gd name="connsiteY56" fmla="*/ 1836992 h 4920514"/>
                      <a:gd name="connsiteX57" fmla="*/ 0 w 10542494"/>
                      <a:gd name="connsiteY57" fmla="*/ 1388678 h 4920514"/>
                      <a:gd name="connsiteX58" fmla="*/ 0 w 10542494"/>
                      <a:gd name="connsiteY58" fmla="*/ 841955 h 4920514"/>
                      <a:gd name="connsiteX59" fmla="*/ 0 w 10542494"/>
                      <a:gd name="connsiteY59" fmla="*/ 0 h 49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4920514"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55391" y="108369"/>
                          <a:pt x="10536401" y="248993"/>
                          <a:pt x="10542494" y="399108"/>
                        </a:cubicBezTo>
                        <a:cubicBezTo>
                          <a:pt x="10548587" y="549223"/>
                          <a:pt x="10486131" y="750640"/>
                          <a:pt x="10542494" y="896627"/>
                        </a:cubicBezTo>
                        <a:cubicBezTo>
                          <a:pt x="10598857" y="1042614"/>
                          <a:pt x="10477213" y="1263423"/>
                          <a:pt x="10542494" y="1541761"/>
                        </a:cubicBezTo>
                        <a:cubicBezTo>
                          <a:pt x="10607775" y="1820099"/>
                          <a:pt x="10491286" y="1895216"/>
                          <a:pt x="10542494" y="2039280"/>
                        </a:cubicBezTo>
                        <a:cubicBezTo>
                          <a:pt x="10593702" y="2183344"/>
                          <a:pt x="10527982" y="2325323"/>
                          <a:pt x="10542494" y="2487593"/>
                        </a:cubicBezTo>
                        <a:cubicBezTo>
                          <a:pt x="10557006" y="2649863"/>
                          <a:pt x="10486948" y="2769540"/>
                          <a:pt x="10542494" y="3034317"/>
                        </a:cubicBezTo>
                        <a:cubicBezTo>
                          <a:pt x="10598040" y="3299094"/>
                          <a:pt x="10488331" y="3378853"/>
                          <a:pt x="10542494" y="3679451"/>
                        </a:cubicBezTo>
                        <a:cubicBezTo>
                          <a:pt x="10596657" y="3980049"/>
                          <a:pt x="10540351" y="4025489"/>
                          <a:pt x="10542494" y="4324585"/>
                        </a:cubicBezTo>
                        <a:cubicBezTo>
                          <a:pt x="10544637" y="4623681"/>
                          <a:pt x="10522731" y="4704311"/>
                          <a:pt x="10542494" y="4920514"/>
                        </a:cubicBezTo>
                        <a:cubicBezTo>
                          <a:pt x="10204892" y="5000815"/>
                          <a:pt x="10128638" y="4840761"/>
                          <a:pt x="9745950" y="4920514"/>
                        </a:cubicBezTo>
                        <a:cubicBezTo>
                          <a:pt x="9363262" y="5000267"/>
                          <a:pt x="9213832" y="4871292"/>
                          <a:pt x="9054831" y="4920514"/>
                        </a:cubicBezTo>
                        <a:cubicBezTo>
                          <a:pt x="8895830" y="4969736"/>
                          <a:pt x="8829460" y="4906120"/>
                          <a:pt x="8679987" y="4920514"/>
                        </a:cubicBezTo>
                        <a:cubicBezTo>
                          <a:pt x="8530514" y="4934908"/>
                          <a:pt x="8417247" y="4910337"/>
                          <a:pt x="8305142" y="4920514"/>
                        </a:cubicBezTo>
                        <a:cubicBezTo>
                          <a:pt x="8193037" y="4930691"/>
                          <a:pt x="7762546" y="4905619"/>
                          <a:pt x="7614023" y="4920514"/>
                        </a:cubicBezTo>
                        <a:cubicBezTo>
                          <a:pt x="7465500" y="4935409"/>
                          <a:pt x="7285670" y="4909647"/>
                          <a:pt x="7133754" y="4920514"/>
                        </a:cubicBezTo>
                        <a:cubicBezTo>
                          <a:pt x="6981838" y="4931381"/>
                          <a:pt x="6908130" y="4919413"/>
                          <a:pt x="6758910" y="4920514"/>
                        </a:cubicBezTo>
                        <a:cubicBezTo>
                          <a:pt x="6609690" y="4921615"/>
                          <a:pt x="6323693" y="4902644"/>
                          <a:pt x="6173216" y="4920514"/>
                        </a:cubicBezTo>
                        <a:cubicBezTo>
                          <a:pt x="6022739" y="4938384"/>
                          <a:pt x="5973908" y="4898774"/>
                          <a:pt x="5903797" y="4920514"/>
                        </a:cubicBezTo>
                        <a:cubicBezTo>
                          <a:pt x="5833686" y="4942254"/>
                          <a:pt x="5744939" y="4919239"/>
                          <a:pt x="5634377" y="4920514"/>
                        </a:cubicBezTo>
                        <a:cubicBezTo>
                          <a:pt x="5523815" y="4921789"/>
                          <a:pt x="5278337" y="4886025"/>
                          <a:pt x="4943258" y="4920514"/>
                        </a:cubicBezTo>
                        <a:cubicBezTo>
                          <a:pt x="4608179" y="4955003"/>
                          <a:pt x="4484946" y="4867965"/>
                          <a:pt x="4252139" y="4920514"/>
                        </a:cubicBezTo>
                        <a:cubicBezTo>
                          <a:pt x="4019332" y="4973063"/>
                          <a:pt x="3945440" y="4884422"/>
                          <a:pt x="3666445" y="4920514"/>
                        </a:cubicBezTo>
                        <a:cubicBezTo>
                          <a:pt x="3387450" y="4956606"/>
                          <a:pt x="3430403" y="4887503"/>
                          <a:pt x="3291601" y="4920514"/>
                        </a:cubicBezTo>
                        <a:cubicBezTo>
                          <a:pt x="3152799" y="4953525"/>
                          <a:pt x="2961464" y="4867003"/>
                          <a:pt x="2811332" y="4920514"/>
                        </a:cubicBezTo>
                        <a:cubicBezTo>
                          <a:pt x="2661200" y="4974025"/>
                          <a:pt x="2552034" y="4875992"/>
                          <a:pt x="2436488" y="4920514"/>
                        </a:cubicBezTo>
                        <a:cubicBezTo>
                          <a:pt x="2320942" y="4965036"/>
                          <a:pt x="2149704" y="4888603"/>
                          <a:pt x="1956218" y="4920514"/>
                        </a:cubicBezTo>
                        <a:cubicBezTo>
                          <a:pt x="1762732" y="4952425"/>
                          <a:pt x="1634342" y="4910777"/>
                          <a:pt x="1370524" y="4920514"/>
                        </a:cubicBezTo>
                        <a:cubicBezTo>
                          <a:pt x="1106706" y="4930251"/>
                          <a:pt x="1062567" y="4920499"/>
                          <a:pt x="784830" y="4920514"/>
                        </a:cubicBezTo>
                        <a:cubicBezTo>
                          <a:pt x="507093" y="4920529"/>
                          <a:pt x="219104" y="4845126"/>
                          <a:pt x="0" y="4920514"/>
                        </a:cubicBezTo>
                        <a:cubicBezTo>
                          <a:pt x="-25770" y="4698150"/>
                          <a:pt x="18936" y="4598186"/>
                          <a:pt x="0" y="4373790"/>
                        </a:cubicBezTo>
                        <a:cubicBezTo>
                          <a:pt x="-18936" y="4149394"/>
                          <a:pt x="12458" y="4043630"/>
                          <a:pt x="0" y="3777861"/>
                        </a:cubicBezTo>
                        <a:cubicBezTo>
                          <a:pt x="-12458" y="3512092"/>
                          <a:pt x="44687" y="3266444"/>
                          <a:pt x="0" y="3132727"/>
                        </a:cubicBezTo>
                        <a:cubicBezTo>
                          <a:pt x="-44687" y="2999010"/>
                          <a:pt x="42192" y="2891420"/>
                          <a:pt x="0" y="2684414"/>
                        </a:cubicBezTo>
                        <a:cubicBezTo>
                          <a:pt x="-42192" y="2477408"/>
                          <a:pt x="14574" y="2354720"/>
                          <a:pt x="0" y="2236100"/>
                        </a:cubicBezTo>
                        <a:cubicBezTo>
                          <a:pt x="-14574" y="2117480"/>
                          <a:pt x="35966" y="1941098"/>
                          <a:pt x="0" y="1836992"/>
                        </a:cubicBezTo>
                        <a:cubicBezTo>
                          <a:pt x="-35966" y="1732886"/>
                          <a:pt x="13187" y="1527728"/>
                          <a:pt x="0" y="1388678"/>
                        </a:cubicBezTo>
                        <a:cubicBezTo>
                          <a:pt x="-13187" y="1249628"/>
                          <a:pt x="30903" y="979909"/>
                          <a:pt x="0" y="841955"/>
                        </a:cubicBezTo>
                        <a:cubicBezTo>
                          <a:pt x="-30903" y="704001"/>
                          <a:pt x="87232" y="249495"/>
                          <a:pt x="0" y="0"/>
                        </a:cubicBezTo>
                        <a:close/>
                      </a:path>
                      <a:path w="10542494" h="4920514"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93887" y="133762"/>
                          <a:pt x="10531520" y="267914"/>
                          <a:pt x="10542494" y="497519"/>
                        </a:cubicBezTo>
                        <a:cubicBezTo>
                          <a:pt x="10553468" y="727124"/>
                          <a:pt x="10521530" y="847188"/>
                          <a:pt x="10542494" y="945832"/>
                        </a:cubicBezTo>
                        <a:cubicBezTo>
                          <a:pt x="10563458" y="1044476"/>
                          <a:pt x="10503370" y="1154702"/>
                          <a:pt x="10542494" y="1344940"/>
                        </a:cubicBezTo>
                        <a:cubicBezTo>
                          <a:pt x="10581618" y="1535178"/>
                          <a:pt x="10510572" y="1727852"/>
                          <a:pt x="10542494" y="1891664"/>
                        </a:cubicBezTo>
                        <a:cubicBezTo>
                          <a:pt x="10574416" y="2055476"/>
                          <a:pt x="10477874" y="2307835"/>
                          <a:pt x="10542494" y="2487593"/>
                        </a:cubicBezTo>
                        <a:cubicBezTo>
                          <a:pt x="10607114" y="2667351"/>
                          <a:pt x="10537046" y="2860826"/>
                          <a:pt x="10542494" y="2985112"/>
                        </a:cubicBezTo>
                        <a:cubicBezTo>
                          <a:pt x="10547942" y="3109398"/>
                          <a:pt x="10488262" y="3446539"/>
                          <a:pt x="10542494" y="3630246"/>
                        </a:cubicBezTo>
                        <a:cubicBezTo>
                          <a:pt x="10596726" y="3813953"/>
                          <a:pt x="10531787" y="3893013"/>
                          <a:pt x="10542494" y="4029354"/>
                        </a:cubicBezTo>
                        <a:cubicBezTo>
                          <a:pt x="10553201" y="4165695"/>
                          <a:pt x="10488869" y="4624360"/>
                          <a:pt x="10542494" y="4920514"/>
                        </a:cubicBezTo>
                        <a:cubicBezTo>
                          <a:pt x="10411775" y="4954061"/>
                          <a:pt x="10248396" y="4877042"/>
                          <a:pt x="10167650" y="4920514"/>
                        </a:cubicBezTo>
                        <a:cubicBezTo>
                          <a:pt x="10086904" y="4963986"/>
                          <a:pt x="9894341" y="4911955"/>
                          <a:pt x="9792806" y="4920514"/>
                        </a:cubicBezTo>
                        <a:cubicBezTo>
                          <a:pt x="9691271" y="4929073"/>
                          <a:pt x="9606882" y="4913366"/>
                          <a:pt x="9523386" y="4920514"/>
                        </a:cubicBezTo>
                        <a:cubicBezTo>
                          <a:pt x="9439890" y="4927662"/>
                          <a:pt x="9111161" y="4901508"/>
                          <a:pt x="8726842" y="4920514"/>
                        </a:cubicBezTo>
                        <a:cubicBezTo>
                          <a:pt x="8342523" y="4939520"/>
                          <a:pt x="8343383" y="4907803"/>
                          <a:pt x="8246573" y="4920514"/>
                        </a:cubicBezTo>
                        <a:cubicBezTo>
                          <a:pt x="8149763" y="4933225"/>
                          <a:pt x="7855507" y="4887714"/>
                          <a:pt x="7555454" y="4920514"/>
                        </a:cubicBezTo>
                        <a:cubicBezTo>
                          <a:pt x="7255401" y="4953314"/>
                          <a:pt x="7157033" y="4840002"/>
                          <a:pt x="6758910" y="4920514"/>
                        </a:cubicBezTo>
                        <a:cubicBezTo>
                          <a:pt x="6360787" y="5001026"/>
                          <a:pt x="6566631" y="4888689"/>
                          <a:pt x="6489491" y="4920514"/>
                        </a:cubicBezTo>
                        <a:cubicBezTo>
                          <a:pt x="6412351" y="4952339"/>
                          <a:pt x="6189122" y="4851887"/>
                          <a:pt x="5903797" y="4920514"/>
                        </a:cubicBezTo>
                        <a:cubicBezTo>
                          <a:pt x="5618472" y="4989141"/>
                          <a:pt x="5420766" y="4841768"/>
                          <a:pt x="5212678" y="4920514"/>
                        </a:cubicBezTo>
                        <a:cubicBezTo>
                          <a:pt x="5004590" y="4999260"/>
                          <a:pt x="4682057" y="4902728"/>
                          <a:pt x="4521559" y="4920514"/>
                        </a:cubicBezTo>
                        <a:cubicBezTo>
                          <a:pt x="4361061" y="4938300"/>
                          <a:pt x="4301784" y="4891887"/>
                          <a:pt x="4146714" y="4920514"/>
                        </a:cubicBezTo>
                        <a:cubicBezTo>
                          <a:pt x="3991644" y="4949141"/>
                          <a:pt x="3727450" y="4909283"/>
                          <a:pt x="3561020" y="4920514"/>
                        </a:cubicBezTo>
                        <a:cubicBezTo>
                          <a:pt x="3394590" y="4931745"/>
                          <a:pt x="3335182" y="4900117"/>
                          <a:pt x="3186176" y="4920514"/>
                        </a:cubicBezTo>
                        <a:cubicBezTo>
                          <a:pt x="3037170" y="4940911"/>
                          <a:pt x="2759254" y="4893227"/>
                          <a:pt x="2600482" y="4920514"/>
                        </a:cubicBezTo>
                        <a:cubicBezTo>
                          <a:pt x="2441710" y="4947801"/>
                          <a:pt x="2173813" y="4897623"/>
                          <a:pt x="1909363" y="4920514"/>
                        </a:cubicBezTo>
                        <a:cubicBezTo>
                          <a:pt x="1644913" y="4943405"/>
                          <a:pt x="1609762" y="4882574"/>
                          <a:pt x="1323669" y="4920514"/>
                        </a:cubicBezTo>
                        <a:cubicBezTo>
                          <a:pt x="1037576" y="4958454"/>
                          <a:pt x="879343" y="4855869"/>
                          <a:pt x="527125" y="4920514"/>
                        </a:cubicBezTo>
                        <a:cubicBezTo>
                          <a:pt x="174907" y="4985159"/>
                          <a:pt x="108539" y="4885256"/>
                          <a:pt x="0" y="4920514"/>
                        </a:cubicBezTo>
                        <a:cubicBezTo>
                          <a:pt x="-60108" y="4683974"/>
                          <a:pt x="52305" y="4548896"/>
                          <a:pt x="0" y="4275380"/>
                        </a:cubicBezTo>
                        <a:cubicBezTo>
                          <a:pt x="-52305" y="4001864"/>
                          <a:pt x="26854" y="3860851"/>
                          <a:pt x="0" y="3728656"/>
                        </a:cubicBezTo>
                        <a:cubicBezTo>
                          <a:pt x="-26854" y="3596461"/>
                          <a:pt x="47768" y="3451540"/>
                          <a:pt x="0" y="3231138"/>
                        </a:cubicBezTo>
                        <a:cubicBezTo>
                          <a:pt x="-47768" y="3010736"/>
                          <a:pt x="35329" y="2894653"/>
                          <a:pt x="0" y="2586003"/>
                        </a:cubicBezTo>
                        <a:cubicBezTo>
                          <a:pt x="-35329" y="2277354"/>
                          <a:pt x="36705" y="2321209"/>
                          <a:pt x="0" y="2186895"/>
                        </a:cubicBezTo>
                        <a:cubicBezTo>
                          <a:pt x="-36705" y="2052581"/>
                          <a:pt x="15619" y="1977045"/>
                          <a:pt x="0" y="1787787"/>
                        </a:cubicBezTo>
                        <a:cubicBezTo>
                          <a:pt x="-15619" y="1598529"/>
                          <a:pt x="42463" y="1466235"/>
                          <a:pt x="0" y="1241063"/>
                        </a:cubicBezTo>
                        <a:cubicBezTo>
                          <a:pt x="-42463" y="1015891"/>
                          <a:pt x="56792" y="791505"/>
                          <a:pt x="0" y="595929"/>
                        </a:cubicBezTo>
                        <a:cubicBezTo>
                          <a:pt x="-56792" y="400353"/>
                          <a:pt x="68629" y="176624"/>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Bài</a:t>
            </a:r>
            <a:r>
              <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giải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aseline="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Mai</a:t>
            </a:r>
            <a:r>
              <a:rPr lang="vi-VN"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gấp được số con hạc giấy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(154</a:t>
            </a:r>
            <a:r>
              <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+ 12</a:t>
            </a: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2 = 83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Mi gấp được số con hạc giấy là:</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154 – 83 = 71 (con)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Đáp số: Mai: 83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Mi: 71 con</a:t>
            </a:r>
            <a:endPar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511" b="56356" l="0" r="32200">
                        <a14:foregroundMark x1="10378" y1="46933" x2="9467" y2="51244"/>
                        <a14:foregroundMark x1="5378" y1="50511" x2="9600" y2="52289"/>
                        <a14:foregroundMark x1="9889" y1="33289" x2="11733" y2="37689"/>
                        <a14:foregroundMark x1="9444" y1="31467" x2="11289" y2="31022"/>
                        <a14:foregroundMark x1="13311" y1="33711" x2="15733" y2="36133"/>
                        <a14:foregroundMark x1="23022" y1="45289" x2="23600" y2="46489"/>
                        <a14:foregroundMark x1="21089" y1="45133" x2="19844" y2="41911"/>
                        <a14:foregroundMark x1="25733" y1="45156" x2="26889" y2="42689"/>
                        <a14:foregroundMark x1="23711" y1="47533" x2="25600" y2="45800"/>
                        <a14:foregroundMark x1="26667" y1="45889" x2="27956" y2="44444"/>
                        <a14:foregroundMark x1="25089" y1="45044" x2="26022" y2="45756"/>
                        <a14:foregroundMark x1="21000" y1="45978" x2="19822" y2="43400"/>
                        <a14:foregroundMark x1="21289" y1="46578" x2="19600" y2="44889"/>
                        <a14:foregroundMark x1="19289" y1="44089" x2="18822" y2="43733"/>
                        <a14:foregroundMark x1="18356" y1="45067" x2="21378" y2="44044"/>
                        <a14:foregroundMark x1="8267" y1="48467" x2="8356" y2="45911"/>
                        <a14:foregroundMark x1="6067" y1="49378" x2="8800" y2="46067"/>
                        <a14:foregroundMark x1="8844" y1="36600" x2="10044" y2="37711"/>
                      </a14:backgroundRemoval>
                    </a14:imgEffect>
                  </a14:imgLayer>
                </a14:imgProps>
              </a:ext>
              <a:ext uri="{28A0092B-C50C-407E-A947-70E740481C1C}">
                <a14:useLocalDpi xmlns:a14="http://schemas.microsoft.com/office/drawing/2010/main" val="0"/>
              </a:ext>
            </a:extLst>
          </a:blip>
          <a:srcRect l="-19295" t="1" r="2" b="20211"/>
          <a:stretch/>
        </p:blipFill>
        <p:spPr>
          <a:xfrm rot="240360">
            <a:off x="7701579" y="2228919"/>
            <a:ext cx="8980842" cy="6006686"/>
          </a:xfrm>
          <a:prstGeom prst="rect">
            <a:avLst/>
          </a:prstGeom>
        </p:spPr>
      </p:pic>
    </p:spTree>
    <p:extLst>
      <p:ext uri="{BB962C8B-B14F-4D97-AF65-F5344CB8AC3E}">
        <p14:creationId xmlns:p14="http://schemas.microsoft.com/office/powerpoint/2010/main" val="32793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2" presetClass="emph" presetSubtype="0" repeatCount="5000" fill="hold" nodeType="withEffect">
                                  <p:stCondLst>
                                    <p:cond delay="0"/>
                                  </p:stCondLst>
                                  <p:childTnLst>
                                    <p:animRot by="120000">
                                      <p:cBhvr>
                                        <p:cTn id="14" dur="50" fill="hold">
                                          <p:stCondLst>
                                            <p:cond delay="0"/>
                                          </p:stCondLst>
                                        </p:cTn>
                                        <p:tgtEl>
                                          <p:spTgt spid="10"/>
                                        </p:tgtEl>
                                        <p:attrNameLst>
                                          <p:attrName>r</p:attrName>
                                        </p:attrNameLst>
                                      </p:cBhvr>
                                    </p:animRot>
                                    <p:animRot by="-240000">
                                      <p:cBhvr>
                                        <p:cTn id="15" dur="100" fill="hold">
                                          <p:stCondLst>
                                            <p:cond delay="100"/>
                                          </p:stCondLst>
                                        </p:cTn>
                                        <p:tgtEl>
                                          <p:spTgt spid="10"/>
                                        </p:tgtEl>
                                        <p:attrNameLst>
                                          <p:attrName>r</p:attrName>
                                        </p:attrNameLst>
                                      </p:cBhvr>
                                    </p:animRot>
                                    <p:animRot by="240000">
                                      <p:cBhvr>
                                        <p:cTn id="16" dur="100" fill="hold">
                                          <p:stCondLst>
                                            <p:cond delay="200"/>
                                          </p:stCondLst>
                                        </p:cTn>
                                        <p:tgtEl>
                                          <p:spTgt spid="10"/>
                                        </p:tgtEl>
                                        <p:attrNameLst>
                                          <p:attrName>r</p:attrName>
                                        </p:attrNameLst>
                                      </p:cBhvr>
                                    </p:animRot>
                                    <p:animRot by="-240000">
                                      <p:cBhvr>
                                        <p:cTn id="17" dur="100" fill="hold">
                                          <p:stCondLst>
                                            <p:cond delay="300"/>
                                          </p:stCondLst>
                                        </p:cTn>
                                        <p:tgtEl>
                                          <p:spTgt spid="10"/>
                                        </p:tgtEl>
                                        <p:attrNameLst>
                                          <p:attrName>r</p:attrName>
                                        </p:attrNameLst>
                                      </p:cBhvr>
                                    </p:animRot>
                                    <p:animRot by="120000">
                                      <p:cBhvr>
                                        <p:cTn id="18"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0" r="-8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08A2-54FB-6846-8AF9-875CEA1E4CFD}"/>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2</a:t>
            </a:r>
          </a:p>
        </p:txBody>
      </p:sp>
      <p:pic>
        <p:nvPicPr>
          <p:cNvPr id="3" name="Picture 2">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0" y="3619492"/>
            <a:ext cx="2285253" cy="1983794"/>
          </a:xfrm>
          <a:prstGeom prst="rect">
            <a:avLst/>
          </a:prstGeom>
        </p:spPr>
      </p:pic>
      <p:sp>
        <p:nvSpPr>
          <p:cNvPr id="4" name="TextBox 3">
            <a:extLst>
              <a:ext uri="{FF2B5EF4-FFF2-40B4-BE49-F238E27FC236}">
                <a16:creationId xmlns:a16="http://schemas.microsoft.com/office/drawing/2014/main" id="{67A60B32-5EEB-2E4C-AA9B-FCD72230AE15}"/>
              </a:ext>
            </a:extLst>
          </p:cNvPr>
          <p:cNvSpPr txBox="1"/>
          <p:nvPr/>
        </p:nvSpPr>
        <p:spPr>
          <a:xfrm>
            <a:off x="622300" y="527574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511" b="56356" l="0" r="32200">
                        <a14:foregroundMark x1="10378" y1="46933" x2="9467" y2="51244"/>
                        <a14:foregroundMark x1="5378" y1="50511" x2="9600" y2="52289"/>
                        <a14:foregroundMark x1="9889" y1="33289" x2="11733" y2="37689"/>
                        <a14:foregroundMark x1="9444" y1="31467" x2="11289" y2="31022"/>
                        <a14:foregroundMark x1="13311" y1="33711" x2="15733" y2="36133"/>
                        <a14:foregroundMark x1="23022" y1="45289" x2="23600" y2="46489"/>
                        <a14:foregroundMark x1="21089" y1="45133" x2="19844" y2="41911"/>
                        <a14:foregroundMark x1="25733" y1="45156" x2="26889" y2="42689"/>
                        <a14:foregroundMark x1="23711" y1="47533" x2="25600" y2="45800"/>
                        <a14:foregroundMark x1="26667" y1="45889" x2="27956" y2="44444"/>
                        <a14:foregroundMark x1="25089" y1="45044" x2="26022" y2="45756"/>
                        <a14:foregroundMark x1="21000" y1="45978" x2="19822" y2="43400"/>
                        <a14:foregroundMark x1="21289" y1="46578" x2="19600" y2="44889"/>
                        <a14:foregroundMark x1="19289" y1="44089" x2="18822" y2="43733"/>
                        <a14:foregroundMark x1="18356" y1="45067" x2="21378" y2="44044"/>
                        <a14:foregroundMark x1="8267" y1="48467" x2="8356" y2="45911"/>
                        <a14:foregroundMark x1="6067" y1="49378" x2="8800" y2="46067"/>
                        <a14:foregroundMark x1="8844" y1="36600" x2="10044" y2="37711"/>
                      </a14:backgroundRemoval>
                    </a14:imgEffect>
                  </a14:imgLayer>
                </a14:imgProps>
              </a:ext>
              <a:ext uri="{28A0092B-C50C-407E-A947-70E740481C1C}">
                <a14:useLocalDpi xmlns:a14="http://schemas.microsoft.com/office/drawing/2010/main" val="0"/>
              </a:ext>
            </a:extLst>
          </a:blip>
          <a:srcRect l="-19295" t="1" r="2" b="20211"/>
          <a:stretch/>
        </p:blipFill>
        <p:spPr>
          <a:xfrm rot="240360">
            <a:off x="11097180" y="383155"/>
            <a:ext cx="15065032" cy="10075995"/>
          </a:xfrm>
          <a:prstGeom prst="rect">
            <a:avLst/>
          </a:prstGeom>
        </p:spPr>
      </p:pic>
      <p:grpSp>
        <p:nvGrpSpPr>
          <p:cNvPr id="7" name="Group 6"/>
          <p:cNvGrpSpPr/>
          <p:nvPr/>
        </p:nvGrpSpPr>
        <p:grpSpPr>
          <a:xfrm>
            <a:off x="3266399" y="4317063"/>
            <a:ext cx="8085650" cy="1917355"/>
            <a:chOff x="3184861" y="4169718"/>
            <a:chExt cx="8085650" cy="1917355"/>
          </a:xfrm>
        </p:grpSpPr>
        <p:sp>
          <p:nvSpPr>
            <p:cNvPr id="8" name="Wave 7"/>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9"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052529F1-E467-954D-808B-7F1AF2D386A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spTree>
    <p:extLst>
      <p:ext uri="{BB962C8B-B14F-4D97-AF65-F5344CB8AC3E}">
        <p14:creationId xmlns:p14="http://schemas.microsoft.com/office/powerpoint/2010/main" val="16858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2.22222E-6 L -0.96236 -0.0625 " pathEditMode="relative" rAng="0" ptsTypes="AA">
                                      <p:cBhvr>
                                        <p:cTn id="6" dur="2000" fill="hold"/>
                                        <p:tgtEl>
                                          <p:spTgt spid="12"/>
                                        </p:tgtEl>
                                        <p:attrNameLst>
                                          <p:attrName>ppt_x</p:attrName>
                                          <p:attrName>ppt_y</p:attrName>
                                        </p:attrNameLst>
                                      </p:cBhvr>
                                      <p:rCtr x="-48125" y="-3125"/>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2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3000"/>
                            </p:stCondLst>
                            <p:childTnLst>
                              <p:par>
                                <p:cTn id="16" presetID="32" presetClass="emph" presetSubtype="0" repeatCount="indefinite" fill="hold" nodeType="afterEffect">
                                  <p:stCondLst>
                                    <p:cond delay="0"/>
                                  </p:stCondLst>
                                  <p:endCondLst>
                                    <p:cond evt="onNext" delay="0">
                                      <p:tgtEl>
                                        <p:sldTgt/>
                                      </p:tgtEl>
                                    </p:cond>
                                  </p:endCondLst>
                                  <p:childTnLst>
                                    <p:animRot by="120000">
                                      <p:cBhvr>
                                        <p:cTn id="17" dur="50" fill="hold">
                                          <p:stCondLst>
                                            <p:cond delay="0"/>
                                          </p:stCondLst>
                                        </p:cTn>
                                        <p:tgtEl>
                                          <p:spTgt spid="5"/>
                                        </p:tgtEl>
                                        <p:attrNameLst>
                                          <p:attrName>r</p:attrName>
                                        </p:attrNameLst>
                                      </p:cBhvr>
                                    </p:animRot>
                                    <p:animRot by="-240000">
                                      <p:cBhvr>
                                        <p:cTn id="18" dur="100" fill="hold">
                                          <p:stCondLst>
                                            <p:cond delay="100"/>
                                          </p:stCondLst>
                                        </p:cTn>
                                        <p:tgtEl>
                                          <p:spTgt spid="5"/>
                                        </p:tgtEl>
                                        <p:attrNameLst>
                                          <p:attrName>r</p:attrName>
                                        </p:attrNameLst>
                                      </p:cBhvr>
                                    </p:animRot>
                                    <p:animRot by="240000">
                                      <p:cBhvr>
                                        <p:cTn id="19" dur="100" fill="hold">
                                          <p:stCondLst>
                                            <p:cond delay="200"/>
                                          </p:stCondLst>
                                        </p:cTn>
                                        <p:tgtEl>
                                          <p:spTgt spid="5"/>
                                        </p:tgtEl>
                                        <p:attrNameLst>
                                          <p:attrName>r</p:attrName>
                                        </p:attrNameLst>
                                      </p:cBhvr>
                                    </p:animRot>
                                    <p:animRot by="-240000">
                                      <p:cBhvr>
                                        <p:cTn id="20" dur="100" fill="hold">
                                          <p:stCondLst>
                                            <p:cond delay="300"/>
                                          </p:stCondLst>
                                        </p:cTn>
                                        <p:tgtEl>
                                          <p:spTgt spid="5"/>
                                        </p:tgtEl>
                                        <p:attrNameLst>
                                          <p:attrName>r</p:attrName>
                                        </p:attrNameLst>
                                      </p:cBhvr>
                                    </p:animRot>
                                    <p:animRot by="120000">
                                      <p:cBhvr>
                                        <p:cTn id="21"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 xmlns:ask="http://schemas.microsoft.com/office/drawing/2018/sketchyshape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4370012" y="4762840"/>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p:cNvSpPr/>
          <p:nvPr/>
        </p:nvSpPr>
        <p:spPr>
          <a:xfrm>
            <a:off x="4837578" y="2876550"/>
            <a:ext cx="2060474" cy="3699145"/>
          </a:xfrm>
          <a:custGeom>
            <a:avLst/>
            <a:gdLst>
              <a:gd name="connsiteX0" fmla="*/ 362036 w 1811788"/>
              <a:gd name="connsiteY0" fmla="*/ 3257550 h 3699145"/>
              <a:gd name="connsiteX1" fmla="*/ 838286 w 1811788"/>
              <a:gd name="connsiteY1" fmla="*/ 3695700 h 3699145"/>
              <a:gd name="connsiteX2" fmla="*/ 1619336 w 1811788"/>
              <a:gd name="connsiteY2" fmla="*/ 3048000 h 3699145"/>
              <a:gd name="connsiteX3" fmla="*/ 1771736 w 1811788"/>
              <a:gd name="connsiteY3" fmla="*/ 2171700 h 3699145"/>
              <a:gd name="connsiteX4" fmla="*/ 1028786 w 1811788"/>
              <a:gd name="connsiteY4" fmla="*/ 1466850 h 3699145"/>
              <a:gd name="connsiteX5" fmla="*/ 723986 w 1811788"/>
              <a:gd name="connsiteY5" fmla="*/ 590550 h 3699145"/>
              <a:gd name="connsiteX6" fmla="*/ 86 w 1811788"/>
              <a:gd name="connsiteY6" fmla="*/ 228600 h 3699145"/>
              <a:gd name="connsiteX7" fmla="*/ 685886 w 1811788"/>
              <a:gd name="connsiteY7" fmla="*/ 0 h 369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788" h="3699145">
                <a:moveTo>
                  <a:pt x="362036" y="3257550"/>
                </a:moveTo>
                <a:cubicBezTo>
                  <a:pt x="495386" y="3494087"/>
                  <a:pt x="628736" y="3730625"/>
                  <a:pt x="838286" y="3695700"/>
                </a:cubicBezTo>
                <a:cubicBezTo>
                  <a:pt x="1047836" y="3660775"/>
                  <a:pt x="1463761" y="3302000"/>
                  <a:pt x="1619336" y="3048000"/>
                </a:cubicBezTo>
                <a:cubicBezTo>
                  <a:pt x="1774911" y="2794000"/>
                  <a:pt x="1870161" y="2435225"/>
                  <a:pt x="1771736" y="2171700"/>
                </a:cubicBezTo>
                <a:cubicBezTo>
                  <a:pt x="1673311" y="1908175"/>
                  <a:pt x="1203411" y="1730375"/>
                  <a:pt x="1028786" y="1466850"/>
                </a:cubicBezTo>
                <a:cubicBezTo>
                  <a:pt x="854161" y="1203325"/>
                  <a:pt x="895436" y="796925"/>
                  <a:pt x="723986" y="590550"/>
                </a:cubicBezTo>
                <a:cubicBezTo>
                  <a:pt x="552536" y="384175"/>
                  <a:pt x="6436" y="327025"/>
                  <a:pt x="86" y="228600"/>
                </a:cubicBezTo>
                <a:cubicBezTo>
                  <a:pt x="-6264" y="130175"/>
                  <a:pt x="339811" y="65087"/>
                  <a:pt x="685886" y="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3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000"/>
                                        <p:tgtEl>
                                          <p:spTgt spid="19"/>
                                        </p:tgtEl>
                                      </p:cBhvr>
                                    </p:animEffect>
                                  </p:childTnLst>
                                </p:cTn>
                              </p:par>
                            </p:childTnLst>
                          </p:cTn>
                        </p:par>
                        <p:par>
                          <p:cTn id="8" fill="hold">
                            <p:stCondLst>
                              <p:cond delay="1000"/>
                            </p:stCondLst>
                            <p:childTnLst>
                              <p:par>
                                <p:cTn id="9" presetID="28" presetClass="emph" presetSubtype="0" fill="hold" grpId="0" nodeType="afterEffect">
                                  <p:stCondLst>
                                    <p:cond delay="0"/>
                                  </p:stCondLst>
                                  <p:iterate type="lt">
                                    <p:tmPct val="10000"/>
                                  </p:iterate>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anim to="1.5" calcmode="lin" valueType="num">
                                      <p:cBhvr override="childStyle">
                                        <p:cTn id="13" dur="500" fill="hold"/>
                                        <p:tgtEl>
                                          <p:spTgt spid="13"/>
                                        </p:tgtEl>
                                        <p:attrNameLst>
                                          <p:attrName>style.fontSize</p:attrName>
                                        </p:attrNameLst>
                                      </p:cBhvr>
                                    </p:anim>
                                  </p:childTnLst>
                                </p:cTn>
                              </p:par>
                            </p:childTnLst>
                          </p:cTn>
                        </p:par>
                        <p:par>
                          <p:cTn id="14" fill="hold">
                            <p:stCondLst>
                              <p:cond delay="1500"/>
                            </p:stCondLst>
                            <p:childTnLst>
                              <p:par>
                                <p:cTn id="15" presetID="32" presetClass="emph" presetSubtype="0" repeatCount="5000" fill="hold" nodeType="afterEffect">
                                  <p:stCondLst>
                                    <p:cond delay="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cTn>
                              </p:par>
                              <p:par>
                                <p:cTn id="21" presetID="0" presetClass="path" presetSubtype="0" accel="50000" decel="50000" fill="hold" nodeType="withEffect">
                                  <p:stCondLst>
                                    <p:cond delay="0"/>
                                  </p:stCondLst>
                                  <p:childTnLst>
                                    <p:animMotion origin="layout" path="M 7.5E-6 1.11111E-6 L 0.0672 0.06111 L 0.14532 -0.175 L 0.07657 -0.26111 L 0.05001 -0.38333 L -0.03437 -0.46389 L 0.02501 -0.49444 " pathEditMode="relative" ptsTypes="AAAAAAA">
                                      <p:cBhvr>
                                        <p:cTn id="22"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5000" t="-22000" r="-10000" b="-8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8363A-FB1A-3F47-BB1A-0BB3A5BFFE7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3</a:t>
            </a:r>
          </a:p>
        </p:txBody>
      </p:sp>
      <p:pic>
        <p:nvPicPr>
          <p:cNvPr id="3" name="Picture 2">
            <a:extLst>
              <a:ext uri="{FF2B5EF4-FFF2-40B4-BE49-F238E27FC236}">
                <a16:creationId xmlns:a16="http://schemas.microsoft.com/office/drawing/2014/main"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64008" y="3859498"/>
            <a:ext cx="1806982" cy="3117977"/>
          </a:xfrm>
          <a:prstGeom prst="rect">
            <a:avLst/>
          </a:prstGeom>
        </p:spPr>
      </p:pic>
      <p:sp>
        <p:nvSpPr>
          <p:cNvPr id="4" name="Wave 3"/>
          <p:cNvSpPr/>
          <p:nvPr/>
        </p:nvSpPr>
        <p:spPr>
          <a:xfrm>
            <a:off x="2269164" y="4735371"/>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3,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giải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khám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phá</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những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hoạt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động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ngoài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thú</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1197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64E70-24E3-8747-8BA5-80630F6EF8D8}"/>
              </a:ext>
            </a:extLst>
          </p:cNvPr>
          <p:cNvSpPr txBox="1"/>
          <p:nvPr/>
        </p:nvSpPr>
        <p:spPr>
          <a:xfrm>
            <a:off x="850153" y="670826"/>
            <a:ext cx="10542494" cy="5262979"/>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sd="2636963687">
                  <a:custGeom>
                    <a:avLst/>
                    <a:gdLst>
                      <a:gd name="connsiteX0" fmla="*/ 0 w 10542494"/>
                      <a:gd name="connsiteY0" fmla="*/ 0 h 5023811"/>
                      <a:gd name="connsiteX1" fmla="*/ 269419 w 10542494"/>
                      <a:gd name="connsiteY1" fmla="*/ 0 h 5023811"/>
                      <a:gd name="connsiteX2" fmla="*/ 749688 w 10542494"/>
                      <a:gd name="connsiteY2" fmla="*/ 0 h 5023811"/>
                      <a:gd name="connsiteX3" fmla="*/ 1440808 w 10542494"/>
                      <a:gd name="connsiteY3" fmla="*/ 0 h 5023811"/>
                      <a:gd name="connsiteX4" fmla="*/ 1710227 w 10542494"/>
                      <a:gd name="connsiteY4" fmla="*/ 0 h 5023811"/>
                      <a:gd name="connsiteX5" fmla="*/ 2506771 w 10542494"/>
                      <a:gd name="connsiteY5" fmla="*/ 0 h 5023811"/>
                      <a:gd name="connsiteX6" fmla="*/ 2987040 w 10542494"/>
                      <a:gd name="connsiteY6" fmla="*/ 0 h 5023811"/>
                      <a:gd name="connsiteX7" fmla="*/ 3361884 w 10542494"/>
                      <a:gd name="connsiteY7" fmla="*/ 0 h 5023811"/>
                      <a:gd name="connsiteX8" fmla="*/ 4053003 w 10542494"/>
                      <a:gd name="connsiteY8" fmla="*/ 0 h 5023811"/>
                      <a:gd name="connsiteX9" fmla="*/ 4638697 w 10542494"/>
                      <a:gd name="connsiteY9" fmla="*/ 0 h 5023811"/>
                      <a:gd name="connsiteX10" fmla="*/ 5224391 w 10542494"/>
                      <a:gd name="connsiteY10" fmla="*/ 0 h 5023811"/>
                      <a:gd name="connsiteX11" fmla="*/ 5704661 w 10542494"/>
                      <a:gd name="connsiteY11" fmla="*/ 0 h 5023811"/>
                      <a:gd name="connsiteX12" fmla="*/ 6290355 w 10542494"/>
                      <a:gd name="connsiteY12" fmla="*/ 0 h 5023811"/>
                      <a:gd name="connsiteX13" fmla="*/ 6665199 w 10542494"/>
                      <a:gd name="connsiteY13" fmla="*/ 0 h 5023811"/>
                      <a:gd name="connsiteX14" fmla="*/ 6934618 w 10542494"/>
                      <a:gd name="connsiteY14" fmla="*/ 0 h 5023811"/>
                      <a:gd name="connsiteX15" fmla="*/ 7520312 w 10542494"/>
                      <a:gd name="connsiteY15" fmla="*/ 0 h 5023811"/>
                      <a:gd name="connsiteX16" fmla="*/ 7789732 w 10542494"/>
                      <a:gd name="connsiteY16" fmla="*/ 0 h 5023811"/>
                      <a:gd name="connsiteX17" fmla="*/ 8270001 w 10542494"/>
                      <a:gd name="connsiteY17" fmla="*/ 0 h 5023811"/>
                      <a:gd name="connsiteX18" fmla="*/ 8961120 w 10542494"/>
                      <a:gd name="connsiteY18" fmla="*/ 0 h 5023811"/>
                      <a:gd name="connsiteX19" fmla="*/ 9546814 w 10542494"/>
                      <a:gd name="connsiteY19" fmla="*/ 0 h 5023811"/>
                      <a:gd name="connsiteX20" fmla="*/ 10027083 w 10542494"/>
                      <a:gd name="connsiteY20" fmla="*/ 0 h 5023811"/>
                      <a:gd name="connsiteX21" fmla="*/ 10542494 w 10542494"/>
                      <a:gd name="connsiteY21" fmla="*/ 0 h 5023811"/>
                      <a:gd name="connsiteX22" fmla="*/ 10542494 w 10542494"/>
                      <a:gd name="connsiteY22" fmla="*/ 407487 h 5023811"/>
                      <a:gd name="connsiteX23" fmla="*/ 10542494 w 10542494"/>
                      <a:gd name="connsiteY23" fmla="*/ 915450 h 5023811"/>
                      <a:gd name="connsiteX24" fmla="*/ 10542494 w 10542494"/>
                      <a:gd name="connsiteY24" fmla="*/ 1574127 h 5023811"/>
                      <a:gd name="connsiteX25" fmla="*/ 10542494 w 10542494"/>
                      <a:gd name="connsiteY25" fmla="*/ 2082091 h 5023811"/>
                      <a:gd name="connsiteX26" fmla="*/ 10542494 w 10542494"/>
                      <a:gd name="connsiteY26" fmla="*/ 2539816 h 5023811"/>
                      <a:gd name="connsiteX27" fmla="*/ 10542494 w 10542494"/>
                      <a:gd name="connsiteY27" fmla="*/ 3098017 h 5023811"/>
                      <a:gd name="connsiteX28" fmla="*/ 10542494 w 10542494"/>
                      <a:gd name="connsiteY28" fmla="*/ 3756694 h 5023811"/>
                      <a:gd name="connsiteX29" fmla="*/ 10542494 w 10542494"/>
                      <a:gd name="connsiteY29" fmla="*/ 4415372 h 5023811"/>
                      <a:gd name="connsiteX30" fmla="*/ 10542494 w 10542494"/>
                      <a:gd name="connsiteY30" fmla="*/ 5023811 h 5023811"/>
                      <a:gd name="connsiteX31" fmla="*/ 9745950 w 10542494"/>
                      <a:gd name="connsiteY31" fmla="*/ 5023811 h 5023811"/>
                      <a:gd name="connsiteX32" fmla="*/ 9054831 w 10542494"/>
                      <a:gd name="connsiteY32" fmla="*/ 5023811 h 5023811"/>
                      <a:gd name="connsiteX33" fmla="*/ 8679987 w 10542494"/>
                      <a:gd name="connsiteY33" fmla="*/ 5023811 h 5023811"/>
                      <a:gd name="connsiteX34" fmla="*/ 8305142 w 10542494"/>
                      <a:gd name="connsiteY34" fmla="*/ 5023811 h 5023811"/>
                      <a:gd name="connsiteX35" fmla="*/ 7614023 w 10542494"/>
                      <a:gd name="connsiteY35" fmla="*/ 5023811 h 5023811"/>
                      <a:gd name="connsiteX36" fmla="*/ 7133754 w 10542494"/>
                      <a:gd name="connsiteY36" fmla="*/ 5023811 h 5023811"/>
                      <a:gd name="connsiteX37" fmla="*/ 6758910 w 10542494"/>
                      <a:gd name="connsiteY37" fmla="*/ 5023811 h 5023811"/>
                      <a:gd name="connsiteX38" fmla="*/ 6173216 w 10542494"/>
                      <a:gd name="connsiteY38" fmla="*/ 5023811 h 5023811"/>
                      <a:gd name="connsiteX39" fmla="*/ 5903797 w 10542494"/>
                      <a:gd name="connsiteY39" fmla="*/ 5023811 h 5023811"/>
                      <a:gd name="connsiteX40" fmla="*/ 5634377 w 10542494"/>
                      <a:gd name="connsiteY40" fmla="*/ 5023811 h 5023811"/>
                      <a:gd name="connsiteX41" fmla="*/ 4943258 w 10542494"/>
                      <a:gd name="connsiteY41" fmla="*/ 5023811 h 5023811"/>
                      <a:gd name="connsiteX42" fmla="*/ 4252139 w 10542494"/>
                      <a:gd name="connsiteY42" fmla="*/ 5023811 h 5023811"/>
                      <a:gd name="connsiteX43" fmla="*/ 3666445 w 10542494"/>
                      <a:gd name="connsiteY43" fmla="*/ 5023811 h 5023811"/>
                      <a:gd name="connsiteX44" fmla="*/ 3291601 w 10542494"/>
                      <a:gd name="connsiteY44" fmla="*/ 5023811 h 5023811"/>
                      <a:gd name="connsiteX45" fmla="*/ 2811332 w 10542494"/>
                      <a:gd name="connsiteY45" fmla="*/ 5023811 h 5023811"/>
                      <a:gd name="connsiteX46" fmla="*/ 2436488 w 10542494"/>
                      <a:gd name="connsiteY46" fmla="*/ 5023811 h 5023811"/>
                      <a:gd name="connsiteX47" fmla="*/ 1956218 w 10542494"/>
                      <a:gd name="connsiteY47" fmla="*/ 5023811 h 5023811"/>
                      <a:gd name="connsiteX48" fmla="*/ 1370524 w 10542494"/>
                      <a:gd name="connsiteY48" fmla="*/ 5023811 h 5023811"/>
                      <a:gd name="connsiteX49" fmla="*/ 784830 w 10542494"/>
                      <a:gd name="connsiteY49" fmla="*/ 5023811 h 5023811"/>
                      <a:gd name="connsiteX50" fmla="*/ 0 w 10542494"/>
                      <a:gd name="connsiteY50" fmla="*/ 5023811 h 5023811"/>
                      <a:gd name="connsiteX51" fmla="*/ 0 w 10542494"/>
                      <a:gd name="connsiteY51" fmla="*/ 4465610 h 5023811"/>
                      <a:gd name="connsiteX52" fmla="*/ 0 w 10542494"/>
                      <a:gd name="connsiteY52" fmla="*/ 3857170 h 5023811"/>
                      <a:gd name="connsiteX53" fmla="*/ 0 w 10542494"/>
                      <a:gd name="connsiteY53" fmla="*/ 3198493 h 5023811"/>
                      <a:gd name="connsiteX54" fmla="*/ 0 w 10542494"/>
                      <a:gd name="connsiteY54" fmla="*/ 2740768 h 5023811"/>
                      <a:gd name="connsiteX55" fmla="*/ 0 w 10542494"/>
                      <a:gd name="connsiteY55" fmla="*/ 2283043 h 5023811"/>
                      <a:gd name="connsiteX56" fmla="*/ 0 w 10542494"/>
                      <a:gd name="connsiteY56" fmla="*/ 1875556 h 5023811"/>
                      <a:gd name="connsiteX57" fmla="*/ 0 w 10542494"/>
                      <a:gd name="connsiteY57" fmla="*/ 1417831 h 5023811"/>
                      <a:gd name="connsiteX58" fmla="*/ 0 w 10542494"/>
                      <a:gd name="connsiteY58" fmla="*/ 859630 h 5023811"/>
                      <a:gd name="connsiteX59" fmla="*/ 0 w 10542494"/>
                      <a:gd name="connsiteY59" fmla="*/ 0 h 502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5023811"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71253" y="147397"/>
                          <a:pt x="10538813" y="258297"/>
                          <a:pt x="10542494" y="407487"/>
                        </a:cubicBezTo>
                        <a:cubicBezTo>
                          <a:pt x="10546175" y="556677"/>
                          <a:pt x="10541169" y="756695"/>
                          <a:pt x="10542494" y="915450"/>
                        </a:cubicBezTo>
                        <a:cubicBezTo>
                          <a:pt x="10543819" y="1074205"/>
                          <a:pt x="10518698" y="1395369"/>
                          <a:pt x="10542494" y="1574127"/>
                        </a:cubicBezTo>
                        <a:cubicBezTo>
                          <a:pt x="10566290" y="1752885"/>
                          <a:pt x="10515889" y="1955629"/>
                          <a:pt x="10542494" y="2082091"/>
                        </a:cubicBezTo>
                        <a:cubicBezTo>
                          <a:pt x="10569099" y="2208553"/>
                          <a:pt x="10538952" y="2439820"/>
                          <a:pt x="10542494" y="2539816"/>
                        </a:cubicBezTo>
                        <a:cubicBezTo>
                          <a:pt x="10546036" y="2639812"/>
                          <a:pt x="10513265" y="2836334"/>
                          <a:pt x="10542494" y="3098017"/>
                        </a:cubicBezTo>
                        <a:cubicBezTo>
                          <a:pt x="10571723" y="3359700"/>
                          <a:pt x="10511261" y="3488719"/>
                          <a:pt x="10542494" y="3756694"/>
                        </a:cubicBezTo>
                        <a:cubicBezTo>
                          <a:pt x="10573727" y="4024669"/>
                          <a:pt x="10491535" y="4172755"/>
                          <a:pt x="10542494" y="4415372"/>
                        </a:cubicBezTo>
                        <a:cubicBezTo>
                          <a:pt x="10593453" y="4657989"/>
                          <a:pt x="10517590" y="4721703"/>
                          <a:pt x="10542494" y="5023811"/>
                        </a:cubicBezTo>
                        <a:cubicBezTo>
                          <a:pt x="10204892" y="5104112"/>
                          <a:pt x="10128638" y="4944058"/>
                          <a:pt x="9745950" y="5023811"/>
                        </a:cubicBezTo>
                        <a:cubicBezTo>
                          <a:pt x="9363262" y="5103564"/>
                          <a:pt x="9213832" y="4974589"/>
                          <a:pt x="9054831" y="5023811"/>
                        </a:cubicBezTo>
                        <a:cubicBezTo>
                          <a:pt x="8895830" y="5073033"/>
                          <a:pt x="8829460" y="5009417"/>
                          <a:pt x="8679987" y="5023811"/>
                        </a:cubicBezTo>
                        <a:cubicBezTo>
                          <a:pt x="8530514" y="5038205"/>
                          <a:pt x="8417247" y="5013634"/>
                          <a:pt x="8305142" y="5023811"/>
                        </a:cubicBezTo>
                        <a:cubicBezTo>
                          <a:pt x="8193037" y="5033988"/>
                          <a:pt x="7762546" y="5008916"/>
                          <a:pt x="7614023" y="5023811"/>
                        </a:cubicBezTo>
                        <a:cubicBezTo>
                          <a:pt x="7465500" y="5038706"/>
                          <a:pt x="7285670" y="5012944"/>
                          <a:pt x="7133754" y="5023811"/>
                        </a:cubicBezTo>
                        <a:cubicBezTo>
                          <a:pt x="6981838" y="5034678"/>
                          <a:pt x="6908130" y="5022710"/>
                          <a:pt x="6758910" y="5023811"/>
                        </a:cubicBezTo>
                        <a:cubicBezTo>
                          <a:pt x="6609690" y="5024912"/>
                          <a:pt x="6323693" y="5005941"/>
                          <a:pt x="6173216" y="5023811"/>
                        </a:cubicBezTo>
                        <a:cubicBezTo>
                          <a:pt x="6022739" y="5041681"/>
                          <a:pt x="5973908" y="5002071"/>
                          <a:pt x="5903797" y="5023811"/>
                        </a:cubicBezTo>
                        <a:cubicBezTo>
                          <a:pt x="5833686" y="5045551"/>
                          <a:pt x="5744939" y="5022536"/>
                          <a:pt x="5634377" y="5023811"/>
                        </a:cubicBezTo>
                        <a:cubicBezTo>
                          <a:pt x="5523815" y="5025086"/>
                          <a:pt x="5278337" y="4989322"/>
                          <a:pt x="4943258" y="5023811"/>
                        </a:cubicBezTo>
                        <a:cubicBezTo>
                          <a:pt x="4608179" y="5058300"/>
                          <a:pt x="4484946" y="4971262"/>
                          <a:pt x="4252139" y="5023811"/>
                        </a:cubicBezTo>
                        <a:cubicBezTo>
                          <a:pt x="4019332" y="5076360"/>
                          <a:pt x="3945440" y="4987719"/>
                          <a:pt x="3666445" y="5023811"/>
                        </a:cubicBezTo>
                        <a:cubicBezTo>
                          <a:pt x="3387450" y="5059903"/>
                          <a:pt x="3430403" y="4990800"/>
                          <a:pt x="3291601" y="5023811"/>
                        </a:cubicBezTo>
                        <a:cubicBezTo>
                          <a:pt x="3152799" y="5056822"/>
                          <a:pt x="2961464" y="4970300"/>
                          <a:pt x="2811332" y="5023811"/>
                        </a:cubicBezTo>
                        <a:cubicBezTo>
                          <a:pt x="2661200" y="5077322"/>
                          <a:pt x="2552034" y="4979289"/>
                          <a:pt x="2436488" y="5023811"/>
                        </a:cubicBezTo>
                        <a:cubicBezTo>
                          <a:pt x="2320942" y="5068333"/>
                          <a:pt x="2149704" y="4991900"/>
                          <a:pt x="1956218" y="5023811"/>
                        </a:cubicBezTo>
                        <a:cubicBezTo>
                          <a:pt x="1762732" y="5055722"/>
                          <a:pt x="1634342" y="5014074"/>
                          <a:pt x="1370524" y="5023811"/>
                        </a:cubicBezTo>
                        <a:cubicBezTo>
                          <a:pt x="1106706" y="5033548"/>
                          <a:pt x="1062567" y="5023796"/>
                          <a:pt x="784830" y="5023811"/>
                        </a:cubicBezTo>
                        <a:cubicBezTo>
                          <a:pt x="507093" y="5023826"/>
                          <a:pt x="219104" y="4948423"/>
                          <a:pt x="0" y="5023811"/>
                        </a:cubicBezTo>
                        <a:cubicBezTo>
                          <a:pt x="-8063" y="4890074"/>
                          <a:pt x="39163" y="4622269"/>
                          <a:pt x="0" y="4465610"/>
                        </a:cubicBezTo>
                        <a:cubicBezTo>
                          <a:pt x="-39163" y="4308951"/>
                          <a:pt x="7341" y="3986722"/>
                          <a:pt x="0" y="3857170"/>
                        </a:cubicBezTo>
                        <a:cubicBezTo>
                          <a:pt x="-7341" y="3727618"/>
                          <a:pt x="50837" y="3420835"/>
                          <a:pt x="0" y="3198493"/>
                        </a:cubicBezTo>
                        <a:cubicBezTo>
                          <a:pt x="-50837" y="2976151"/>
                          <a:pt x="41605" y="2891774"/>
                          <a:pt x="0" y="2740768"/>
                        </a:cubicBezTo>
                        <a:cubicBezTo>
                          <a:pt x="-41605" y="2589762"/>
                          <a:pt x="3358" y="2469046"/>
                          <a:pt x="0" y="2283043"/>
                        </a:cubicBezTo>
                        <a:cubicBezTo>
                          <a:pt x="-3358" y="2097041"/>
                          <a:pt x="43057" y="2055967"/>
                          <a:pt x="0" y="1875556"/>
                        </a:cubicBezTo>
                        <a:cubicBezTo>
                          <a:pt x="-43057" y="1695145"/>
                          <a:pt x="45176" y="1518360"/>
                          <a:pt x="0" y="1417831"/>
                        </a:cubicBezTo>
                        <a:cubicBezTo>
                          <a:pt x="-45176" y="1317302"/>
                          <a:pt x="25577" y="1135051"/>
                          <a:pt x="0" y="859630"/>
                        </a:cubicBezTo>
                        <a:cubicBezTo>
                          <a:pt x="-25577" y="584209"/>
                          <a:pt x="44098" y="189895"/>
                          <a:pt x="0" y="0"/>
                        </a:cubicBezTo>
                        <a:close/>
                      </a:path>
                      <a:path w="10542494" h="5023811"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86646" y="216054"/>
                          <a:pt x="10507682" y="351397"/>
                          <a:pt x="10542494" y="507963"/>
                        </a:cubicBezTo>
                        <a:cubicBezTo>
                          <a:pt x="10577306" y="664529"/>
                          <a:pt x="10490468" y="767173"/>
                          <a:pt x="10542494" y="965688"/>
                        </a:cubicBezTo>
                        <a:cubicBezTo>
                          <a:pt x="10594520" y="1164204"/>
                          <a:pt x="10501273" y="1238553"/>
                          <a:pt x="10542494" y="1373175"/>
                        </a:cubicBezTo>
                        <a:cubicBezTo>
                          <a:pt x="10583715" y="1507797"/>
                          <a:pt x="10492334" y="1789868"/>
                          <a:pt x="10542494" y="1931376"/>
                        </a:cubicBezTo>
                        <a:cubicBezTo>
                          <a:pt x="10592654" y="2072884"/>
                          <a:pt x="10482172" y="2375659"/>
                          <a:pt x="10542494" y="2539816"/>
                        </a:cubicBezTo>
                        <a:cubicBezTo>
                          <a:pt x="10602816" y="2703973"/>
                          <a:pt x="10529244" y="2914163"/>
                          <a:pt x="10542494" y="3047779"/>
                        </a:cubicBezTo>
                        <a:cubicBezTo>
                          <a:pt x="10555744" y="3181395"/>
                          <a:pt x="10496419" y="3533324"/>
                          <a:pt x="10542494" y="3706456"/>
                        </a:cubicBezTo>
                        <a:cubicBezTo>
                          <a:pt x="10588569" y="3879588"/>
                          <a:pt x="10531774" y="3970185"/>
                          <a:pt x="10542494" y="4113943"/>
                        </a:cubicBezTo>
                        <a:cubicBezTo>
                          <a:pt x="10553214" y="4257701"/>
                          <a:pt x="10468330" y="4750456"/>
                          <a:pt x="10542494" y="5023811"/>
                        </a:cubicBezTo>
                        <a:cubicBezTo>
                          <a:pt x="10411775" y="5057358"/>
                          <a:pt x="10248396" y="4980339"/>
                          <a:pt x="10167650" y="5023811"/>
                        </a:cubicBezTo>
                        <a:cubicBezTo>
                          <a:pt x="10086904" y="5067283"/>
                          <a:pt x="9894341" y="5015252"/>
                          <a:pt x="9792806" y="5023811"/>
                        </a:cubicBezTo>
                        <a:cubicBezTo>
                          <a:pt x="9691271" y="5032370"/>
                          <a:pt x="9606882" y="5016663"/>
                          <a:pt x="9523386" y="5023811"/>
                        </a:cubicBezTo>
                        <a:cubicBezTo>
                          <a:pt x="9439890" y="5030959"/>
                          <a:pt x="9111161" y="5004805"/>
                          <a:pt x="8726842" y="5023811"/>
                        </a:cubicBezTo>
                        <a:cubicBezTo>
                          <a:pt x="8342523" y="5042817"/>
                          <a:pt x="8343383" y="5011100"/>
                          <a:pt x="8246573" y="5023811"/>
                        </a:cubicBezTo>
                        <a:cubicBezTo>
                          <a:pt x="8149763" y="5036522"/>
                          <a:pt x="7855507" y="4991011"/>
                          <a:pt x="7555454" y="5023811"/>
                        </a:cubicBezTo>
                        <a:cubicBezTo>
                          <a:pt x="7255401" y="5056611"/>
                          <a:pt x="7157033" y="4943299"/>
                          <a:pt x="6758910" y="5023811"/>
                        </a:cubicBezTo>
                        <a:cubicBezTo>
                          <a:pt x="6360787" y="5104323"/>
                          <a:pt x="6566631" y="4991986"/>
                          <a:pt x="6489491" y="5023811"/>
                        </a:cubicBezTo>
                        <a:cubicBezTo>
                          <a:pt x="6412351" y="5055636"/>
                          <a:pt x="6189122" y="4955184"/>
                          <a:pt x="5903797" y="5023811"/>
                        </a:cubicBezTo>
                        <a:cubicBezTo>
                          <a:pt x="5618472" y="5092438"/>
                          <a:pt x="5420766" y="4945065"/>
                          <a:pt x="5212678" y="5023811"/>
                        </a:cubicBezTo>
                        <a:cubicBezTo>
                          <a:pt x="5004590" y="5102557"/>
                          <a:pt x="4682057" y="5006025"/>
                          <a:pt x="4521559" y="5023811"/>
                        </a:cubicBezTo>
                        <a:cubicBezTo>
                          <a:pt x="4361061" y="5041597"/>
                          <a:pt x="4301784" y="4995184"/>
                          <a:pt x="4146714" y="5023811"/>
                        </a:cubicBezTo>
                        <a:cubicBezTo>
                          <a:pt x="3991644" y="5052438"/>
                          <a:pt x="3727450" y="5012580"/>
                          <a:pt x="3561020" y="5023811"/>
                        </a:cubicBezTo>
                        <a:cubicBezTo>
                          <a:pt x="3394590" y="5035042"/>
                          <a:pt x="3335182" y="5003414"/>
                          <a:pt x="3186176" y="5023811"/>
                        </a:cubicBezTo>
                        <a:cubicBezTo>
                          <a:pt x="3037170" y="5044208"/>
                          <a:pt x="2759254" y="4996524"/>
                          <a:pt x="2600482" y="5023811"/>
                        </a:cubicBezTo>
                        <a:cubicBezTo>
                          <a:pt x="2441710" y="5051098"/>
                          <a:pt x="2173813" y="5000920"/>
                          <a:pt x="1909363" y="5023811"/>
                        </a:cubicBezTo>
                        <a:cubicBezTo>
                          <a:pt x="1644913" y="5046702"/>
                          <a:pt x="1609762" y="4985871"/>
                          <a:pt x="1323669" y="5023811"/>
                        </a:cubicBezTo>
                        <a:cubicBezTo>
                          <a:pt x="1037576" y="5061751"/>
                          <a:pt x="879343" y="4959166"/>
                          <a:pt x="527125" y="5023811"/>
                        </a:cubicBezTo>
                        <a:cubicBezTo>
                          <a:pt x="174907" y="5088456"/>
                          <a:pt x="108539" y="4988553"/>
                          <a:pt x="0" y="5023811"/>
                        </a:cubicBezTo>
                        <a:cubicBezTo>
                          <a:pt x="-37899" y="4857842"/>
                          <a:pt x="25262" y="4623335"/>
                          <a:pt x="0" y="4365134"/>
                        </a:cubicBezTo>
                        <a:cubicBezTo>
                          <a:pt x="-25262" y="4106933"/>
                          <a:pt x="64168" y="3998278"/>
                          <a:pt x="0" y="3806932"/>
                        </a:cubicBezTo>
                        <a:cubicBezTo>
                          <a:pt x="-64168" y="3615586"/>
                          <a:pt x="49411" y="3523302"/>
                          <a:pt x="0" y="3298969"/>
                        </a:cubicBezTo>
                        <a:cubicBezTo>
                          <a:pt x="-49411" y="3074636"/>
                          <a:pt x="48130" y="2942888"/>
                          <a:pt x="0" y="2640292"/>
                        </a:cubicBezTo>
                        <a:cubicBezTo>
                          <a:pt x="-48130" y="2337696"/>
                          <a:pt x="19403" y="2416478"/>
                          <a:pt x="0" y="2232805"/>
                        </a:cubicBezTo>
                        <a:cubicBezTo>
                          <a:pt x="-19403" y="2049132"/>
                          <a:pt x="35104" y="1965581"/>
                          <a:pt x="0" y="1825318"/>
                        </a:cubicBezTo>
                        <a:cubicBezTo>
                          <a:pt x="-35104" y="1685055"/>
                          <a:pt x="23765" y="1529586"/>
                          <a:pt x="0" y="1267117"/>
                        </a:cubicBezTo>
                        <a:cubicBezTo>
                          <a:pt x="-23765" y="1004648"/>
                          <a:pt x="40879" y="853208"/>
                          <a:pt x="0" y="608439"/>
                        </a:cubicBezTo>
                        <a:cubicBezTo>
                          <a:pt x="-40879" y="363670"/>
                          <a:pt x="49214" y="214131"/>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Bài</a:t>
            </a:r>
            <a:r>
              <a:rPr kumimoji="0" lang="en-US" sz="48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3:</a:t>
            </a:r>
            <a:r>
              <a:rPr lang="vi-VN" sz="4800" dirty="0">
                <a:ln>
                  <a:solidFill>
                    <a:prstClr val="black"/>
                  </a:solidFill>
                </a:ln>
                <a:solidFill>
                  <a:srgbClr val="3C8F7D"/>
                </a:solidFill>
                <a:latin typeface="UTM Cookies" panose="02040603050506020204" pitchFamily="18"/>
              </a:rPr>
              <a:t> </a:t>
            </a:r>
            <a:r>
              <a:rPr lang="vi-VN" sz="48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 lễ hội trồng cây, Trường Tiểu học Lê Lợi và Trường Tiểu học Kim Đồng trồng được tất cả 450 cây. Trường Tiểu học Lê Lợi trồng ít hơn Trường Tiểu học Kim Đồng là 28 cây. Hỏi mỗi trường trồng được bao nhiêu cây?</a:t>
            </a:r>
            <a:endParaRPr kumimoji="0" lang="en-US"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25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19100" y="884073"/>
            <a:ext cx="11645900" cy="4564227"/>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4000"/>
              </a:lnSpc>
            </a:pPr>
            <a:r>
              <a:rPr lang="vi-VN" sz="4000" dirty="0">
                <a:latin typeface="Cambria" panose="02040503050406030204" pitchFamily="18" charset="0"/>
                <a:ea typeface="Cambria" panose="02040503050406030204" pitchFamily="18" charset="0"/>
              </a:rPr>
              <a:t>Tóm tắt</a:t>
            </a:r>
          </a:p>
          <a:p>
            <a:pPr>
              <a:lnSpc>
                <a:spcPct val="114000"/>
              </a:lnSpc>
            </a:pPr>
            <a:r>
              <a:rPr lang="vi-VN" sz="4400" dirty="0">
                <a:latin typeface="Cambria" panose="02040503050406030204" pitchFamily="18" charset="0"/>
                <a:ea typeface="Cambria" panose="02040503050406030204" pitchFamily="18" charset="0"/>
              </a:rPr>
              <a:t>Trường Kim Đồng:</a:t>
            </a:r>
          </a:p>
          <a:p>
            <a:pPr>
              <a:lnSpc>
                <a:spcPct val="114000"/>
              </a:lnSpc>
            </a:pPr>
            <a:r>
              <a:rPr lang="vi-VN" sz="4400" dirty="0">
                <a:latin typeface="Cambria" panose="02040503050406030204" pitchFamily="18" charset="0"/>
                <a:ea typeface="Cambria" panose="02040503050406030204" pitchFamily="18" charset="0"/>
              </a:rPr>
              <a:t>Trường Lê Lợi:</a:t>
            </a:r>
            <a:endParaRPr lang="en-US" sz="4400" dirty="0">
              <a:latin typeface="Cambria" panose="02040503050406030204" pitchFamily="18" charset="0"/>
              <a:ea typeface="Cambria" panose="02040503050406030204" pitchFamily="18" charset="0"/>
            </a:endParaRPr>
          </a:p>
        </p:txBody>
      </p:sp>
      <p:grpSp>
        <p:nvGrpSpPr>
          <p:cNvPr id="14" name="Group 13"/>
          <p:cNvGrpSpPr/>
          <p:nvPr/>
        </p:nvGrpSpPr>
        <p:grpSpPr>
          <a:xfrm>
            <a:off x="5187950" y="2537122"/>
            <a:ext cx="7363340" cy="2215906"/>
            <a:chOff x="3524250" y="4442122"/>
            <a:chExt cx="7363340" cy="2215906"/>
          </a:xfrm>
        </p:grpSpPr>
        <p:grpSp>
          <p:nvGrpSpPr>
            <p:cNvPr id="15" name="Group 14"/>
            <p:cNvGrpSpPr/>
            <p:nvPr/>
          </p:nvGrpSpPr>
          <p:grpSpPr>
            <a:xfrm>
              <a:off x="3533775" y="5800326"/>
              <a:ext cx="3676650" cy="399200"/>
              <a:chOff x="3524250" y="5105400"/>
              <a:chExt cx="3676650" cy="399200"/>
            </a:xfrm>
          </p:grpSpPr>
          <p:cxnSp>
            <p:nvCxnSpPr>
              <p:cNvPr id="34" name="Straight Connector 33"/>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3524250" y="4943275"/>
              <a:ext cx="5010150" cy="399400"/>
              <a:chOff x="3524250" y="5105200"/>
              <a:chExt cx="5010150" cy="399400"/>
            </a:xfrm>
          </p:grpSpPr>
          <p:grpSp>
            <p:nvGrpSpPr>
              <p:cNvPr id="26" name="Group 25"/>
              <p:cNvGrpSpPr/>
              <p:nvPr/>
            </p:nvGrpSpPr>
            <p:grpSpPr>
              <a:xfrm>
                <a:off x="3524250" y="5105400"/>
                <a:ext cx="3676650" cy="399200"/>
                <a:chOff x="3524250" y="5105400"/>
                <a:chExt cx="3676650" cy="399200"/>
              </a:xfrm>
            </p:grpSpPr>
            <p:cxnSp>
              <p:nvCxnSpPr>
                <p:cNvPr id="31" name="Straight Connector 30"/>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7" name="Group 26"/>
              <p:cNvGrpSpPr/>
              <p:nvPr/>
            </p:nvGrpSpPr>
            <p:grpSpPr>
              <a:xfrm>
                <a:off x="7200900" y="5105200"/>
                <a:ext cx="1333500" cy="399200"/>
                <a:chOff x="3524250" y="5105400"/>
                <a:chExt cx="3676650" cy="399200"/>
              </a:xfrm>
            </p:grpSpPr>
            <p:cxnSp>
              <p:nvCxnSpPr>
                <p:cNvPr id="28" name="Straight Connector 27"/>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sp>
          <p:nvSpPr>
            <p:cNvPr id="18" name="Right Brace 17"/>
            <p:cNvSpPr/>
            <p:nvPr/>
          </p:nvSpPr>
          <p:spPr>
            <a:xfrm>
              <a:off x="8643144" y="4542376"/>
              <a:ext cx="447675" cy="1695051"/>
            </a:xfrm>
            <a:prstGeom prst="rightBrace">
              <a:avLst>
                <a:gd name="adj1" fmla="val 67908"/>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Right Brace 18"/>
            <p:cNvSpPr/>
            <p:nvPr/>
          </p:nvSpPr>
          <p:spPr>
            <a:xfrm rot="5400000">
              <a:off x="7683996" y="4686675"/>
              <a:ext cx="373378" cy="1320522"/>
            </a:xfrm>
            <a:prstGeom prst="rightBrace">
              <a:avLst>
                <a:gd name="adj1" fmla="val 32099"/>
                <a:gd name="adj2" fmla="val 4965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Left Bracket 19"/>
            <p:cNvSpPr/>
            <p:nvPr/>
          </p:nvSpPr>
          <p:spPr>
            <a:xfrm rot="5400000">
              <a:off x="5862428" y="2510045"/>
              <a:ext cx="339863" cy="4997172"/>
            </a:xfrm>
            <a:prstGeom prst="leftBracket">
              <a:avLst>
                <a:gd name="adj" fmla="val 30871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1" name="Left Bracket 20"/>
            <p:cNvSpPr/>
            <p:nvPr/>
          </p:nvSpPr>
          <p:spPr>
            <a:xfrm rot="16200000">
              <a:off x="5247503" y="4284030"/>
              <a:ext cx="249193" cy="3657600"/>
            </a:xfrm>
            <a:prstGeom prst="leftBracket">
              <a:avLst>
                <a:gd name="adj" fmla="val 22658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2" name="TextBox 21"/>
            <p:cNvSpPr txBox="1"/>
            <p:nvPr/>
          </p:nvSpPr>
          <p:spPr>
            <a:xfrm>
              <a:off x="5376862" y="4442122"/>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cây</a:t>
              </a:r>
              <a:endParaRPr lang="en-US" sz="2400" i="1" dirty="0">
                <a:latin typeface="Cambria" panose="02040503050406030204" pitchFamily="18" charset="0"/>
                <a:ea typeface="Cambria" panose="02040503050406030204" pitchFamily="18" charset="0"/>
              </a:endParaRPr>
            </a:p>
          </p:txBody>
        </p:sp>
        <p:sp>
          <p:nvSpPr>
            <p:cNvPr id="23" name="TextBox 22"/>
            <p:cNvSpPr txBox="1"/>
            <p:nvPr/>
          </p:nvSpPr>
          <p:spPr>
            <a:xfrm>
              <a:off x="4957762" y="619636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cây</a:t>
              </a:r>
              <a:endParaRPr lang="en-US" sz="2400" i="1" dirty="0">
                <a:latin typeface="Cambria" panose="02040503050406030204" pitchFamily="18" charset="0"/>
                <a:ea typeface="Cambria" panose="02040503050406030204" pitchFamily="18" charset="0"/>
              </a:endParaRPr>
            </a:p>
          </p:txBody>
        </p:sp>
        <p:sp>
          <p:nvSpPr>
            <p:cNvPr id="24" name="TextBox 23"/>
            <p:cNvSpPr txBox="1"/>
            <p:nvPr/>
          </p:nvSpPr>
          <p:spPr>
            <a:xfrm>
              <a:off x="7461983" y="553392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28 cây</a:t>
              </a:r>
              <a:endParaRPr lang="en-US" sz="2400" i="1" dirty="0">
                <a:latin typeface="Cambria" panose="02040503050406030204" pitchFamily="18" charset="0"/>
                <a:ea typeface="Cambria" panose="02040503050406030204" pitchFamily="18" charset="0"/>
              </a:endParaRPr>
            </a:p>
          </p:txBody>
        </p:sp>
        <p:sp>
          <p:nvSpPr>
            <p:cNvPr id="25" name="TextBox 24"/>
            <p:cNvSpPr txBox="1"/>
            <p:nvPr/>
          </p:nvSpPr>
          <p:spPr>
            <a:xfrm>
              <a:off x="9173090" y="5186300"/>
              <a:ext cx="1714500" cy="461665"/>
            </a:xfrm>
            <a:prstGeom prst="rect">
              <a:avLst/>
            </a:prstGeom>
            <a:noFill/>
          </p:spPr>
          <p:txBody>
            <a:bodyPr wrap="square" rtlCol="0">
              <a:spAutoFit/>
            </a:bodyPr>
            <a:lstStyle/>
            <a:p>
              <a:r>
                <a:rPr lang="vi-VN" sz="2400" b="1" i="1" dirty="0">
                  <a:latin typeface="Cambria" panose="02040503050406030204" pitchFamily="18" charset="0"/>
                  <a:ea typeface="Cambria" panose="02040503050406030204" pitchFamily="18" charset="0"/>
                </a:rPr>
                <a:t>450 cây</a:t>
              </a:r>
              <a:endParaRPr lang="en-US" sz="2400" b="1"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876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64E70-24E3-8747-8BA5-80630F6EF8D8}"/>
              </a:ext>
            </a:extLst>
          </p:cNvPr>
          <p:cNvSpPr txBox="1"/>
          <p:nvPr/>
        </p:nvSpPr>
        <p:spPr>
          <a:xfrm>
            <a:off x="558052" y="1612900"/>
            <a:ext cx="11151347" cy="4401205"/>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sd="2636963687">
                  <a:custGeom>
                    <a:avLst/>
                    <a:gdLst>
                      <a:gd name="connsiteX0" fmla="*/ 0 w 10542494"/>
                      <a:gd name="connsiteY0" fmla="*/ 0 h 5647893"/>
                      <a:gd name="connsiteX1" fmla="*/ 269419 w 10542494"/>
                      <a:gd name="connsiteY1" fmla="*/ 0 h 5647893"/>
                      <a:gd name="connsiteX2" fmla="*/ 960538 w 10542494"/>
                      <a:gd name="connsiteY2" fmla="*/ 0 h 5647893"/>
                      <a:gd name="connsiteX3" fmla="*/ 1229958 w 10542494"/>
                      <a:gd name="connsiteY3" fmla="*/ 0 h 5647893"/>
                      <a:gd name="connsiteX4" fmla="*/ 2026502 w 10542494"/>
                      <a:gd name="connsiteY4" fmla="*/ 0 h 5647893"/>
                      <a:gd name="connsiteX5" fmla="*/ 2506771 w 10542494"/>
                      <a:gd name="connsiteY5" fmla="*/ 0 h 5647893"/>
                      <a:gd name="connsiteX6" fmla="*/ 2881615 w 10542494"/>
                      <a:gd name="connsiteY6" fmla="*/ 0 h 5647893"/>
                      <a:gd name="connsiteX7" fmla="*/ 3572734 w 10542494"/>
                      <a:gd name="connsiteY7" fmla="*/ 0 h 5647893"/>
                      <a:gd name="connsiteX8" fmla="*/ 4158428 w 10542494"/>
                      <a:gd name="connsiteY8" fmla="*/ 0 h 5647893"/>
                      <a:gd name="connsiteX9" fmla="*/ 4744122 w 10542494"/>
                      <a:gd name="connsiteY9" fmla="*/ 0 h 5647893"/>
                      <a:gd name="connsiteX10" fmla="*/ 5224391 w 10542494"/>
                      <a:gd name="connsiteY10" fmla="*/ 0 h 5647893"/>
                      <a:gd name="connsiteX11" fmla="*/ 5810086 w 10542494"/>
                      <a:gd name="connsiteY11" fmla="*/ 0 h 5647893"/>
                      <a:gd name="connsiteX12" fmla="*/ 6184930 w 10542494"/>
                      <a:gd name="connsiteY12" fmla="*/ 0 h 5647893"/>
                      <a:gd name="connsiteX13" fmla="*/ 6454349 w 10542494"/>
                      <a:gd name="connsiteY13" fmla="*/ 0 h 5647893"/>
                      <a:gd name="connsiteX14" fmla="*/ 7040043 w 10542494"/>
                      <a:gd name="connsiteY14" fmla="*/ 0 h 5647893"/>
                      <a:gd name="connsiteX15" fmla="*/ 7309463 w 10542494"/>
                      <a:gd name="connsiteY15" fmla="*/ 0 h 5647893"/>
                      <a:gd name="connsiteX16" fmla="*/ 7789732 w 10542494"/>
                      <a:gd name="connsiteY16" fmla="*/ 0 h 5647893"/>
                      <a:gd name="connsiteX17" fmla="*/ 8480851 w 10542494"/>
                      <a:gd name="connsiteY17" fmla="*/ 0 h 5647893"/>
                      <a:gd name="connsiteX18" fmla="*/ 9066545 w 10542494"/>
                      <a:gd name="connsiteY18" fmla="*/ 0 h 5647893"/>
                      <a:gd name="connsiteX19" fmla="*/ 9546814 w 10542494"/>
                      <a:gd name="connsiteY19" fmla="*/ 0 h 5647893"/>
                      <a:gd name="connsiteX20" fmla="*/ 10542494 w 10542494"/>
                      <a:gd name="connsiteY20" fmla="*/ 0 h 5647893"/>
                      <a:gd name="connsiteX21" fmla="*/ 10542494 w 10542494"/>
                      <a:gd name="connsiteY21" fmla="*/ 395353 h 5647893"/>
                      <a:gd name="connsiteX22" fmla="*/ 10542494 w 10542494"/>
                      <a:gd name="connsiteY22" fmla="*/ 903663 h 5647893"/>
                      <a:gd name="connsiteX23" fmla="*/ 10542494 w 10542494"/>
                      <a:gd name="connsiteY23" fmla="*/ 1581410 h 5647893"/>
                      <a:gd name="connsiteX24" fmla="*/ 10542494 w 10542494"/>
                      <a:gd name="connsiteY24" fmla="*/ 2089720 h 5647893"/>
                      <a:gd name="connsiteX25" fmla="*/ 10542494 w 10542494"/>
                      <a:gd name="connsiteY25" fmla="*/ 2541552 h 5647893"/>
                      <a:gd name="connsiteX26" fmla="*/ 10542494 w 10542494"/>
                      <a:gd name="connsiteY26" fmla="*/ 3106341 h 5647893"/>
                      <a:gd name="connsiteX27" fmla="*/ 10542494 w 10542494"/>
                      <a:gd name="connsiteY27" fmla="*/ 3784088 h 5647893"/>
                      <a:gd name="connsiteX28" fmla="*/ 10542494 w 10542494"/>
                      <a:gd name="connsiteY28" fmla="*/ 4461835 h 5647893"/>
                      <a:gd name="connsiteX29" fmla="*/ 10542494 w 10542494"/>
                      <a:gd name="connsiteY29" fmla="*/ 4913667 h 5647893"/>
                      <a:gd name="connsiteX30" fmla="*/ 10542494 w 10542494"/>
                      <a:gd name="connsiteY30" fmla="*/ 5647893 h 5647893"/>
                      <a:gd name="connsiteX31" fmla="*/ 10273075 w 10542494"/>
                      <a:gd name="connsiteY31" fmla="*/ 5647893 h 5647893"/>
                      <a:gd name="connsiteX32" fmla="*/ 9898230 w 10542494"/>
                      <a:gd name="connsiteY32" fmla="*/ 5647893 h 5647893"/>
                      <a:gd name="connsiteX33" fmla="*/ 9523386 w 10542494"/>
                      <a:gd name="connsiteY33" fmla="*/ 5647893 h 5647893"/>
                      <a:gd name="connsiteX34" fmla="*/ 8832267 w 10542494"/>
                      <a:gd name="connsiteY34" fmla="*/ 5647893 h 5647893"/>
                      <a:gd name="connsiteX35" fmla="*/ 8351998 w 10542494"/>
                      <a:gd name="connsiteY35" fmla="*/ 5647893 h 5647893"/>
                      <a:gd name="connsiteX36" fmla="*/ 7977154 w 10542494"/>
                      <a:gd name="connsiteY36" fmla="*/ 5647893 h 5647893"/>
                      <a:gd name="connsiteX37" fmla="*/ 7391460 w 10542494"/>
                      <a:gd name="connsiteY37" fmla="*/ 5647893 h 5647893"/>
                      <a:gd name="connsiteX38" fmla="*/ 7122040 w 10542494"/>
                      <a:gd name="connsiteY38" fmla="*/ 5647893 h 5647893"/>
                      <a:gd name="connsiteX39" fmla="*/ 6852621 w 10542494"/>
                      <a:gd name="connsiteY39" fmla="*/ 5647893 h 5647893"/>
                      <a:gd name="connsiteX40" fmla="*/ 6161502 w 10542494"/>
                      <a:gd name="connsiteY40" fmla="*/ 5647893 h 5647893"/>
                      <a:gd name="connsiteX41" fmla="*/ 5470383 w 10542494"/>
                      <a:gd name="connsiteY41" fmla="*/ 5647893 h 5647893"/>
                      <a:gd name="connsiteX42" fmla="*/ 4884689 w 10542494"/>
                      <a:gd name="connsiteY42" fmla="*/ 5647893 h 5647893"/>
                      <a:gd name="connsiteX43" fmla="*/ 4509845 w 10542494"/>
                      <a:gd name="connsiteY43" fmla="*/ 5647893 h 5647893"/>
                      <a:gd name="connsiteX44" fmla="*/ 4029575 w 10542494"/>
                      <a:gd name="connsiteY44" fmla="*/ 5647893 h 5647893"/>
                      <a:gd name="connsiteX45" fmla="*/ 3654731 w 10542494"/>
                      <a:gd name="connsiteY45" fmla="*/ 5647893 h 5647893"/>
                      <a:gd name="connsiteX46" fmla="*/ 3174462 w 10542494"/>
                      <a:gd name="connsiteY46" fmla="*/ 5647893 h 5647893"/>
                      <a:gd name="connsiteX47" fmla="*/ 2588768 w 10542494"/>
                      <a:gd name="connsiteY47" fmla="*/ 5647893 h 5647893"/>
                      <a:gd name="connsiteX48" fmla="*/ 2003074 w 10542494"/>
                      <a:gd name="connsiteY48" fmla="*/ 5647893 h 5647893"/>
                      <a:gd name="connsiteX49" fmla="*/ 1522805 w 10542494"/>
                      <a:gd name="connsiteY49" fmla="*/ 5647893 h 5647893"/>
                      <a:gd name="connsiteX50" fmla="*/ 937111 w 10542494"/>
                      <a:gd name="connsiteY50" fmla="*/ 5647893 h 5647893"/>
                      <a:gd name="connsiteX51" fmla="*/ 667691 w 10542494"/>
                      <a:gd name="connsiteY51" fmla="*/ 5647893 h 5647893"/>
                      <a:gd name="connsiteX52" fmla="*/ 0 w 10542494"/>
                      <a:gd name="connsiteY52" fmla="*/ 5647893 h 5647893"/>
                      <a:gd name="connsiteX53" fmla="*/ 0 w 10542494"/>
                      <a:gd name="connsiteY53" fmla="*/ 5196062 h 5647893"/>
                      <a:gd name="connsiteX54" fmla="*/ 0 w 10542494"/>
                      <a:gd name="connsiteY54" fmla="*/ 4744230 h 5647893"/>
                      <a:gd name="connsiteX55" fmla="*/ 0 w 10542494"/>
                      <a:gd name="connsiteY55" fmla="*/ 4348878 h 5647893"/>
                      <a:gd name="connsiteX56" fmla="*/ 0 w 10542494"/>
                      <a:gd name="connsiteY56" fmla="*/ 3897046 h 5647893"/>
                      <a:gd name="connsiteX57" fmla="*/ 0 w 10542494"/>
                      <a:gd name="connsiteY57" fmla="*/ 3332257 h 5647893"/>
                      <a:gd name="connsiteX58" fmla="*/ 0 w 10542494"/>
                      <a:gd name="connsiteY58" fmla="*/ 2823947 h 5647893"/>
                      <a:gd name="connsiteX59" fmla="*/ 0 w 10542494"/>
                      <a:gd name="connsiteY59" fmla="*/ 2146199 h 5647893"/>
                      <a:gd name="connsiteX60" fmla="*/ 0 w 10542494"/>
                      <a:gd name="connsiteY60" fmla="*/ 1524931 h 5647893"/>
                      <a:gd name="connsiteX61" fmla="*/ 0 w 10542494"/>
                      <a:gd name="connsiteY61" fmla="*/ 903663 h 5647893"/>
                      <a:gd name="connsiteX62" fmla="*/ 0 w 10542494"/>
                      <a:gd name="connsiteY62" fmla="*/ 0 h 56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42494" h="5647893" fill="none" extrusionOk="0">
                        <a:moveTo>
                          <a:pt x="0" y="0"/>
                        </a:moveTo>
                        <a:cubicBezTo>
                          <a:pt x="54063" y="-259"/>
                          <a:pt x="195969" y="7502"/>
                          <a:pt x="269419" y="0"/>
                        </a:cubicBezTo>
                        <a:cubicBezTo>
                          <a:pt x="342869" y="-7502"/>
                          <a:pt x="786982" y="38768"/>
                          <a:pt x="960538" y="0"/>
                        </a:cubicBezTo>
                        <a:cubicBezTo>
                          <a:pt x="1134094" y="-38768"/>
                          <a:pt x="1100559" y="5745"/>
                          <a:pt x="1229958" y="0"/>
                        </a:cubicBezTo>
                        <a:cubicBezTo>
                          <a:pt x="1359357" y="-5745"/>
                          <a:pt x="1796966" y="47164"/>
                          <a:pt x="2026502" y="0"/>
                        </a:cubicBezTo>
                        <a:cubicBezTo>
                          <a:pt x="2256038" y="-47164"/>
                          <a:pt x="2361898" y="11605"/>
                          <a:pt x="2506771" y="0"/>
                        </a:cubicBezTo>
                        <a:cubicBezTo>
                          <a:pt x="2651644" y="-11605"/>
                          <a:pt x="2787601" y="38020"/>
                          <a:pt x="2881615" y="0"/>
                        </a:cubicBezTo>
                        <a:cubicBezTo>
                          <a:pt x="2975629" y="-38020"/>
                          <a:pt x="3324425" y="2404"/>
                          <a:pt x="3572734" y="0"/>
                        </a:cubicBezTo>
                        <a:cubicBezTo>
                          <a:pt x="3821043" y="-2404"/>
                          <a:pt x="3956277" y="28238"/>
                          <a:pt x="4158428" y="0"/>
                        </a:cubicBezTo>
                        <a:cubicBezTo>
                          <a:pt x="4360579" y="-28238"/>
                          <a:pt x="4521816" y="48552"/>
                          <a:pt x="4744122" y="0"/>
                        </a:cubicBezTo>
                        <a:cubicBezTo>
                          <a:pt x="4966428" y="-48552"/>
                          <a:pt x="5089602" y="27733"/>
                          <a:pt x="5224391" y="0"/>
                        </a:cubicBezTo>
                        <a:cubicBezTo>
                          <a:pt x="5359180" y="-27733"/>
                          <a:pt x="5669087" y="14164"/>
                          <a:pt x="5810086" y="0"/>
                        </a:cubicBezTo>
                        <a:cubicBezTo>
                          <a:pt x="5951086" y="-14164"/>
                          <a:pt x="6020246" y="24409"/>
                          <a:pt x="6184930" y="0"/>
                        </a:cubicBezTo>
                        <a:cubicBezTo>
                          <a:pt x="6349614" y="-24409"/>
                          <a:pt x="6393988" y="26221"/>
                          <a:pt x="6454349" y="0"/>
                        </a:cubicBezTo>
                        <a:cubicBezTo>
                          <a:pt x="6514710" y="-26221"/>
                          <a:pt x="6807123" y="31294"/>
                          <a:pt x="7040043" y="0"/>
                        </a:cubicBezTo>
                        <a:cubicBezTo>
                          <a:pt x="7272963" y="-31294"/>
                          <a:pt x="7239908" y="18117"/>
                          <a:pt x="7309463" y="0"/>
                        </a:cubicBezTo>
                        <a:cubicBezTo>
                          <a:pt x="7379018" y="-18117"/>
                          <a:pt x="7610162" y="10343"/>
                          <a:pt x="7789732" y="0"/>
                        </a:cubicBezTo>
                        <a:cubicBezTo>
                          <a:pt x="7969302" y="-10343"/>
                          <a:pt x="8163642" y="42544"/>
                          <a:pt x="8480851" y="0"/>
                        </a:cubicBezTo>
                        <a:cubicBezTo>
                          <a:pt x="8798060" y="-42544"/>
                          <a:pt x="8792907" y="62767"/>
                          <a:pt x="9066545" y="0"/>
                        </a:cubicBezTo>
                        <a:cubicBezTo>
                          <a:pt x="9340183" y="-62767"/>
                          <a:pt x="9437456" y="38941"/>
                          <a:pt x="9546814" y="0"/>
                        </a:cubicBezTo>
                        <a:cubicBezTo>
                          <a:pt x="9656172" y="-38941"/>
                          <a:pt x="10290306" y="14461"/>
                          <a:pt x="10542494" y="0"/>
                        </a:cubicBezTo>
                        <a:cubicBezTo>
                          <a:pt x="10573588" y="173565"/>
                          <a:pt x="10540172" y="267572"/>
                          <a:pt x="10542494" y="395353"/>
                        </a:cubicBezTo>
                        <a:cubicBezTo>
                          <a:pt x="10544816" y="523134"/>
                          <a:pt x="10530570" y="756889"/>
                          <a:pt x="10542494" y="903663"/>
                        </a:cubicBezTo>
                        <a:cubicBezTo>
                          <a:pt x="10554418" y="1050437"/>
                          <a:pt x="10540507" y="1353108"/>
                          <a:pt x="10542494" y="1581410"/>
                        </a:cubicBezTo>
                        <a:cubicBezTo>
                          <a:pt x="10544481" y="1809712"/>
                          <a:pt x="10520951" y="1860012"/>
                          <a:pt x="10542494" y="2089720"/>
                        </a:cubicBezTo>
                        <a:cubicBezTo>
                          <a:pt x="10564037" y="2319428"/>
                          <a:pt x="10528909" y="2419849"/>
                          <a:pt x="10542494" y="2541552"/>
                        </a:cubicBezTo>
                        <a:cubicBezTo>
                          <a:pt x="10556079" y="2663255"/>
                          <a:pt x="10539893" y="2951047"/>
                          <a:pt x="10542494" y="3106341"/>
                        </a:cubicBezTo>
                        <a:cubicBezTo>
                          <a:pt x="10545095" y="3261635"/>
                          <a:pt x="10534042" y="3522132"/>
                          <a:pt x="10542494" y="3784088"/>
                        </a:cubicBezTo>
                        <a:cubicBezTo>
                          <a:pt x="10550946" y="4046044"/>
                          <a:pt x="10476595" y="4128487"/>
                          <a:pt x="10542494" y="4461835"/>
                        </a:cubicBezTo>
                        <a:cubicBezTo>
                          <a:pt x="10608393" y="4795183"/>
                          <a:pt x="10521262" y="4707210"/>
                          <a:pt x="10542494" y="4913667"/>
                        </a:cubicBezTo>
                        <a:cubicBezTo>
                          <a:pt x="10563726" y="5120124"/>
                          <a:pt x="10529932" y="5443326"/>
                          <a:pt x="10542494" y="5647893"/>
                        </a:cubicBezTo>
                        <a:cubicBezTo>
                          <a:pt x="10484385" y="5653286"/>
                          <a:pt x="10381134" y="5632907"/>
                          <a:pt x="10273075" y="5647893"/>
                        </a:cubicBezTo>
                        <a:cubicBezTo>
                          <a:pt x="10165016" y="5662879"/>
                          <a:pt x="10054620" y="5639197"/>
                          <a:pt x="9898230" y="5647893"/>
                        </a:cubicBezTo>
                        <a:cubicBezTo>
                          <a:pt x="9741841" y="5656589"/>
                          <a:pt x="9634927" y="5635800"/>
                          <a:pt x="9523386" y="5647893"/>
                        </a:cubicBezTo>
                        <a:cubicBezTo>
                          <a:pt x="9411845" y="5659986"/>
                          <a:pt x="8980790" y="5632998"/>
                          <a:pt x="8832267" y="5647893"/>
                        </a:cubicBezTo>
                        <a:cubicBezTo>
                          <a:pt x="8683744" y="5662788"/>
                          <a:pt x="8503914" y="5637026"/>
                          <a:pt x="8351998" y="5647893"/>
                        </a:cubicBezTo>
                        <a:cubicBezTo>
                          <a:pt x="8200082" y="5658760"/>
                          <a:pt x="8126374" y="5646792"/>
                          <a:pt x="7977154" y="5647893"/>
                        </a:cubicBezTo>
                        <a:cubicBezTo>
                          <a:pt x="7827934" y="5648994"/>
                          <a:pt x="7541937" y="5630023"/>
                          <a:pt x="7391460" y="5647893"/>
                        </a:cubicBezTo>
                        <a:cubicBezTo>
                          <a:pt x="7240983" y="5665763"/>
                          <a:pt x="7199091" y="5635727"/>
                          <a:pt x="7122040" y="5647893"/>
                        </a:cubicBezTo>
                        <a:cubicBezTo>
                          <a:pt x="7044989" y="5660059"/>
                          <a:pt x="6962678" y="5639755"/>
                          <a:pt x="6852621" y="5647893"/>
                        </a:cubicBezTo>
                        <a:cubicBezTo>
                          <a:pt x="6742564" y="5656031"/>
                          <a:pt x="6496581" y="5613404"/>
                          <a:pt x="6161502" y="5647893"/>
                        </a:cubicBezTo>
                        <a:cubicBezTo>
                          <a:pt x="5826423" y="5682382"/>
                          <a:pt x="5703190" y="5595344"/>
                          <a:pt x="5470383" y="5647893"/>
                        </a:cubicBezTo>
                        <a:cubicBezTo>
                          <a:pt x="5237576" y="5700442"/>
                          <a:pt x="5163684" y="5611801"/>
                          <a:pt x="4884689" y="5647893"/>
                        </a:cubicBezTo>
                        <a:cubicBezTo>
                          <a:pt x="4605694" y="5683985"/>
                          <a:pt x="4648647" y="5614882"/>
                          <a:pt x="4509845" y="5647893"/>
                        </a:cubicBezTo>
                        <a:cubicBezTo>
                          <a:pt x="4371043" y="5680904"/>
                          <a:pt x="4187213" y="5603029"/>
                          <a:pt x="4029575" y="5647893"/>
                        </a:cubicBezTo>
                        <a:cubicBezTo>
                          <a:pt x="3871937" y="5692757"/>
                          <a:pt x="3770277" y="5603371"/>
                          <a:pt x="3654731" y="5647893"/>
                        </a:cubicBezTo>
                        <a:cubicBezTo>
                          <a:pt x="3539185" y="5692415"/>
                          <a:pt x="3361553" y="5608903"/>
                          <a:pt x="3174462" y="5647893"/>
                        </a:cubicBezTo>
                        <a:cubicBezTo>
                          <a:pt x="2987371" y="5686883"/>
                          <a:pt x="2852586" y="5638156"/>
                          <a:pt x="2588768" y="5647893"/>
                        </a:cubicBezTo>
                        <a:cubicBezTo>
                          <a:pt x="2324950" y="5657630"/>
                          <a:pt x="2280811" y="5647878"/>
                          <a:pt x="2003074" y="5647893"/>
                        </a:cubicBezTo>
                        <a:cubicBezTo>
                          <a:pt x="1725337" y="5647908"/>
                          <a:pt x="1657564" y="5608903"/>
                          <a:pt x="1522805" y="5647893"/>
                        </a:cubicBezTo>
                        <a:cubicBezTo>
                          <a:pt x="1388046" y="5686883"/>
                          <a:pt x="1059387" y="5617583"/>
                          <a:pt x="937111" y="5647893"/>
                        </a:cubicBezTo>
                        <a:cubicBezTo>
                          <a:pt x="814835" y="5678203"/>
                          <a:pt x="779428" y="5629492"/>
                          <a:pt x="667691" y="5647893"/>
                        </a:cubicBezTo>
                        <a:cubicBezTo>
                          <a:pt x="555954" y="5666294"/>
                          <a:pt x="143020" y="5597689"/>
                          <a:pt x="0" y="5647893"/>
                        </a:cubicBezTo>
                        <a:cubicBezTo>
                          <a:pt x="-2263" y="5507124"/>
                          <a:pt x="36001" y="5351725"/>
                          <a:pt x="0" y="5196062"/>
                        </a:cubicBezTo>
                        <a:cubicBezTo>
                          <a:pt x="-36001" y="5040399"/>
                          <a:pt x="37251" y="4917430"/>
                          <a:pt x="0" y="4744230"/>
                        </a:cubicBezTo>
                        <a:cubicBezTo>
                          <a:pt x="-37251" y="4571030"/>
                          <a:pt x="22690" y="4443033"/>
                          <a:pt x="0" y="4348878"/>
                        </a:cubicBezTo>
                        <a:cubicBezTo>
                          <a:pt x="-22690" y="4254723"/>
                          <a:pt x="8671" y="4111164"/>
                          <a:pt x="0" y="3897046"/>
                        </a:cubicBezTo>
                        <a:cubicBezTo>
                          <a:pt x="-8671" y="3682928"/>
                          <a:pt x="20985" y="3538471"/>
                          <a:pt x="0" y="3332257"/>
                        </a:cubicBezTo>
                        <a:cubicBezTo>
                          <a:pt x="-20985" y="3126043"/>
                          <a:pt x="60577" y="3013656"/>
                          <a:pt x="0" y="2823947"/>
                        </a:cubicBezTo>
                        <a:cubicBezTo>
                          <a:pt x="-60577" y="2634238"/>
                          <a:pt x="69139" y="2445903"/>
                          <a:pt x="0" y="2146199"/>
                        </a:cubicBezTo>
                        <a:cubicBezTo>
                          <a:pt x="-69139" y="1846495"/>
                          <a:pt x="25280" y="1721291"/>
                          <a:pt x="0" y="1524931"/>
                        </a:cubicBezTo>
                        <a:cubicBezTo>
                          <a:pt x="-25280" y="1328571"/>
                          <a:pt x="53450" y="1198923"/>
                          <a:pt x="0" y="903663"/>
                        </a:cubicBezTo>
                        <a:cubicBezTo>
                          <a:pt x="-53450" y="608403"/>
                          <a:pt x="6068" y="317506"/>
                          <a:pt x="0" y="0"/>
                        </a:cubicBezTo>
                        <a:close/>
                      </a:path>
                      <a:path w="10542494" h="5647893"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71988" y="168025"/>
                          <a:pt x="10487516" y="351762"/>
                          <a:pt x="10542494" y="508310"/>
                        </a:cubicBezTo>
                        <a:cubicBezTo>
                          <a:pt x="10597472" y="664858"/>
                          <a:pt x="10518734" y="817701"/>
                          <a:pt x="10542494" y="960142"/>
                        </a:cubicBezTo>
                        <a:cubicBezTo>
                          <a:pt x="10566254" y="1102583"/>
                          <a:pt x="10519525" y="1212343"/>
                          <a:pt x="10542494" y="1355494"/>
                        </a:cubicBezTo>
                        <a:cubicBezTo>
                          <a:pt x="10565463" y="1498645"/>
                          <a:pt x="10525517" y="1674572"/>
                          <a:pt x="10542494" y="1920284"/>
                        </a:cubicBezTo>
                        <a:cubicBezTo>
                          <a:pt x="10559471" y="2165996"/>
                          <a:pt x="10474793" y="2369676"/>
                          <a:pt x="10542494" y="2541552"/>
                        </a:cubicBezTo>
                        <a:cubicBezTo>
                          <a:pt x="10610195" y="2713428"/>
                          <a:pt x="10484813" y="2888669"/>
                          <a:pt x="10542494" y="3049862"/>
                        </a:cubicBezTo>
                        <a:cubicBezTo>
                          <a:pt x="10600175" y="3211055"/>
                          <a:pt x="10533847" y="3535126"/>
                          <a:pt x="10542494" y="3727609"/>
                        </a:cubicBezTo>
                        <a:cubicBezTo>
                          <a:pt x="10551141" y="3920092"/>
                          <a:pt x="10528685" y="3982410"/>
                          <a:pt x="10542494" y="4122962"/>
                        </a:cubicBezTo>
                        <a:cubicBezTo>
                          <a:pt x="10556303" y="4263514"/>
                          <a:pt x="10540701" y="4562895"/>
                          <a:pt x="10542494" y="4800709"/>
                        </a:cubicBezTo>
                        <a:cubicBezTo>
                          <a:pt x="10544287" y="5038523"/>
                          <a:pt x="10447951" y="5305257"/>
                          <a:pt x="10542494" y="5647893"/>
                        </a:cubicBezTo>
                        <a:cubicBezTo>
                          <a:pt x="10282505" y="5657263"/>
                          <a:pt x="10162988" y="5586691"/>
                          <a:pt x="9956800" y="5647893"/>
                        </a:cubicBezTo>
                        <a:cubicBezTo>
                          <a:pt x="9750612" y="5709095"/>
                          <a:pt x="9762873" y="5636411"/>
                          <a:pt x="9687381" y="5647893"/>
                        </a:cubicBezTo>
                        <a:cubicBezTo>
                          <a:pt x="9611889" y="5659375"/>
                          <a:pt x="9275156" y="5628887"/>
                          <a:pt x="8890837" y="5647893"/>
                        </a:cubicBezTo>
                        <a:cubicBezTo>
                          <a:pt x="8506518" y="5666899"/>
                          <a:pt x="8509014" y="5639291"/>
                          <a:pt x="8410567" y="5647893"/>
                        </a:cubicBezTo>
                        <a:cubicBezTo>
                          <a:pt x="8312120" y="5656495"/>
                          <a:pt x="8019501" y="5615093"/>
                          <a:pt x="7719448" y="5647893"/>
                        </a:cubicBezTo>
                        <a:cubicBezTo>
                          <a:pt x="7419395" y="5680693"/>
                          <a:pt x="7321027" y="5567381"/>
                          <a:pt x="6922904" y="5647893"/>
                        </a:cubicBezTo>
                        <a:cubicBezTo>
                          <a:pt x="6524781" y="5728405"/>
                          <a:pt x="6730625" y="5616068"/>
                          <a:pt x="6653485" y="5647893"/>
                        </a:cubicBezTo>
                        <a:cubicBezTo>
                          <a:pt x="6576345" y="5679718"/>
                          <a:pt x="6353116" y="5579266"/>
                          <a:pt x="6067791" y="5647893"/>
                        </a:cubicBezTo>
                        <a:cubicBezTo>
                          <a:pt x="5782466" y="5716520"/>
                          <a:pt x="5584760" y="5569147"/>
                          <a:pt x="5376672" y="5647893"/>
                        </a:cubicBezTo>
                        <a:cubicBezTo>
                          <a:pt x="5168584" y="5726639"/>
                          <a:pt x="4846051" y="5630107"/>
                          <a:pt x="4685553" y="5647893"/>
                        </a:cubicBezTo>
                        <a:cubicBezTo>
                          <a:pt x="4525055" y="5665679"/>
                          <a:pt x="4463342" y="5608339"/>
                          <a:pt x="4310709" y="5647893"/>
                        </a:cubicBezTo>
                        <a:cubicBezTo>
                          <a:pt x="4158076" y="5687447"/>
                          <a:pt x="3891445" y="5636662"/>
                          <a:pt x="3725015" y="5647893"/>
                        </a:cubicBezTo>
                        <a:cubicBezTo>
                          <a:pt x="3558585" y="5659124"/>
                          <a:pt x="3501371" y="5631417"/>
                          <a:pt x="3350170" y="5647893"/>
                        </a:cubicBezTo>
                        <a:cubicBezTo>
                          <a:pt x="3198970" y="5664369"/>
                          <a:pt x="2923248" y="5620606"/>
                          <a:pt x="2764476" y="5647893"/>
                        </a:cubicBezTo>
                        <a:cubicBezTo>
                          <a:pt x="2605704" y="5675180"/>
                          <a:pt x="2337807" y="5625002"/>
                          <a:pt x="2073357" y="5647893"/>
                        </a:cubicBezTo>
                        <a:cubicBezTo>
                          <a:pt x="1808907" y="5670784"/>
                          <a:pt x="1773756" y="5609953"/>
                          <a:pt x="1487663" y="5647893"/>
                        </a:cubicBezTo>
                        <a:cubicBezTo>
                          <a:pt x="1201570" y="5685833"/>
                          <a:pt x="1043337" y="5583248"/>
                          <a:pt x="691119" y="5647893"/>
                        </a:cubicBezTo>
                        <a:cubicBezTo>
                          <a:pt x="338901" y="5712538"/>
                          <a:pt x="188458" y="5577981"/>
                          <a:pt x="0" y="5647893"/>
                        </a:cubicBezTo>
                        <a:cubicBezTo>
                          <a:pt x="-12868" y="5400046"/>
                          <a:pt x="44912" y="5118297"/>
                          <a:pt x="0" y="4970146"/>
                        </a:cubicBezTo>
                        <a:cubicBezTo>
                          <a:pt x="-44912" y="4821995"/>
                          <a:pt x="4732" y="4555010"/>
                          <a:pt x="0" y="4405357"/>
                        </a:cubicBezTo>
                        <a:cubicBezTo>
                          <a:pt x="-4732" y="4255704"/>
                          <a:pt x="48086" y="4005524"/>
                          <a:pt x="0" y="3897046"/>
                        </a:cubicBezTo>
                        <a:cubicBezTo>
                          <a:pt x="-48086" y="3788568"/>
                          <a:pt x="17529" y="3371808"/>
                          <a:pt x="0" y="3219299"/>
                        </a:cubicBezTo>
                        <a:cubicBezTo>
                          <a:pt x="-17529" y="3066790"/>
                          <a:pt x="30419" y="2994186"/>
                          <a:pt x="0" y="2823947"/>
                        </a:cubicBezTo>
                        <a:cubicBezTo>
                          <a:pt x="-30419" y="2653708"/>
                          <a:pt x="29975" y="2576148"/>
                          <a:pt x="0" y="2428594"/>
                        </a:cubicBezTo>
                        <a:cubicBezTo>
                          <a:pt x="-29975" y="2281040"/>
                          <a:pt x="65060" y="2091877"/>
                          <a:pt x="0" y="1863805"/>
                        </a:cubicBezTo>
                        <a:cubicBezTo>
                          <a:pt x="-65060" y="1635733"/>
                          <a:pt x="21436" y="1465675"/>
                          <a:pt x="0" y="1186058"/>
                        </a:cubicBezTo>
                        <a:cubicBezTo>
                          <a:pt x="-21436" y="906441"/>
                          <a:pt x="6321" y="789014"/>
                          <a:pt x="0" y="677747"/>
                        </a:cubicBezTo>
                        <a:cubicBezTo>
                          <a:pt x="-6321" y="566480"/>
                          <a:pt x="26209" y="334448"/>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 giải</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Trường Tiểu học Kim Đồng trồng được số cây là:</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(450 + 28) : 2 = 239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Trường Tiểu học Lê Lợi trồng được số cây là:</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450 – 239 = 211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Đáp số: Trường Kim Đồng: 239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Trường Lê Lợi: 211 cây</a:t>
            </a:r>
          </a:p>
        </p:txBody>
      </p:sp>
    </p:spTree>
    <p:extLst>
      <p:ext uri="{BB962C8B-B14F-4D97-AF65-F5344CB8AC3E}">
        <p14:creationId xmlns:p14="http://schemas.microsoft.com/office/powerpoint/2010/main" val="551724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5000" t="-22000" r="-10000" b="-8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8363A-FB1A-3F47-BB1A-0BB3A5BFFE7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3</a:t>
            </a:r>
          </a:p>
        </p:txBody>
      </p:sp>
      <p:pic>
        <p:nvPicPr>
          <p:cNvPr id="5" name="Picture 4">
            <a:extLst>
              <a:ext uri="{FF2B5EF4-FFF2-40B4-BE49-F238E27FC236}">
                <a16:creationId xmlns:a16="http://schemas.microsoft.com/office/drawing/2014/main"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0035061" y="3873614"/>
            <a:ext cx="1806982" cy="3117977"/>
          </a:xfrm>
          <a:prstGeom prst="rect">
            <a:avLst/>
          </a:prstGeom>
        </p:spPr>
      </p:pic>
      <p:grpSp>
        <p:nvGrpSpPr>
          <p:cNvPr id="6" name="Group 5"/>
          <p:cNvGrpSpPr/>
          <p:nvPr/>
        </p:nvGrpSpPr>
        <p:grpSpPr>
          <a:xfrm>
            <a:off x="1949411" y="4621863"/>
            <a:ext cx="8085650" cy="1917355"/>
            <a:chOff x="3184861" y="4169718"/>
            <a:chExt cx="8085650" cy="1917355"/>
          </a:xfrm>
        </p:grpSpPr>
        <p:sp>
          <p:nvSpPr>
            <p:cNvPr id="7" name="Wave 6"/>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8"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CCBB86BB-F71E-1E42-B356-7763DC37A42D}"/>
              </a:ext>
            </a:extLst>
          </p:cNvPr>
          <p:cNvPicPr>
            <a:picLocks noChangeAspect="1"/>
          </p:cNvPicPr>
          <p:nvPr/>
        </p:nvPicPr>
        <p:blipFill>
          <a:blip r:embed="rId6">
            <a:duotone>
              <a:prstClr val="black"/>
              <a:schemeClr val="accent4">
                <a:tint val="45000"/>
                <a:satMod val="400000"/>
              </a:schemeClr>
            </a:duotone>
          </a:blip>
          <a:stretch>
            <a:fillRect/>
          </a:stretch>
        </p:blipFill>
        <p:spPr>
          <a:xfrm>
            <a:off x="0" y="3629966"/>
            <a:ext cx="2285253" cy="1983794"/>
          </a:xfrm>
          <a:prstGeom prst="rect">
            <a:avLst/>
          </a:prstGeom>
        </p:spPr>
      </p:pic>
      <p:sp>
        <p:nvSpPr>
          <p:cNvPr id="12" name="TextBox 11">
            <a:extLst>
              <a:ext uri="{FF2B5EF4-FFF2-40B4-BE49-F238E27FC236}">
                <a16:creationId xmlns:a16="http://schemas.microsoft.com/office/drawing/2014/main" id="{A6709BA4-F7FC-7B48-9AA8-8E354D97E478}"/>
              </a:ext>
            </a:extLst>
          </p:cNvPr>
          <p:cNvSpPr txBox="1"/>
          <p:nvPr/>
        </p:nvSpPr>
        <p:spPr>
          <a:xfrm>
            <a:off x="748180" y="52137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Tree>
    <p:extLst>
      <p:ext uri="{BB962C8B-B14F-4D97-AF65-F5344CB8AC3E}">
        <p14:creationId xmlns:p14="http://schemas.microsoft.com/office/powerpoint/2010/main" val="178942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32" presetClass="emph" presetSubtype="0" repeatCount="indefinite" fill="hold" nodeType="afterEffect">
                                  <p:stCondLst>
                                    <p:cond delay="0"/>
                                  </p:stCondLst>
                                  <p:endCondLst>
                                    <p:cond evt="onNext" delay="0">
                                      <p:tgtEl>
                                        <p:sldTgt/>
                                      </p:tgtEl>
                                    </p:cond>
                                  </p:endCondLst>
                                  <p:childTnLst>
                                    <p:animRot by="120000">
                                      <p:cBhvr>
                                        <p:cTn id="13" dur="50" fill="hold">
                                          <p:stCondLst>
                                            <p:cond delay="0"/>
                                          </p:stCondLst>
                                        </p:cTn>
                                        <p:tgtEl>
                                          <p:spTgt spid="5"/>
                                        </p:tgtEl>
                                        <p:attrNameLst>
                                          <p:attrName>r</p:attrName>
                                        </p:attrNameLst>
                                      </p:cBhvr>
                                    </p:animRot>
                                    <p:animRot by="-240000">
                                      <p:cBhvr>
                                        <p:cTn id="14" dur="100" fill="hold">
                                          <p:stCondLst>
                                            <p:cond delay="100"/>
                                          </p:stCondLst>
                                        </p:cTn>
                                        <p:tgtEl>
                                          <p:spTgt spid="5"/>
                                        </p:tgtEl>
                                        <p:attrNameLst>
                                          <p:attrName>r</p:attrName>
                                        </p:attrNameLst>
                                      </p:cBhvr>
                                    </p:animRot>
                                    <p:animRot by="240000">
                                      <p:cBhvr>
                                        <p:cTn id="15" dur="100" fill="hold">
                                          <p:stCondLst>
                                            <p:cond delay="200"/>
                                          </p:stCondLst>
                                        </p:cTn>
                                        <p:tgtEl>
                                          <p:spTgt spid="5"/>
                                        </p:tgtEl>
                                        <p:attrNameLst>
                                          <p:attrName>r</p:attrName>
                                        </p:attrNameLst>
                                      </p:cBhvr>
                                    </p:animRot>
                                    <p:animRot by="-240000">
                                      <p:cBhvr>
                                        <p:cTn id="16" dur="100" fill="hold">
                                          <p:stCondLst>
                                            <p:cond delay="300"/>
                                          </p:stCondLst>
                                        </p:cTn>
                                        <p:tgtEl>
                                          <p:spTgt spid="5"/>
                                        </p:tgtEl>
                                        <p:attrNameLst>
                                          <p:attrName>r</p:attrName>
                                        </p:attrNameLst>
                                      </p:cBhvr>
                                    </p:animRot>
                                    <p:animRot by="120000">
                                      <p:cBhvr>
                                        <p:cTn id="17"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9467850" y="5276850"/>
            <a:ext cx="2495550" cy="1314450"/>
          </a:xfrm>
          <a:prstGeom prst="round2DiagRect">
            <a:avLst>
              <a:gd name="adj1" fmla="val 16667"/>
              <a:gd name="adj2" fmla="val 31034"/>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NGẮM CẢNH</a:t>
            </a:r>
          </a:p>
        </p:txBody>
      </p:sp>
    </p:spTree>
    <p:extLst>
      <p:ext uri="{BB962C8B-B14F-4D97-AF65-F5344CB8AC3E}">
        <p14:creationId xmlns:p14="http://schemas.microsoft.com/office/powerpoint/2010/main" val="277827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88707-BCB0-FC48-9D81-D6C20016F51E}"/>
              </a:ext>
            </a:extLst>
          </p:cNvPr>
          <p:cNvSpPr/>
          <p:nvPr/>
        </p:nvSpPr>
        <p:spPr>
          <a:xfrm>
            <a:off x="555812" y="484094"/>
            <a:ext cx="11134164" cy="6060141"/>
          </a:xfrm>
          <a:prstGeom prst="rect">
            <a:avLst/>
          </a:prstGeom>
          <a:ln>
            <a:prstDash val="dash"/>
            <a:extLst>
              <a:ext uri="{C807C97D-BFC1-408E-A445-0C87EB9F89A2}">
                <ask:lineSketchStyleProps xmlns="" xmlns:ask="http://schemas.microsoft.com/office/drawing/2018/sketchyshapes" sd="901272061">
                  <a:custGeom>
                    <a:avLst/>
                    <a:gdLst>
                      <a:gd name="connsiteX0" fmla="*/ 0 w 11134164"/>
                      <a:gd name="connsiteY0" fmla="*/ 0 h 6060141"/>
                      <a:gd name="connsiteX1" fmla="*/ 474667 w 11134164"/>
                      <a:gd name="connsiteY1" fmla="*/ 0 h 6060141"/>
                      <a:gd name="connsiteX2" fmla="*/ 726651 w 11134164"/>
                      <a:gd name="connsiteY2" fmla="*/ 0 h 6060141"/>
                      <a:gd name="connsiteX3" fmla="*/ 1089976 w 11134164"/>
                      <a:gd name="connsiteY3" fmla="*/ 0 h 6060141"/>
                      <a:gd name="connsiteX4" fmla="*/ 1453301 w 11134164"/>
                      <a:gd name="connsiteY4" fmla="*/ 0 h 6060141"/>
                      <a:gd name="connsiteX5" fmla="*/ 1816627 w 11134164"/>
                      <a:gd name="connsiteY5" fmla="*/ 0 h 6060141"/>
                      <a:gd name="connsiteX6" fmla="*/ 2625319 w 11134164"/>
                      <a:gd name="connsiteY6" fmla="*/ 0 h 6060141"/>
                      <a:gd name="connsiteX7" fmla="*/ 3211327 w 11134164"/>
                      <a:gd name="connsiteY7" fmla="*/ 0 h 6060141"/>
                      <a:gd name="connsiteX8" fmla="*/ 3908678 w 11134164"/>
                      <a:gd name="connsiteY8" fmla="*/ 0 h 6060141"/>
                      <a:gd name="connsiteX9" fmla="*/ 4717369 w 11134164"/>
                      <a:gd name="connsiteY9" fmla="*/ 0 h 6060141"/>
                      <a:gd name="connsiteX10" fmla="*/ 5414720 w 11134164"/>
                      <a:gd name="connsiteY10" fmla="*/ 0 h 6060141"/>
                      <a:gd name="connsiteX11" fmla="*/ 5778045 w 11134164"/>
                      <a:gd name="connsiteY11" fmla="*/ 0 h 6060141"/>
                      <a:gd name="connsiteX12" fmla="*/ 6364054 w 11134164"/>
                      <a:gd name="connsiteY12" fmla="*/ 0 h 6060141"/>
                      <a:gd name="connsiteX13" fmla="*/ 6727379 w 11134164"/>
                      <a:gd name="connsiteY13" fmla="*/ 0 h 6060141"/>
                      <a:gd name="connsiteX14" fmla="*/ 7424729 w 11134164"/>
                      <a:gd name="connsiteY14" fmla="*/ 0 h 6060141"/>
                      <a:gd name="connsiteX15" fmla="*/ 7899396 w 11134164"/>
                      <a:gd name="connsiteY15" fmla="*/ 0 h 6060141"/>
                      <a:gd name="connsiteX16" fmla="*/ 8485405 w 11134164"/>
                      <a:gd name="connsiteY16" fmla="*/ 0 h 6060141"/>
                      <a:gd name="connsiteX17" fmla="*/ 8737389 w 11134164"/>
                      <a:gd name="connsiteY17" fmla="*/ 0 h 6060141"/>
                      <a:gd name="connsiteX18" fmla="*/ 9434739 w 11134164"/>
                      <a:gd name="connsiteY18" fmla="*/ 0 h 6060141"/>
                      <a:gd name="connsiteX19" fmla="*/ 10020748 w 11134164"/>
                      <a:gd name="connsiteY19" fmla="*/ 0 h 6060141"/>
                      <a:gd name="connsiteX20" fmla="*/ 10384073 w 11134164"/>
                      <a:gd name="connsiteY20" fmla="*/ 0 h 6060141"/>
                      <a:gd name="connsiteX21" fmla="*/ 11134164 w 11134164"/>
                      <a:gd name="connsiteY21" fmla="*/ 0 h 6060141"/>
                      <a:gd name="connsiteX22" fmla="*/ 11134164 w 11134164"/>
                      <a:gd name="connsiteY22" fmla="*/ 550922 h 6060141"/>
                      <a:gd name="connsiteX23" fmla="*/ 11134164 w 11134164"/>
                      <a:gd name="connsiteY23" fmla="*/ 1101844 h 6060141"/>
                      <a:gd name="connsiteX24" fmla="*/ 11134164 w 11134164"/>
                      <a:gd name="connsiteY24" fmla="*/ 1531563 h 6060141"/>
                      <a:gd name="connsiteX25" fmla="*/ 11134164 w 11134164"/>
                      <a:gd name="connsiteY25" fmla="*/ 1900681 h 6060141"/>
                      <a:gd name="connsiteX26" fmla="*/ 11134164 w 11134164"/>
                      <a:gd name="connsiteY26" fmla="*/ 2330400 h 6060141"/>
                      <a:gd name="connsiteX27" fmla="*/ 11134164 w 11134164"/>
                      <a:gd name="connsiteY27" fmla="*/ 2699517 h 6060141"/>
                      <a:gd name="connsiteX28" fmla="*/ 11134164 w 11134164"/>
                      <a:gd name="connsiteY28" fmla="*/ 3250439 h 6060141"/>
                      <a:gd name="connsiteX29" fmla="*/ 11134164 w 11134164"/>
                      <a:gd name="connsiteY29" fmla="*/ 3861963 h 6060141"/>
                      <a:gd name="connsiteX30" fmla="*/ 11134164 w 11134164"/>
                      <a:gd name="connsiteY30" fmla="*/ 4473486 h 6060141"/>
                      <a:gd name="connsiteX31" fmla="*/ 11134164 w 11134164"/>
                      <a:gd name="connsiteY31" fmla="*/ 4842604 h 6060141"/>
                      <a:gd name="connsiteX32" fmla="*/ 11134164 w 11134164"/>
                      <a:gd name="connsiteY32" fmla="*/ 5393525 h 6060141"/>
                      <a:gd name="connsiteX33" fmla="*/ 11134164 w 11134164"/>
                      <a:gd name="connsiteY33" fmla="*/ 6060141 h 6060141"/>
                      <a:gd name="connsiteX34" fmla="*/ 10770839 w 11134164"/>
                      <a:gd name="connsiteY34" fmla="*/ 6060141 h 6060141"/>
                      <a:gd name="connsiteX35" fmla="*/ 9962147 w 11134164"/>
                      <a:gd name="connsiteY35" fmla="*/ 6060141 h 6060141"/>
                      <a:gd name="connsiteX36" fmla="*/ 9710163 w 11134164"/>
                      <a:gd name="connsiteY36" fmla="*/ 6060141 h 6060141"/>
                      <a:gd name="connsiteX37" fmla="*/ 9458179 w 11134164"/>
                      <a:gd name="connsiteY37" fmla="*/ 6060141 h 6060141"/>
                      <a:gd name="connsiteX38" fmla="*/ 8872171 w 11134164"/>
                      <a:gd name="connsiteY38" fmla="*/ 6060141 h 6060141"/>
                      <a:gd name="connsiteX39" fmla="*/ 8620187 w 11134164"/>
                      <a:gd name="connsiteY39" fmla="*/ 6060141 h 6060141"/>
                      <a:gd name="connsiteX40" fmla="*/ 8368203 w 11134164"/>
                      <a:gd name="connsiteY40" fmla="*/ 6060141 h 6060141"/>
                      <a:gd name="connsiteX41" fmla="*/ 7893536 w 11134164"/>
                      <a:gd name="connsiteY41" fmla="*/ 6060141 h 6060141"/>
                      <a:gd name="connsiteX42" fmla="*/ 7196186 w 11134164"/>
                      <a:gd name="connsiteY42" fmla="*/ 6060141 h 6060141"/>
                      <a:gd name="connsiteX43" fmla="*/ 6387494 w 11134164"/>
                      <a:gd name="connsiteY43" fmla="*/ 6060141 h 6060141"/>
                      <a:gd name="connsiteX44" fmla="*/ 5578802 w 11134164"/>
                      <a:gd name="connsiteY44" fmla="*/ 6060141 h 6060141"/>
                      <a:gd name="connsiteX45" fmla="*/ 5104135 w 11134164"/>
                      <a:gd name="connsiteY45" fmla="*/ 6060141 h 6060141"/>
                      <a:gd name="connsiteX46" fmla="*/ 4518127 w 11134164"/>
                      <a:gd name="connsiteY46" fmla="*/ 6060141 h 6060141"/>
                      <a:gd name="connsiteX47" fmla="*/ 4043460 w 11134164"/>
                      <a:gd name="connsiteY47" fmla="*/ 6060141 h 6060141"/>
                      <a:gd name="connsiteX48" fmla="*/ 3234768 w 11134164"/>
                      <a:gd name="connsiteY48" fmla="*/ 6060141 h 6060141"/>
                      <a:gd name="connsiteX49" fmla="*/ 2871442 w 11134164"/>
                      <a:gd name="connsiteY49" fmla="*/ 6060141 h 6060141"/>
                      <a:gd name="connsiteX50" fmla="*/ 2285434 w 11134164"/>
                      <a:gd name="connsiteY50" fmla="*/ 6060141 h 6060141"/>
                      <a:gd name="connsiteX51" fmla="*/ 2033450 w 11134164"/>
                      <a:gd name="connsiteY51" fmla="*/ 6060141 h 6060141"/>
                      <a:gd name="connsiteX52" fmla="*/ 1670125 w 11134164"/>
                      <a:gd name="connsiteY52" fmla="*/ 6060141 h 6060141"/>
                      <a:gd name="connsiteX53" fmla="*/ 972774 w 11134164"/>
                      <a:gd name="connsiteY53" fmla="*/ 6060141 h 6060141"/>
                      <a:gd name="connsiteX54" fmla="*/ 0 w 11134164"/>
                      <a:gd name="connsiteY54" fmla="*/ 6060141 h 6060141"/>
                      <a:gd name="connsiteX55" fmla="*/ 0 w 11134164"/>
                      <a:gd name="connsiteY55" fmla="*/ 5691023 h 6060141"/>
                      <a:gd name="connsiteX56" fmla="*/ 0 w 11134164"/>
                      <a:gd name="connsiteY56" fmla="*/ 5261304 h 6060141"/>
                      <a:gd name="connsiteX57" fmla="*/ 0 w 11134164"/>
                      <a:gd name="connsiteY57" fmla="*/ 4892187 h 6060141"/>
                      <a:gd name="connsiteX58" fmla="*/ 0 w 11134164"/>
                      <a:gd name="connsiteY58" fmla="*/ 4523069 h 6060141"/>
                      <a:gd name="connsiteX59" fmla="*/ 0 w 11134164"/>
                      <a:gd name="connsiteY59" fmla="*/ 3972147 h 6060141"/>
                      <a:gd name="connsiteX60" fmla="*/ 0 w 11134164"/>
                      <a:gd name="connsiteY60" fmla="*/ 3542428 h 6060141"/>
                      <a:gd name="connsiteX61" fmla="*/ 0 w 11134164"/>
                      <a:gd name="connsiteY61" fmla="*/ 2930905 h 6060141"/>
                      <a:gd name="connsiteX62" fmla="*/ 0 w 11134164"/>
                      <a:gd name="connsiteY62" fmla="*/ 2379983 h 6060141"/>
                      <a:gd name="connsiteX63" fmla="*/ 0 w 11134164"/>
                      <a:gd name="connsiteY63" fmla="*/ 1707858 h 6060141"/>
                      <a:gd name="connsiteX64" fmla="*/ 0 w 11134164"/>
                      <a:gd name="connsiteY64" fmla="*/ 1156936 h 6060141"/>
                      <a:gd name="connsiteX65" fmla="*/ 0 w 11134164"/>
                      <a:gd name="connsiteY65" fmla="*/ 787818 h 6060141"/>
                      <a:gd name="connsiteX66" fmla="*/ 0 w 11134164"/>
                      <a:gd name="connsiteY66" fmla="*/ 0 h 606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134164" h="6060141" fill="none" extrusionOk="0">
                        <a:moveTo>
                          <a:pt x="0" y="0"/>
                        </a:moveTo>
                        <a:cubicBezTo>
                          <a:pt x="218615" y="-32791"/>
                          <a:pt x="368696" y="34943"/>
                          <a:pt x="474667" y="0"/>
                        </a:cubicBezTo>
                        <a:cubicBezTo>
                          <a:pt x="580638" y="-34943"/>
                          <a:pt x="631887" y="14004"/>
                          <a:pt x="726651" y="0"/>
                        </a:cubicBezTo>
                        <a:cubicBezTo>
                          <a:pt x="821415" y="-14004"/>
                          <a:pt x="929473" y="6073"/>
                          <a:pt x="1089976" y="0"/>
                        </a:cubicBezTo>
                        <a:cubicBezTo>
                          <a:pt x="1250479" y="-6073"/>
                          <a:pt x="1289283" y="3634"/>
                          <a:pt x="1453301" y="0"/>
                        </a:cubicBezTo>
                        <a:cubicBezTo>
                          <a:pt x="1617319" y="-3634"/>
                          <a:pt x="1693627" y="40319"/>
                          <a:pt x="1816627" y="0"/>
                        </a:cubicBezTo>
                        <a:cubicBezTo>
                          <a:pt x="1939627" y="-40319"/>
                          <a:pt x="2395399" y="96316"/>
                          <a:pt x="2625319" y="0"/>
                        </a:cubicBezTo>
                        <a:cubicBezTo>
                          <a:pt x="2855239" y="-96316"/>
                          <a:pt x="2962362" y="35013"/>
                          <a:pt x="3211327" y="0"/>
                        </a:cubicBezTo>
                        <a:cubicBezTo>
                          <a:pt x="3460292" y="-35013"/>
                          <a:pt x="3736536" y="12147"/>
                          <a:pt x="3908678" y="0"/>
                        </a:cubicBezTo>
                        <a:cubicBezTo>
                          <a:pt x="4080820" y="-12147"/>
                          <a:pt x="4334550" y="4668"/>
                          <a:pt x="4717369" y="0"/>
                        </a:cubicBezTo>
                        <a:cubicBezTo>
                          <a:pt x="5100188" y="-4668"/>
                          <a:pt x="5076786" y="16450"/>
                          <a:pt x="5414720" y="0"/>
                        </a:cubicBezTo>
                        <a:cubicBezTo>
                          <a:pt x="5752654" y="-16450"/>
                          <a:pt x="5643347" y="12230"/>
                          <a:pt x="5778045" y="0"/>
                        </a:cubicBezTo>
                        <a:cubicBezTo>
                          <a:pt x="5912744" y="-12230"/>
                          <a:pt x="6236958" y="27367"/>
                          <a:pt x="6364054" y="0"/>
                        </a:cubicBezTo>
                        <a:cubicBezTo>
                          <a:pt x="6491150" y="-27367"/>
                          <a:pt x="6597808" y="3594"/>
                          <a:pt x="6727379" y="0"/>
                        </a:cubicBezTo>
                        <a:cubicBezTo>
                          <a:pt x="6856950" y="-3594"/>
                          <a:pt x="7189447" y="21391"/>
                          <a:pt x="7424729" y="0"/>
                        </a:cubicBezTo>
                        <a:cubicBezTo>
                          <a:pt x="7660011" y="-21391"/>
                          <a:pt x="7714729" y="5866"/>
                          <a:pt x="7899396" y="0"/>
                        </a:cubicBezTo>
                        <a:cubicBezTo>
                          <a:pt x="8084063" y="-5866"/>
                          <a:pt x="8349911" y="29598"/>
                          <a:pt x="8485405" y="0"/>
                        </a:cubicBezTo>
                        <a:cubicBezTo>
                          <a:pt x="8620899" y="-29598"/>
                          <a:pt x="8667320" y="7077"/>
                          <a:pt x="8737389" y="0"/>
                        </a:cubicBezTo>
                        <a:cubicBezTo>
                          <a:pt x="8807458" y="-7077"/>
                          <a:pt x="9196377" y="62810"/>
                          <a:pt x="9434739" y="0"/>
                        </a:cubicBezTo>
                        <a:cubicBezTo>
                          <a:pt x="9673101" y="-62810"/>
                          <a:pt x="9853620" y="63365"/>
                          <a:pt x="10020748" y="0"/>
                        </a:cubicBezTo>
                        <a:cubicBezTo>
                          <a:pt x="10187876" y="-63365"/>
                          <a:pt x="10204931" y="17851"/>
                          <a:pt x="10384073" y="0"/>
                        </a:cubicBezTo>
                        <a:cubicBezTo>
                          <a:pt x="10563216" y="-17851"/>
                          <a:pt x="10823896" y="79691"/>
                          <a:pt x="11134164" y="0"/>
                        </a:cubicBezTo>
                        <a:cubicBezTo>
                          <a:pt x="11142473" y="231228"/>
                          <a:pt x="11092802" y="343496"/>
                          <a:pt x="11134164" y="550922"/>
                        </a:cubicBezTo>
                        <a:cubicBezTo>
                          <a:pt x="11175526" y="758348"/>
                          <a:pt x="11089043" y="928228"/>
                          <a:pt x="11134164" y="1101844"/>
                        </a:cubicBezTo>
                        <a:cubicBezTo>
                          <a:pt x="11179285" y="1275460"/>
                          <a:pt x="11100800" y="1341033"/>
                          <a:pt x="11134164" y="1531563"/>
                        </a:cubicBezTo>
                        <a:cubicBezTo>
                          <a:pt x="11167528" y="1722093"/>
                          <a:pt x="11111616" y="1759585"/>
                          <a:pt x="11134164" y="1900681"/>
                        </a:cubicBezTo>
                        <a:cubicBezTo>
                          <a:pt x="11156712" y="2041777"/>
                          <a:pt x="11107520" y="2125323"/>
                          <a:pt x="11134164" y="2330400"/>
                        </a:cubicBezTo>
                        <a:cubicBezTo>
                          <a:pt x="11160808" y="2535477"/>
                          <a:pt x="11095295" y="2537009"/>
                          <a:pt x="11134164" y="2699517"/>
                        </a:cubicBezTo>
                        <a:cubicBezTo>
                          <a:pt x="11173033" y="2862025"/>
                          <a:pt x="11069163" y="3105592"/>
                          <a:pt x="11134164" y="3250439"/>
                        </a:cubicBezTo>
                        <a:cubicBezTo>
                          <a:pt x="11199165" y="3395286"/>
                          <a:pt x="11110429" y="3699481"/>
                          <a:pt x="11134164" y="3861963"/>
                        </a:cubicBezTo>
                        <a:cubicBezTo>
                          <a:pt x="11157899" y="4024445"/>
                          <a:pt x="11112113" y="4306245"/>
                          <a:pt x="11134164" y="4473486"/>
                        </a:cubicBezTo>
                        <a:cubicBezTo>
                          <a:pt x="11156215" y="4640727"/>
                          <a:pt x="11131294" y="4707351"/>
                          <a:pt x="11134164" y="4842604"/>
                        </a:cubicBezTo>
                        <a:cubicBezTo>
                          <a:pt x="11137034" y="4977857"/>
                          <a:pt x="11094481" y="5209260"/>
                          <a:pt x="11134164" y="5393525"/>
                        </a:cubicBezTo>
                        <a:cubicBezTo>
                          <a:pt x="11173847" y="5577790"/>
                          <a:pt x="11099481" y="5873796"/>
                          <a:pt x="11134164" y="6060141"/>
                        </a:cubicBezTo>
                        <a:cubicBezTo>
                          <a:pt x="11041463" y="6094764"/>
                          <a:pt x="10941263" y="6025581"/>
                          <a:pt x="10770839" y="6060141"/>
                        </a:cubicBezTo>
                        <a:cubicBezTo>
                          <a:pt x="10600415" y="6094701"/>
                          <a:pt x="10251943" y="5977539"/>
                          <a:pt x="9962147" y="6060141"/>
                        </a:cubicBezTo>
                        <a:cubicBezTo>
                          <a:pt x="9672351" y="6142743"/>
                          <a:pt x="9834786" y="6045795"/>
                          <a:pt x="9710163" y="6060141"/>
                        </a:cubicBezTo>
                        <a:cubicBezTo>
                          <a:pt x="9585540" y="6074487"/>
                          <a:pt x="9521688" y="6050997"/>
                          <a:pt x="9458179" y="6060141"/>
                        </a:cubicBezTo>
                        <a:cubicBezTo>
                          <a:pt x="9394670" y="6069285"/>
                          <a:pt x="9026076" y="6029010"/>
                          <a:pt x="8872171" y="6060141"/>
                        </a:cubicBezTo>
                        <a:cubicBezTo>
                          <a:pt x="8718266" y="6091272"/>
                          <a:pt x="8680227" y="6046657"/>
                          <a:pt x="8620187" y="6060141"/>
                        </a:cubicBezTo>
                        <a:cubicBezTo>
                          <a:pt x="8560147" y="6073625"/>
                          <a:pt x="8462691" y="6038178"/>
                          <a:pt x="8368203" y="6060141"/>
                        </a:cubicBezTo>
                        <a:cubicBezTo>
                          <a:pt x="8273715" y="6082104"/>
                          <a:pt x="8123501" y="6037824"/>
                          <a:pt x="7893536" y="6060141"/>
                        </a:cubicBezTo>
                        <a:cubicBezTo>
                          <a:pt x="7663571" y="6082458"/>
                          <a:pt x="7493969" y="5984072"/>
                          <a:pt x="7196186" y="6060141"/>
                        </a:cubicBezTo>
                        <a:cubicBezTo>
                          <a:pt x="6898403" y="6136210"/>
                          <a:pt x="6596485" y="5993727"/>
                          <a:pt x="6387494" y="6060141"/>
                        </a:cubicBezTo>
                        <a:cubicBezTo>
                          <a:pt x="6178503" y="6126555"/>
                          <a:pt x="5822287" y="5981301"/>
                          <a:pt x="5578802" y="6060141"/>
                        </a:cubicBezTo>
                        <a:cubicBezTo>
                          <a:pt x="5335317" y="6138981"/>
                          <a:pt x="5334974" y="6042283"/>
                          <a:pt x="5104135" y="6060141"/>
                        </a:cubicBezTo>
                        <a:cubicBezTo>
                          <a:pt x="4873296" y="6077999"/>
                          <a:pt x="4779885" y="6011253"/>
                          <a:pt x="4518127" y="6060141"/>
                        </a:cubicBezTo>
                        <a:cubicBezTo>
                          <a:pt x="4256369" y="6109029"/>
                          <a:pt x="4152558" y="6045345"/>
                          <a:pt x="4043460" y="6060141"/>
                        </a:cubicBezTo>
                        <a:cubicBezTo>
                          <a:pt x="3934362" y="6074937"/>
                          <a:pt x="3451031" y="6036614"/>
                          <a:pt x="3234768" y="6060141"/>
                        </a:cubicBezTo>
                        <a:cubicBezTo>
                          <a:pt x="3018505" y="6083668"/>
                          <a:pt x="3002234" y="6024162"/>
                          <a:pt x="2871442" y="6060141"/>
                        </a:cubicBezTo>
                        <a:cubicBezTo>
                          <a:pt x="2740650" y="6096120"/>
                          <a:pt x="2538264" y="6002952"/>
                          <a:pt x="2285434" y="6060141"/>
                        </a:cubicBezTo>
                        <a:cubicBezTo>
                          <a:pt x="2032604" y="6117330"/>
                          <a:pt x="2155195" y="6044359"/>
                          <a:pt x="2033450" y="6060141"/>
                        </a:cubicBezTo>
                        <a:cubicBezTo>
                          <a:pt x="1911705" y="6075923"/>
                          <a:pt x="1767961" y="6056830"/>
                          <a:pt x="1670125" y="6060141"/>
                        </a:cubicBezTo>
                        <a:cubicBezTo>
                          <a:pt x="1572289" y="6063452"/>
                          <a:pt x="1237297" y="6037327"/>
                          <a:pt x="972774" y="6060141"/>
                        </a:cubicBezTo>
                        <a:cubicBezTo>
                          <a:pt x="708251" y="6082955"/>
                          <a:pt x="374327" y="5955213"/>
                          <a:pt x="0" y="6060141"/>
                        </a:cubicBezTo>
                        <a:cubicBezTo>
                          <a:pt x="-10616" y="5892999"/>
                          <a:pt x="7135" y="5871861"/>
                          <a:pt x="0" y="5691023"/>
                        </a:cubicBezTo>
                        <a:cubicBezTo>
                          <a:pt x="-7135" y="5510185"/>
                          <a:pt x="25515" y="5447036"/>
                          <a:pt x="0" y="5261304"/>
                        </a:cubicBezTo>
                        <a:cubicBezTo>
                          <a:pt x="-25515" y="5075572"/>
                          <a:pt x="27238" y="5013693"/>
                          <a:pt x="0" y="4892187"/>
                        </a:cubicBezTo>
                        <a:cubicBezTo>
                          <a:pt x="-27238" y="4770681"/>
                          <a:pt x="23536" y="4699280"/>
                          <a:pt x="0" y="4523069"/>
                        </a:cubicBezTo>
                        <a:cubicBezTo>
                          <a:pt x="-23536" y="4346858"/>
                          <a:pt x="7267" y="4222029"/>
                          <a:pt x="0" y="3972147"/>
                        </a:cubicBezTo>
                        <a:cubicBezTo>
                          <a:pt x="-7267" y="3722265"/>
                          <a:pt x="9300" y="3740108"/>
                          <a:pt x="0" y="3542428"/>
                        </a:cubicBezTo>
                        <a:cubicBezTo>
                          <a:pt x="-9300" y="3344748"/>
                          <a:pt x="50274" y="3157579"/>
                          <a:pt x="0" y="2930905"/>
                        </a:cubicBezTo>
                        <a:cubicBezTo>
                          <a:pt x="-50274" y="2704231"/>
                          <a:pt x="24734" y="2613089"/>
                          <a:pt x="0" y="2379983"/>
                        </a:cubicBezTo>
                        <a:cubicBezTo>
                          <a:pt x="-24734" y="2146877"/>
                          <a:pt x="10690" y="2042027"/>
                          <a:pt x="0" y="1707858"/>
                        </a:cubicBezTo>
                        <a:cubicBezTo>
                          <a:pt x="-10690" y="1373689"/>
                          <a:pt x="62030" y="1394829"/>
                          <a:pt x="0" y="1156936"/>
                        </a:cubicBezTo>
                        <a:cubicBezTo>
                          <a:pt x="-62030" y="919043"/>
                          <a:pt x="20984" y="952932"/>
                          <a:pt x="0" y="787818"/>
                        </a:cubicBezTo>
                        <a:cubicBezTo>
                          <a:pt x="-20984" y="622704"/>
                          <a:pt x="90962" y="167484"/>
                          <a:pt x="0" y="0"/>
                        </a:cubicBezTo>
                        <a:close/>
                      </a:path>
                      <a:path w="11134164" h="6060141" stroke="0" extrusionOk="0">
                        <a:moveTo>
                          <a:pt x="0" y="0"/>
                        </a:moveTo>
                        <a:cubicBezTo>
                          <a:pt x="343589" y="-7521"/>
                          <a:pt x="456683" y="63236"/>
                          <a:pt x="697350" y="0"/>
                        </a:cubicBezTo>
                        <a:cubicBezTo>
                          <a:pt x="938017" y="-63236"/>
                          <a:pt x="952510" y="1817"/>
                          <a:pt x="1060676" y="0"/>
                        </a:cubicBezTo>
                        <a:cubicBezTo>
                          <a:pt x="1168842" y="-1817"/>
                          <a:pt x="1349177" y="33402"/>
                          <a:pt x="1535343" y="0"/>
                        </a:cubicBezTo>
                        <a:cubicBezTo>
                          <a:pt x="1721509" y="-33402"/>
                          <a:pt x="2000427" y="58323"/>
                          <a:pt x="2121351" y="0"/>
                        </a:cubicBezTo>
                        <a:cubicBezTo>
                          <a:pt x="2242275" y="-58323"/>
                          <a:pt x="2662497" y="36503"/>
                          <a:pt x="2930043" y="0"/>
                        </a:cubicBezTo>
                        <a:cubicBezTo>
                          <a:pt x="3197589" y="-36503"/>
                          <a:pt x="3237173" y="13880"/>
                          <a:pt x="3516052" y="0"/>
                        </a:cubicBezTo>
                        <a:cubicBezTo>
                          <a:pt x="3794931" y="-13880"/>
                          <a:pt x="4123497" y="55578"/>
                          <a:pt x="4324744" y="0"/>
                        </a:cubicBezTo>
                        <a:cubicBezTo>
                          <a:pt x="4525991" y="-55578"/>
                          <a:pt x="4493967" y="28491"/>
                          <a:pt x="4576727" y="0"/>
                        </a:cubicBezTo>
                        <a:cubicBezTo>
                          <a:pt x="4659487" y="-28491"/>
                          <a:pt x="4773658" y="26292"/>
                          <a:pt x="4828711" y="0"/>
                        </a:cubicBezTo>
                        <a:cubicBezTo>
                          <a:pt x="4883764" y="-26292"/>
                          <a:pt x="5168700" y="63852"/>
                          <a:pt x="5414720" y="0"/>
                        </a:cubicBezTo>
                        <a:cubicBezTo>
                          <a:pt x="5660740" y="-63852"/>
                          <a:pt x="5571316" y="14237"/>
                          <a:pt x="5666703" y="0"/>
                        </a:cubicBezTo>
                        <a:cubicBezTo>
                          <a:pt x="5762090" y="-14237"/>
                          <a:pt x="5936548" y="6422"/>
                          <a:pt x="6141370" y="0"/>
                        </a:cubicBezTo>
                        <a:cubicBezTo>
                          <a:pt x="6346192" y="-6422"/>
                          <a:pt x="6786486" y="4940"/>
                          <a:pt x="6950062" y="0"/>
                        </a:cubicBezTo>
                        <a:cubicBezTo>
                          <a:pt x="7113638" y="-4940"/>
                          <a:pt x="7344770" y="14367"/>
                          <a:pt x="7536071" y="0"/>
                        </a:cubicBezTo>
                        <a:cubicBezTo>
                          <a:pt x="7727372" y="-14367"/>
                          <a:pt x="7736393" y="4835"/>
                          <a:pt x="7899396" y="0"/>
                        </a:cubicBezTo>
                        <a:cubicBezTo>
                          <a:pt x="8062400" y="-4835"/>
                          <a:pt x="8081991" y="15138"/>
                          <a:pt x="8151380" y="0"/>
                        </a:cubicBezTo>
                        <a:cubicBezTo>
                          <a:pt x="8220769" y="-15138"/>
                          <a:pt x="8336710" y="14880"/>
                          <a:pt x="8403364" y="0"/>
                        </a:cubicBezTo>
                        <a:cubicBezTo>
                          <a:pt x="8470018" y="-14880"/>
                          <a:pt x="8578477" y="7423"/>
                          <a:pt x="8655347" y="0"/>
                        </a:cubicBezTo>
                        <a:cubicBezTo>
                          <a:pt x="8732217" y="-7423"/>
                          <a:pt x="9098256" y="23327"/>
                          <a:pt x="9241356" y="0"/>
                        </a:cubicBezTo>
                        <a:cubicBezTo>
                          <a:pt x="9384456" y="-23327"/>
                          <a:pt x="9621321" y="46686"/>
                          <a:pt x="9938706" y="0"/>
                        </a:cubicBezTo>
                        <a:cubicBezTo>
                          <a:pt x="10256091" y="-46686"/>
                          <a:pt x="10737410" y="100063"/>
                          <a:pt x="11134164" y="0"/>
                        </a:cubicBezTo>
                        <a:cubicBezTo>
                          <a:pt x="11135753" y="106573"/>
                          <a:pt x="11107356" y="249903"/>
                          <a:pt x="11134164" y="369118"/>
                        </a:cubicBezTo>
                        <a:cubicBezTo>
                          <a:pt x="11160972" y="488333"/>
                          <a:pt x="11097009" y="719271"/>
                          <a:pt x="11134164" y="980641"/>
                        </a:cubicBezTo>
                        <a:cubicBezTo>
                          <a:pt x="11171319" y="1242011"/>
                          <a:pt x="11121417" y="1254189"/>
                          <a:pt x="11134164" y="1470961"/>
                        </a:cubicBezTo>
                        <a:cubicBezTo>
                          <a:pt x="11146911" y="1687733"/>
                          <a:pt x="11120273" y="1825517"/>
                          <a:pt x="11134164" y="1961282"/>
                        </a:cubicBezTo>
                        <a:cubicBezTo>
                          <a:pt x="11148055" y="2097047"/>
                          <a:pt x="11133516" y="2352842"/>
                          <a:pt x="11134164" y="2512204"/>
                        </a:cubicBezTo>
                        <a:cubicBezTo>
                          <a:pt x="11134812" y="2671566"/>
                          <a:pt x="11071085" y="2866547"/>
                          <a:pt x="11134164" y="3123727"/>
                        </a:cubicBezTo>
                        <a:cubicBezTo>
                          <a:pt x="11197243" y="3380907"/>
                          <a:pt x="11121529" y="3450203"/>
                          <a:pt x="11134164" y="3735251"/>
                        </a:cubicBezTo>
                        <a:cubicBezTo>
                          <a:pt x="11146799" y="4020299"/>
                          <a:pt x="11118182" y="3961344"/>
                          <a:pt x="11134164" y="4104368"/>
                        </a:cubicBezTo>
                        <a:cubicBezTo>
                          <a:pt x="11150146" y="4247392"/>
                          <a:pt x="11105715" y="4332139"/>
                          <a:pt x="11134164" y="4473486"/>
                        </a:cubicBezTo>
                        <a:cubicBezTo>
                          <a:pt x="11162613" y="4614833"/>
                          <a:pt x="11100611" y="4687681"/>
                          <a:pt x="11134164" y="4842604"/>
                        </a:cubicBezTo>
                        <a:cubicBezTo>
                          <a:pt x="11167717" y="4997527"/>
                          <a:pt x="11091359" y="5099769"/>
                          <a:pt x="11134164" y="5211721"/>
                        </a:cubicBezTo>
                        <a:cubicBezTo>
                          <a:pt x="11176969" y="5323673"/>
                          <a:pt x="11051683" y="5648908"/>
                          <a:pt x="11134164" y="6060141"/>
                        </a:cubicBezTo>
                        <a:cubicBezTo>
                          <a:pt x="11043894" y="6061350"/>
                          <a:pt x="10904639" y="6057572"/>
                          <a:pt x="10770839" y="6060141"/>
                        </a:cubicBezTo>
                        <a:cubicBezTo>
                          <a:pt x="10637039" y="6062710"/>
                          <a:pt x="10132778" y="6007839"/>
                          <a:pt x="9962147" y="6060141"/>
                        </a:cubicBezTo>
                        <a:cubicBezTo>
                          <a:pt x="9791516" y="6112443"/>
                          <a:pt x="9501719" y="6008122"/>
                          <a:pt x="9264796" y="6060141"/>
                        </a:cubicBezTo>
                        <a:cubicBezTo>
                          <a:pt x="9027873" y="6112160"/>
                          <a:pt x="9085476" y="6037229"/>
                          <a:pt x="9012813" y="6060141"/>
                        </a:cubicBezTo>
                        <a:cubicBezTo>
                          <a:pt x="8940150" y="6083053"/>
                          <a:pt x="8574976" y="6057632"/>
                          <a:pt x="8426804" y="6060141"/>
                        </a:cubicBezTo>
                        <a:cubicBezTo>
                          <a:pt x="8278632" y="6062650"/>
                          <a:pt x="8065606" y="5998475"/>
                          <a:pt x="7840795" y="6060141"/>
                        </a:cubicBezTo>
                        <a:cubicBezTo>
                          <a:pt x="7615984" y="6121807"/>
                          <a:pt x="7355184" y="6034299"/>
                          <a:pt x="7032104" y="6060141"/>
                        </a:cubicBezTo>
                        <a:cubicBezTo>
                          <a:pt x="6709024" y="6085983"/>
                          <a:pt x="6859684" y="6045850"/>
                          <a:pt x="6780120" y="6060141"/>
                        </a:cubicBezTo>
                        <a:cubicBezTo>
                          <a:pt x="6700556" y="6074432"/>
                          <a:pt x="6592990" y="6060001"/>
                          <a:pt x="6528136" y="6060141"/>
                        </a:cubicBezTo>
                        <a:cubicBezTo>
                          <a:pt x="6463282" y="6060281"/>
                          <a:pt x="6381267" y="6053335"/>
                          <a:pt x="6276152" y="6060141"/>
                        </a:cubicBezTo>
                        <a:cubicBezTo>
                          <a:pt x="6171037" y="6066947"/>
                          <a:pt x="5880312" y="5996971"/>
                          <a:pt x="5690144" y="6060141"/>
                        </a:cubicBezTo>
                        <a:cubicBezTo>
                          <a:pt x="5499976" y="6123311"/>
                          <a:pt x="5279358" y="5995280"/>
                          <a:pt x="4992794" y="6060141"/>
                        </a:cubicBezTo>
                        <a:cubicBezTo>
                          <a:pt x="4706230" y="6125002"/>
                          <a:pt x="4806367" y="6045805"/>
                          <a:pt x="4629468" y="6060141"/>
                        </a:cubicBezTo>
                        <a:cubicBezTo>
                          <a:pt x="4452569" y="6074477"/>
                          <a:pt x="4432447" y="6058433"/>
                          <a:pt x="4377484" y="6060141"/>
                        </a:cubicBezTo>
                        <a:cubicBezTo>
                          <a:pt x="4322521" y="6061849"/>
                          <a:pt x="3784127" y="5992641"/>
                          <a:pt x="3568793" y="6060141"/>
                        </a:cubicBezTo>
                        <a:cubicBezTo>
                          <a:pt x="3353459" y="6127641"/>
                          <a:pt x="3390492" y="6032364"/>
                          <a:pt x="3316809" y="6060141"/>
                        </a:cubicBezTo>
                        <a:cubicBezTo>
                          <a:pt x="3243126" y="6087918"/>
                          <a:pt x="3053545" y="6021429"/>
                          <a:pt x="2953484" y="6060141"/>
                        </a:cubicBezTo>
                        <a:cubicBezTo>
                          <a:pt x="2853424" y="6098853"/>
                          <a:pt x="2688670" y="6035448"/>
                          <a:pt x="2590158" y="6060141"/>
                        </a:cubicBezTo>
                        <a:cubicBezTo>
                          <a:pt x="2491646" y="6084834"/>
                          <a:pt x="2271768" y="6002145"/>
                          <a:pt x="2004150" y="6060141"/>
                        </a:cubicBezTo>
                        <a:cubicBezTo>
                          <a:pt x="1736532" y="6118137"/>
                          <a:pt x="1735612" y="6017531"/>
                          <a:pt x="1529483" y="6060141"/>
                        </a:cubicBezTo>
                        <a:cubicBezTo>
                          <a:pt x="1323354" y="6102751"/>
                          <a:pt x="1266030" y="6039099"/>
                          <a:pt x="1166157" y="6060141"/>
                        </a:cubicBezTo>
                        <a:cubicBezTo>
                          <a:pt x="1066284" y="6081183"/>
                          <a:pt x="923490" y="6033409"/>
                          <a:pt x="691490" y="6060141"/>
                        </a:cubicBezTo>
                        <a:cubicBezTo>
                          <a:pt x="459490" y="6086873"/>
                          <a:pt x="341659" y="6034897"/>
                          <a:pt x="0" y="6060141"/>
                        </a:cubicBezTo>
                        <a:cubicBezTo>
                          <a:pt x="-21643" y="5896236"/>
                          <a:pt x="22083" y="5816125"/>
                          <a:pt x="0" y="5630422"/>
                        </a:cubicBezTo>
                        <a:cubicBezTo>
                          <a:pt x="-22083" y="5444719"/>
                          <a:pt x="30918" y="5310982"/>
                          <a:pt x="0" y="5079500"/>
                        </a:cubicBezTo>
                        <a:cubicBezTo>
                          <a:pt x="-30918" y="4848018"/>
                          <a:pt x="31988" y="4732059"/>
                          <a:pt x="0" y="4467977"/>
                        </a:cubicBezTo>
                        <a:cubicBezTo>
                          <a:pt x="-31988" y="4203895"/>
                          <a:pt x="37088" y="4215461"/>
                          <a:pt x="0" y="3977656"/>
                        </a:cubicBezTo>
                        <a:cubicBezTo>
                          <a:pt x="-37088" y="3739851"/>
                          <a:pt x="11396" y="3601026"/>
                          <a:pt x="0" y="3487336"/>
                        </a:cubicBezTo>
                        <a:cubicBezTo>
                          <a:pt x="-11396" y="3373646"/>
                          <a:pt x="15132" y="3249875"/>
                          <a:pt x="0" y="3057617"/>
                        </a:cubicBezTo>
                        <a:cubicBezTo>
                          <a:pt x="-15132" y="2865359"/>
                          <a:pt x="24954" y="2547373"/>
                          <a:pt x="0" y="2385492"/>
                        </a:cubicBezTo>
                        <a:cubicBezTo>
                          <a:pt x="-24954" y="2223612"/>
                          <a:pt x="28025" y="1998402"/>
                          <a:pt x="0" y="1895171"/>
                        </a:cubicBezTo>
                        <a:cubicBezTo>
                          <a:pt x="-28025" y="1791940"/>
                          <a:pt x="30272" y="1440679"/>
                          <a:pt x="0" y="1223047"/>
                        </a:cubicBezTo>
                        <a:cubicBezTo>
                          <a:pt x="-30272" y="1005415"/>
                          <a:pt x="66586" y="833025"/>
                          <a:pt x="0" y="550922"/>
                        </a:cubicBezTo>
                        <a:cubicBezTo>
                          <a:pt x="-66586" y="268819"/>
                          <a:pt x="40228" y="225085"/>
                          <a:pt x="0" y="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D7D6D8-53B3-FB44-AA10-6C081A47B0D2}"/>
              </a:ext>
            </a:extLst>
          </p:cNvPr>
          <p:cNvSpPr txBox="1"/>
          <p:nvPr/>
        </p:nvSpPr>
        <p:spPr>
          <a:xfrm>
            <a:off x="2624214" y="1098118"/>
            <a:ext cx="8928847"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Hello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hướng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dẫn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viên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nhí</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sắp</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xếp</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buổi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picnic.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nhau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nhiệm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vụ</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mini game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nhiệm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vụ</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315727" y="1455493"/>
            <a:ext cx="3392581" cy="5853953"/>
          </a:xfrm>
          <a:prstGeom prst="rect">
            <a:avLst/>
          </a:prstGeom>
        </p:spPr>
      </p:pic>
    </p:spTree>
    <p:extLst>
      <p:ext uri="{BB962C8B-B14F-4D97-AF65-F5344CB8AC3E}">
        <p14:creationId xmlns:p14="http://schemas.microsoft.com/office/powerpoint/2010/main" val="10224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9467850" y="228600"/>
            <a:ext cx="2495550" cy="1104900"/>
          </a:xfrm>
          <a:prstGeom prst="round2DiagRect">
            <a:avLst>
              <a:gd name="adj1" fmla="val 16667"/>
              <a:gd name="adj2" fmla="val 31034"/>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LEO NÚI</a:t>
            </a:r>
          </a:p>
        </p:txBody>
      </p:sp>
    </p:spTree>
    <p:extLst>
      <p:ext uri="{BB962C8B-B14F-4D97-AF65-F5344CB8AC3E}">
        <p14:creationId xmlns:p14="http://schemas.microsoft.com/office/powerpoint/2010/main" val="177571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8858250" y="228600"/>
            <a:ext cx="3105150" cy="1104900"/>
          </a:xfrm>
          <a:prstGeom prst="round2DiagRect">
            <a:avLst>
              <a:gd name="adj1" fmla="val 16667"/>
              <a:gd name="adj2" fmla="val 31034"/>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GIAO LƯU</a:t>
            </a:r>
          </a:p>
        </p:txBody>
      </p:sp>
    </p:spTree>
    <p:extLst>
      <p:ext uri="{BB962C8B-B14F-4D97-AF65-F5344CB8AC3E}">
        <p14:creationId xmlns:p14="http://schemas.microsoft.com/office/powerpoint/2010/main" val="370873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 xmlns:ask="http://schemas.microsoft.com/office/drawing/2018/sketchyshape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738024" y="1757578"/>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p:cNvSpPr/>
          <p:nvPr/>
        </p:nvSpPr>
        <p:spPr>
          <a:xfrm>
            <a:off x="4837578" y="2876550"/>
            <a:ext cx="2060474" cy="3699145"/>
          </a:xfrm>
          <a:custGeom>
            <a:avLst/>
            <a:gdLst>
              <a:gd name="connsiteX0" fmla="*/ 362036 w 1811788"/>
              <a:gd name="connsiteY0" fmla="*/ 3257550 h 3699145"/>
              <a:gd name="connsiteX1" fmla="*/ 838286 w 1811788"/>
              <a:gd name="connsiteY1" fmla="*/ 3695700 h 3699145"/>
              <a:gd name="connsiteX2" fmla="*/ 1619336 w 1811788"/>
              <a:gd name="connsiteY2" fmla="*/ 3048000 h 3699145"/>
              <a:gd name="connsiteX3" fmla="*/ 1771736 w 1811788"/>
              <a:gd name="connsiteY3" fmla="*/ 2171700 h 3699145"/>
              <a:gd name="connsiteX4" fmla="*/ 1028786 w 1811788"/>
              <a:gd name="connsiteY4" fmla="*/ 1466850 h 3699145"/>
              <a:gd name="connsiteX5" fmla="*/ 723986 w 1811788"/>
              <a:gd name="connsiteY5" fmla="*/ 590550 h 3699145"/>
              <a:gd name="connsiteX6" fmla="*/ 86 w 1811788"/>
              <a:gd name="connsiteY6" fmla="*/ 228600 h 3699145"/>
              <a:gd name="connsiteX7" fmla="*/ 685886 w 1811788"/>
              <a:gd name="connsiteY7" fmla="*/ 0 h 369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788" h="3699145">
                <a:moveTo>
                  <a:pt x="362036" y="3257550"/>
                </a:moveTo>
                <a:cubicBezTo>
                  <a:pt x="495386" y="3494087"/>
                  <a:pt x="628736" y="3730625"/>
                  <a:pt x="838286" y="3695700"/>
                </a:cubicBezTo>
                <a:cubicBezTo>
                  <a:pt x="1047836" y="3660775"/>
                  <a:pt x="1463761" y="3302000"/>
                  <a:pt x="1619336" y="3048000"/>
                </a:cubicBezTo>
                <a:cubicBezTo>
                  <a:pt x="1774911" y="2794000"/>
                  <a:pt x="1870161" y="2435225"/>
                  <a:pt x="1771736" y="2171700"/>
                </a:cubicBezTo>
                <a:cubicBezTo>
                  <a:pt x="1673311" y="1908175"/>
                  <a:pt x="1203411" y="1730375"/>
                  <a:pt x="1028786" y="1466850"/>
                </a:cubicBezTo>
                <a:cubicBezTo>
                  <a:pt x="854161" y="1203325"/>
                  <a:pt x="895436" y="796925"/>
                  <a:pt x="723986" y="590550"/>
                </a:cubicBezTo>
                <a:cubicBezTo>
                  <a:pt x="552536" y="384175"/>
                  <a:pt x="6436" y="327025"/>
                  <a:pt x="86" y="228600"/>
                </a:cubicBezTo>
                <a:cubicBezTo>
                  <a:pt x="-6264" y="130175"/>
                  <a:pt x="339811" y="65087"/>
                  <a:pt x="685886" y="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p:nvPr/>
        </p:nvSpPr>
        <p:spPr>
          <a:xfrm>
            <a:off x="5600700" y="2800350"/>
            <a:ext cx="5295900" cy="3869189"/>
          </a:xfrm>
          <a:custGeom>
            <a:avLst/>
            <a:gdLst>
              <a:gd name="connsiteX0" fmla="*/ 0 w 5295900"/>
              <a:gd name="connsiteY0" fmla="*/ 0 h 3869189"/>
              <a:gd name="connsiteX1" fmla="*/ 266700 w 5295900"/>
              <a:gd name="connsiteY1" fmla="*/ 800100 h 3869189"/>
              <a:gd name="connsiteX2" fmla="*/ 990600 w 5295900"/>
              <a:gd name="connsiteY2" fmla="*/ 1238250 h 3869189"/>
              <a:gd name="connsiteX3" fmla="*/ 1714500 w 5295900"/>
              <a:gd name="connsiteY3" fmla="*/ 1485900 h 3869189"/>
              <a:gd name="connsiteX4" fmla="*/ 1905000 w 5295900"/>
              <a:gd name="connsiteY4" fmla="*/ 1943100 h 3869189"/>
              <a:gd name="connsiteX5" fmla="*/ 1581150 w 5295900"/>
              <a:gd name="connsiteY5" fmla="*/ 2324100 h 3869189"/>
              <a:gd name="connsiteX6" fmla="*/ 1581150 w 5295900"/>
              <a:gd name="connsiteY6" fmla="*/ 3086100 h 3869189"/>
              <a:gd name="connsiteX7" fmla="*/ 3333750 w 5295900"/>
              <a:gd name="connsiteY7" fmla="*/ 3848100 h 3869189"/>
              <a:gd name="connsiteX8" fmla="*/ 5295900 w 5295900"/>
              <a:gd name="connsiteY8" fmla="*/ 3581400 h 38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900" h="3869189">
                <a:moveTo>
                  <a:pt x="0" y="0"/>
                </a:moveTo>
                <a:cubicBezTo>
                  <a:pt x="50800" y="296862"/>
                  <a:pt x="101600" y="593725"/>
                  <a:pt x="266700" y="800100"/>
                </a:cubicBezTo>
                <a:cubicBezTo>
                  <a:pt x="431800" y="1006475"/>
                  <a:pt x="749300" y="1123950"/>
                  <a:pt x="990600" y="1238250"/>
                </a:cubicBezTo>
                <a:cubicBezTo>
                  <a:pt x="1231900" y="1352550"/>
                  <a:pt x="1562100" y="1368425"/>
                  <a:pt x="1714500" y="1485900"/>
                </a:cubicBezTo>
                <a:cubicBezTo>
                  <a:pt x="1866900" y="1603375"/>
                  <a:pt x="1927225" y="1803400"/>
                  <a:pt x="1905000" y="1943100"/>
                </a:cubicBezTo>
                <a:cubicBezTo>
                  <a:pt x="1882775" y="2082800"/>
                  <a:pt x="1635125" y="2133600"/>
                  <a:pt x="1581150" y="2324100"/>
                </a:cubicBezTo>
                <a:cubicBezTo>
                  <a:pt x="1527175" y="2514600"/>
                  <a:pt x="1289050" y="2832100"/>
                  <a:pt x="1581150" y="3086100"/>
                </a:cubicBezTo>
                <a:cubicBezTo>
                  <a:pt x="1873250" y="3340100"/>
                  <a:pt x="2714625" y="3765550"/>
                  <a:pt x="3333750" y="3848100"/>
                </a:cubicBezTo>
                <a:cubicBezTo>
                  <a:pt x="3952875" y="3930650"/>
                  <a:pt x="4624387" y="3756025"/>
                  <a:pt x="5295900" y="358140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32" presetClass="emph" presetSubtype="0" repeatCount="5000" fill="hold"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par>
                                <p:cTn id="15" presetID="0" presetClass="path" presetSubtype="0" accel="50000" decel="50000" fill="hold" nodeType="withEffect">
                                  <p:stCondLst>
                                    <p:cond delay="0"/>
                                  </p:stCondLst>
                                  <p:childTnLst>
                                    <p:animMotion origin="layout" path="M -0.06848 0.01528 L -0.04661 0.12083 L -0.00755 0.17917 L 0.06277 0.21528 L 0.0737 0.28194 L 0.05339 0.37083 L 0.07683 0.49861 L 0.20808 0.56806 L 0.3612 0.54306 " pathEditMode="relative" ptsTypes="AAAAAAAAA">
                                      <p:cBhvr>
                                        <p:cTn id="16" dur="2000" fill="hold"/>
                                        <p:tgtEl>
                                          <p:spTgt spid="16"/>
                                        </p:tgtEl>
                                        <p:attrNameLst>
                                          <p:attrName>ppt_x</p:attrName>
                                          <p:attrName>ppt_y</p:attrName>
                                        </p:attrNameLst>
                                      </p:cBhvr>
                                    </p:animMotion>
                                  </p:childTnLst>
                                </p:cTn>
                              </p:par>
                              <p:par>
                                <p:cTn id="17" presetID="6" presetClass="emph" presetSubtype="0" fill="hold" grpId="0" nodeType="withEffect">
                                  <p:stCondLst>
                                    <p:cond delay="0"/>
                                  </p:stCondLst>
                                  <p:childTnLst>
                                    <p:animScale>
                                      <p:cBhvr>
                                        <p:cTn id="1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5000" t="-140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FFCA8-B9C4-5E40-87C3-156920BC8B8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4</a:t>
            </a:r>
          </a:p>
        </p:txBody>
      </p:sp>
      <p:pic>
        <p:nvPicPr>
          <p:cNvPr id="3" name="Picture 2">
            <a:extLst>
              <a:ext uri="{FF2B5EF4-FFF2-40B4-BE49-F238E27FC236}">
                <a16:creationId xmlns:a16="http://schemas.microsoft.com/office/drawing/2014/main"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64008" y="3859498"/>
            <a:ext cx="1806982" cy="3117977"/>
          </a:xfrm>
          <a:prstGeom prst="rect">
            <a:avLst/>
          </a:prstGeom>
        </p:spPr>
      </p:pic>
      <p:sp>
        <p:nvSpPr>
          <p:cNvPr id="4" name="Wave 3"/>
          <p:cNvSpPr/>
          <p:nvPr/>
        </p:nvSpPr>
        <p:spPr>
          <a:xfrm>
            <a:off x="2269164" y="4735371"/>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4,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bắt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đầu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tối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rồi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tham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gia</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trò</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chơi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đốt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lửa</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trại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487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64E70-24E3-8747-8BA5-80630F6EF8D8}"/>
              </a:ext>
            </a:extLst>
          </p:cNvPr>
          <p:cNvSpPr txBox="1"/>
          <p:nvPr/>
        </p:nvSpPr>
        <p:spPr>
          <a:xfrm>
            <a:off x="850153" y="670826"/>
            <a:ext cx="10542494" cy="1446550"/>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sd="2636963687">
                  <a:custGeom>
                    <a:avLst/>
                    <a:gdLst>
                      <a:gd name="connsiteX0" fmla="*/ 0 w 10542494"/>
                      <a:gd name="connsiteY0" fmla="*/ 0 h 5023811"/>
                      <a:gd name="connsiteX1" fmla="*/ 269419 w 10542494"/>
                      <a:gd name="connsiteY1" fmla="*/ 0 h 5023811"/>
                      <a:gd name="connsiteX2" fmla="*/ 749688 w 10542494"/>
                      <a:gd name="connsiteY2" fmla="*/ 0 h 5023811"/>
                      <a:gd name="connsiteX3" fmla="*/ 1440808 w 10542494"/>
                      <a:gd name="connsiteY3" fmla="*/ 0 h 5023811"/>
                      <a:gd name="connsiteX4" fmla="*/ 1710227 w 10542494"/>
                      <a:gd name="connsiteY4" fmla="*/ 0 h 5023811"/>
                      <a:gd name="connsiteX5" fmla="*/ 2506771 w 10542494"/>
                      <a:gd name="connsiteY5" fmla="*/ 0 h 5023811"/>
                      <a:gd name="connsiteX6" fmla="*/ 2987040 w 10542494"/>
                      <a:gd name="connsiteY6" fmla="*/ 0 h 5023811"/>
                      <a:gd name="connsiteX7" fmla="*/ 3361884 w 10542494"/>
                      <a:gd name="connsiteY7" fmla="*/ 0 h 5023811"/>
                      <a:gd name="connsiteX8" fmla="*/ 4053003 w 10542494"/>
                      <a:gd name="connsiteY8" fmla="*/ 0 h 5023811"/>
                      <a:gd name="connsiteX9" fmla="*/ 4638697 w 10542494"/>
                      <a:gd name="connsiteY9" fmla="*/ 0 h 5023811"/>
                      <a:gd name="connsiteX10" fmla="*/ 5224391 w 10542494"/>
                      <a:gd name="connsiteY10" fmla="*/ 0 h 5023811"/>
                      <a:gd name="connsiteX11" fmla="*/ 5704661 w 10542494"/>
                      <a:gd name="connsiteY11" fmla="*/ 0 h 5023811"/>
                      <a:gd name="connsiteX12" fmla="*/ 6290355 w 10542494"/>
                      <a:gd name="connsiteY12" fmla="*/ 0 h 5023811"/>
                      <a:gd name="connsiteX13" fmla="*/ 6665199 w 10542494"/>
                      <a:gd name="connsiteY13" fmla="*/ 0 h 5023811"/>
                      <a:gd name="connsiteX14" fmla="*/ 6934618 w 10542494"/>
                      <a:gd name="connsiteY14" fmla="*/ 0 h 5023811"/>
                      <a:gd name="connsiteX15" fmla="*/ 7520312 w 10542494"/>
                      <a:gd name="connsiteY15" fmla="*/ 0 h 5023811"/>
                      <a:gd name="connsiteX16" fmla="*/ 7789732 w 10542494"/>
                      <a:gd name="connsiteY16" fmla="*/ 0 h 5023811"/>
                      <a:gd name="connsiteX17" fmla="*/ 8270001 w 10542494"/>
                      <a:gd name="connsiteY17" fmla="*/ 0 h 5023811"/>
                      <a:gd name="connsiteX18" fmla="*/ 8961120 w 10542494"/>
                      <a:gd name="connsiteY18" fmla="*/ 0 h 5023811"/>
                      <a:gd name="connsiteX19" fmla="*/ 9546814 w 10542494"/>
                      <a:gd name="connsiteY19" fmla="*/ 0 h 5023811"/>
                      <a:gd name="connsiteX20" fmla="*/ 10027083 w 10542494"/>
                      <a:gd name="connsiteY20" fmla="*/ 0 h 5023811"/>
                      <a:gd name="connsiteX21" fmla="*/ 10542494 w 10542494"/>
                      <a:gd name="connsiteY21" fmla="*/ 0 h 5023811"/>
                      <a:gd name="connsiteX22" fmla="*/ 10542494 w 10542494"/>
                      <a:gd name="connsiteY22" fmla="*/ 407487 h 5023811"/>
                      <a:gd name="connsiteX23" fmla="*/ 10542494 w 10542494"/>
                      <a:gd name="connsiteY23" fmla="*/ 915450 h 5023811"/>
                      <a:gd name="connsiteX24" fmla="*/ 10542494 w 10542494"/>
                      <a:gd name="connsiteY24" fmla="*/ 1574127 h 5023811"/>
                      <a:gd name="connsiteX25" fmla="*/ 10542494 w 10542494"/>
                      <a:gd name="connsiteY25" fmla="*/ 2082091 h 5023811"/>
                      <a:gd name="connsiteX26" fmla="*/ 10542494 w 10542494"/>
                      <a:gd name="connsiteY26" fmla="*/ 2539816 h 5023811"/>
                      <a:gd name="connsiteX27" fmla="*/ 10542494 w 10542494"/>
                      <a:gd name="connsiteY27" fmla="*/ 3098017 h 5023811"/>
                      <a:gd name="connsiteX28" fmla="*/ 10542494 w 10542494"/>
                      <a:gd name="connsiteY28" fmla="*/ 3756694 h 5023811"/>
                      <a:gd name="connsiteX29" fmla="*/ 10542494 w 10542494"/>
                      <a:gd name="connsiteY29" fmla="*/ 4415372 h 5023811"/>
                      <a:gd name="connsiteX30" fmla="*/ 10542494 w 10542494"/>
                      <a:gd name="connsiteY30" fmla="*/ 5023811 h 5023811"/>
                      <a:gd name="connsiteX31" fmla="*/ 9745950 w 10542494"/>
                      <a:gd name="connsiteY31" fmla="*/ 5023811 h 5023811"/>
                      <a:gd name="connsiteX32" fmla="*/ 9054831 w 10542494"/>
                      <a:gd name="connsiteY32" fmla="*/ 5023811 h 5023811"/>
                      <a:gd name="connsiteX33" fmla="*/ 8679987 w 10542494"/>
                      <a:gd name="connsiteY33" fmla="*/ 5023811 h 5023811"/>
                      <a:gd name="connsiteX34" fmla="*/ 8305142 w 10542494"/>
                      <a:gd name="connsiteY34" fmla="*/ 5023811 h 5023811"/>
                      <a:gd name="connsiteX35" fmla="*/ 7614023 w 10542494"/>
                      <a:gd name="connsiteY35" fmla="*/ 5023811 h 5023811"/>
                      <a:gd name="connsiteX36" fmla="*/ 7133754 w 10542494"/>
                      <a:gd name="connsiteY36" fmla="*/ 5023811 h 5023811"/>
                      <a:gd name="connsiteX37" fmla="*/ 6758910 w 10542494"/>
                      <a:gd name="connsiteY37" fmla="*/ 5023811 h 5023811"/>
                      <a:gd name="connsiteX38" fmla="*/ 6173216 w 10542494"/>
                      <a:gd name="connsiteY38" fmla="*/ 5023811 h 5023811"/>
                      <a:gd name="connsiteX39" fmla="*/ 5903797 w 10542494"/>
                      <a:gd name="connsiteY39" fmla="*/ 5023811 h 5023811"/>
                      <a:gd name="connsiteX40" fmla="*/ 5634377 w 10542494"/>
                      <a:gd name="connsiteY40" fmla="*/ 5023811 h 5023811"/>
                      <a:gd name="connsiteX41" fmla="*/ 4943258 w 10542494"/>
                      <a:gd name="connsiteY41" fmla="*/ 5023811 h 5023811"/>
                      <a:gd name="connsiteX42" fmla="*/ 4252139 w 10542494"/>
                      <a:gd name="connsiteY42" fmla="*/ 5023811 h 5023811"/>
                      <a:gd name="connsiteX43" fmla="*/ 3666445 w 10542494"/>
                      <a:gd name="connsiteY43" fmla="*/ 5023811 h 5023811"/>
                      <a:gd name="connsiteX44" fmla="*/ 3291601 w 10542494"/>
                      <a:gd name="connsiteY44" fmla="*/ 5023811 h 5023811"/>
                      <a:gd name="connsiteX45" fmla="*/ 2811332 w 10542494"/>
                      <a:gd name="connsiteY45" fmla="*/ 5023811 h 5023811"/>
                      <a:gd name="connsiteX46" fmla="*/ 2436488 w 10542494"/>
                      <a:gd name="connsiteY46" fmla="*/ 5023811 h 5023811"/>
                      <a:gd name="connsiteX47" fmla="*/ 1956218 w 10542494"/>
                      <a:gd name="connsiteY47" fmla="*/ 5023811 h 5023811"/>
                      <a:gd name="connsiteX48" fmla="*/ 1370524 w 10542494"/>
                      <a:gd name="connsiteY48" fmla="*/ 5023811 h 5023811"/>
                      <a:gd name="connsiteX49" fmla="*/ 784830 w 10542494"/>
                      <a:gd name="connsiteY49" fmla="*/ 5023811 h 5023811"/>
                      <a:gd name="connsiteX50" fmla="*/ 0 w 10542494"/>
                      <a:gd name="connsiteY50" fmla="*/ 5023811 h 5023811"/>
                      <a:gd name="connsiteX51" fmla="*/ 0 w 10542494"/>
                      <a:gd name="connsiteY51" fmla="*/ 4465610 h 5023811"/>
                      <a:gd name="connsiteX52" fmla="*/ 0 w 10542494"/>
                      <a:gd name="connsiteY52" fmla="*/ 3857170 h 5023811"/>
                      <a:gd name="connsiteX53" fmla="*/ 0 w 10542494"/>
                      <a:gd name="connsiteY53" fmla="*/ 3198493 h 5023811"/>
                      <a:gd name="connsiteX54" fmla="*/ 0 w 10542494"/>
                      <a:gd name="connsiteY54" fmla="*/ 2740768 h 5023811"/>
                      <a:gd name="connsiteX55" fmla="*/ 0 w 10542494"/>
                      <a:gd name="connsiteY55" fmla="*/ 2283043 h 5023811"/>
                      <a:gd name="connsiteX56" fmla="*/ 0 w 10542494"/>
                      <a:gd name="connsiteY56" fmla="*/ 1875556 h 5023811"/>
                      <a:gd name="connsiteX57" fmla="*/ 0 w 10542494"/>
                      <a:gd name="connsiteY57" fmla="*/ 1417831 h 5023811"/>
                      <a:gd name="connsiteX58" fmla="*/ 0 w 10542494"/>
                      <a:gd name="connsiteY58" fmla="*/ 859630 h 5023811"/>
                      <a:gd name="connsiteX59" fmla="*/ 0 w 10542494"/>
                      <a:gd name="connsiteY59" fmla="*/ 0 h 502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5023811"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71253" y="147397"/>
                          <a:pt x="10538813" y="258297"/>
                          <a:pt x="10542494" y="407487"/>
                        </a:cubicBezTo>
                        <a:cubicBezTo>
                          <a:pt x="10546175" y="556677"/>
                          <a:pt x="10541169" y="756695"/>
                          <a:pt x="10542494" y="915450"/>
                        </a:cubicBezTo>
                        <a:cubicBezTo>
                          <a:pt x="10543819" y="1074205"/>
                          <a:pt x="10518698" y="1395369"/>
                          <a:pt x="10542494" y="1574127"/>
                        </a:cubicBezTo>
                        <a:cubicBezTo>
                          <a:pt x="10566290" y="1752885"/>
                          <a:pt x="10515889" y="1955629"/>
                          <a:pt x="10542494" y="2082091"/>
                        </a:cubicBezTo>
                        <a:cubicBezTo>
                          <a:pt x="10569099" y="2208553"/>
                          <a:pt x="10538952" y="2439820"/>
                          <a:pt x="10542494" y="2539816"/>
                        </a:cubicBezTo>
                        <a:cubicBezTo>
                          <a:pt x="10546036" y="2639812"/>
                          <a:pt x="10513265" y="2836334"/>
                          <a:pt x="10542494" y="3098017"/>
                        </a:cubicBezTo>
                        <a:cubicBezTo>
                          <a:pt x="10571723" y="3359700"/>
                          <a:pt x="10511261" y="3488719"/>
                          <a:pt x="10542494" y="3756694"/>
                        </a:cubicBezTo>
                        <a:cubicBezTo>
                          <a:pt x="10573727" y="4024669"/>
                          <a:pt x="10491535" y="4172755"/>
                          <a:pt x="10542494" y="4415372"/>
                        </a:cubicBezTo>
                        <a:cubicBezTo>
                          <a:pt x="10593453" y="4657989"/>
                          <a:pt x="10517590" y="4721703"/>
                          <a:pt x="10542494" y="5023811"/>
                        </a:cubicBezTo>
                        <a:cubicBezTo>
                          <a:pt x="10204892" y="5104112"/>
                          <a:pt x="10128638" y="4944058"/>
                          <a:pt x="9745950" y="5023811"/>
                        </a:cubicBezTo>
                        <a:cubicBezTo>
                          <a:pt x="9363262" y="5103564"/>
                          <a:pt x="9213832" y="4974589"/>
                          <a:pt x="9054831" y="5023811"/>
                        </a:cubicBezTo>
                        <a:cubicBezTo>
                          <a:pt x="8895830" y="5073033"/>
                          <a:pt x="8829460" y="5009417"/>
                          <a:pt x="8679987" y="5023811"/>
                        </a:cubicBezTo>
                        <a:cubicBezTo>
                          <a:pt x="8530514" y="5038205"/>
                          <a:pt x="8417247" y="5013634"/>
                          <a:pt x="8305142" y="5023811"/>
                        </a:cubicBezTo>
                        <a:cubicBezTo>
                          <a:pt x="8193037" y="5033988"/>
                          <a:pt x="7762546" y="5008916"/>
                          <a:pt x="7614023" y="5023811"/>
                        </a:cubicBezTo>
                        <a:cubicBezTo>
                          <a:pt x="7465500" y="5038706"/>
                          <a:pt x="7285670" y="5012944"/>
                          <a:pt x="7133754" y="5023811"/>
                        </a:cubicBezTo>
                        <a:cubicBezTo>
                          <a:pt x="6981838" y="5034678"/>
                          <a:pt x="6908130" y="5022710"/>
                          <a:pt x="6758910" y="5023811"/>
                        </a:cubicBezTo>
                        <a:cubicBezTo>
                          <a:pt x="6609690" y="5024912"/>
                          <a:pt x="6323693" y="5005941"/>
                          <a:pt x="6173216" y="5023811"/>
                        </a:cubicBezTo>
                        <a:cubicBezTo>
                          <a:pt x="6022739" y="5041681"/>
                          <a:pt x="5973908" y="5002071"/>
                          <a:pt x="5903797" y="5023811"/>
                        </a:cubicBezTo>
                        <a:cubicBezTo>
                          <a:pt x="5833686" y="5045551"/>
                          <a:pt x="5744939" y="5022536"/>
                          <a:pt x="5634377" y="5023811"/>
                        </a:cubicBezTo>
                        <a:cubicBezTo>
                          <a:pt x="5523815" y="5025086"/>
                          <a:pt x="5278337" y="4989322"/>
                          <a:pt x="4943258" y="5023811"/>
                        </a:cubicBezTo>
                        <a:cubicBezTo>
                          <a:pt x="4608179" y="5058300"/>
                          <a:pt x="4484946" y="4971262"/>
                          <a:pt x="4252139" y="5023811"/>
                        </a:cubicBezTo>
                        <a:cubicBezTo>
                          <a:pt x="4019332" y="5076360"/>
                          <a:pt x="3945440" y="4987719"/>
                          <a:pt x="3666445" y="5023811"/>
                        </a:cubicBezTo>
                        <a:cubicBezTo>
                          <a:pt x="3387450" y="5059903"/>
                          <a:pt x="3430403" y="4990800"/>
                          <a:pt x="3291601" y="5023811"/>
                        </a:cubicBezTo>
                        <a:cubicBezTo>
                          <a:pt x="3152799" y="5056822"/>
                          <a:pt x="2961464" y="4970300"/>
                          <a:pt x="2811332" y="5023811"/>
                        </a:cubicBezTo>
                        <a:cubicBezTo>
                          <a:pt x="2661200" y="5077322"/>
                          <a:pt x="2552034" y="4979289"/>
                          <a:pt x="2436488" y="5023811"/>
                        </a:cubicBezTo>
                        <a:cubicBezTo>
                          <a:pt x="2320942" y="5068333"/>
                          <a:pt x="2149704" y="4991900"/>
                          <a:pt x="1956218" y="5023811"/>
                        </a:cubicBezTo>
                        <a:cubicBezTo>
                          <a:pt x="1762732" y="5055722"/>
                          <a:pt x="1634342" y="5014074"/>
                          <a:pt x="1370524" y="5023811"/>
                        </a:cubicBezTo>
                        <a:cubicBezTo>
                          <a:pt x="1106706" y="5033548"/>
                          <a:pt x="1062567" y="5023796"/>
                          <a:pt x="784830" y="5023811"/>
                        </a:cubicBezTo>
                        <a:cubicBezTo>
                          <a:pt x="507093" y="5023826"/>
                          <a:pt x="219104" y="4948423"/>
                          <a:pt x="0" y="5023811"/>
                        </a:cubicBezTo>
                        <a:cubicBezTo>
                          <a:pt x="-8063" y="4890074"/>
                          <a:pt x="39163" y="4622269"/>
                          <a:pt x="0" y="4465610"/>
                        </a:cubicBezTo>
                        <a:cubicBezTo>
                          <a:pt x="-39163" y="4308951"/>
                          <a:pt x="7341" y="3986722"/>
                          <a:pt x="0" y="3857170"/>
                        </a:cubicBezTo>
                        <a:cubicBezTo>
                          <a:pt x="-7341" y="3727618"/>
                          <a:pt x="50837" y="3420835"/>
                          <a:pt x="0" y="3198493"/>
                        </a:cubicBezTo>
                        <a:cubicBezTo>
                          <a:pt x="-50837" y="2976151"/>
                          <a:pt x="41605" y="2891774"/>
                          <a:pt x="0" y="2740768"/>
                        </a:cubicBezTo>
                        <a:cubicBezTo>
                          <a:pt x="-41605" y="2589762"/>
                          <a:pt x="3358" y="2469046"/>
                          <a:pt x="0" y="2283043"/>
                        </a:cubicBezTo>
                        <a:cubicBezTo>
                          <a:pt x="-3358" y="2097041"/>
                          <a:pt x="43057" y="2055967"/>
                          <a:pt x="0" y="1875556"/>
                        </a:cubicBezTo>
                        <a:cubicBezTo>
                          <a:pt x="-43057" y="1695145"/>
                          <a:pt x="45176" y="1518360"/>
                          <a:pt x="0" y="1417831"/>
                        </a:cubicBezTo>
                        <a:cubicBezTo>
                          <a:pt x="-45176" y="1317302"/>
                          <a:pt x="25577" y="1135051"/>
                          <a:pt x="0" y="859630"/>
                        </a:cubicBezTo>
                        <a:cubicBezTo>
                          <a:pt x="-25577" y="584209"/>
                          <a:pt x="44098" y="189895"/>
                          <a:pt x="0" y="0"/>
                        </a:cubicBezTo>
                        <a:close/>
                      </a:path>
                      <a:path w="10542494" h="5023811"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86646" y="216054"/>
                          <a:pt x="10507682" y="351397"/>
                          <a:pt x="10542494" y="507963"/>
                        </a:cubicBezTo>
                        <a:cubicBezTo>
                          <a:pt x="10577306" y="664529"/>
                          <a:pt x="10490468" y="767173"/>
                          <a:pt x="10542494" y="965688"/>
                        </a:cubicBezTo>
                        <a:cubicBezTo>
                          <a:pt x="10594520" y="1164204"/>
                          <a:pt x="10501273" y="1238553"/>
                          <a:pt x="10542494" y="1373175"/>
                        </a:cubicBezTo>
                        <a:cubicBezTo>
                          <a:pt x="10583715" y="1507797"/>
                          <a:pt x="10492334" y="1789868"/>
                          <a:pt x="10542494" y="1931376"/>
                        </a:cubicBezTo>
                        <a:cubicBezTo>
                          <a:pt x="10592654" y="2072884"/>
                          <a:pt x="10482172" y="2375659"/>
                          <a:pt x="10542494" y="2539816"/>
                        </a:cubicBezTo>
                        <a:cubicBezTo>
                          <a:pt x="10602816" y="2703973"/>
                          <a:pt x="10529244" y="2914163"/>
                          <a:pt x="10542494" y="3047779"/>
                        </a:cubicBezTo>
                        <a:cubicBezTo>
                          <a:pt x="10555744" y="3181395"/>
                          <a:pt x="10496419" y="3533324"/>
                          <a:pt x="10542494" y="3706456"/>
                        </a:cubicBezTo>
                        <a:cubicBezTo>
                          <a:pt x="10588569" y="3879588"/>
                          <a:pt x="10531774" y="3970185"/>
                          <a:pt x="10542494" y="4113943"/>
                        </a:cubicBezTo>
                        <a:cubicBezTo>
                          <a:pt x="10553214" y="4257701"/>
                          <a:pt x="10468330" y="4750456"/>
                          <a:pt x="10542494" y="5023811"/>
                        </a:cubicBezTo>
                        <a:cubicBezTo>
                          <a:pt x="10411775" y="5057358"/>
                          <a:pt x="10248396" y="4980339"/>
                          <a:pt x="10167650" y="5023811"/>
                        </a:cubicBezTo>
                        <a:cubicBezTo>
                          <a:pt x="10086904" y="5067283"/>
                          <a:pt x="9894341" y="5015252"/>
                          <a:pt x="9792806" y="5023811"/>
                        </a:cubicBezTo>
                        <a:cubicBezTo>
                          <a:pt x="9691271" y="5032370"/>
                          <a:pt x="9606882" y="5016663"/>
                          <a:pt x="9523386" y="5023811"/>
                        </a:cubicBezTo>
                        <a:cubicBezTo>
                          <a:pt x="9439890" y="5030959"/>
                          <a:pt x="9111161" y="5004805"/>
                          <a:pt x="8726842" y="5023811"/>
                        </a:cubicBezTo>
                        <a:cubicBezTo>
                          <a:pt x="8342523" y="5042817"/>
                          <a:pt x="8343383" y="5011100"/>
                          <a:pt x="8246573" y="5023811"/>
                        </a:cubicBezTo>
                        <a:cubicBezTo>
                          <a:pt x="8149763" y="5036522"/>
                          <a:pt x="7855507" y="4991011"/>
                          <a:pt x="7555454" y="5023811"/>
                        </a:cubicBezTo>
                        <a:cubicBezTo>
                          <a:pt x="7255401" y="5056611"/>
                          <a:pt x="7157033" y="4943299"/>
                          <a:pt x="6758910" y="5023811"/>
                        </a:cubicBezTo>
                        <a:cubicBezTo>
                          <a:pt x="6360787" y="5104323"/>
                          <a:pt x="6566631" y="4991986"/>
                          <a:pt x="6489491" y="5023811"/>
                        </a:cubicBezTo>
                        <a:cubicBezTo>
                          <a:pt x="6412351" y="5055636"/>
                          <a:pt x="6189122" y="4955184"/>
                          <a:pt x="5903797" y="5023811"/>
                        </a:cubicBezTo>
                        <a:cubicBezTo>
                          <a:pt x="5618472" y="5092438"/>
                          <a:pt x="5420766" y="4945065"/>
                          <a:pt x="5212678" y="5023811"/>
                        </a:cubicBezTo>
                        <a:cubicBezTo>
                          <a:pt x="5004590" y="5102557"/>
                          <a:pt x="4682057" y="5006025"/>
                          <a:pt x="4521559" y="5023811"/>
                        </a:cubicBezTo>
                        <a:cubicBezTo>
                          <a:pt x="4361061" y="5041597"/>
                          <a:pt x="4301784" y="4995184"/>
                          <a:pt x="4146714" y="5023811"/>
                        </a:cubicBezTo>
                        <a:cubicBezTo>
                          <a:pt x="3991644" y="5052438"/>
                          <a:pt x="3727450" y="5012580"/>
                          <a:pt x="3561020" y="5023811"/>
                        </a:cubicBezTo>
                        <a:cubicBezTo>
                          <a:pt x="3394590" y="5035042"/>
                          <a:pt x="3335182" y="5003414"/>
                          <a:pt x="3186176" y="5023811"/>
                        </a:cubicBezTo>
                        <a:cubicBezTo>
                          <a:pt x="3037170" y="5044208"/>
                          <a:pt x="2759254" y="4996524"/>
                          <a:pt x="2600482" y="5023811"/>
                        </a:cubicBezTo>
                        <a:cubicBezTo>
                          <a:pt x="2441710" y="5051098"/>
                          <a:pt x="2173813" y="5000920"/>
                          <a:pt x="1909363" y="5023811"/>
                        </a:cubicBezTo>
                        <a:cubicBezTo>
                          <a:pt x="1644913" y="5046702"/>
                          <a:pt x="1609762" y="4985871"/>
                          <a:pt x="1323669" y="5023811"/>
                        </a:cubicBezTo>
                        <a:cubicBezTo>
                          <a:pt x="1037576" y="5061751"/>
                          <a:pt x="879343" y="4959166"/>
                          <a:pt x="527125" y="5023811"/>
                        </a:cubicBezTo>
                        <a:cubicBezTo>
                          <a:pt x="174907" y="5088456"/>
                          <a:pt x="108539" y="4988553"/>
                          <a:pt x="0" y="5023811"/>
                        </a:cubicBezTo>
                        <a:cubicBezTo>
                          <a:pt x="-37899" y="4857842"/>
                          <a:pt x="25262" y="4623335"/>
                          <a:pt x="0" y="4365134"/>
                        </a:cubicBezTo>
                        <a:cubicBezTo>
                          <a:pt x="-25262" y="4106933"/>
                          <a:pt x="64168" y="3998278"/>
                          <a:pt x="0" y="3806932"/>
                        </a:cubicBezTo>
                        <a:cubicBezTo>
                          <a:pt x="-64168" y="3615586"/>
                          <a:pt x="49411" y="3523302"/>
                          <a:pt x="0" y="3298969"/>
                        </a:cubicBezTo>
                        <a:cubicBezTo>
                          <a:pt x="-49411" y="3074636"/>
                          <a:pt x="48130" y="2942888"/>
                          <a:pt x="0" y="2640292"/>
                        </a:cubicBezTo>
                        <a:cubicBezTo>
                          <a:pt x="-48130" y="2337696"/>
                          <a:pt x="19403" y="2416478"/>
                          <a:pt x="0" y="2232805"/>
                        </a:cubicBezTo>
                        <a:cubicBezTo>
                          <a:pt x="-19403" y="2049132"/>
                          <a:pt x="35104" y="1965581"/>
                          <a:pt x="0" y="1825318"/>
                        </a:cubicBezTo>
                        <a:cubicBezTo>
                          <a:pt x="-35104" y="1685055"/>
                          <a:pt x="23765" y="1529586"/>
                          <a:pt x="0" y="1267117"/>
                        </a:cubicBezTo>
                        <a:cubicBezTo>
                          <a:pt x="-23765" y="1004648"/>
                          <a:pt x="40879" y="853208"/>
                          <a:pt x="0" y="608439"/>
                        </a:cubicBezTo>
                        <a:cubicBezTo>
                          <a:pt x="-40879" y="363670"/>
                          <a:pt x="49214" y="214131"/>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rPr>
              <a:t>Bài</a:t>
            </a: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 </a:t>
            </a:r>
            <a:r>
              <a:rPr lang="vi-VN" sz="4400" dirty="0">
                <a:ln>
                  <a:solidFill>
                    <a:prstClr val="black"/>
                  </a:solidFill>
                </a:ln>
                <a:solidFill>
                  <a:srgbClr val="3C8F7D"/>
                </a:solidFill>
                <a:latin typeface="UTM Cookies" panose="02040603050506020204" pitchFamily="18"/>
              </a:rPr>
              <a:t>4</a:t>
            </a: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 </a:t>
            </a:r>
            <a:r>
              <a:rPr lang="vi-VN" sz="44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 em: Đặt một dấu cộng vào giữa các chữ số để được phép tính đúng.</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050" name="Picture 2" descr="https://img.loigiaihay.com/picture/2023/0331/20_8.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05" b="89831" l="0" r="89876">
                        <a14:backgroundMark x1="888" y1="67797" x2="888" y2="6779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50507" r="28917"/>
          <a:stretch/>
        </p:blipFill>
        <p:spPr bwMode="auto">
          <a:xfrm>
            <a:off x="850153" y="3035435"/>
            <a:ext cx="742632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g.loigiaihay.com/picture/2023/0331/20_8.PN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695" b="97175" l="77798" r="99822">
                        <a14:foregroundMark x1="86146" y1="17514" x2="86146" y2="17514"/>
                        <a14:foregroundMark x1="89165" y1="21469" x2="89165" y2="21469"/>
                        <a14:foregroundMark x1="86146" y1="16949" x2="86146" y2="16949"/>
                        <a14:foregroundMark x1="89520" y1="28814" x2="89520" y2="28814"/>
                        <a14:foregroundMark x1="88455" y1="20339" x2="88455" y2="20339"/>
                        <a14:foregroundMark x1="88099" y1="46893" x2="88099" y2="46893"/>
                        <a14:foregroundMark x1="86323" y1="46328" x2="86323" y2="46328"/>
                        <a14:foregroundMark x1="83837" y1="49153" x2="83837" y2="49153"/>
                        <a14:foregroundMark x1="85080" y1="50847" x2="85080" y2="50847"/>
                        <a14:foregroundMark x1="89520" y1="51412" x2="89520" y2="5141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75725"/>
          <a:stretch/>
        </p:blipFill>
        <p:spPr bwMode="auto">
          <a:xfrm>
            <a:off x="7658100" y="2117376"/>
            <a:ext cx="3329892" cy="431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342900" y="1671473"/>
            <a:ext cx="11645900" cy="4564227"/>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Picture 4" descr="https://img.loigiaihay.com/picture/2023/0331/20_8.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5" b="97175" l="77798" r="99822">
                        <a14:foregroundMark x1="86146" y1="17514" x2="86146" y2="17514"/>
                        <a14:foregroundMark x1="89165" y1="21469" x2="89165" y2="21469"/>
                        <a14:foregroundMark x1="86146" y1="16949" x2="86146" y2="16949"/>
                        <a14:foregroundMark x1="89520" y1="28814" x2="89520" y2="28814"/>
                        <a14:foregroundMark x1="88455" y1="20339" x2="88455" y2="20339"/>
                        <a14:foregroundMark x1="88099" y1="46893" x2="88099" y2="46893"/>
                        <a14:foregroundMark x1="86323" y1="46328" x2="86323" y2="46328"/>
                        <a14:foregroundMark x1="83837" y1="49153" x2="83837" y2="49153"/>
                        <a14:foregroundMark x1="85080" y1="50847" x2="85080" y2="50847"/>
                        <a14:foregroundMark x1="89520" y1="51412" x2="89520" y2="5141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75725"/>
          <a:stretch/>
        </p:blipFill>
        <p:spPr bwMode="auto">
          <a:xfrm>
            <a:off x="9118600" y="1923081"/>
            <a:ext cx="3329892" cy="4312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800" y="3479225"/>
            <a:ext cx="10909300" cy="1200329"/>
          </a:xfrm>
          <a:prstGeom prst="rect">
            <a:avLst/>
          </a:prstGeom>
          <a:noFill/>
        </p:spPr>
        <p:txBody>
          <a:bodyPr wrap="square" rtlCol="0">
            <a:spAutoFit/>
          </a:bodyPr>
          <a:lstStyle/>
          <a:p>
            <a:r>
              <a:rPr lang="vi-VN" sz="7200" dirty="0">
                <a:solidFill>
                  <a:srgbClr val="C00000"/>
                </a:solidFill>
                <a:latin typeface="#9Slide03 Arima Madurai ExtraBo" panose="00000900000000000000" pitchFamily="2" charset="0"/>
                <a:cs typeface="#9Slide03 Arima Madurai ExtraBo" panose="00000900000000000000" pitchFamily="2" charset="0"/>
              </a:rPr>
              <a:t>9 268 + 1 129 = 10 397</a:t>
            </a:r>
            <a:endParaRPr lang="en-US" sz="7200" dirty="0">
              <a:solidFill>
                <a:srgbClr val="C00000"/>
              </a:solidFill>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13893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Vector củi gỗ, bào gỗ, tấm gỗ - Free.Vector6.com">
            <a:hlinkClick r:id="rId4" action="ppaction://hlinksldjump"/>
            <a:extLst>
              <a:ext uri="{FF2B5EF4-FFF2-40B4-BE49-F238E27FC236}">
                <a16:creationId xmlns:a16="http://schemas.microsoft.com/office/drawing/2014/main" id="{3847C684-767F-FA4B-A574-2CBFE8D683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045" b="44089" l="52396" r="93291">
                        <a14:foregroundMark x1="56070" y1="39936" x2="56070" y2="39936"/>
                        <a14:foregroundMark x1="52396" y1="41534" x2="52396" y2="41534"/>
                      </a14:backgroundRemoval>
                    </a14:imgEffect>
                  </a14:imgLayer>
                </a14:imgProps>
              </a:ext>
              <a:ext uri="{28A0092B-C50C-407E-A947-70E740481C1C}">
                <a14:useLocalDpi xmlns:a14="http://schemas.microsoft.com/office/drawing/2010/main" val="0"/>
              </a:ext>
            </a:extLst>
          </a:blip>
          <a:srcRect l="52353" t="19608" r="1896" b="52941"/>
          <a:stretch/>
        </p:blipFill>
        <p:spPr bwMode="auto">
          <a:xfrm>
            <a:off x="7749374" y="4691341"/>
            <a:ext cx="2271059" cy="1362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 action="ppaction://hlinkshowjump?jump=nextslide"/>
            <a:extLst>
              <a:ext uri="{FF2B5EF4-FFF2-40B4-BE49-F238E27FC236}">
                <a16:creationId xmlns:a16="http://schemas.microsoft.com/office/drawing/2014/main" id="{328C5713-DBD3-494E-B1FA-165A9D6C791C}"/>
              </a:ext>
            </a:extLst>
          </p:cNvPr>
          <p:cNvPicPr>
            <a:picLocks noChangeAspect="1"/>
          </p:cNvPicPr>
          <p:nvPr/>
        </p:nvPicPr>
        <p:blipFill>
          <a:blip r:embed="rId7"/>
          <a:stretch>
            <a:fillRect/>
          </a:stretch>
        </p:blipFill>
        <p:spPr>
          <a:xfrm rot="2560365" flipH="1">
            <a:off x="855875" y="3445296"/>
            <a:ext cx="3321837" cy="3321837"/>
          </a:xfrm>
          <a:prstGeom prst="rect">
            <a:avLst/>
          </a:prstGeom>
        </p:spPr>
      </p:pic>
      <p:pic>
        <p:nvPicPr>
          <p:cNvPr id="7" name="Picture 6">
            <a:hlinkClick r:id="rId8" action="ppaction://hlinksldjump"/>
            <a:extLst>
              <a:ext uri="{FF2B5EF4-FFF2-40B4-BE49-F238E27FC236}">
                <a16:creationId xmlns:a16="http://schemas.microsoft.com/office/drawing/2014/main" id="{01BCF2E9-8D82-6D4C-97F4-D1630089EC72}"/>
              </a:ext>
            </a:extLst>
          </p:cNvPr>
          <p:cNvPicPr>
            <a:picLocks noChangeAspect="1"/>
          </p:cNvPicPr>
          <p:nvPr/>
        </p:nvPicPr>
        <p:blipFill>
          <a:blip r:embed="rId9"/>
          <a:stretch>
            <a:fillRect/>
          </a:stretch>
        </p:blipFill>
        <p:spPr>
          <a:xfrm>
            <a:off x="4190991" y="3009899"/>
            <a:ext cx="3362884" cy="3362884"/>
          </a:xfrm>
          <a:prstGeom prst="rect">
            <a:avLst/>
          </a:prstGeom>
        </p:spPr>
      </p:pic>
      <p:pic>
        <p:nvPicPr>
          <p:cNvPr id="1030" name="a" descr="Potato chips bag Royalty Free Vector Image - VectorStock">
            <a:hlinkClick r:id="rId10" action="ppaction://hlinksldjump"/>
            <a:extLst>
              <a:ext uri="{FF2B5EF4-FFF2-40B4-BE49-F238E27FC236}">
                <a16:creationId xmlns:a16="http://schemas.microsoft.com/office/drawing/2014/main" id="{A7C1FCB1-C1F9-564F-A743-F57D7708D2F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10215932" y="4691341"/>
            <a:ext cx="1657004" cy="18104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13" action="ppaction://hlinksldjump"/>
          </p:cNvPr>
          <p:cNvSpPr/>
          <p:nvPr/>
        </p:nvSpPr>
        <p:spPr>
          <a:xfrm>
            <a:off x="1586396" y="741640"/>
            <a:ext cx="9458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prstClr val="black"/>
                  </a:solidFill>
                </a:ln>
                <a:solidFill>
                  <a:srgbClr val="FFC000"/>
                </a:solidFill>
                <a:effectLst>
                  <a:outerShdw blurRad="38100" dist="19050" dir="2700000" algn="tl" rotWithShape="0">
                    <a:prstClr val="black">
                      <a:alpha val="40000"/>
                    </a:prstClr>
                  </a:outerShdw>
                </a:effectLst>
                <a:uLnTx/>
                <a:uFillTx/>
                <a:latin typeface="UTM Azuki" panose="02040603050506020204" pitchFamily="18" charset="0"/>
                <a:ea typeface="+mn-ea"/>
                <a:cs typeface="+mn-cs"/>
              </a:rPr>
              <a:t>VUI ĐỐT LỬA TRẠI</a:t>
            </a:r>
          </a:p>
        </p:txBody>
      </p:sp>
    </p:spTree>
    <p:extLst>
      <p:ext uri="{BB962C8B-B14F-4D97-AF65-F5344CB8AC3E}">
        <p14:creationId xmlns:p14="http://schemas.microsoft.com/office/powerpoint/2010/main" val="233547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0"/>
                                        </p:tgtEl>
                                        <p:attrNameLst>
                                          <p:attrName>r</p:attrName>
                                        </p:attrNameLst>
                                      </p:cBhvr>
                                    </p:animRot>
                                    <p:animRot by="-240000">
                                      <p:cBhvr>
                                        <p:cTn id="13" dur="200" fill="hold">
                                          <p:stCondLst>
                                            <p:cond delay="200"/>
                                          </p:stCondLst>
                                        </p:cTn>
                                        <p:tgtEl>
                                          <p:spTgt spid="1030"/>
                                        </p:tgtEl>
                                        <p:attrNameLst>
                                          <p:attrName>r</p:attrName>
                                        </p:attrNameLst>
                                      </p:cBhvr>
                                    </p:animRot>
                                    <p:animRot by="240000">
                                      <p:cBhvr>
                                        <p:cTn id="14" dur="200" fill="hold">
                                          <p:stCondLst>
                                            <p:cond delay="400"/>
                                          </p:stCondLst>
                                        </p:cTn>
                                        <p:tgtEl>
                                          <p:spTgt spid="1030"/>
                                        </p:tgtEl>
                                        <p:attrNameLst>
                                          <p:attrName>r</p:attrName>
                                        </p:attrNameLst>
                                      </p:cBhvr>
                                    </p:animRot>
                                    <p:animRot by="-240000">
                                      <p:cBhvr>
                                        <p:cTn id="15" dur="200" fill="hold">
                                          <p:stCondLst>
                                            <p:cond delay="600"/>
                                          </p:stCondLst>
                                        </p:cTn>
                                        <p:tgtEl>
                                          <p:spTgt spid="1030"/>
                                        </p:tgtEl>
                                        <p:attrNameLst>
                                          <p:attrName>r</p:attrName>
                                        </p:attrNameLst>
                                      </p:cBhvr>
                                    </p:animRot>
                                    <p:animRot by="120000">
                                      <p:cBhvr>
                                        <p:cTn id="16" dur="200" fill="hold">
                                          <p:stCondLst>
                                            <p:cond delay="800"/>
                                          </p:stCondLst>
                                        </p:cTn>
                                        <p:tgtEl>
                                          <p:spTgt spid="10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clickEffect">
                                  <p:stCondLst>
                                    <p:cond delay="0"/>
                                  </p:stCondLst>
                                  <p:childTnLst>
                                    <p:anim calcmode="lin" valueType="num">
                                      <p:cBhvr additive="base">
                                        <p:cTn id="33" dur="500"/>
                                        <p:tgtEl>
                                          <p:spTgt spid="7"/>
                                        </p:tgtEl>
                                        <p:attrNameLst>
                                          <p:attrName>ppt_y</p:attrName>
                                        </p:attrNameLst>
                                      </p:cBhvr>
                                      <p:tavLst>
                                        <p:tav tm="0">
                                          <p:val>
                                            <p:strVal val="#ppt_y"/>
                                          </p:val>
                                        </p:tav>
                                        <p:tav tm="100000">
                                          <p:val>
                                            <p:strVal val="#ppt_y+#ppt_h*1.125000"/>
                                          </p:val>
                                        </p:tav>
                                      </p:tavLst>
                                    </p:anim>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103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30"/>
                                        </p:tgtEl>
                                      </p:cBhvr>
                                    </p:animEffect>
                                    <p:set>
                                      <p:cBhvr>
                                        <p:cTn id="41"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Vector củi gỗ, bào gỗ, tấm gỗ - Free.Vector6.com">
            <a:hlinkClick r:id="rId4" action="ppaction://hlinksldjump"/>
            <a:extLst>
              <a:ext uri="{FF2B5EF4-FFF2-40B4-BE49-F238E27FC236}">
                <a16:creationId xmlns:a16="http://schemas.microsoft.com/office/drawing/2014/main" id="{3847C684-767F-FA4B-A574-2CBFE8D683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045" b="44089" l="52396" r="93291">
                        <a14:foregroundMark x1="56070" y1="39936" x2="56070" y2="39936"/>
                        <a14:foregroundMark x1="52396" y1="41534" x2="52396" y2="41534"/>
                      </a14:backgroundRemoval>
                    </a14:imgEffect>
                  </a14:imgLayer>
                </a14:imgProps>
              </a:ext>
              <a:ext uri="{28A0092B-C50C-407E-A947-70E740481C1C}">
                <a14:useLocalDpi xmlns:a14="http://schemas.microsoft.com/office/drawing/2010/main" val="0"/>
              </a:ext>
            </a:extLst>
          </a:blip>
          <a:srcRect l="52353" t="19608" r="1896" b="52941"/>
          <a:stretch/>
        </p:blipFill>
        <p:spPr bwMode="auto">
          <a:xfrm>
            <a:off x="7749374" y="4691341"/>
            <a:ext cx="2271059" cy="1362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 action="ppaction://hlinkshowjump?jump=nextslide"/>
            <a:extLst>
              <a:ext uri="{FF2B5EF4-FFF2-40B4-BE49-F238E27FC236}">
                <a16:creationId xmlns:a16="http://schemas.microsoft.com/office/drawing/2014/main" id="{328C5713-DBD3-494E-B1FA-165A9D6C791C}"/>
              </a:ext>
            </a:extLst>
          </p:cNvPr>
          <p:cNvPicPr>
            <a:picLocks noChangeAspect="1"/>
          </p:cNvPicPr>
          <p:nvPr/>
        </p:nvPicPr>
        <p:blipFill>
          <a:blip r:embed="rId7"/>
          <a:stretch>
            <a:fillRect/>
          </a:stretch>
        </p:blipFill>
        <p:spPr>
          <a:xfrm rot="2560365" flipH="1">
            <a:off x="855875" y="3445296"/>
            <a:ext cx="3321837" cy="3321837"/>
          </a:xfrm>
          <a:prstGeom prst="rect">
            <a:avLst/>
          </a:prstGeom>
        </p:spPr>
      </p:pic>
      <p:pic>
        <p:nvPicPr>
          <p:cNvPr id="7" name="Picture 6">
            <a:hlinkClick r:id="rId8" action="ppaction://hlinksldjump"/>
            <a:extLst>
              <a:ext uri="{FF2B5EF4-FFF2-40B4-BE49-F238E27FC236}">
                <a16:creationId xmlns:a16="http://schemas.microsoft.com/office/drawing/2014/main" id="{01BCF2E9-8D82-6D4C-97F4-D1630089EC72}"/>
              </a:ext>
            </a:extLst>
          </p:cNvPr>
          <p:cNvPicPr>
            <a:picLocks noChangeAspect="1"/>
          </p:cNvPicPr>
          <p:nvPr/>
        </p:nvPicPr>
        <p:blipFill>
          <a:blip r:embed="rId9"/>
          <a:stretch>
            <a:fillRect/>
          </a:stretch>
        </p:blipFill>
        <p:spPr>
          <a:xfrm>
            <a:off x="4190991" y="3009899"/>
            <a:ext cx="3362884" cy="3362884"/>
          </a:xfrm>
          <a:prstGeom prst="rect">
            <a:avLst/>
          </a:prstGeom>
        </p:spPr>
      </p:pic>
      <p:pic>
        <p:nvPicPr>
          <p:cNvPr id="1030" name="a" descr="Potato chips bag Royalty Free Vector Image - VectorStock">
            <a:hlinkClick r:id="rId10" action="ppaction://hlinksldjump"/>
            <a:extLst>
              <a:ext uri="{FF2B5EF4-FFF2-40B4-BE49-F238E27FC236}">
                <a16:creationId xmlns:a16="http://schemas.microsoft.com/office/drawing/2014/main" id="{A7C1FCB1-C1F9-564F-A743-F57D7708D2F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10215932" y="4691341"/>
            <a:ext cx="1657004" cy="1810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17578"/>
            <a:ext cx="12509088" cy="2593921"/>
          </a:xfrm>
          <a:prstGeom prst="rect">
            <a:avLst/>
          </a:prstGeom>
        </p:spPr>
      </p:pic>
    </p:spTree>
    <p:extLst>
      <p:ext uri="{BB962C8B-B14F-4D97-AF65-F5344CB8AC3E}">
        <p14:creationId xmlns:p14="http://schemas.microsoft.com/office/powerpoint/2010/main" val="22010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0"/>
                                        </p:tgtEl>
                                        <p:attrNameLst>
                                          <p:attrName>r</p:attrName>
                                        </p:attrNameLst>
                                      </p:cBhvr>
                                    </p:animRot>
                                    <p:animRot by="-240000">
                                      <p:cBhvr>
                                        <p:cTn id="13" dur="200" fill="hold">
                                          <p:stCondLst>
                                            <p:cond delay="200"/>
                                          </p:stCondLst>
                                        </p:cTn>
                                        <p:tgtEl>
                                          <p:spTgt spid="1030"/>
                                        </p:tgtEl>
                                        <p:attrNameLst>
                                          <p:attrName>r</p:attrName>
                                        </p:attrNameLst>
                                      </p:cBhvr>
                                    </p:animRot>
                                    <p:animRot by="240000">
                                      <p:cBhvr>
                                        <p:cTn id="14" dur="200" fill="hold">
                                          <p:stCondLst>
                                            <p:cond delay="400"/>
                                          </p:stCondLst>
                                        </p:cTn>
                                        <p:tgtEl>
                                          <p:spTgt spid="1030"/>
                                        </p:tgtEl>
                                        <p:attrNameLst>
                                          <p:attrName>r</p:attrName>
                                        </p:attrNameLst>
                                      </p:cBhvr>
                                    </p:animRot>
                                    <p:animRot by="-240000">
                                      <p:cBhvr>
                                        <p:cTn id="15" dur="200" fill="hold">
                                          <p:stCondLst>
                                            <p:cond delay="600"/>
                                          </p:stCondLst>
                                        </p:cTn>
                                        <p:tgtEl>
                                          <p:spTgt spid="1030"/>
                                        </p:tgtEl>
                                        <p:attrNameLst>
                                          <p:attrName>r</p:attrName>
                                        </p:attrNameLst>
                                      </p:cBhvr>
                                    </p:animRot>
                                    <p:animRot by="120000">
                                      <p:cBhvr>
                                        <p:cTn id="16" dur="200" fill="hold">
                                          <p:stCondLst>
                                            <p:cond delay="800"/>
                                          </p:stCondLst>
                                        </p:cTn>
                                        <p:tgtEl>
                                          <p:spTgt spid="10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clickEffect">
                                  <p:stCondLst>
                                    <p:cond delay="0"/>
                                  </p:stCondLst>
                                  <p:childTnLst>
                                    <p:anim calcmode="lin" valueType="num">
                                      <p:cBhvr additive="base">
                                        <p:cTn id="33" dur="500"/>
                                        <p:tgtEl>
                                          <p:spTgt spid="7"/>
                                        </p:tgtEl>
                                        <p:attrNameLst>
                                          <p:attrName>ppt_y</p:attrName>
                                        </p:attrNameLst>
                                      </p:cBhvr>
                                      <p:tavLst>
                                        <p:tav tm="0">
                                          <p:val>
                                            <p:strVal val="#ppt_y"/>
                                          </p:val>
                                        </p:tav>
                                        <p:tav tm="100000">
                                          <p:val>
                                            <p:strVal val="#ppt_y+#ppt_h*1.125000"/>
                                          </p:val>
                                        </p:tav>
                                      </p:tavLst>
                                    </p:anim>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103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30"/>
                                        </p:tgtEl>
                                      </p:cBhvr>
                                    </p:animEffect>
                                    <p:set>
                                      <p:cBhvr>
                                        <p:cTn id="41"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11848E-7109-C843-9D95-83693CD70F39}"/>
              </a:ext>
            </a:extLst>
          </p:cNvPr>
          <p:cNvGrpSpPr/>
          <p:nvPr/>
        </p:nvGrpSpPr>
        <p:grpSpPr>
          <a:xfrm>
            <a:off x="1694331" y="2183512"/>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p:grpSp>
        <p:nvGrpSpPr>
          <p:cNvPr id="8" name="Group 7">
            <a:extLst>
              <a:ext uri="{FF2B5EF4-FFF2-40B4-BE49-F238E27FC236}">
                <a16:creationId xmlns:a16="http://schemas.microsoft.com/office/drawing/2014/main"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400 000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id="{053F1CAF-0E88-7943-93C0-E8B5F3722F5F}"/>
              </a:ext>
            </a:extLst>
          </p:cNvPr>
          <p:cNvGrpSpPr/>
          <p:nvPr/>
        </p:nvGrpSpPr>
        <p:grpSpPr>
          <a:xfrm>
            <a:off x="1694331" y="4238504"/>
            <a:ext cx="3729317" cy="1818387"/>
            <a:chOff x="1201271" y="2183512"/>
            <a:chExt cx="3729317" cy="1818387"/>
          </a:xfrm>
        </p:grpSpPr>
        <p:sp>
          <p:nvSpPr>
            <p:cNvPr id="12" name="Rounded Rectangle 11">
              <a:extLst>
                <a:ext uri="{FF2B5EF4-FFF2-40B4-BE49-F238E27FC236}">
                  <a16:creationId xmlns:a16="http://schemas.microsoft.com/office/drawing/2014/main"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solidFill>
                    <a:prstClr val="black"/>
                  </a:solidFill>
                  <a:latin typeface="Arial" panose="020B0604020202020204" pitchFamily="34" charset="0"/>
                  <a:cs typeface="Arial" panose="020B0604020202020204" pitchFamily="34" charset="0"/>
                </a:rPr>
                <a:t>100 000</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ardrop 12">
              <a:extLst>
                <a:ext uri="{FF2B5EF4-FFF2-40B4-BE49-F238E27FC236}">
                  <a16:creationId xmlns:a16="http://schemas.microsoft.com/office/drawing/2014/main"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p:grpSp>
        <p:nvGrpSpPr>
          <p:cNvPr id="14" name="Group 13">
            <a:extLst>
              <a:ext uri="{FF2B5EF4-FFF2-40B4-BE49-F238E27FC236}">
                <a16:creationId xmlns:a16="http://schemas.microsoft.com/office/drawing/2014/main" id="{5A79947F-629A-644D-90C4-2B112DB79932}"/>
              </a:ext>
            </a:extLst>
          </p:cNvPr>
          <p:cNvGrpSpPr/>
          <p:nvPr/>
        </p:nvGrpSpPr>
        <p:grpSpPr>
          <a:xfrm>
            <a:off x="6096000" y="4238504"/>
            <a:ext cx="3729317" cy="1818387"/>
            <a:chOff x="1201271" y="2183512"/>
            <a:chExt cx="3729317" cy="1818387"/>
          </a:xfrm>
        </p:grpSpPr>
        <p:sp>
          <p:nvSpPr>
            <p:cNvPr id="15" name="Rounded Rectangle 14">
              <a:extLst>
                <a:ext uri="{FF2B5EF4-FFF2-40B4-BE49-F238E27FC236}">
                  <a16:creationId xmlns:a16="http://schemas.microsoft.com/office/drawing/2014/main"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300 000</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ardrop 15">
              <a:extLst>
                <a:ext uri="{FF2B5EF4-FFF2-40B4-BE49-F238E27FC236}">
                  <a16:creationId xmlns:a16="http://schemas.microsoft.com/office/drawing/2014/main"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1A6E05E-5DC5-2546-8D7E-C18EBC8E95AC}"/>
                  </a:ext>
                </a:extLst>
              </p:cNvPr>
              <p:cNvSpPr/>
              <p:nvPr/>
            </p:nvSpPr>
            <p:spPr>
              <a:xfrm>
                <a:off x="76200" y="414777"/>
                <a:ext cx="12039600"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76200" y="414777"/>
                <a:ext cx="12039600" cy="1272989"/>
              </a:xfrm>
              <a:prstGeom prst="roundRect">
                <a:avLst/>
              </a:prstGeom>
              <a:blipFill>
                <a:blip r:embed="rId8"/>
                <a:stretch>
                  <a:fillRect l="-1161"/>
                </a:stretch>
              </a:blipFill>
              <a:ln w="38100">
                <a:solidFill>
                  <a:schemeClr val="tx1"/>
                </a:solidFill>
              </a:ln>
            </p:spPr>
            <p:txBody>
              <a:bodyPr/>
              <a:lstStyle/>
              <a:p>
                <a:r>
                  <a:rPr lang="en-US">
                    <a:noFill/>
                  </a:rPr>
                  <a:t> </a:t>
                </a:r>
              </a:p>
            </p:txBody>
          </p:sp>
        </mc:Fallback>
      </mc:AlternateContent>
      <p:pic>
        <p:nvPicPr>
          <p:cNvPr id="18" name="Picture 17">
            <a:hlinkClick r:id="" action="ppaction://hlinkshowjump?jump=nextslide"/>
            <a:extLst>
              <a:ext uri="{FF2B5EF4-FFF2-40B4-BE49-F238E27FC236}">
                <a16:creationId xmlns:a16="http://schemas.microsoft.com/office/drawing/2014/main" id="{FE9492AA-DB9D-5444-834B-FA59EE98B055}"/>
              </a:ext>
            </a:extLst>
          </p:cNvPr>
          <p:cNvPicPr>
            <a:picLocks noChangeAspect="1"/>
          </p:cNvPicPr>
          <p:nvPr/>
        </p:nvPicPr>
        <p:blipFill>
          <a:blip r:embed="rId9"/>
          <a:stretch>
            <a:fillRect/>
          </a:stretch>
        </p:blipFill>
        <p:spPr>
          <a:xfrm rot="2560365" flipH="1">
            <a:off x="8164397" y="2869550"/>
            <a:ext cx="3321837" cy="3321837"/>
          </a:xfrm>
          <a:prstGeom prst="rect">
            <a:avLst/>
          </a:prstGeom>
        </p:spPr>
      </p:pic>
      <p:pic>
        <p:nvPicPr>
          <p:cNvPr id="20" name="Picture 19">
            <a:extLst>
              <a:ext uri="{FF2B5EF4-FFF2-40B4-BE49-F238E27FC236}">
                <a16:creationId xmlns:a16="http://schemas.microsoft.com/office/drawing/2014/main" id="{97B24960-8C9A-0746-8CA5-F213686219A0}"/>
              </a:ext>
            </a:extLst>
          </p:cNvPr>
          <p:cNvPicPr>
            <a:picLocks noChangeAspect="1"/>
          </p:cNvPicPr>
          <p:nvPr/>
        </p:nvPicPr>
        <p:blipFill>
          <a:blip r:embed="rId10"/>
          <a:stretch>
            <a:fillRect/>
          </a:stretch>
        </p:blipFill>
        <p:spPr>
          <a:xfrm>
            <a:off x="4097318" y="1991808"/>
            <a:ext cx="1942654" cy="1942654"/>
          </a:xfrm>
          <a:prstGeom prst="rect">
            <a:avLst/>
          </a:prstGeom>
        </p:spPr>
      </p:pic>
      <p:pic>
        <p:nvPicPr>
          <p:cNvPr id="21" name="Picture 20">
            <a:hlinkClick r:id="rId11" action="ppaction://hlinksldjump"/>
            <a:extLst>
              <a:ext uri="{FF2B5EF4-FFF2-40B4-BE49-F238E27FC236}">
                <a16:creationId xmlns:a16="http://schemas.microsoft.com/office/drawing/2014/main" id="{8D66F3F4-1065-844D-A044-4B087E5EBF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id="{2D4E2C2F-BB86-FE47-ADDF-42320C6679CB}"/>
              </a:ext>
            </a:extLst>
          </p:cNvPr>
          <p:cNvPicPr>
            <a:picLocks noChangeAspect="1"/>
          </p:cNvPicPr>
          <p:nvPr/>
        </p:nvPicPr>
        <p:blipFill>
          <a:blip r:embed="rId10"/>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id="{9BD7B8C4-5906-574C-B4AE-564533C4F6AF}"/>
              </a:ext>
            </a:extLst>
          </p:cNvPr>
          <p:cNvPicPr>
            <a:picLocks noChangeAspect="1"/>
          </p:cNvPicPr>
          <p:nvPr/>
        </p:nvPicPr>
        <p:blipFill>
          <a:blip r:embed="rId10"/>
          <a:stretch>
            <a:fillRect/>
          </a:stretch>
        </p:blipFill>
        <p:spPr>
          <a:xfrm>
            <a:off x="4082854" y="4350842"/>
            <a:ext cx="1942654" cy="1942654"/>
          </a:xfrm>
          <a:prstGeom prst="rect">
            <a:avLst/>
          </a:prstGeom>
        </p:spPr>
      </p:pic>
    </p:spTree>
    <p:extLst>
      <p:ext uri="{BB962C8B-B14F-4D97-AF65-F5344CB8AC3E}">
        <p14:creationId xmlns:p14="http://schemas.microsoft.com/office/powerpoint/2010/main" val="437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11848E-7109-C843-9D95-83693CD70F39}"/>
              </a:ext>
            </a:extLst>
          </p:cNvPr>
          <p:cNvGrpSpPr/>
          <p:nvPr/>
        </p:nvGrpSpPr>
        <p:grpSpPr>
          <a:xfrm>
            <a:off x="1694331" y="2183512"/>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6000" b="0" i="1" u="none" strike="noStrike" kern="1200" cap="none" spc="0" normalizeH="0" baseline="0" noProof="0" smtClean="0">
                            <a:ln>
                              <a:noFill/>
                            </a:ln>
                            <a:solidFill>
                              <a:prstClr val="black"/>
                            </a:solidFill>
                            <a:effectLst/>
                            <a:uLnTx/>
                            <a:uFillTx/>
                            <a:latin typeface="Cambria Math" panose="02040503050406030204" pitchFamily="18" charset="0"/>
                            <a:ea typeface="+mn-ea"/>
                          </a:rPr>
                          <m:t>3100</m:t>
                        </m:r>
                      </m:oMath>
                    </m:oMathPara>
                  </a14:m>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p:grpSp>
        <p:nvGrpSpPr>
          <p:cNvPr id="8" name="Group 7">
            <a:extLst>
              <a:ext uri="{FF2B5EF4-FFF2-40B4-BE49-F238E27FC236}">
                <a16:creationId xmlns:a16="http://schemas.microsoft.com/office/drawing/2014/main"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rPr>
                          <m:t>3000</m:t>
                        </m:r>
                      </m:oMath>
                    </m:oMathPara>
                  </a14:m>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id="{053F1CAF-0E88-7943-93C0-E8B5F3722F5F}"/>
              </a:ext>
            </a:extLst>
          </p:cNvPr>
          <p:cNvGrpSpPr/>
          <p:nvPr/>
        </p:nvGrpSpPr>
        <p:grpSpPr>
          <a:xfrm>
            <a:off x="6242122" y="4405851"/>
            <a:ext cx="3729317" cy="1818387"/>
            <a:chOff x="1201271" y="2183512"/>
            <a:chExt cx="3729317" cy="1818387"/>
          </a:xfrm>
        </p:grpSpPr>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3300</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Rounded Rectangle 11">
                  <a:extLst>
                    <a:ext uri="{FF2B5EF4-FFF2-40B4-BE49-F238E27FC236}">
                      <a16:creationId xmlns:a16="http://schemas.microsoft.com/office/drawing/2014/main" id="{FA68F0E8-D29F-F042-81A8-644AB33D1078}"/>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8"/>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3" name="Teardrop 12">
              <a:extLst>
                <a:ext uri="{FF2B5EF4-FFF2-40B4-BE49-F238E27FC236}">
                  <a16:creationId xmlns:a16="http://schemas.microsoft.com/office/drawing/2014/main"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p:grpSp>
        <p:nvGrpSpPr>
          <p:cNvPr id="14" name="Group 13">
            <a:extLst>
              <a:ext uri="{FF2B5EF4-FFF2-40B4-BE49-F238E27FC236}">
                <a16:creationId xmlns:a16="http://schemas.microsoft.com/office/drawing/2014/main" id="{5A79947F-629A-644D-90C4-2B112DB79932}"/>
              </a:ext>
            </a:extLst>
          </p:cNvPr>
          <p:cNvGrpSpPr/>
          <p:nvPr/>
        </p:nvGrpSpPr>
        <p:grpSpPr>
          <a:xfrm>
            <a:off x="1507417" y="4382523"/>
            <a:ext cx="3729317" cy="1818387"/>
            <a:chOff x="1201271" y="2183512"/>
            <a:chExt cx="3729317" cy="1818387"/>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6000" b="0" i="1" u="none" strike="noStrike" kern="1200" cap="none" spc="0" normalizeH="0" baseline="0" noProof="0" smtClean="0">
                            <a:ln>
                              <a:noFill/>
                            </a:ln>
                            <a:solidFill>
                              <a:prstClr val="black"/>
                            </a:solidFill>
                            <a:effectLst/>
                            <a:uLnTx/>
                            <a:uFillTx/>
                            <a:latin typeface="Cambria Math" panose="02040503050406030204" pitchFamily="18" charset="0"/>
                            <a:ea typeface="+mn-ea"/>
                          </a:rPr>
                          <m:t>3200</m:t>
                        </m:r>
                      </m:oMath>
                    </m:oMathPara>
                  </a14:m>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ounded Rectangle 14">
                  <a:extLst>
                    <a:ext uri="{FF2B5EF4-FFF2-40B4-BE49-F238E27FC236}">
                      <a16:creationId xmlns:a16="http://schemas.microsoft.com/office/drawing/2014/main" id="{76B067A8-427D-0E4F-8F0C-99D6F77111DC}"/>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9"/>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6" name="Teardrop 15">
              <a:extLst>
                <a:ext uri="{FF2B5EF4-FFF2-40B4-BE49-F238E27FC236}">
                  <a16:creationId xmlns:a16="http://schemas.microsoft.com/office/drawing/2014/main"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1A6E05E-5DC5-2546-8D7E-C18EBC8E95AC}"/>
                  </a:ext>
                </a:extLst>
              </p:cNvPr>
              <p:cNvSpPr/>
              <p:nvPr/>
            </p:nvSpPr>
            <p:spPr>
              <a:xfrm>
                <a:off x="1179305" y="466304"/>
                <a:ext cx="10125634"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nhanh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𝟏𝟑𝟎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𝟕𝟎</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1179305" y="466304"/>
                <a:ext cx="10125634" cy="1272989"/>
              </a:xfrm>
              <a:prstGeom prst="roundRect">
                <a:avLst/>
              </a:prstGeom>
              <a:blipFill>
                <a:blip r:embed="rId10"/>
                <a:stretch>
                  <a:fillRect l="-1320" b="-465"/>
                </a:stretch>
              </a:blipFill>
              <a:ln w="38100">
                <a:solidFill>
                  <a:schemeClr val="tx1"/>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7B24960-8C9A-0746-8CA5-F213686219A0}"/>
              </a:ext>
            </a:extLst>
          </p:cNvPr>
          <p:cNvPicPr>
            <a:picLocks noChangeAspect="1"/>
          </p:cNvPicPr>
          <p:nvPr/>
        </p:nvPicPr>
        <p:blipFill>
          <a:blip r:embed="rId11"/>
          <a:stretch>
            <a:fillRect/>
          </a:stretch>
        </p:blipFill>
        <p:spPr>
          <a:xfrm>
            <a:off x="4097318" y="1991808"/>
            <a:ext cx="1942654" cy="1942654"/>
          </a:xfrm>
          <a:prstGeom prst="rect">
            <a:avLst/>
          </a:prstGeom>
        </p:spPr>
      </p:pic>
      <p:pic>
        <p:nvPicPr>
          <p:cNvPr id="21" name="Picture 20">
            <a:hlinkClick r:id="rId12" action="ppaction://hlinksldjump"/>
            <a:extLst>
              <a:ext uri="{FF2B5EF4-FFF2-40B4-BE49-F238E27FC236}">
                <a16:creationId xmlns:a16="http://schemas.microsoft.com/office/drawing/2014/main" id="{8D66F3F4-1065-844D-A044-4B087E5EBF7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id="{2D4E2C2F-BB86-FE47-ADDF-42320C6679CB}"/>
              </a:ext>
            </a:extLst>
          </p:cNvPr>
          <p:cNvPicPr>
            <a:picLocks noChangeAspect="1"/>
          </p:cNvPicPr>
          <p:nvPr/>
        </p:nvPicPr>
        <p:blipFill>
          <a:blip r:embed="rId11"/>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id="{9BD7B8C4-5906-574C-B4AE-564533C4F6AF}"/>
              </a:ext>
            </a:extLst>
          </p:cNvPr>
          <p:cNvPicPr>
            <a:picLocks noChangeAspect="1"/>
          </p:cNvPicPr>
          <p:nvPr/>
        </p:nvPicPr>
        <p:blipFill>
          <a:blip r:embed="rId11"/>
          <a:stretch>
            <a:fillRect/>
          </a:stretch>
        </p:blipFill>
        <p:spPr>
          <a:xfrm>
            <a:off x="8630645" y="4518189"/>
            <a:ext cx="1942654" cy="1942654"/>
          </a:xfrm>
          <a:prstGeom prst="rect">
            <a:avLst/>
          </a:prstGeom>
        </p:spPr>
      </p:pic>
      <p:pic>
        <p:nvPicPr>
          <p:cNvPr id="3" name="Picture 2">
            <a:extLst>
              <a:ext uri="{FF2B5EF4-FFF2-40B4-BE49-F238E27FC236}">
                <a16:creationId xmlns:a16="http://schemas.microsoft.com/office/drawing/2014/main" id="{5EBCAF08-828F-3F41-B7CB-D52BC74CD570}"/>
              </a:ext>
            </a:extLst>
          </p:cNvPr>
          <p:cNvPicPr>
            <a:picLocks noChangeAspect="1"/>
          </p:cNvPicPr>
          <p:nvPr/>
        </p:nvPicPr>
        <p:blipFill>
          <a:blip r:embed="rId15"/>
          <a:stretch>
            <a:fillRect/>
          </a:stretch>
        </p:blipFill>
        <p:spPr>
          <a:xfrm>
            <a:off x="4514928" y="4362665"/>
            <a:ext cx="2253425" cy="2253425"/>
          </a:xfrm>
          <a:prstGeom prst="rect">
            <a:avLst/>
          </a:prstGeom>
        </p:spPr>
      </p:pic>
    </p:spTree>
    <p:extLst>
      <p:ext uri="{BB962C8B-B14F-4D97-AF65-F5344CB8AC3E}">
        <p14:creationId xmlns:p14="http://schemas.microsoft.com/office/powerpoint/2010/main" val="25459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183218" y="3957949"/>
            <a:ext cx="2285253" cy="1983794"/>
          </a:xfrm>
          <a:prstGeom prst="rect">
            <a:avLst/>
          </a:prstGeom>
        </p:spPr>
      </p:pic>
      <p:pic>
        <p:nvPicPr>
          <p:cNvPr id="9" name="Picture 8">
            <a:extLst>
              <a:ext uri="{FF2B5EF4-FFF2-40B4-BE49-F238E27FC236}">
                <a16:creationId xmlns:a16="http://schemas.microsoft.com/office/drawing/2014/main"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id="{67A60B32-5EEB-2E4C-AA9B-FCD72230AE15}"/>
              </a:ext>
            </a:extLst>
          </p:cNvPr>
          <p:cNvSpPr txBox="1"/>
          <p:nvPr/>
        </p:nvSpPr>
        <p:spPr>
          <a:xfrm>
            <a:off x="3818965"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 xmlns:ask="http://schemas.microsoft.com/office/drawing/2018/sketchyshape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048734" y="1814628"/>
            <a:ext cx="1242133" cy="2143321"/>
          </a:xfrm>
          <a:prstGeom prst="rect">
            <a:avLst/>
          </a:prstGeom>
        </p:spPr>
      </p:pic>
    </p:spTree>
    <p:extLst>
      <p:ext uri="{BB962C8B-B14F-4D97-AF65-F5344CB8AC3E}">
        <p14:creationId xmlns:p14="http://schemas.microsoft.com/office/powerpoint/2010/main" val="14381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35" presetClass="emph" presetSubtype="0" repeatCount="10000" fill="hold" nodeType="withEffect">
                                  <p:stCondLst>
                                    <p:cond delay="0"/>
                                  </p:stCondLst>
                                  <p:childTnLst>
                                    <p:anim calcmode="discrete" valueType="str">
                                      <p:cBhvr>
                                        <p:cTn id="9" dur="500" fill="hold"/>
                                        <p:tgtEl>
                                          <p:spTgt spid="16"/>
                                        </p:tgtEl>
                                        <p:attrNameLst>
                                          <p:attrName>style.visibility</p:attrName>
                                        </p:attrNameLst>
                                      </p:cBhvr>
                                      <p:tavLst>
                                        <p:tav tm="0">
                                          <p:val>
                                            <p:strVal val="hidden"/>
                                          </p:val>
                                        </p:tav>
                                        <p:tav tm="50000">
                                          <p:val>
                                            <p:strVal val="visible"/>
                                          </p:val>
                                        </p:tav>
                                      </p:tavLst>
                                    </p:anim>
                                  </p:childTnLst>
                                </p:cTn>
                              </p:par>
                              <p:par>
                                <p:cTn id="10" presetID="26" presetClass="emph" presetSubtype="0" repeatCount="10000" fill="hold" grpId="0" nodeType="with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11848E-7109-C843-9D95-83693CD70F39}"/>
              </a:ext>
            </a:extLst>
          </p:cNvPr>
          <p:cNvGrpSpPr/>
          <p:nvPr/>
        </p:nvGrpSpPr>
        <p:grpSpPr>
          <a:xfrm>
            <a:off x="6166494" y="4173989"/>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rPr>
                          <m:t>1 000</m:t>
                        </m:r>
                      </m:oMath>
                    </m:oMathPara>
                  </a14:m>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p:grpSp>
        <p:nvGrpSpPr>
          <p:cNvPr id="8" name="Group 7">
            <a:extLst>
              <a:ext uri="{FF2B5EF4-FFF2-40B4-BE49-F238E27FC236}">
                <a16:creationId xmlns:a16="http://schemas.microsoft.com/office/drawing/2014/main"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id="{053F1CAF-0E88-7943-93C0-E8B5F3722F5F}"/>
              </a:ext>
            </a:extLst>
          </p:cNvPr>
          <p:cNvGrpSpPr/>
          <p:nvPr/>
        </p:nvGrpSpPr>
        <p:grpSpPr>
          <a:xfrm>
            <a:off x="1694331" y="4238504"/>
            <a:ext cx="3729317" cy="1818387"/>
            <a:chOff x="1201271" y="2183512"/>
            <a:chExt cx="3729317" cy="1818387"/>
          </a:xfrm>
        </p:grpSpPr>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4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10 000 000</m:t>
                        </m:r>
                      </m:oMath>
                    </m:oMathPara>
                  </a14:m>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Rounded Rectangle 11">
                  <a:extLst>
                    <a:ext uri="{FF2B5EF4-FFF2-40B4-BE49-F238E27FC236}">
                      <a16:creationId xmlns:a16="http://schemas.microsoft.com/office/drawing/2014/main" id="{FA68F0E8-D29F-F042-81A8-644AB33D1078}"/>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8"/>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3" name="Teardrop 12">
              <a:extLst>
                <a:ext uri="{FF2B5EF4-FFF2-40B4-BE49-F238E27FC236}">
                  <a16:creationId xmlns:a16="http://schemas.microsoft.com/office/drawing/2014/main"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p:grpSp>
        <p:nvGrpSpPr>
          <p:cNvPr id="14" name="Group 13">
            <a:extLst>
              <a:ext uri="{FF2B5EF4-FFF2-40B4-BE49-F238E27FC236}">
                <a16:creationId xmlns:a16="http://schemas.microsoft.com/office/drawing/2014/main" id="{5A79947F-629A-644D-90C4-2B112DB79932}"/>
              </a:ext>
            </a:extLst>
          </p:cNvPr>
          <p:cNvGrpSpPr/>
          <p:nvPr/>
        </p:nvGrpSpPr>
        <p:grpSpPr>
          <a:xfrm>
            <a:off x="1694331" y="2476286"/>
            <a:ext cx="3729317" cy="1818387"/>
            <a:chOff x="1201271" y="2183512"/>
            <a:chExt cx="3729317" cy="1818387"/>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 xmlns:ask="http://schemas.microsoft.com/office/drawing/2018/sketchyshape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ounded Rectangle 14">
                  <a:extLst>
                    <a:ext uri="{FF2B5EF4-FFF2-40B4-BE49-F238E27FC236}">
                      <a16:creationId xmlns:a16="http://schemas.microsoft.com/office/drawing/2014/main" id="{76B067A8-427D-0E4F-8F0C-99D6F77111DC}"/>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9"/>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6" name="Teardrop 15">
              <a:extLst>
                <a:ext uri="{FF2B5EF4-FFF2-40B4-BE49-F238E27FC236}">
                  <a16:creationId xmlns:a16="http://schemas.microsoft.com/office/drawing/2014/main"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1A6E05E-5DC5-2546-8D7E-C18EBC8E95AC}"/>
                  </a:ext>
                </a:extLst>
              </p:cNvPr>
              <p:cNvSpPr/>
              <p:nvPr/>
            </p:nvSpPr>
            <p:spPr>
              <a:xfrm>
                <a:off x="3039037" y="482214"/>
                <a:ext cx="6541381"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𝟗𝟗</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𝟗𝟗𝟗</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3039037" y="482214"/>
                <a:ext cx="6541381" cy="1272989"/>
              </a:xfrm>
              <a:prstGeom prst="roundRect">
                <a:avLst/>
              </a:prstGeom>
              <a:blipFill>
                <a:blip r:embed="rId10"/>
                <a:stretch>
                  <a:fillRect l="-2132" b="-465"/>
                </a:stretch>
              </a:blipFill>
              <a:ln w="38100">
                <a:solidFill>
                  <a:schemeClr val="tx1"/>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7B24960-8C9A-0746-8CA5-F213686219A0}"/>
              </a:ext>
            </a:extLst>
          </p:cNvPr>
          <p:cNvPicPr>
            <a:picLocks noChangeAspect="1"/>
          </p:cNvPicPr>
          <p:nvPr/>
        </p:nvPicPr>
        <p:blipFill>
          <a:blip r:embed="rId11"/>
          <a:stretch>
            <a:fillRect/>
          </a:stretch>
        </p:blipFill>
        <p:spPr>
          <a:xfrm>
            <a:off x="8853989" y="4221812"/>
            <a:ext cx="1942654" cy="1942654"/>
          </a:xfrm>
          <a:prstGeom prst="rect">
            <a:avLst/>
          </a:prstGeom>
        </p:spPr>
      </p:pic>
      <p:pic>
        <p:nvPicPr>
          <p:cNvPr id="21" name="Picture 20">
            <a:hlinkClick r:id="rId12" action="ppaction://hlinksldjump"/>
            <a:extLst>
              <a:ext uri="{FF2B5EF4-FFF2-40B4-BE49-F238E27FC236}">
                <a16:creationId xmlns:a16="http://schemas.microsoft.com/office/drawing/2014/main" id="{8D66F3F4-1065-844D-A044-4B087E5EBF7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id="{2D4E2C2F-BB86-FE47-ADDF-42320C6679CB}"/>
              </a:ext>
            </a:extLst>
          </p:cNvPr>
          <p:cNvPicPr>
            <a:picLocks noChangeAspect="1"/>
          </p:cNvPicPr>
          <p:nvPr/>
        </p:nvPicPr>
        <p:blipFill>
          <a:blip r:embed="rId11"/>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id="{9BD7B8C4-5906-574C-B4AE-564533C4F6AF}"/>
              </a:ext>
            </a:extLst>
          </p:cNvPr>
          <p:cNvPicPr>
            <a:picLocks noChangeAspect="1"/>
          </p:cNvPicPr>
          <p:nvPr/>
        </p:nvPicPr>
        <p:blipFill>
          <a:blip r:embed="rId11"/>
          <a:stretch>
            <a:fillRect/>
          </a:stretch>
        </p:blipFill>
        <p:spPr>
          <a:xfrm>
            <a:off x="4082854" y="4350842"/>
            <a:ext cx="1942654" cy="1942654"/>
          </a:xfrm>
          <a:prstGeom prst="rect">
            <a:avLst/>
          </a:prstGeom>
        </p:spPr>
      </p:pic>
      <p:pic>
        <p:nvPicPr>
          <p:cNvPr id="24" name="Picture 6" descr="Potato chips bag Royalty Free Vector Image - VectorStock">
            <a:extLst>
              <a:ext uri="{FF2B5EF4-FFF2-40B4-BE49-F238E27FC236}">
                <a16:creationId xmlns:a16="http://schemas.microsoft.com/office/drawing/2014/main" id="{AFB1597E-E9E1-F14A-995E-E68085D2995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4351813" y="2196664"/>
            <a:ext cx="1657004" cy="181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5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D46CA-BA88-AE4B-A976-0152F4D45D75}"/>
              </a:ext>
            </a:extLst>
          </p:cNvPr>
          <p:cNvPicPr>
            <a:picLocks noChangeAspect="1"/>
          </p:cNvPicPr>
          <p:nvPr/>
        </p:nvPicPr>
        <p:blipFill>
          <a:blip r:embed="rId3"/>
          <a:stretch>
            <a:fillRect/>
          </a:stretch>
        </p:blipFill>
        <p:spPr>
          <a:xfrm>
            <a:off x="5377873" y="3169226"/>
            <a:ext cx="3034145" cy="3034145"/>
          </a:xfrm>
          <a:prstGeom prst="rect">
            <a:avLst/>
          </a:prstGeom>
        </p:spPr>
      </p:pic>
      <p:pic>
        <p:nvPicPr>
          <p:cNvPr id="7" name="Picture 6">
            <a:extLst>
              <a:ext uri="{FF2B5EF4-FFF2-40B4-BE49-F238E27FC236}">
                <a16:creationId xmlns:a16="http://schemas.microsoft.com/office/drawing/2014/main" id="{FD286C44-07C6-6A42-96F6-82992500FFC5}"/>
              </a:ext>
            </a:extLst>
          </p:cNvPr>
          <p:cNvPicPr>
            <a:picLocks noChangeAspect="1"/>
          </p:cNvPicPr>
          <p:nvPr/>
        </p:nvPicPr>
        <p:blipFill>
          <a:blip r:embed="rId4"/>
          <a:stretch>
            <a:fillRect/>
          </a:stretch>
        </p:blipFill>
        <p:spPr>
          <a:xfrm>
            <a:off x="3867727" y="3086099"/>
            <a:ext cx="2228273" cy="4010891"/>
          </a:xfrm>
          <a:prstGeom prst="rect">
            <a:avLst/>
          </a:prstGeom>
        </p:spPr>
      </p:pic>
      <p:pic>
        <p:nvPicPr>
          <p:cNvPr id="9" name="Picture 8">
            <a:extLst>
              <a:ext uri="{FF2B5EF4-FFF2-40B4-BE49-F238E27FC236}">
                <a16:creationId xmlns:a16="http://schemas.microsoft.com/office/drawing/2014/main" id="{FEAF5DCA-3653-8440-A12C-C17C55F678C9}"/>
              </a:ext>
            </a:extLst>
          </p:cNvPr>
          <p:cNvPicPr>
            <a:picLocks noChangeAspect="1"/>
          </p:cNvPicPr>
          <p:nvPr/>
        </p:nvPicPr>
        <p:blipFill>
          <a:blip r:embed="rId5"/>
          <a:stretch>
            <a:fillRect/>
          </a:stretch>
        </p:blipFill>
        <p:spPr>
          <a:xfrm>
            <a:off x="8700077" y="3823854"/>
            <a:ext cx="3621808" cy="3621808"/>
          </a:xfrm>
          <a:prstGeom prst="rect">
            <a:avLst/>
          </a:prstGeom>
        </p:spPr>
      </p:pic>
      <p:pic>
        <p:nvPicPr>
          <p:cNvPr id="11" name="Picture 10">
            <a:extLst>
              <a:ext uri="{FF2B5EF4-FFF2-40B4-BE49-F238E27FC236}">
                <a16:creationId xmlns:a16="http://schemas.microsoft.com/office/drawing/2014/main" id="{25BD1CE1-EC9C-F846-B22F-18DD469657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2235" y1="60610" x2="21450" y2="75640"/>
                        <a14:foregroundMark x1="21450" y1="75640" x2="27945" y2="80305"/>
                        <a14:foregroundMark x1="27945" y1="80305" x2="47633" y2="77269"/>
                        <a14:foregroundMark x1="61802" y1="39997" x2="65340" y2="40604"/>
                        <a14:foregroundMark x1="51502" y1="34844" x2="50543" y2="34844"/>
                        <a14:foregroundMark x1="60198" y1="39390" x2="66944" y2="42426"/>
                        <a14:foregroundMark x1="66944" y1="42426" x2="60120" y2="38176"/>
                        <a14:foregroundMark x1="60120" y1="38176" x2="59553" y2="38176"/>
                        <a14:foregroundMark x1="53106" y1="33940" x2="54395" y2="40782"/>
                        <a14:foregroundMark x1="54395" y1="40782" x2="59223" y2="35096"/>
                        <a14:foregroundMark x1="59223" y1="35096" x2="51187" y2="33333"/>
                        <a14:foregroundMark x1="84652" y1="59692" x2="89212" y2="66060"/>
                        <a14:foregroundMark x1="89212" y1="66060" x2="86838" y2="73878"/>
                        <a14:foregroundMark x1="86838" y1="73878" x2="80846" y2="77995"/>
                        <a14:foregroundMark x1="80846" y1="77995" x2="86256" y2="63631"/>
                        <a14:foregroundMark x1="86256" y1="63631" x2="86256" y2="63631"/>
                      </a14:backgroundRemoval>
                    </a14:imgEffect>
                  </a14:imgLayer>
                </a14:imgProps>
              </a:ext>
            </a:extLst>
          </a:blip>
          <a:stretch>
            <a:fillRect/>
          </a:stretch>
        </p:blipFill>
        <p:spPr>
          <a:xfrm>
            <a:off x="5471140" y="4114800"/>
            <a:ext cx="3228937" cy="3429000"/>
          </a:xfrm>
          <a:prstGeom prst="rect">
            <a:avLst/>
          </a:prstGeom>
        </p:spPr>
      </p:pic>
      <p:pic>
        <p:nvPicPr>
          <p:cNvPr id="12" name="a" descr="Potato chips bag Royalty Free Vector Image - VectorStock">
            <a:hlinkClick r:id="rId8" action="ppaction://hlinksldjump"/>
            <a:extLst>
              <a:ext uri="{FF2B5EF4-FFF2-40B4-BE49-F238E27FC236}">
                <a16:creationId xmlns:a16="http://schemas.microsoft.com/office/drawing/2014/main" id="{0D201731-F8CC-9545-81B3-A56AD2A8A87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6715948" y="5091544"/>
            <a:ext cx="682090" cy="745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ector củi gỗ, bào gỗ, tấm gỗ - Free.Vector6.com">
            <a:hlinkClick r:id="rId11" action="ppaction://hlinksldjump"/>
            <a:extLst>
              <a:ext uri="{FF2B5EF4-FFF2-40B4-BE49-F238E27FC236}">
                <a16:creationId xmlns:a16="http://schemas.microsoft.com/office/drawing/2014/main" id="{CCC87619-6744-3A43-A9B5-05CA3B35C58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045" b="44089" l="52396" r="93291">
                        <a14:foregroundMark x1="56070" y1="39936" x2="56070" y2="39936"/>
                        <a14:foregroundMark x1="52396" y1="41534" x2="52396" y2="41534"/>
                      </a14:backgroundRemoval>
                    </a14:imgEffect>
                  </a14:imgLayer>
                </a14:imgProps>
              </a:ext>
              <a:ext uri="{28A0092B-C50C-407E-A947-70E740481C1C}">
                <a14:useLocalDpi xmlns:a14="http://schemas.microsoft.com/office/drawing/2010/main" val="0"/>
              </a:ext>
            </a:extLst>
          </a:blip>
          <a:srcRect l="52353" t="19608" r="1896" b="52941"/>
          <a:stretch/>
        </p:blipFill>
        <p:spPr bwMode="auto">
          <a:xfrm>
            <a:off x="1249471" y="5836817"/>
            <a:ext cx="1242122" cy="745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7227" y="440941"/>
            <a:ext cx="8152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đêm</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lửa</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trại</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thật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vui</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xin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chào</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tạm</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biệt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nhé</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7916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r="-110000" b="-8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E7E48-A63B-2C42-85B9-B6814457D447}"/>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1</a:t>
            </a:r>
          </a:p>
        </p:txBody>
      </p:sp>
      <p:pic>
        <p:nvPicPr>
          <p:cNvPr id="3" name="Picture 2">
            <a:extLst>
              <a:ext uri="{FF2B5EF4-FFF2-40B4-BE49-F238E27FC236}">
                <a16:creationId xmlns:a16="http://schemas.microsoft.com/office/drawing/2014/main"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0" y="3204828"/>
            <a:ext cx="2285253" cy="1983794"/>
          </a:xfrm>
          <a:prstGeom prst="rect">
            <a:avLst/>
          </a:prstGeom>
        </p:spPr>
      </p:pic>
      <p:sp>
        <p:nvSpPr>
          <p:cNvPr id="4" name="TextBox 3">
            <a:hlinkClick r:id="" action="ppaction://hlinkshowjump?jump=nextslide"/>
            <a:extLst>
              <a:ext uri="{FF2B5EF4-FFF2-40B4-BE49-F238E27FC236}">
                <a16:creationId xmlns:a16="http://schemas.microsoft.com/office/drawing/2014/main" id="{91AE0300-8DDC-5743-BDAD-22320859C275}"/>
              </a:ext>
            </a:extLst>
          </p:cNvPr>
          <p:cNvSpPr txBox="1"/>
          <p:nvPr/>
        </p:nvSpPr>
        <p:spPr>
          <a:xfrm>
            <a:off x="774239" y="4973286"/>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pic>
        <p:nvPicPr>
          <p:cNvPr id="7" name="Picture 6">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483886" y="839972"/>
            <a:ext cx="1806982" cy="3117977"/>
          </a:xfrm>
          <a:prstGeom prst="rect">
            <a:avLst/>
          </a:prstGeom>
        </p:spPr>
      </p:pic>
      <p:sp>
        <p:nvSpPr>
          <p:cNvPr id="2" name="Wave 1"/>
          <p:cNvSpPr/>
          <p:nvPr/>
        </p:nvSpPr>
        <p:spPr>
          <a:xfrm>
            <a:off x="3221665" y="3957949"/>
            <a:ext cx="7655442"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Chúng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ta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cần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thức</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ăn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mình</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hoàn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giành</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được</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phần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thưởng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887170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nodeType="withEffect">
                                  <p:stCondLst>
                                    <p:cond delay="0"/>
                                  </p:stCondLst>
                                  <p:childTnLst>
                                    <p:anim calcmode="discrete" valueType="str">
                                      <p:cBhvr>
                                        <p:cTn id="6" dur="500" fill="hold"/>
                                        <p:tgtEl>
                                          <p:spTgt spid="7"/>
                                        </p:tgtEl>
                                        <p:attrNameLst>
                                          <p:attrName>style.visibility</p:attrName>
                                        </p:attrNameLst>
                                      </p:cBhvr>
                                      <p:tavLst>
                                        <p:tav tm="0">
                                          <p:val>
                                            <p:strVal val="hidden"/>
                                          </p:val>
                                        </p:tav>
                                        <p:tav tm="50000">
                                          <p:val>
                                            <p:strVal val="visible"/>
                                          </p:val>
                                        </p:tav>
                                      </p:tavLst>
                                    </p:anim>
                                  </p:childTnLst>
                                </p:cTn>
                              </p:par>
                              <p:par>
                                <p:cTn id="7" presetID="42" presetClass="path" presetSubtype="0" accel="50000" decel="50000" fill="hold" nodeType="withEffect">
                                  <p:stCondLst>
                                    <p:cond delay="0"/>
                                  </p:stCondLst>
                                  <p:childTnLst>
                                    <p:animMotion origin="layout" path="M -2.08333E-6 1.48148E-6 L 0.07409 0.40671 " pathEditMode="relative" rAng="0" ptsTypes="AA">
                                      <p:cBhvr>
                                        <p:cTn id="8" dur="2000" fill="hold"/>
                                        <p:tgtEl>
                                          <p:spTgt spid="7"/>
                                        </p:tgtEl>
                                        <p:attrNameLst>
                                          <p:attrName>ppt_x</p:attrName>
                                          <p:attrName>ppt_y</p:attrName>
                                        </p:attrNameLst>
                                      </p:cBhvr>
                                      <p:rCtr x="3698" y="20324"/>
                                    </p:animMotion>
                                  </p:childTnLst>
                                </p:cTn>
                              </p:par>
                            </p:childTnLst>
                          </p:cTn>
                        </p:par>
                        <p:par>
                          <p:cTn id="9" fill="hold">
                            <p:stCondLst>
                              <p:cond delay="2500"/>
                            </p:stCondLst>
                            <p:childTnLst>
                              <p:par>
                                <p:cTn id="10" presetID="50" presetClass="entr" presetSubtype="0"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5709" y="1563980"/>
            <a:ext cx="11277600" cy="51677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B464E70-24E3-8747-8BA5-80630F6EF8D8}"/>
              </a:ext>
            </a:extLst>
          </p:cNvPr>
          <p:cNvSpPr txBox="1"/>
          <p:nvPr/>
        </p:nvSpPr>
        <p:spPr>
          <a:xfrm>
            <a:off x="778571" y="542410"/>
            <a:ext cx="10886956" cy="769441"/>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Bài 1: </a:t>
            </a: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Tính</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giá</a:t>
            </a:r>
            <a:r>
              <a:rPr kumimoji="0" lang="vi-VN" sz="4400" b="0" i="0" u="none" strike="noStrike" kern="1200" cap="none" spc="0" normalizeH="0" noProof="0" dirty="0">
                <a:ln>
                  <a:solidFill>
                    <a:prstClr val="black"/>
                  </a:solidFill>
                </a:ln>
                <a:solidFill>
                  <a:srgbClr val="3C8F7D"/>
                </a:solidFill>
                <a:effectLst/>
                <a:uLnTx/>
                <a:uFillTx/>
                <a:latin typeface="UTM Cookies" panose="02040603050506020204" pitchFamily="18"/>
                <a:ea typeface="+mn-ea"/>
                <a:cs typeface="+mn-cs"/>
              </a:rPr>
              <a:t> trị mỗi hóa đơn dưới đây</a:t>
            </a:r>
            <a:endPar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endParaRPr>
          </a:p>
        </p:txBody>
      </p:sp>
      <p:pic>
        <p:nvPicPr>
          <p:cNvPr id="3" name="Picture 2" descr="https://img.loigiaihay.com/picture/2023/0331/20_6.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r="69939"/>
          <a:stretch/>
        </p:blipFill>
        <p:spPr bwMode="auto">
          <a:xfrm>
            <a:off x="944444" y="1972107"/>
            <a:ext cx="3316211" cy="45116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s://img.loigiaihay.com/picture/2023/0331/20_6.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9569" t="18178" b="4264"/>
          <a:stretch/>
        </p:blipFill>
        <p:spPr bwMode="auto">
          <a:xfrm>
            <a:off x="4966495" y="1800966"/>
            <a:ext cx="388509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od Vector Art &amp;amp; Graphics | freevector.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86" b="34205" l="68301" r="95425"/>
                    </a14:imgEffect>
                  </a14:imgLayer>
                </a14:imgProps>
              </a:ext>
              <a:ext uri="{28A0092B-C50C-407E-A947-70E740481C1C}">
                <a14:useLocalDpi xmlns:a14="http://schemas.microsoft.com/office/drawing/2010/main" val="0"/>
              </a:ext>
            </a:extLst>
          </a:blip>
          <a:srcRect l="67190" r="2897" b="64473"/>
          <a:stretch/>
        </p:blipFill>
        <p:spPr bwMode="auto">
          <a:xfrm>
            <a:off x="9681881" y="1718560"/>
            <a:ext cx="1743740" cy="1553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q Grill PNG Images | Vector and PSD Files | Free Download on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83" b="89943" l="6609" r="96839"/>
                    </a14:imgEffect>
                  </a14:imgLayer>
                </a14:imgProps>
              </a:ext>
              <a:ext uri="{28A0092B-C50C-407E-A947-70E740481C1C}">
                <a14:useLocalDpi xmlns:a14="http://schemas.microsoft.com/office/drawing/2010/main" val="0"/>
              </a:ext>
            </a:extLst>
          </a:blip>
          <a:srcRect/>
          <a:stretch>
            <a:fillRect/>
          </a:stretch>
        </p:blipFill>
        <p:spPr bwMode="auto">
          <a:xfrm>
            <a:off x="9301504" y="3079732"/>
            <a:ext cx="2296208" cy="22962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16582" y="5085951"/>
            <a:ext cx="6493163" cy="1323439"/>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12 000 + 39 000 + 124 000 </a:t>
            </a:r>
          </a:p>
          <a:p>
            <a:pPr algn="ctr"/>
            <a:r>
              <a:rPr lang="vi-VN" sz="4000" b="1" dirty="0">
                <a:latin typeface="Cambria" panose="02040503050406030204" pitchFamily="18" charset="0"/>
                <a:ea typeface="Cambria" panose="02040503050406030204" pitchFamily="18" charset="0"/>
              </a:rPr>
              <a:t>= </a:t>
            </a:r>
            <a:r>
              <a:rPr lang="vi-VN" sz="4000" b="1" i="1" dirty="0">
                <a:solidFill>
                  <a:srgbClr val="C00000"/>
                </a:solidFill>
                <a:latin typeface="Cambria" panose="02040503050406030204" pitchFamily="18" charset="0"/>
                <a:ea typeface="Cambria" panose="02040503050406030204" pitchFamily="18" charset="0"/>
              </a:rPr>
              <a:t>175 000 (đồng)</a:t>
            </a:r>
            <a:endParaRPr lang="en-US" sz="40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5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linds(horizontal)">
                                      <p:cBhvr>
                                        <p:cTn id="40" dur="500"/>
                                        <p:tgtEl>
                                          <p:spTgt spid="10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32" presetClass="emph" presetSubtype="0" repeatCount="5000" fill="hold" nodeType="withEffect">
                                  <p:stCondLst>
                                    <p:cond delay="0"/>
                                  </p:stCondLst>
                                  <p:childTnLst>
                                    <p:animRot by="120000">
                                      <p:cBhvr>
                                        <p:cTn id="42" dur="100" fill="hold">
                                          <p:stCondLst>
                                            <p:cond delay="0"/>
                                          </p:stCondLst>
                                        </p:cTn>
                                        <p:tgtEl>
                                          <p:spTgt spid="1026"/>
                                        </p:tgtEl>
                                        <p:attrNameLst>
                                          <p:attrName>r</p:attrName>
                                        </p:attrNameLst>
                                      </p:cBhvr>
                                    </p:animRot>
                                    <p:animRot by="-240000">
                                      <p:cBhvr>
                                        <p:cTn id="43" dur="200" fill="hold">
                                          <p:stCondLst>
                                            <p:cond delay="200"/>
                                          </p:stCondLst>
                                        </p:cTn>
                                        <p:tgtEl>
                                          <p:spTgt spid="1026"/>
                                        </p:tgtEl>
                                        <p:attrNameLst>
                                          <p:attrName>r</p:attrName>
                                        </p:attrNameLst>
                                      </p:cBhvr>
                                    </p:animRot>
                                    <p:animRot by="240000">
                                      <p:cBhvr>
                                        <p:cTn id="44" dur="200" fill="hold">
                                          <p:stCondLst>
                                            <p:cond delay="400"/>
                                          </p:stCondLst>
                                        </p:cTn>
                                        <p:tgtEl>
                                          <p:spTgt spid="1026"/>
                                        </p:tgtEl>
                                        <p:attrNameLst>
                                          <p:attrName>r</p:attrName>
                                        </p:attrNameLst>
                                      </p:cBhvr>
                                    </p:animRot>
                                    <p:animRot by="-240000">
                                      <p:cBhvr>
                                        <p:cTn id="45" dur="200" fill="hold">
                                          <p:stCondLst>
                                            <p:cond delay="600"/>
                                          </p:stCondLst>
                                        </p:cTn>
                                        <p:tgtEl>
                                          <p:spTgt spid="1026"/>
                                        </p:tgtEl>
                                        <p:attrNameLst>
                                          <p:attrName>r</p:attrName>
                                        </p:attrNameLst>
                                      </p:cBhvr>
                                    </p:animRot>
                                    <p:animRot by="120000">
                                      <p:cBhvr>
                                        <p:cTn id="46" dur="200" fill="hold">
                                          <p:stCondLst>
                                            <p:cond delay="800"/>
                                          </p:stCondLst>
                                        </p:cTn>
                                        <p:tgtEl>
                                          <p:spTgt spid="1026"/>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par>
                                <p:cTn id="51" presetID="32" presetClass="emph" presetSubtype="0" repeatCount="5000" fill="hold" nodeType="withEffect">
                                  <p:stCondLst>
                                    <p:cond delay="0"/>
                                  </p:stCondLst>
                                  <p:childTnLst>
                                    <p:animRot by="120000">
                                      <p:cBhvr>
                                        <p:cTn id="52" dur="100" fill="hold">
                                          <p:stCondLst>
                                            <p:cond delay="0"/>
                                          </p:stCondLst>
                                        </p:cTn>
                                        <p:tgtEl>
                                          <p:spTgt spid="1028"/>
                                        </p:tgtEl>
                                        <p:attrNameLst>
                                          <p:attrName>r</p:attrName>
                                        </p:attrNameLst>
                                      </p:cBhvr>
                                    </p:animRot>
                                    <p:animRot by="-240000">
                                      <p:cBhvr>
                                        <p:cTn id="53" dur="200" fill="hold">
                                          <p:stCondLst>
                                            <p:cond delay="200"/>
                                          </p:stCondLst>
                                        </p:cTn>
                                        <p:tgtEl>
                                          <p:spTgt spid="1028"/>
                                        </p:tgtEl>
                                        <p:attrNameLst>
                                          <p:attrName>r</p:attrName>
                                        </p:attrNameLst>
                                      </p:cBhvr>
                                    </p:animRot>
                                    <p:animRot by="240000">
                                      <p:cBhvr>
                                        <p:cTn id="54" dur="200" fill="hold">
                                          <p:stCondLst>
                                            <p:cond delay="400"/>
                                          </p:stCondLst>
                                        </p:cTn>
                                        <p:tgtEl>
                                          <p:spTgt spid="1028"/>
                                        </p:tgtEl>
                                        <p:attrNameLst>
                                          <p:attrName>r</p:attrName>
                                        </p:attrNameLst>
                                      </p:cBhvr>
                                    </p:animRot>
                                    <p:animRot by="-240000">
                                      <p:cBhvr>
                                        <p:cTn id="55" dur="200" fill="hold">
                                          <p:stCondLst>
                                            <p:cond delay="600"/>
                                          </p:stCondLst>
                                        </p:cTn>
                                        <p:tgtEl>
                                          <p:spTgt spid="1028"/>
                                        </p:tgtEl>
                                        <p:attrNameLst>
                                          <p:attrName>r</p:attrName>
                                        </p:attrNameLst>
                                      </p:cBhvr>
                                    </p:animRot>
                                    <p:animRot by="120000">
                                      <p:cBhvr>
                                        <p:cTn id="56" dur="200" fill="hold">
                                          <p:stCondLst>
                                            <p:cond delay="8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5709" y="1563980"/>
            <a:ext cx="11277600" cy="51677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B464E70-24E3-8747-8BA5-80630F6EF8D8}"/>
              </a:ext>
            </a:extLst>
          </p:cNvPr>
          <p:cNvSpPr txBox="1"/>
          <p:nvPr/>
        </p:nvSpPr>
        <p:spPr>
          <a:xfrm>
            <a:off x="778571" y="542410"/>
            <a:ext cx="10886956" cy="769441"/>
          </a:xfrm>
          <a:prstGeom prst="rect">
            <a:avLst/>
          </a:prstGeom>
          <a:ln w="57150">
            <a:solidFill>
              <a:srgbClr val="3C8F7D"/>
            </a:solidFill>
            <a:extLst>
              <a:ext uri="{C807C97D-BFC1-408E-A445-0C87EB9F89A2}">
                <ask:lineSketchStyleProps xmlns="" xmlns:ask="http://schemas.microsoft.com/office/drawing/2018/sketchyshapes" xmlns:a14="http://schemas.microsoft.com/office/drawing/2010/main" xmlns:mc="http://schemas.openxmlformats.org/markup-compatibility/2006">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Bài 1: </a:t>
            </a: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Tính</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giá</a:t>
            </a:r>
            <a:r>
              <a:rPr kumimoji="0" lang="vi-VN" sz="4400" b="0" i="0" u="none" strike="noStrike" kern="1200" cap="none" spc="0" normalizeH="0" noProof="0" dirty="0">
                <a:ln>
                  <a:solidFill>
                    <a:prstClr val="black"/>
                  </a:solidFill>
                </a:ln>
                <a:solidFill>
                  <a:srgbClr val="3C8F7D"/>
                </a:solidFill>
                <a:effectLst/>
                <a:uLnTx/>
                <a:uFillTx/>
                <a:latin typeface="UTM Cookies" panose="02040603050506020204" pitchFamily="18"/>
                <a:ea typeface="+mn-ea"/>
                <a:cs typeface="+mn-cs"/>
              </a:rPr>
              <a:t> trị mỗi hóa đơn dưới đây</a:t>
            </a:r>
            <a:endPar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endParaRPr>
          </a:p>
        </p:txBody>
      </p:sp>
      <p:pic>
        <p:nvPicPr>
          <p:cNvPr id="1032" name="Picture 8" descr="Sushi Roll Vector Art &amp;amp; Graphics | freevector.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309" b="43382" l="817" r="38399"/>
                    </a14:imgEffect>
                  </a14:imgLayer>
                </a14:imgProps>
              </a:ext>
              <a:ext uri="{28A0092B-C50C-407E-A947-70E740481C1C}">
                <a14:useLocalDpi xmlns:a14="http://schemas.microsoft.com/office/drawing/2010/main" val="0"/>
              </a:ext>
            </a:extLst>
          </a:blip>
          <a:srcRect r="61264" b="56598"/>
          <a:stretch/>
        </p:blipFill>
        <p:spPr bwMode="auto">
          <a:xfrm>
            <a:off x="9066961" y="3127754"/>
            <a:ext cx="2258016" cy="1124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mg.loigiaihay.com/picture/2023/0331/20_6.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29523" r="40142"/>
          <a:stretch/>
        </p:blipFill>
        <p:spPr bwMode="auto">
          <a:xfrm>
            <a:off x="951118" y="1902138"/>
            <a:ext cx="3331392" cy="4491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img.loigiaihay.com/picture/2023/0331/20_6.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59184" t="17967" b="4004"/>
          <a:stretch/>
        </p:blipFill>
        <p:spPr bwMode="auto">
          <a:xfrm>
            <a:off x="4656587" y="1718560"/>
            <a:ext cx="3922042" cy="30664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16582" y="5085951"/>
            <a:ext cx="6493163" cy="1323439"/>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72 500 + 43 000 + 452 500 </a:t>
            </a:r>
          </a:p>
          <a:p>
            <a:pPr algn="ctr"/>
            <a:r>
              <a:rPr lang="vi-VN" sz="4000" b="1" dirty="0">
                <a:latin typeface="Cambria" panose="02040503050406030204" pitchFamily="18" charset="0"/>
                <a:ea typeface="Cambria" panose="02040503050406030204" pitchFamily="18" charset="0"/>
              </a:rPr>
              <a:t>= </a:t>
            </a:r>
            <a:r>
              <a:rPr lang="vi-VN" sz="4000" b="1" i="1" dirty="0">
                <a:solidFill>
                  <a:srgbClr val="C00000"/>
                </a:solidFill>
                <a:latin typeface="Cambria" panose="02040503050406030204" pitchFamily="18" charset="0"/>
                <a:ea typeface="Cambria" panose="02040503050406030204" pitchFamily="18" charset="0"/>
              </a:rPr>
              <a:t>568 000 (đồng)</a:t>
            </a:r>
            <a:endParaRPr lang="en-US" sz="40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6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childTnLst>
                                </p:cTn>
                              </p:par>
                              <p:par>
                                <p:cTn id="30" presetID="32" presetClass="emph" presetSubtype="0" repeatCount="4000" fill="hold" nodeType="withEffect">
                                  <p:stCondLst>
                                    <p:cond delay="0"/>
                                  </p:stCondLst>
                                  <p:childTnLst>
                                    <p:animRot by="120000">
                                      <p:cBhvr>
                                        <p:cTn id="31" dur="50" fill="hold">
                                          <p:stCondLst>
                                            <p:cond delay="0"/>
                                          </p:stCondLst>
                                        </p:cTn>
                                        <p:tgtEl>
                                          <p:spTgt spid="1032"/>
                                        </p:tgtEl>
                                        <p:attrNameLst>
                                          <p:attrName>r</p:attrName>
                                        </p:attrNameLst>
                                      </p:cBhvr>
                                    </p:animRot>
                                    <p:animRot by="-240000">
                                      <p:cBhvr>
                                        <p:cTn id="32" dur="100" fill="hold">
                                          <p:stCondLst>
                                            <p:cond delay="100"/>
                                          </p:stCondLst>
                                        </p:cTn>
                                        <p:tgtEl>
                                          <p:spTgt spid="1032"/>
                                        </p:tgtEl>
                                        <p:attrNameLst>
                                          <p:attrName>r</p:attrName>
                                        </p:attrNameLst>
                                      </p:cBhvr>
                                    </p:animRot>
                                    <p:animRot by="240000">
                                      <p:cBhvr>
                                        <p:cTn id="33" dur="100" fill="hold">
                                          <p:stCondLst>
                                            <p:cond delay="200"/>
                                          </p:stCondLst>
                                        </p:cTn>
                                        <p:tgtEl>
                                          <p:spTgt spid="1032"/>
                                        </p:tgtEl>
                                        <p:attrNameLst>
                                          <p:attrName>r</p:attrName>
                                        </p:attrNameLst>
                                      </p:cBhvr>
                                    </p:animRot>
                                    <p:animRot by="-240000">
                                      <p:cBhvr>
                                        <p:cTn id="34" dur="100" fill="hold">
                                          <p:stCondLst>
                                            <p:cond delay="300"/>
                                          </p:stCondLst>
                                        </p:cTn>
                                        <p:tgtEl>
                                          <p:spTgt spid="1032"/>
                                        </p:tgtEl>
                                        <p:attrNameLst>
                                          <p:attrName>r</p:attrName>
                                        </p:attrNameLst>
                                      </p:cBhvr>
                                    </p:animRot>
                                    <p:animRot by="120000">
                                      <p:cBhvr>
                                        <p:cTn id="35" dur="100" fill="hold">
                                          <p:stCondLst>
                                            <p:cond delay="400"/>
                                          </p:stCondLst>
                                        </p:cTn>
                                        <p:tgtEl>
                                          <p:spTgt spid="10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r="-110000" b="-8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E7E48-A63B-2C42-85B9-B6814457D447}"/>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1</a:t>
            </a:r>
          </a:p>
        </p:txBody>
      </p:sp>
      <p:pic>
        <p:nvPicPr>
          <p:cNvPr id="3" name="Picture 2">
            <a:extLst>
              <a:ext uri="{FF2B5EF4-FFF2-40B4-BE49-F238E27FC236}">
                <a16:creationId xmlns:a16="http://schemas.microsoft.com/office/drawing/2014/main" id="{02B7B37F-80A8-0243-B71A-57305F74B7CD}"/>
              </a:ext>
            </a:extLst>
          </p:cNvPr>
          <p:cNvPicPr>
            <a:picLocks noChangeAspect="1"/>
          </p:cNvPicPr>
          <p:nvPr/>
        </p:nvPicPr>
        <p:blipFill>
          <a:blip r:embed="rId4">
            <a:duotone>
              <a:prstClr val="black"/>
              <a:schemeClr val="accent5">
                <a:tint val="45000"/>
                <a:satMod val="400000"/>
              </a:schemeClr>
            </a:duotone>
          </a:blip>
          <a:stretch>
            <a:fillRect/>
          </a:stretch>
        </p:blipFill>
        <p:spPr>
          <a:xfrm>
            <a:off x="0" y="3204828"/>
            <a:ext cx="2285253" cy="1983794"/>
          </a:xfrm>
          <a:prstGeom prst="rect">
            <a:avLst/>
          </a:prstGeom>
        </p:spPr>
      </p:pic>
      <p:sp>
        <p:nvSpPr>
          <p:cNvPr id="4" name="TextBox 3">
            <a:hlinkClick r:id="" action="ppaction://hlinkshowjump?jump=nextslide"/>
            <a:extLst>
              <a:ext uri="{FF2B5EF4-FFF2-40B4-BE49-F238E27FC236}">
                <a16:creationId xmlns:a16="http://schemas.microsoft.com/office/drawing/2014/main" id="{91AE0300-8DDC-5743-BDAD-22320859C275}"/>
              </a:ext>
            </a:extLst>
          </p:cNvPr>
          <p:cNvSpPr txBox="1"/>
          <p:nvPr/>
        </p:nvSpPr>
        <p:spPr>
          <a:xfrm>
            <a:off x="774239" y="4973286"/>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pic>
        <p:nvPicPr>
          <p:cNvPr id="7" name="Picture 6">
            <a:extLst>
              <a:ext uri="{FF2B5EF4-FFF2-40B4-BE49-F238E27FC236}">
                <a16:creationId xmlns:a16="http://schemas.microsoft.com/office/drawing/2014/main" id="{052529F1-E467-954D-808B-7F1AF2D386A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pic>
        <p:nvPicPr>
          <p:cNvPr id="8" name="Picture 2" descr="Food Vector Art &amp;amp; Graphics | freevector.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6" b="34205" l="68301" r="95425"/>
                    </a14:imgEffect>
                  </a14:imgLayer>
                </a14:imgProps>
              </a:ext>
              <a:ext uri="{28A0092B-C50C-407E-A947-70E740481C1C}">
                <a14:useLocalDpi xmlns:a14="http://schemas.microsoft.com/office/drawing/2010/main" val="0"/>
              </a:ext>
            </a:extLst>
          </a:blip>
          <a:srcRect l="67190" r="2897" b="64473"/>
          <a:stretch/>
        </p:blipFill>
        <p:spPr bwMode="auto">
          <a:xfrm>
            <a:off x="6096000" y="-5456903"/>
            <a:ext cx="1277352" cy="1137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bq Grill PNG Images | Vector and PSD Files | Free Download on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3" b="89943" l="6609" r="96839"/>
                    </a14:imgEffect>
                  </a14:imgLayer>
                </a14:imgProps>
              </a:ext>
              <a:ext uri="{28A0092B-C50C-407E-A947-70E740481C1C}">
                <a14:useLocalDpi xmlns:a14="http://schemas.microsoft.com/office/drawing/2010/main" val="0"/>
              </a:ext>
            </a:extLst>
          </a:blip>
          <a:srcRect/>
          <a:stretch>
            <a:fillRect/>
          </a:stretch>
        </p:blipFill>
        <p:spPr bwMode="auto">
          <a:xfrm>
            <a:off x="7005296" y="-4494016"/>
            <a:ext cx="1662326" cy="1662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ushi Roll Vector Art &amp;amp; Graphics | freevector.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09" b="43382" l="817" r="38399"/>
                    </a14:imgEffect>
                  </a14:imgLayer>
                </a14:imgProps>
              </a:ext>
              <a:ext uri="{28A0092B-C50C-407E-A947-70E740481C1C}">
                <a14:useLocalDpi xmlns:a14="http://schemas.microsoft.com/office/drawing/2010/main" val="0"/>
              </a:ext>
            </a:extLst>
          </a:blip>
          <a:srcRect r="61264" b="56598"/>
          <a:stretch/>
        </p:blipFill>
        <p:spPr bwMode="auto">
          <a:xfrm>
            <a:off x="9301504" y="-2511492"/>
            <a:ext cx="1311668" cy="65319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84861" y="4169718"/>
            <a:ext cx="8085650" cy="1917355"/>
            <a:chOff x="3184861" y="4169718"/>
            <a:chExt cx="8085650" cy="1917355"/>
          </a:xfrm>
        </p:grpSpPr>
        <p:sp>
          <p:nvSpPr>
            <p:cNvPr id="2" name="Wave 1"/>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4098"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348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24206 0.81644 " pathEditMode="relative" rAng="0" ptsTypes="AA">
                                      <p:cBhvr>
                                        <p:cTn id="6" dur="500" fill="hold"/>
                                        <p:tgtEl>
                                          <p:spTgt spid="10"/>
                                        </p:tgtEl>
                                        <p:attrNameLst>
                                          <p:attrName>ppt_x</p:attrName>
                                          <p:attrName>ppt_y</p:attrName>
                                        </p:attrNameLst>
                                      </p:cBhvr>
                                      <p:rCtr x="-12109" y="40810"/>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42" presetClass="path" presetSubtype="0" accel="50000" decel="50000" fill="hold" nodeType="withEffect">
                                  <p:stCondLst>
                                    <p:cond delay="0"/>
                                  </p:stCondLst>
                                  <p:childTnLst>
                                    <p:animMotion origin="layout" path="M 1.66667E-6 -2.22222E-6 L -0.19518 0.94283 " pathEditMode="relative" rAng="0" ptsTypes="AA">
                                      <p:cBhvr>
                                        <p:cTn id="8" dur="500" fill="hold"/>
                                        <p:tgtEl>
                                          <p:spTgt spid="9"/>
                                        </p:tgtEl>
                                        <p:attrNameLst>
                                          <p:attrName>ppt_x</p:attrName>
                                          <p:attrName>ppt_y</p:attrName>
                                        </p:attrNameLst>
                                      </p:cBhvr>
                                      <p:rCtr x="-9766" y="47153"/>
                                    </p:animMotion>
                                  </p:childTnLst>
                                  <p:subTnLst>
                                    <p:audio>
                                      <p:cMediaNode>
                                        <p:cTn display="0" masterRel="sameClick">
                                          <p:stCondLst>
                                            <p:cond evt="begin" delay="0">
                                              <p:tn val="7"/>
                                            </p:cond>
                                          </p:stCondLst>
                                          <p:endCondLst>
                                            <p:cond evt="onStopAudio" delay="0">
                                              <p:tgtEl>
                                                <p:sldTgt/>
                                              </p:tgtEl>
                                            </p:cond>
                                          </p:endCondLst>
                                        </p:cTn>
                                        <p:tgtEl>
                                          <p:sndTgt r:embed="rId2" name="cashreg.wav"/>
                                        </p:tgtEl>
                                      </p:cMediaNode>
                                    </p:audio>
                                  </p:subTnLst>
                                </p:cTn>
                              </p:par>
                              <p:par>
                                <p:cTn id="9" presetID="42" presetClass="path" presetSubtype="0" accel="50000" decel="50000" fill="hold" nodeType="withEffect">
                                  <p:stCondLst>
                                    <p:cond delay="0"/>
                                  </p:stCondLst>
                                  <p:childTnLst>
                                    <p:animMotion origin="layout" path="M -3.75E-6 1.48148E-6 L -0.05234 1.21065 " pathEditMode="relative" rAng="0" ptsTypes="AA">
                                      <p:cBhvr>
                                        <p:cTn id="10" dur="500" fill="hold"/>
                                        <p:tgtEl>
                                          <p:spTgt spid="8"/>
                                        </p:tgtEl>
                                        <p:attrNameLst>
                                          <p:attrName>ppt_x</p:attrName>
                                          <p:attrName>ppt_y</p:attrName>
                                        </p:attrNameLst>
                                      </p:cBhvr>
                                      <p:rCtr x="-2617" y="60532"/>
                                    </p:animMotion>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 xmlns:ask="http://schemas.microsoft.com/office/drawing/2018/sketchyshape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795283" y="1772250"/>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9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35" presetClass="emph" presetSubtype="0" repeatCount="5000" fill="hold" nodeType="afterEffect">
                                  <p:stCondLst>
                                    <p:cond delay="0"/>
                                  </p:stCondLst>
                                  <p:childTnLst>
                                    <p:anim calcmode="discrete" valueType="str">
                                      <p:cBhvr>
                                        <p:cTn id="10" dur="500" fill="hold"/>
                                        <p:tgtEl>
                                          <p:spTgt spid="16"/>
                                        </p:tgtEl>
                                        <p:attrNameLst>
                                          <p:attrName>style.visibility</p:attrName>
                                        </p:attrNameLst>
                                      </p:cBhvr>
                                      <p:tavLst>
                                        <p:tav tm="0">
                                          <p:val>
                                            <p:strVal val="hidden"/>
                                          </p:val>
                                        </p:tav>
                                        <p:tav tm="50000">
                                          <p:val>
                                            <p:strVal val="visible"/>
                                          </p:val>
                                        </p:tav>
                                      </p:tavLst>
                                    </p:anim>
                                  </p:childTnLst>
                                </p:cTn>
                              </p:par>
                              <p:par>
                                <p:cTn id="11" presetID="0" presetClass="path" presetSubtype="0" accel="50000" decel="50000" fill="hold" nodeType="withEffect">
                                  <p:stCondLst>
                                    <p:cond delay="0"/>
                                  </p:stCondLst>
                                  <p:childTnLst>
                                    <p:animMotion origin="layout" path="M -1.66667E-6 3.33333E-6 L -0.04375 0.06111 L -0.05938 0.18889 L -0.05781 0.3 L -0.00625 0.36667 L 0.03125 0.40833 L 0.19531 0.42778 L 0.375 0.43889 L 0.36875 0.34722 L 0.36875 0.34444 L 0.37031 0.34444 " pathEditMode="relative" ptsTypes="AAAAAAAAAAA">
                                      <p:cBhvr>
                                        <p:cTn id="12" dur="2000" fill="hold"/>
                                        <p:tgtEl>
                                          <p:spTgt spid="16"/>
                                        </p:tgtEl>
                                        <p:attrNameLst>
                                          <p:attrName>ppt_x</p:attrName>
                                          <p:attrName>ppt_y</p:attrName>
                                        </p:attrNameLst>
                                      </p:cBhvr>
                                    </p:animMotion>
                                  </p:childTnLst>
                                </p:cTn>
                              </p:par>
                            </p:childTnLst>
                          </p:cTn>
                        </p:par>
                        <p:par>
                          <p:cTn id="13" fill="hold">
                            <p:stCondLst>
                              <p:cond delay="4500"/>
                            </p:stCondLst>
                            <p:childTnLst>
                              <p:par>
                                <p:cTn id="14" presetID="28" presetClass="emph" presetSubtype="0" fill="hold" grpId="0" nodeType="afterEffect">
                                  <p:stCondLst>
                                    <p:cond delay="0"/>
                                  </p:stCondLst>
                                  <p:iterate type="lt">
                                    <p:tmPct val="10000"/>
                                  </p:iterate>
                                  <p:childTnLst>
                                    <p:animClr clrSpc="rgb" dir="cw">
                                      <p:cBhvr override="childStyle">
                                        <p:cTn id="15" dur="500" fill="hold"/>
                                        <p:tgtEl>
                                          <p:spTgt spid="12"/>
                                        </p:tgtEl>
                                        <p:attrNameLst>
                                          <p:attrName>style.color</p:attrName>
                                        </p:attrNameLst>
                                      </p:cBhvr>
                                      <p:to>
                                        <a:schemeClr val="accent2"/>
                                      </p:to>
                                    </p:animClr>
                                    <p:animClr clrSpc="rgb" dir="cw">
                                      <p:cBhvr>
                                        <p:cTn id="16" dur="500" fill="hold"/>
                                        <p:tgtEl>
                                          <p:spTgt spid="12"/>
                                        </p:tgtEl>
                                        <p:attrNameLst>
                                          <p:attrName>fillcolor</p:attrName>
                                        </p:attrNameLst>
                                      </p:cBhvr>
                                      <p:to>
                                        <a:schemeClr val="accent2"/>
                                      </p:to>
                                    </p:animClr>
                                    <p:set>
                                      <p:cBhvr>
                                        <p:cTn id="17" dur="500" fill="hold"/>
                                        <p:tgtEl>
                                          <p:spTgt spid="12"/>
                                        </p:tgtEl>
                                        <p:attrNameLst>
                                          <p:attrName>fill.type</p:attrName>
                                        </p:attrNameLst>
                                      </p:cBhvr>
                                      <p:to>
                                        <p:strVal val="solid"/>
                                      </p:to>
                                    </p:set>
                                    <p:anim to="1.5" calcmode="lin" valueType="num">
                                      <p:cBhvr override="childStyle">
                                        <p:cTn id="18" dur="500" fill="hold"/>
                                        <p:tgtEl>
                                          <p:spTgt spid="1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0" r="-8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08A2-54FB-6846-8AF9-875CEA1E4CFD}"/>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 xmlns:ask="http://schemas.microsoft.com/office/drawing/2018/sketchyshape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2</a:t>
            </a:r>
          </a:p>
        </p:txBody>
      </p:sp>
      <p:pic>
        <p:nvPicPr>
          <p:cNvPr id="3" name="Picture 2">
            <a:extLst>
              <a:ext uri="{FF2B5EF4-FFF2-40B4-BE49-F238E27FC236}">
                <a16:creationId xmlns:a16="http://schemas.microsoft.com/office/drawing/2014/main"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0" y="3619492"/>
            <a:ext cx="2285253" cy="1983794"/>
          </a:xfrm>
          <a:prstGeom prst="rect">
            <a:avLst/>
          </a:prstGeom>
        </p:spPr>
      </p:pic>
      <p:sp>
        <p:nvSpPr>
          <p:cNvPr id="4" name="TextBox 3">
            <a:extLst>
              <a:ext uri="{FF2B5EF4-FFF2-40B4-BE49-F238E27FC236}">
                <a16:creationId xmlns:a16="http://schemas.microsoft.com/office/drawing/2014/main" id="{67A60B32-5EEB-2E4C-AA9B-FCD72230AE15}"/>
              </a:ext>
            </a:extLst>
          </p:cNvPr>
          <p:cNvSpPr txBox="1"/>
          <p:nvPr/>
        </p:nvSpPr>
        <p:spPr>
          <a:xfrm>
            <a:off x="622300" y="527574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pic>
        <p:nvPicPr>
          <p:cNvPr id="5" name="Picture 4">
            <a:extLst>
              <a:ext uri="{FF2B5EF4-FFF2-40B4-BE49-F238E27FC236}">
                <a16:creationId xmlns:a16="http://schemas.microsoft.com/office/drawing/2014/main"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sp>
        <p:nvSpPr>
          <p:cNvPr id="6" name="Wave 5"/>
          <p:cNvSpPr/>
          <p:nvPr/>
        </p:nvSpPr>
        <p:spPr>
          <a:xfrm>
            <a:off x="3221664" y="4290170"/>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2,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số</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đồ</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dùng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buổi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picnic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hôm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nay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70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701</Words>
  <Application>Microsoft Macintosh PowerPoint</Application>
  <PresentationFormat>Widescreen</PresentationFormat>
  <Paragraphs>134</Paragraphs>
  <Slides>31</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UTM Cookies</vt:lpstr>
      <vt:lpstr>Times New Roman</vt:lpstr>
      <vt:lpstr>#9Slide05 Aphrodite Pro</vt:lpstr>
      <vt:lpstr>Arial</vt:lpstr>
      <vt:lpstr>SVN-Newton</vt:lpstr>
      <vt:lpstr>Calibri Light</vt:lpstr>
      <vt:lpstr>#9Slide03 Arima Madurai ExtraBo</vt:lpstr>
      <vt:lpstr>Cambria Math</vt:lpstr>
      <vt:lpstr>UTM Azuki</vt:lpstr>
      <vt:lpstr>Calibri</vt:lpstr>
      <vt:lpstr>Cambria</vt:lpstr>
      <vt:lpstr>#9Slide07 HoneyCream</vt:lpstr>
      <vt:lpstr>UTM Tam Le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Microsoft Office User</cp:lastModifiedBy>
  <cp:revision>10</cp:revision>
  <dcterms:created xsi:type="dcterms:W3CDTF">2023-10-17T03:14:41Z</dcterms:created>
  <dcterms:modified xsi:type="dcterms:W3CDTF">2023-11-15T16:46:39Z</dcterms:modified>
</cp:coreProperties>
</file>