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6"/>
  </p:notesMasterIdLst>
  <p:sldIdLst>
    <p:sldId id="257" r:id="rId3"/>
    <p:sldId id="260" r:id="rId4"/>
    <p:sldId id="258" r:id="rId5"/>
    <p:sldId id="259" r:id="rId6"/>
    <p:sldId id="261" r:id="rId7"/>
    <p:sldId id="262" r:id="rId8"/>
    <p:sldId id="263" r:id="rId9"/>
    <p:sldId id="264" r:id="rId10"/>
    <p:sldId id="265" r:id="rId11"/>
    <p:sldId id="266" r:id="rId12"/>
    <p:sldId id="267" r:id="rId13"/>
    <p:sldId id="268" r:id="rId14"/>
    <p:sldId id="272" r:id="rId15"/>
    <p:sldId id="273" r:id="rId16"/>
    <p:sldId id="274" r:id="rId17"/>
    <p:sldId id="275" r:id="rId18"/>
    <p:sldId id="276" r:id="rId19"/>
    <p:sldId id="277" r:id="rId20"/>
    <p:sldId id="278" r:id="rId21"/>
    <p:sldId id="279" r:id="rId22"/>
    <p:sldId id="280" r:id="rId23"/>
    <p:sldId id="271"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p:scale>
          <a:sx n="95" d="100"/>
          <a:sy n="95" d="100"/>
        </p:scale>
        <p:origin x="70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55EC8-B871-44E9-A89B-65ED7CEE1F04}"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65BF-859A-4F14-8501-80ED6E693024}" type="slidenum">
              <a:rPr lang="en-US" smtClean="0"/>
              <a:t>‹#›</a:t>
            </a:fld>
            <a:endParaRPr lang="en-US"/>
          </a:p>
        </p:txBody>
      </p:sp>
    </p:spTree>
    <p:extLst>
      <p:ext uri="{BB962C8B-B14F-4D97-AF65-F5344CB8AC3E}">
        <p14:creationId xmlns:p14="http://schemas.microsoft.com/office/powerpoint/2010/main" val="3810654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325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7F032-98BE-4AB0-8195-3AEA585D08A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594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7F032-98BE-4AB0-8195-3AEA585D08A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972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229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0734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947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2568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9596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21EFEE5C-2E0D-45BB-85EB-A367FCFB3E9B}"/>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6BF90">
                    <a:lumMod val="75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6BF90">
                  <a:lumMod val="75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6BF90">
                    <a:lumMod val="75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6BF90">
                  <a:lumMod val="75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84908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727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5962"/>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8549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33561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21EFEE5C-2E0D-45BB-85EB-A367FCFB3E9B}"/>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6BF90">
                    <a:lumMod val="75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6BF90">
                  <a:lumMod val="75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6BF90">
                    <a:lumMod val="75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6BF90">
                  <a:lumMod val="75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56949713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67680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5968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91155"/>
      </p:ext>
    </p:extLst>
  </p:cSld>
  <p:clrMapOvr>
    <a:masterClrMapping/>
  </p:clrMapOvr>
  <p:transition spd="slow" advClick="0"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2154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56150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5BC1CF-35AB-4401-8835-5FF22406FF9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9"/>
          <a:stretch>
            <a:fillRect/>
          </a:stretch>
        </p:blipFill>
        <p:spPr>
          <a:xfrm>
            <a:off x="-5112616" y="-1247833"/>
            <a:ext cx="17680425" cy="14586162"/>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8859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5BC1CF-35AB-4401-8835-5FF22406FF9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9"/>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873399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8.pn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71AA1A-495E-4884-9F02-20ECE9913689}"/>
              </a:ext>
            </a:extLst>
          </p:cNvPr>
          <p:cNvGrpSpPr/>
          <p:nvPr/>
        </p:nvGrpSpPr>
        <p:grpSpPr>
          <a:xfrm>
            <a:off x="-17780" y="1"/>
            <a:ext cx="12212408" cy="6564794"/>
            <a:chOff x="-17780" y="1"/>
            <a:chExt cx="12212408" cy="6564794"/>
          </a:xfrm>
        </p:grpSpPr>
        <p:pic>
          <p:nvPicPr>
            <p:cNvPr id="4" name="图片 3" descr="15"/>
            <p:cNvPicPr>
              <a:picLocks noChangeAspect="1"/>
            </p:cNvPicPr>
            <p:nvPr>
              <p:custDataLst>
                <p:tags r:id="rId1"/>
              </p:custDataLst>
            </p:nvPr>
          </p:nvPicPr>
          <p:blipFill>
            <a:blip r:embed="rId4"/>
            <a:srcRect b="41407"/>
            <a:stretch>
              <a:fillRect/>
            </a:stretch>
          </p:blipFill>
          <p:spPr>
            <a:xfrm>
              <a:off x="-17780" y="1"/>
              <a:ext cx="12212408" cy="4503102"/>
            </a:xfrm>
            <a:prstGeom prst="rect">
              <a:avLst/>
            </a:prstGeom>
          </p:spPr>
        </p:pic>
        <p:pic>
          <p:nvPicPr>
            <p:cNvPr id="8" name="图片 7" descr="64564565464564b"/>
            <p:cNvPicPr>
              <a:picLocks noChangeAspect="1"/>
            </p:cNvPicPr>
            <p:nvPr/>
          </p:nvPicPr>
          <p:blipFill>
            <a:blip r:embed="rId5"/>
            <a:stretch>
              <a:fillRect/>
            </a:stretch>
          </p:blipFill>
          <p:spPr>
            <a:xfrm>
              <a:off x="86871" y="134150"/>
              <a:ext cx="12019280" cy="6430645"/>
            </a:xfrm>
            <a:prstGeom prst="rect">
              <a:avLst/>
            </a:prstGeom>
          </p:spPr>
        </p:pic>
      </p:grpSp>
      <p:pic>
        <p:nvPicPr>
          <p:cNvPr id="5" name="图片 4" descr="12"/>
          <p:cNvPicPr>
            <a:picLocks noChangeAspect="1"/>
          </p:cNvPicPr>
          <p:nvPr/>
        </p:nvPicPr>
        <p:blipFill>
          <a:blip r:embed="rId6"/>
          <a:stretch>
            <a:fillRect/>
          </a:stretch>
        </p:blipFill>
        <p:spPr>
          <a:xfrm>
            <a:off x="0" y="4180115"/>
            <a:ext cx="12192000" cy="2677886"/>
          </a:xfrm>
          <a:prstGeom prst="rect">
            <a:avLst/>
          </a:prstGeom>
        </p:spPr>
      </p:pic>
      <p:pic>
        <p:nvPicPr>
          <p:cNvPr id="11" name="图片 10" descr="C:\Users\Administrator\Desktop\1c52f030663e7e9f63ba9534576420ab.png1c52f030663e7e9f63ba9534576420ab"/>
          <p:cNvPicPr>
            <a:picLocks noChangeAspect="1"/>
          </p:cNvPicPr>
          <p:nvPr/>
        </p:nvPicPr>
        <p:blipFill>
          <a:blip r:embed="rId7"/>
          <a:srcRect/>
          <a:stretch>
            <a:fillRect/>
          </a:stretch>
        </p:blipFill>
        <p:spPr>
          <a:xfrm>
            <a:off x="4518660" y="513184"/>
            <a:ext cx="3379470" cy="3581296"/>
          </a:xfrm>
          <a:prstGeom prst="rect">
            <a:avLst/>
          </a:prstGeom>
        </p:spPr>
      </p:pic>
      <p:pic>
        <p:nvPicPr>
          <p:cNvPr id="17" name="图片 2">
            <a:extLst>
              <a:ext uri="{FF2B5EF4-FFF2-40B4-BE49-F238E27FC236}">
                <a16:creationId xmlns:a16="http://schemas.microsoft.com/office/drawing/2014/main" id="{F7C54D63-6FC4-41C2-B624-C845C5865455}"/>
              </a:ext>
            </a:extLst>
          </p:cNvPr>
          <p:cNvPicPr>
            <a:picLocks noChangeAspect="1"/>
          </p:cNvPicPr>
          <p:nvPr/>
        </p:nvPicPr>
        <p:blipFill>
          <a:blip r:embed="rId8"/>
          <a:stretch>
            <a:fillRect/>
          </a:stretch>
        </p:blipFill>
        <p:spPr>
          <a:xfrm>
            <a:off x="-422928" y="-515517"/>
            <a:ext cx="3379471" cy="2254708"/>
          </a:xfrm>
          <a:prstGeom prst="rect">
            <a:avLst/>
          </a:prstGeom>
        </p:spPr>
      </p:pic>
      <p:pic>
        <p:nvPicPr>
          <p:cNvPr id="18" name="图片 21">
            <a:extLst>
              <a:ext uri="{FF2B5EF4-FFF2-40B4-BE49-F238E27FC236}">
                <a16:creationId xmlns:a16="http://schemas.microsoft.com/office/drawing/2014/main" id="{F445ED9E-66F9-4271-A1D1-5A77ED7EAC7D}"/>
              </a:ext>
            </a:extLst>
          </p:cNvPr>
          <p:cNvPicPr>
            <a:picLocks noChangeAspect="1"/>
          </p:cNvPicPr>
          <p:nvPr/>
        </p:nvPicPr>
        <p:blipFill>
          <a:blip r:embed="rId9"/>
          <a:stretch>
            <a:fillRect/>
          </a:stretch>
        </p:blipFill>
        <p:spPr>
          <a:xfrm>
            <a:off x="9798942" y="-433514"/>
            <a:ext cx="2438610" cy="2438612"/>
          </a:xfrm>
          <a:prstGeom prst="rect">
            <a:avLst/>
          </a:prstGeom>
        </p:spPr>
      </p:pic>
      <p:pic>
        <p:nvPicPr>
          <p:cNvPr id="10" name="图片 9" descr="C:\Users\Administrator\Desktop\f17e1eddeb14ffe18f01e35287429a08.pngf17e1eddeb14ffe18f01e35287429a08"/>
          <p:cNvPicPr>
            <a:picLocks noChangeAspect="1"/>
          </p:cNvPicPr>
          <p:nvPr/>
        </p:nvPicPr>
        <p:blipFill>
          <a:blip r:embed="rId10"/>
          <a:srcRect/>
          <a:stretch>
            <a:fillRect/>
          </a:stretch>
        </p:blipFill>
        <p:spPr>
          <a:xfrm>
            <a:off x="10347454" y="-158145"/>
            <a:ext cx="2002155" cy="2002155"/>
          </a:xfrm>
          <a:prstGeom prst="rect">
            <a:avLst/>
          </a:prstGeom>
        </p:spPr>
      </p:pic>
      <p:pic>
        <p:nvPicPr>
          <p:cNvPr id="20" name="图片 10">
            <a:extLst>
              <a:ext uri="{FF2B5EF4-FFF2-40B4-BE49-F238E27FC236}">
                <a16:creationId xmlns:a16="http://schemas.microsoft.com/office/drawing/2014/main" id="{0D124309-B507-4CDE-AF69-12D433C2EF3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1695" r="54371"/>
          <a:stretch/>
        </p:blipFill>
        <p:spPr>
          <a:xfrm>
            <a:off x="-126684" y="5190190"/>
            <a:ext cx="2306461" cy="1937096"/>
          </a:xfrm>
          <a:prstGeom prst="rect">
            <a:avLst/>
          </a:prstGeom>
        </p:spPr>
      </p:pic>
      <p:pic>
        <p:nvPicPr>
          <p:cNvPr id="23" name="图片 13">
            <a:extLst>
              <a:ext uri="{FF2B5EF4-FFF2-40B4-BE49-F238E27FC236}">
                <a16:creationId xmlns:a16="http://schemas.microsoft.com/office/drawing/2014/main" id="{D4034111-F2E8-4A5A-89C1-735EE58D3D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58772">
            <a:off x="10800004" y="3260286"/>
            <a:ext cx="2081056" cy="2081056"/>
          </a:xfrm>
          <a:prstGeom prst="rect">
            <a:avLst/>
          </a:prstGeom>
        </p:spPr>
      </p:pic>
      <p:pic>
        <p:nvPicPr>
          <p:cNvPr id="21" name="图片 2">
            <a:extLst>
              <a:ext uri="{FF2B5EF4-FFF2-40B4-BE49-F238E27FC236}">
                <a16:creationId xmlns:a16="http://schemas.microsoft.com/office/drawing/2014/main" id="{1B745631-A2FE-4D13-B4A0-678193610748}"/>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605651" y="5320186"/>
            <a:ext cx="4126396" cy="173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80802" y="-150784"/>
            <a:ext cx="1523956" cy="1678399"/>
          </a:xfrm>
          <a:prstGeom prst="rect">
            <a:avLst/>
          </a:prstGeom>
        </p:spPr>
      </p:pic>
      <p:pic>
        <p:nvPicPr>
          <p:cNvPr id="26" name="Picture 25">
            <a:extLst>
              <a:ext uri="{FF2B5EF4-FFF2-40B4-BE49-F238E27FC236}">
                <a16:creationId xmlns:a16="http://schemas.microsoft.com/office/drawing/2014/main" id="{852626E4-62E4-C2F9-2F5A-BE63A0E88DF9}"/>
              </a:ext>
            </a:extLst>
          </p:cNvPr>
          <p:cNvPicPr>
            <a:picLocks noChangeAspect="1"/>
          </p:cNvPicPr>
          <p:nvPr/>
        </p:nvPicPr>
        <p:blipFill>
          <a:blip r:embed="rId15"/>
          <a:stretch>
            <a:fillRect/>
          </a:stretch>
        </p:blipFill>
        <p:spPr>
          <a:xfrm>
            <a:off x="7835220" y="163577"/>
            <a:ext cx="2517866" cy="1670449"/>
          </a:xfrm>
          <a:prstGeom prst="rect">
            <a:avLst/>
          </a:prstGeom>
        </p:spPr>
      </p:pic>
      <p:pic>
        <p:nvPicPr>
          <p:cNvPr id="27" name="Picture 26"/>
          <p:cNvPicPr>
            <a:picLocks noChangeAspect="1"/>
          </p:cNvPicPr>
          <p:nvPr/>
        </p:nvPicPr>
        <p:blipFill>
          <a:blip r:embed="rId16"/>
          <a:stretch>
            <a:fillRect/>
          </a:stretch>
        </p:blipFill>
        <p:spPr>
          <a:xfrm>
            <a:off x="2171157" y="1939302"/>
            <a:ext cx="7596274" cy="4291956"/>
          </a:xfrm>
          <a:prstGeom prst="rect">
            <a:avLst/>
          </a:prstGeom>
        </p:spPr>
      </p:pic>
      <p:pic>
        <p:nvPicPr>
          <p:cNvPr id="3" name="Picture 2"/>
          <p:cNvPicPr>
            <a:picLocks noChangeAspect="1"/>
          </p:cNvPicPr>
          <p:nvPr/>
        </p:nvPicPr>
        <p:blipFill>
          <a:blip r:embed="rId17"/>
          <a:stretch>
            <a:fillRect/>
          </a:stretch>
        </p:blipFill>
        <p:spPr>
          <a:xfrm>
            <a:off x="8463146" y="4763644"/>
            <a:ext cx="3115326" cy="1688738"/>
          </a:xfrm>
          <a:prstGeom prst="rect">
            <a:avLst/>
          </a:prstGeom>
        </p:spPr>
      </p:pic>
      <p:pic>
        <p:nvPicPr>
          <p:cNvPr id="7" name="Picture 6"/>
          <p:cNvPicPr>
            <a:picLocks noChangeAspect="1"/>
          </p:cNvPicPr>
          <p:nvPr/>
        </p:nvPicPr>
        <p:blipFill>
          <a:blip r:embed="rId18"/>
          <a:stretch>
            <a:fillRect/>
          </a:stretch>
        </p:blipFill>
        <p:spPr>
          <a:xfrm>
            <a:off x="1204825" y="933565"/>
            <a:ext cx="3005588" cy="1109568"/>
          </a:xfrm>
          <a:prstGeom prst="rect">
            <a:avLst/>
          </a:prstGeom>
        </p:spPr>
      </p:pic>
    </p:spTree>
    <p:extLst>
      <p:ext uri="{BB962C8B-B14F-4D97-AF65-F5344CB8AC3E}">
        <p14:creationId xmlns:p14="http://schemas.microsoft.com/office/powerpoint/2010/main" val="3794383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1+#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750" fill="hold"/>
                                        <p:tgtEl>
                                          <p:spTgt spid="18"/>
                                        </p:tgtEl>
                                        <p:attrNameLst>
                                          <p:attrName>ppt_x</p:attrName>
                                        </p:attrNameLst>
                                      </p:cBhvr>
                                      <p:tavLst>
                                        <p:tav tm="0">
                                          <p:val>
                                            <p:strVal val="1+#ppt_w/2"/>
                                          </p:val>
                                        </p:tav>
                                        <p:tav tm="100000">
                                          <p:val>
                                            <p:strVal val="#ppt_x"/>
                                          </p:val>
                                        </p:tav>
                                      </p:tavLst>
                                    </p:anim>
                                    <p:anim calcmode="lin" valueType="num">
                                      <p:cBhvr additive="base">
                                        <p:cTn id="12" dur="175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59" presetClass="path" presetSubtype="0" accel="50000" decel="50000" fill="hold" nodeType="withEffect">
                                  <p:stCondLst>
                                    <p:cond delay="0"/>
                                  </p:stCondLst>
                                  <p:childTnLst>
                                    <p:animMotion origin="layout" path="M -3.75E-6 0.04236 C -3.75E-6 0.00741 -0.04987 -0.01967 -0.11015 -0.01967 C -0.17213 -0.01967 -0.22174 0.00741 -0.22174 0.04236 C -0.22174 0.07732 -0.27161 0.1044 -0.33359 0.1044 C -0.39388 0.1044 -0.44349 0.07732 -0.44349 0.04236 " pathEditMode="relative" rAng="0" ptsTypes="AAAAA">
                                      <p:cBhvr>
                                        <p:cTn id="20" dur="2000" fill="hold"/>
                                        <p:tgtEl>
                                          <p:spTgt spid="23"/>
                                        </p:tgtEl>
                                        <p:attrNameLst>
                                          <p:attrName>ppt_x</p:attrName>
                                          <p:attrName>ppt_y</p:attrName>
                                        </p:attrNameLst>
                                      </p:cBhvr>
                                      <p:rCtr x="-22174" y="0"/>
                                    </p:animMotion>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0-#ppt_h/2"/>
                                          </p:val>
                                        </p:tav>
                                        <p:tav tm="100000">
                                          <p:val>
                                            <p:strVal val="#ppt_y"/>
                                          </p:val>
                                        </p:tav>
                                      </p:tavLst>
                                    </p:anim>
                                  </p:childTnLst>
                                </p:cTn>
                              </p:par>
                            </p:childTnLst>
                          </p:cTn>
                        </p:par>
                        <p:par>
                          <p:cTn id="30" fill="hold">
                            <p:stCondLst>
                              <p:cond delay="4000"/>
                            </p:stCondLst>
                            <p:childTnLst>
                              <p:par>
                                <p:cTn id="31" presetID="53" presetClass="entr" presetSubtype="16"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58"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5"/>
            <a:srcRect b="34121"/>
            <a:stretch/>
          </p:blipFill>
          <p:spPr>
            <a:xfrm>
              <a:off x="-396" y="3749118"/>
              <a:ext cx="9144793" cy="1409454"/>
            </a:xfrm>
            <a:prstGeom prst="rect">
              <a:avLst/>
            </a:prstGeom>
          </p:spPr>
        </p:pic>
        <p:pic>
          <p:nvPicPr>
            <p:cNvPr id="59" name="图片 55">
              <a:extLst>
                <a:ext uri="{FF2B5EF4-FFF2-40B4-BE49-F238E27FC236}">
                  <a16:creationId xmlns:a16="http://schemas.microsoft.com/office/drawing/2014/main" id="{8C4A461E-3981-4F12-AB7D-D3DEA8359215}"/>
                </a:ext>
              </a:extLst>
            </p:cNvPr>
            <p:cNvPicPr>
              <a:picLocks noChangeAspect="1"/>
            </p:cNvPicPr>
            <p:nvPr/>
          </p:nvPicPr>
          <p:blipFill>
            <a:blip r:embed="rId6"/>
            <a:stretch>
              <a:fillRect/>
            </a:stretch>
          </p:blipFill>
          <p:spPr>
            <a:xfrm>
              <a:off x="-397" y="3270540"/>
              <a:ext cx="9144793" cy="957155"/>
            </a:xfrm>
            <a:prstGeom prst="rect">
              <a:avLst/>
            </a:prstGeom>
          </p:spPr>
        </p:pic>
      </p:grpSp>
      <p:pic>
        <p:nvPicPr>
          <p:cNvPr id="64"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5CD6282-F355-45E3-9EF0-84ACA9619DFE}"/>
              </a:ext>
            </a:extLst>
          </p:cNvPr>
          <p:cNvGrpSpPr/>
          <p:nvPr/>
        </p:nvGrpSpPr>
        <p:grpSpPr>
          <a:xfrm>
            <a:off x="1814080" y="110759"/>
            <a:ext cx="9816448" cy="2188378"/>
            <a:chOff x="1741032" y="853644"/>
            <a:chExt cx="8659905" cy="1669654"/>
          </a:xfrm>
        </p:grpSpPr>
        <p:pic>
          <p:nvPicPr>
            <p:cNvPr id="28"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29"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005152" y="1023592"/>
              <a:ext cx="8131663" cy="110366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a:ln>
                    <a:noFill/>
                  </a:ln>
                  <a:solidFill>
                    <a:srgbClr val="B53026"/>
                  </a:solidFill>
                  <a:effectLst/>
                  <a:uLnTx/>
                  <a:uFillTx/>
                  <a:latin typeface="Times New Roman" panose="02020603050405020304" pitchFamily="18" charset="0"/>
                  <a:cs typeface="Times New Roman" panose="02020603050405020304" pitchFamily="18" charset="0"/>
                </a:rPr>
                <a:t> 1: </a:t>
              </a: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Tính nhẩm </a:t>
              </a:r>
            </a:p>
            <a:p>
              <a:pPr algn="ctr"/>
              <a:r>
                <a:rPr lang="pl-PL" sz="4400" b="1">
                  <a:solidFill>
                    <a:srgbClr val="002060"/>
                  </a:solidFill>
                  <a:latin typeface="Cambria" panose="02040503050406030204" pitchFamily="18" charset="0"/>
                  <a:ea typeface="Cambria" panose="02040503050406030204" pitchFamily="18" charset="0"/>
                </a:rPr>
                <a:t>20 000 000 + (4 000 + 400 000)</a:t>
              </a:r>
              <a:r>
                <a:rPr lang="en-US" sz="4400" b="1">
                  <a:solidFill>
                    <a:srgbClr val="002060"/>
                  </a:solidFill>
                  <a:latin typeface="Cambria" panose="02040503050406030204" pitchFamily="18" charset="0"/>
                  <a:ea typeface="Cambria" panose="02040503050406030204" pitchFamily="18" charset="0"/>
                </a:rPr>
                <a:t> </a:t>
              </a:r>
              <a:endParaRPr lang="pl-PL" sz="4400" b="1">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70E52AD6-5864-4B78-8E66-A03F9814DC7B}"/>
              </a:ext>
            </a:extLst>
          </p:cNvPr>
          <p:cNvGrpSpPr/>
          <p:nvPr/>
        </p:nvGrpSpPr>
        <p:grpSpPr>
          <a:xfrm>
            <a:off x="-80459" y="2736353"/>
            <a:ext cx="6096000" cy="1781650"/>
            <a:chOff x="-3063" y="2626830"/>
            <a:chExt cx="6096000" cy="1781650"/>
          </a:xfrm>
        </p:grpSpPr>
        <p:grpSp>
          <p:nvGrpSpPr>
            <p:cNvPr id="3" name="Group 2">
              <a:extLst>
                <a:ext uri="{FF2B5EF4-FFF2-40B4-BE49-F238E27FC236}">
                  <a16:creationId xmlns:a16="http://schemas.microsoft.com/office/drawing/2014/main" id="{1C16B8E5-F1D4-461A-8C08-F9F50E92D3C8}"/>
                </a:ext>
              </a:extLst>
            </p:cNvPr>
            <p:cNvGrpSpPr/>
            <p:nvPr/>
          </p:nvGrpSpPr>
          <p:grpSpPr>
            <a:xfrm>
              <a:off x="-3063" y="2626830"/>
              <a:ext cx="6096000" cy="1781650"/>
              <a:chOff x="4025047" y="2508620"/>
              <a:chExt cx="6003759" cy="4159764"/>
            </a:xfrm>
          </p:grpSpPr>
          <p:pic>
            <p:nvPicPr>
              <p:cNvPr id="12" name="图片 11">
                <a:extLst>
                  <a:ext uri="{FF2B5EF4-FFF2-40B4-BE49-F238E27FC236}">
                    <a16:creationId xmlns:a16="http://schemas.microsoft.com/office/drawing/2014/main" id="{86B24248-AD6B-4833-B9B7-02298A6914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20" name="文本框 19">
                <a:extLst>
                  <a:ext uri="{FF2B5EF4-FFF2-40B4-BE49-F238E27FC236}">
                    <a16:creationId xmlns:a16="http://schemas.microsoft.com/office/drawing/2014/main" id="{BBBBCDB8-A34E-4D6D-BEB3-11080FE7C68B}"/>
                  </a:ext>
                </a:extLst>
              </p:cNvPr>
              <p:cNvSpPr txBox="1"/>
              <p:nvPr/>
            </p:nvSpPr>
            <p:spPr>
              <a:xfrm>
                <a:off x="5200697" y="3562671"/>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16 600 000</a:t>
                </a:r>
              </a:p>
            </p:txBody>
          </p:sp>
        </p:grpSp>
        <p:pic>
          <p:nvPicPr>
            <p:cNvPr id="26" name="图片 14">
              <a:extLst>
                <a:ext uri="{FF2B5EF4-FFF2-40B4-BE49-F238E27FC236}">
                  <a16:creationId xmlns:a16="http://schemas.microsoft.com/office/drawing/2014/main" id="{D1B5188B-01D6-41FA-9B29-09014F1F7B69}"/>
                </a:ext>
              </a:extLst>
            </p:cNvPr>
            <p:cNvPicPr>
              <a:picLocks/>
            </p:cNvPicPr>
            <p:nvPr/>
          </p:nvPicPr>
          <p:blipFill rotWithShape="1">
            <a:blip r:embed="rId10">
              <a:extLst>
                <a:ext uri="{28A0092B-C50C-407E-A947-70E740481C1C}">
                  <a14:useLocalDpi xmlns:a14="http://schemas.microsoft.com/office/drawing/2010/main" val="0"/>
                </a:ext>
              </a:extLst>
            </a:blip>
            <a:srcRect r="78832" b="79921"/>
            <a:stretch/>
          </p:blipFill>
          <p:spPr>
            <a:xfrm>
              <a:off x="536960" y="3120035"/>
              <a:ext cx="765926" cy="902234"/>
            </a:xfrm>
            <a:prstGeom prst="rect">
              <a:avLst/>
            </a:prstGeom>
          </p:spPr>
        </p:pic>
      </p:grpSp>
      <p:grpSp>
        <p:nvGrpSpPr>
          <p:cNvPr id="31" name="Group 30">
            <a:extLst>
              <a:ext uri="{FF2B5EF4-FFF2-40B4-BE49-F238E27FC236}">
                <a16:creationId xmlns:a16="http://schemas.microsoft.com/office/drawing/2014/main" id="{4D6CED6D-85E0-4F26-9C67-D3B64C3B44E9}"/>
              </a:ext>
            </a:extLst>
          </p:cNvPr>
          <p:cNvGrpSpPr/>
          <p:nvPr/>
        </p:nvGrpSpPr>
        <p:grpSpPr>
          <a:xfrm>
            <a:off x="-144159" y="4616344"/>
            <a:ext cx="6096000" cy="1781650"/>
            <a:chOff x="4025047" y="2508620"/>
            <a:chExt cx="6003759" cy="4159764"/>
          </a:xfrm>
        </p:grpSpPr>
        <p:pic>
          <p:nvPicPr>
            <p:cNvPr id="35" name="图片 11">
              <a:extLst>
                <a:ext uri="{FF2B5EF4-FFF2-40B4-BE49-F238E27FC236}">
                  <a16:creationId xmlns:a16="http://schemas.microsoft.com/office/drawing/2014/main" id="{72FCDE49-5A04-40C2-9686-EE546EAC15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39" name="文本框 19">
              <a:extLst>
                <a:ext uri="{FF2B5EF4-FFF2-40B4-BE49-F238E27FC236}">
                  <a16:creationId xmlns:a16="http://schemas.microsoft.com/office/drawing/2014/main" id="{117E11D4-619A-4325-A572-51321DA08170}"/>
                </a:ext>
              </a:extLst>
            </p:cNvPr>
            <p:cNvSpPr txBox="1"/>
            <p:nvPr/>
          </p:nvSpPr>
          <p:spPr>
            <a:xfrm>
              <a:off x="5124009" y="3636976"/>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20 404 000</a:t>
              </a:r>
            </a:p>
          </p:txBody>
        </p:sp>
      </p:grpSp>
      <p:grpSp>
        <p:nvGrpSpPr>
          <p:cNvPr id="6" name="Group 5">
            <a:extLst>
              <a:ext uri="{FF2B5EF4-FFF2-40B4-BE49-F238E27FC236}">
                <a16:creationId xmlns:a16="http://schemas.microsoft.com/office/drawing/2014/main" id="{25E1F090-E85B-4A69-B2B4-08982FFFE143}"/>
              </a:ext>
            </a:extLst>
          </p:cNvPr>
          <p:cNvGrpSpPr/>
          <p:nvPr/>
        </p:nvGrpSpPr>
        <p:grpSpPr>
          <a:xfrm>
            <a:off x="5980063" y="2663249"/>
            <a:ext cx="6096000" cy="1781650"/>
            <a:chOff x="5980063" y="2663249"/>
            <a:chExt cx="6096000" cy="1781650"/>
          </a:xfrm>
        </p:grpSpPr>
        <p:grpSp>
          <p:nvGrpSpPr>
            <p:cNvPr id="45" name="Group 44">
              <a:extLst>
                <a:ext uri="{FF2B5EF4-FFF2-40B4-BE49-F238E27FC236}">
                  <a16:creationId xmlns:a16="http://schemas.microsoft.com/office/drawing/2014/main" id="{24666F8D-FB29-42C3-A7AB-CF3DF97D1BC5}"/>
                </a:ext>
              </a:extLst>
            </p:cNvPr>
            <p:cNvGrpSpPr/>
            <p:nvPr/>
          </p:nvGrpSpPr>
          <p:grpSpPr>
            <a:xfrm>
              <a:off x="5980063" y="2663249"/>
              <a:ext cx="6096000" cy="1781650"/>
              <a:chOff x="4025047" y="2508620"/>
              <a:chExt cx="6003759" cy="4159764"/>
            </a:xfrm>
          </p:grpSpPr>
          <p:pic>
            <p:nvPicPr>
              <p:cNvPr id="50" name="图片 11">
                <a:extLst>
                  <a:ext uri="{FF2B5EF4-FFF2-40B4-BE49-F238E27FC236}">
                    <a16:creationId xmlns:a16="http://schemas.microsoft.com/office/drawing/2014/main" id="{C1B9BD16-B3E8-4959-B5D9-7C87F4AA59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1" name="文本框 19">
                <a:extLst>
                  <a:ext uri="{FF2B5EF4-FFF2-40B4-BE49-F238E27FC236}">
                    <a16:creationId xmlns:a16="http://schemas.microsoft.com/office/drawing/2014/main" id="{DCFA5226-235D-4029-9C5B-2F34F1D22A6E}"/>
                  </a:ext>
                </a:extLst>
              </p:cNvPr>
              <p:cNvSpPr txBox="1"/>
              <p:nvPr/>
            </p:nvSpPr>
            <p:spPr>
              <a:xfrm>
                <a:off x="5230724" y="3697736"/>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2 404 000</a:t>
                </a:r>
              </a:p>
            </p:txBody>
          </p:sp>
        </p:grpSp>
        <p:pic>
          <p:nvPicPr>
            <p:cNvPr id="60" name="图片 15">
              <a:extLst>
                <a:ext uri="{FF2B5EF4-FFF2-40B4-BE49-F238E27FC236}">
                  <a16:creationId xmlns:a16="http://schemas.microsoft.com/office/drawing/2014/main" id="{9F2DFCF9-A18C-40CB-85DB-8D06D58F6A56}"/>
                </a:ext>
              </a:extLst>
            </p:cNvPr>
            <p:cNvPicPr>
              <a:picLocks/>
            </p:cNvPicPr>
            <p:nvPr/>
          </p:nvPicPr>
          <p:blipFill rotWithShape="1">
            <a:blip r:embed="rId10">
              <a:extLst>
                <a:ext uri="{28A0092B-C50C-407E-A947-70E740481C1C}">
                  <a14:useLocalDpi xmlns:a14="http://schemas.microsoft.com/office/drawing/2010/main" val="0"/>
                </a:ext>
              </a:extLst>
            </a:blip>
            <a:srcRect l="19481" t="-1124" r="59351" b="81045"/>
            <a:stretch/>
          </p:blipFill>
          <p:spPr>
            <a:xfrm>
              <a:off x="6647486" y="3137854"/>
              <a:ext cx="765926" cy="902234"/>
            </a:xfrm>
            <a:prstGeom prst="rect">
              <a:avLst/>
            </a:prstGeom>
          </p:spPr>
        </p:pic>
      </p:grpSp>
      <p:pic>
        <p:nvPicPr>
          <p:cNvPr id="61" name="图片 16">
            <a:extLst>
              <a:ext uri="{FF2B5EF4-FFF2-40B4-BE49-F238E27FC236}">
                <a16:creationId xmlns:a16="http://schemas.microsoft.com/office/drawing/2014/main" id="{7B80CA33-0F78-40D1-BA8B-4A33ED1139D3}"/>
              </a:ext>
            </a:extLst>
          </p:cNvPr>
          <p:cNvPicPr>
            <a:picLocks/>
          </p:cNvPicPr>
          <p:nvPr/>
        </p:nvPicPr>
        <p:blipFill rotWithShape="1">
          <a:blip r:embed="rId10">
            <a:extLst>
              <a:ext uri="{28A0092B-C50C-407E-A947-70E740481C1C}">
                <a14:useLocalDpi xmlns:a14="http://schemas.microsoft.com/office/drawing/2010/main" val="0"/>
              </a:ext>
            </a:extLst>
          </a:blip>
          <a:srcRect l="39221" t="-1542" r="39611" b="81463"/>
          <a:stretch/>
        </p:blipFill>
        <p:spPr>
          <a:xfrm>
            <a:off x="314116" y="5139248"/>
            <a:ext cx="765926" cy="902234"/>
          </a:xfrm>
          <a:prstGeom prst="rect">
            <a:avLst/>
          </a:prstGeom>
        </p:spPr>
      </p:pic>
      <p:grpSp>
        <p:nvGrpSpPr>
          <p:cNvPr id="5" name="Group 4">
            <a:extLst>
              <a:ext uri="{FF2B5EF4-FFF2-40B4-BE49-F238E27FC236}">
                <a16:creationId xmlns:a16="http://schemas.microsoft.com/office/drawing/2014/main" id="{E75B84DD-74FE-426A-95A5-F280E0FE3E5F}"/>
              </a:ext>
            </a:extLst>
          </p:cNvPr>
          <p:cNvGrpSpPr/>
          <p:nvPr/>
        </p:nvGrpSpPr>
        <p:grpSpPr>
          <a:xfrm>
            <a:off x="5934101" y="4616344"/>
            <a:ext cx="6124223" cy="1781650"/>
            <a:chOff x="5934101" y="4616344"/>
            <a:chExt cx="6124223" cy="1781650"/>
          </a:xfrm>
        </p:grpSpPr>
        <p:grpSp>
          <p:nvGrpSpPr>
            <p:cNvPr id="53" name="Group 52">
              <a:extLst>
                <a:ext uri="{FF2B5EF4-FFF2-40B4-BE49-F238E27FC236}">
                  <a16:creationId xmlns:a16="http://schemas.microsoft.com/office/drawing/2014/main" id="{7A0FE4DF-B11E-4963-A730-27DC35F2F239}"/>
                </a:ext>
              </a:extLst>
            </p:cNvPr>
            <p:cNvGrpSpPr/>
            <p:nvPr/>
          </p:nvGrpSpPr>
          <p:grpSpPr>
            <a:xfrm>
              <a:off x="5934101" y="4616344"/>
              <a:ext cx="6124223" cy="1781650"/>
              <a:chOff x="4025047" y="2508620"/>
              <a:chExt cx="6003759" cy="4159764"/>
            </a:xfrm>
          </p:grpSpPr>
          <p:pic>
            <p:nvPicPr>
              <p:cNvPr id="55" name="图片 11">
                <a:extLst>
                  <a:ext uri="{FF2B5EF4-FFF2-40B4-BE49-F238E27FC236}">
                    <a16:creationId xmlns:a16="http://schemas.microsoft.com/office/drawing/2014/main" id="{479DDA0F-EB9A-4C62-A91D-54BDDB2084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6" name="文本框 19">
                <a:extLst>
                  <a:ext uri="{FF2B5EF4-FFF2-40B4-BE49-F238E27FC236}">
                    <a16:creationId xmlns:a16="http://schemas.microsoft.com/office/drawing/2014/main" id="{529174AF-EFFB-4DBE-9741-8F535B608414}"/>
                  </a:ext>
                </a:extLst>
              </p:cNvPr>
              <p:cNvSpPr txBox="1"/>
              <p:nvPr/>
            </p:nvSpPr>
            <p:spPr>
              <a:xfrm>
                <a:off x="5225190" y="3714894"/>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20 440 000</a:t>
                </a:r>
              </a:p>
            </p:txBody>
          </p:sp>
        </p:grpSp>
        <p:pic>
          <p:nvPicPr>
            <p:cNvPr id="62" name="图片 17">
              <a:extLst>
                <a:ext uri="{FF2B5EF4-FFF2-40B4-BE49-F238E27FC236}">
                  <a16:creationId xmlns:a16="http://schemas.microsoft.com/office/drawing/2014/main" id="{219F17E4-33A0-4B43-9893-1A624DB71A4B}"/>
                </a:ext>
              </a:extLst>
            </p:cNvPr>
            <p:cNvPicPr>
              <a:picLocks/>
            </p:cNvPicPr>
            <p:nvPr/>
          </p:nvPicPr>
          <p:blipFill rotWithShape="1">
            <a:blip r:embed="rId10">
              <a:extLst>
                <a:ext uri="{28A0092B-C50C-407E-A947-70E740481C1C}">
                  <a14:useLocalDpi xmlns:a14="http://schemas.microsoft.com/office/drawing/2010/main" val="0"/>
                </a:ext>
              </a:extLst>
            </a:blip>
            <a:srcRect l="59091" t="-915" r="19741" b="80836"/>
            <a:stretch/>
          </p:blipFill>
          <p:spPr>
            <a:xfrm>
              <a:off x="6553105" y="5120600"/>
              <a:ext cx="765926" cy="902234"/>
            </a:xfrm>
            <a:prstGeom prst="rect">
              <a:avLst/>
            </a:prstGeom>
          </p:spPr>
        </p:pic>
      </p:grpSp>
      <p:pic>
        <p:nvPicPr>
          <p:cNvPr id="63"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7">
            <a:extLst>
              <a:ext uri="{FF2B5EF4-FFF2-40B4-BE49-F238E27FC236}">
                <a16:creationId xmlns:a16="http://schemas.microsoft.com/office/drawing/2014/main" id="{05B20300-41AA-4DDE-9814-1DD6C57D90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94946">
            <a:off x="9567126" y="1178070"/>
            <a:ext cx="2462002" cy="2462002"/>
          </a:xfrm>
          <a:prstGeom prst="rect">
            <a:avLst/>
          </a:prstGeom>
        </p:spPr>
      </p:pic>
    </p:spTree>
    <p:extLst>
      <p:ext uri="{BB962C8B-B14F-4D97-AF65-F5344CB8AC3E}">
        <p14:creationId xmlns:p14="http://schemas.microsoft.com/office/powerpoint/2010/main" val="122475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1+#ppt_w/2"/>
                                          </p:val>
                                        </p:tav>
                                        <p:tav tm="100000">
                                          <p:val>
                                            <p:strVal val="#ppt_x"/>
                                          </p:val>
                                        </p:tav>
                                      </p:tavLst>
                                    </p:anim>
                                    <p:anim calcmode="lin" valueType="num">
                                      <p:cBhvr additive="base">
                                        <p:cTn id="13"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26" presetClass="emph" presetSubtype="0" fill="hold" nodeType="withEffect">
                                  <p:stCondLst>
                                    <p:cond delay="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58"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4"/>
            <a:srcRect b="34121"/>
            <a:stretch/>
          </p:blipFill>
          <p:spPr>
            <a:xfrm>
              <a:off x="-396" y="3749118"/>
              <a:ext cx="9144793" cy="1409454"/>
            </a:xfrm>
            <a:prstGeom prst="rect">
              <a:avLst/>
            </a:prstGeom>
          </p:spPr>
        </p:pic>
        <p:pic>
          <p:nvPicPr>
            <p:cNvPr id="59" name="图片 55">
              <a:extLst>
                <a:ext uri="{FF2B5EF4-FFF2-40B4-BE49-F238E27FC236}">
                  <a16:creationId xmlns:a16="http://schemas.microsoft.com/office/drawing/2014/main" id="{8C4A461E-3981-4F12-AB7D-D3DEA8359215}"/>
                </a:ext>
              </a:extLst>
            </p:cNvPr>
            <p:cNvPicPr>
              <a:picLocks noChangeAspect="1"/>
            </p:cNvPicPr>
            <p:nvPr/>
          </p:nvPicPr>
          <p:blipFill>
            <a:blip r:embed="rId5"/>
            <a:stretch>
              <a:fillRect/>
            </a:stretch>
          </p:blipFill>
          <p:spPr>
            <a:xfrm>
              <a:off x="-397" y="3270540"/>
              <a:ext cx="9144793" cy="957155"/>
            </a:xfrm>
            <a:prstGeom prst="rect">
              <a:avLst/>
            </a:prstGeom>
          </p:spPr>
        </p:pic>
      </p:grpSp>
      <p:pic>
        <p:nvPicPr>
          <p:cNvPr id="64"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70E52AD6-5864-4B78-8E66-A03F9814DC7B}"/>
              </a:ext>
            </a:extLst>
          </p:cNvPr>
          <p:cNvGrpSpPr/>
          <p:nvPr/>
        </p:nvGrpSpPr>
        <p:grpSpPr>
          <a:xfrm>
            <a:off x="-80459" y="2736353"/>
            <a:ext cx="6096000" cy="1781650"/>
            <a:chOff x="-3063" y="2626830"/>
            <a:chExt cx="6096000" cy="1781650"/>
          </a:xfrm>
        </p:grpSpPr>
        <p:grpSp>
          <p:nvGrpSpPr>
            <p:cNvPr id="3" name="Group 2">
              <a:extLst>
                <a:ext uri="{FF2B5EF4-FFF2-40B4-BE49-F238E27FC236}">
                  <a16:creationId xmlns:a16="http://schemas.microsoft.com/office/drawing/2014/main" id="{1C16B8E5-F1D4-461A-8C08-F9F50E92D3C8}"/>
                </a:ext>
              </a:extLst>
            </p:cNvPr>
            <p:cNvGrpSpPr/>
            <p:nvPr/>
          </p:nvGrpSpPr>
          <p:grpSpPr>
            <a:xfrm>
              <a:off x="-3063" y="2626830"/>
              <a:ext cx="6096000" cy="1781650"/>
              <a:chOff x="4025047" y="2508620"/>
              <a:chExt cx="6003759" cy="4159764"/>
            </a:xfrm>
          </p:grpSpPr>
          <p:pic>
            <p:nvPicPr>
              <p:cNvPr id="12" name="图片 11">
                <a:extLst>
                  <a:ext uri="{FF2B5EF4-FFF2-40B4-BE49-F238E27FC236}">
                    <a16:creationId xmlns:a16="http://schemas.microsoft.com/office/drawing/2014/main" id="{86B24248-AD6B-4833-B9B7-02298A6914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20" name="文本框 19">
                <a:extLst>
                  <a:ext uri="{FF2B5EF4-FFF2-40B4-BE49-F238E27FC236}">
                    <a16:creationId xmlns:a16="http://schemas.microsoft.com/office/drawing/2014/main" id="{BBBBCDB8-A34E-4D6D-BEB3-11080FE7C68B}"/>
                  </a:ext>
                </a:extLst>
              </p:cNvPr>
              <p:cNvSpPr txBox="1"/>
              <p:nvPr/>
            </p:nvSpPr>
            <p:spPr>
              <a:xfrm>
                <a:off x="4904835" y="3571259"/>
                <a:ext cx="4740569"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1 970 000</a:t>
                </a:r>
              </a:p>
            </p:txBody>
          </p:sp>
        </p:grpSp>
        <p:pic>
          <p:nvPicPr>
            <p:cNvPr id="26" name="图片 14">
              <a:extLst>
                <a:ext uri="{FF2B5EF4-FFF2-40B4-BE49-F238E27FC236}">
                  <a16:creationId xmlns:a16="http://schemas.microsoft.com/office/drawing/2014/main" id="{D1B5188B-01D6-41FA-9B29-09014F1F7B69}"/>
                </a:ext>
              </a:extLst>
            </p:cNvPr>
            <p:cNvPicPr>
              <a:picLocks/>
            </p:cNvPicPr>
            <p:nvPr/>
          </p:nvPicPr>
          <p:blipFill rotWithShape="1">
            <a:blip r:embed="rId8">
              <a:extLst>
                <a:ext uri="{28A0092B-C50C-407E-A947-70E740481C1C}">
                  <a14:useLocalDpi xmlns:a14="http://schemas.microsoft.com/office/drawing/2010/main" val="0"/>
                </a:ext>
              </a:extLst>
            </a:blip>
            <a:srcRect r="78832" b="79921"/>
            <a:stretch/>
          </p:blipFill>
          <p:spPr>
            <a:xfrm>
              <a:off x="330006" y="3035824"/>
              <a:ext cx="765926" cy="902234"/>
            </a:xfrm>
            <a:prstGeom prst="rect">
              <a:avLst/>
            </a:prstGeom>
          </p:spPr>
        </p:pic>
      </p:grpSp>
      <p:grpSp>
        <p:nvGrpSpPr>
          <p:cNvPr id="31" name="Group 30">
            <a:extLst>
              <a:ext uri="{FF2B5EF4-FFF2-40B4-BE49-F238E27FC236}">
                <a16:creationId xmlns:a16="http://schemas.microsoft.com/office/drawing/2014/main" id="{4D6CED6D-85E0-4F26-9C67-D3B64C3B44E9}"/>
              </a:ext>
            </a:extLst>
          </p:cNvPr>
          <p:cNvGrpSpPr/>
          <p:nvPr/>
        </p:nvGrpSpPr>
        <p:grpSpPr>
          <a:xfrm>
            <a:off x="-144159" y="4616344"/>
            <a:ext cx="6096000" cy="1781650"/>
            <a:chOff x="4025047" y="2508620"/>
            <a:chExt cx="6003759" cy="4159764"/>
          </a:xfrm>
        </p:grpSpPr>
        <p:pic>
          <p:nvPicPr>
            <p:cNvPr id="35" name="图片 11">
              <a:extLst>
                <a:ext uri="{FF2B5EF4-FFF2-40B4-BE49-F238E27FC236}">
                  <a16:creationId xmlns:a16="http://schemas.microsoft.com/office/drawing/2014/main" id="{72FCDE49-5A04-40C2-9686-EE546EAC15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39" name="文本框 19">
              <a:extLst>
                <a:ext uri="{FF2B5EF4-FFF2-40B4-BE49-F238E27FC236}">
                  <a16:creationId xmlns:a16="http://schemas.microsoft.com/office/drawing/2014/main" id="{117E11D4-619A-4325-A572-51321DA08170}"/>
                </a:ext>
              </a:extLst>
            </p:cNvPr>
            <p:cNvSpPr txBox="1"/>
            <p:nvPr/>
          </p:nvSpPr>
          <p:spPr>
            <a:xfrm>
              <a:off x="4988762" y="3582489"/>
              <a:ext cx="4511133"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1 160 000</a:t>
              </a:r>
            </a:p>
          </p:txBody>
        </p:sp>
      </p:grpSp>
      <p:grpSp>
        <p:nvGrpSpPr>
          <p:cNvPr id="53" name="Group 52">
            <a:extLst>
              <a:ext uri="{FF2B5EF4-FFF2-40B4-BE49-F238E27FC236}">
                <a16:creationId xmlns:a16="http://schemas.microsoft.com/office/drawing/2014/main" id="{7A0FE4DF-B11E-4963-A730-27DC35F2F239}"/>
              </a:ext>
            </a:extLst>
          </p:cNvPr>
          <p:cNvGrpSpPr/>
          <p:nvPr/>
        </p:nvGrpSpPr>
        <p:grpSpPr>
          <a:xfrm>
            <a:off x="5934101" y="4616344"/>
            <a:ext cx="6124223" cy="1781650"/>
            <a:chOff x="4025047" y="2508620"/>
            <a:chExt cx="6003759" cy="4159764"/>
          </a:xfrm>
        </p:grpSpPr>
        <p:pic>
          <p:nvPicPr>
            <p:cNvPr id="55" name="图片 11">
              <a:extLst>
                <a:ext uri="{FF2B5EF4-FFF2-40B4-BE49-F238E27FC236}">
                  <a16:creationId xmlns:a16="http://schemas.microsoft.com/office/drawing/2014/main" id="{479DDA0F-EB9A-4C62-A91D-54BDDB2084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6" name="文本框 19">
              <a:extLst>
                <a:ext uri="{FF2B5EF4-FFF2-40B4-BE49-F238E27FC236}">
                  <a16:creationId xmlns:a16="http://schemas.microsoft.com/office/drawing/2014/main" id="{529174AF-EFFB-4DBE-9741-8F535B608414}"/>
                </a:ext>
              </a:extLst>
            </p:cNvPr>
            <p:cNvSpPr txBox="1"/>
            <p:nvPr/>
          </p:nvSpPr>
          <p:spPr>
            <a:xfrm>
              <a:off x="5123173" y="3604018"/>
              <a:ext cx="4390448"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1 020 000</a:t>
              </a:r>
            </a:p>
          </p:txBody>
        </p:sp>
      </p:grpSp>
      <p:grpSp>
        <p:nvGrpSpPr>
          <p:cNvPr id="6" name="Group 5">
            <a:extLst>
              <a:ext uri="{FF2B5EF4-FFF2-40B4-BE49-F238E27FC236}">
                <a16:creationId xmlns:a16="http://schemas.microsoft.com/office/drawing/2014/main" id="{25E1F090-E85B-4A69-B2B4-08982FFFE143}"/>
              </a:ext>
            </a:extLst>
          </p:cNvPr>
          <p:cNvGrpSpPr/>
          <p:nvPr/>
        </p:nvGrpSpPr>
        <p:grpSpPr>
          <a:xfrm>
            <a:off x="5980063" y="2663249"/>
            <a:ext cx="6096000" cy="1781650"/>
            <a:chOff x="5980063" y="2663249"/>
            <a:chExt cx="6096000" cy="1781650"/>
          </a:xfrm>
        </p:grpSpPr>
        <p:grpSp>
          <p:nvGrpSpPr>
            <p:cNvPr id="45" name="Group 44">
              <a:extLst>
                <a:ext uri="{FF2B5EF4-FFF2-40B4-BE49-F238E27FC236}">
                  <a16:creationId xmlns:a16="http://schemas.microsoft.com/office/drawing/2014/main" id="{24666F8D-FB29-42C3-A7AB-CF3DF97D1BC5}"/>
                </a:ext>
              </a:extLst>
            </p:cNvPr>
            <p:cNvGrpSpPr/>
            <p:nvPr/>
          </p:nvGrpSpPr>
          <p:grpSpPr>
            <a:xfrm>
              <a:off x="5980063" y="2663249"/>
              <a:ext cx="6096000" cy="1781650"/>
              <a:chOff x="4025047" y="2508620"/>
              <a:chExt cx="6003759" cy="4159764"/>
            </a:xfrm>
          </p:grpSpPr>
          <p:pic>
            <p:nvPicPr>
              <p:cNvPr id="50" name="图片 11">
                <a:extLst>
                  <a:ext uri="{FF2B5EF4-FFF2-40B4-BE49-F238E27FC236}">
                    <a16:creationId xmlns:a16="http://schemas.microsoft.com/office/drawing/2014/main" id="{C1B9BD16-B3E8-4959-B5D9-7C87F4AA59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1" name="文本框 19">
                <a:extLst>
                  <a:ext uri="{FF2B5EF4-FFF2-40B4-BE49-F238E27FC236}">
                    <a16:creationId xmlns:a16="http://schemas.microsoft.com/office/drawing/2014/main" id="{DCFA5226-235D-4029-9C5B-2F34F1D22A6E}"/>
                  </a:ext>
                </a:extLst>
              </p:cNvPr>
              <p:cNvSpPr txBox="1"/>
              <p:nvPr/>
            </p:nvSpPr>
            <p:spPr>
              <a:xfrm>
                <a:off x="5138793" y="3643994"/>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1 790 000</a:t>
                </a:r>
              </a:p>
            </p:txBody>
          </p:sp>
        </p:grpSp>
        <p:pic>
          <p:nvPicPr>
            <p:cNvPr id="60" name="图片 15">
              <a:extLst>
                <a:ext uri="{FF2B5EF4-FFF2-40B4-BE49-F238E27FC236}">
                  <a16:creationId xmlns:a16="http://schemas.microsoft.com/office/drawing/2014/main" id="{9F2DFCF9-A18C-40CB-85DB-8D06D58F6A56}"/>
                </a:ext>
              </a:extLst>
            </p:cNvPr>
            <p:cNvPicPr>
              <a:picLocks/>
            </p:cNvPicPr>
            <p:nvPr/>
          </p:nvPicPr>
          <p:blipFill rotWithShape="1">
            <a:blip r:embed="rId8">
              <a:extLst>
                <a:ext uri="{28A0092B-C50C-407E-A947-70E740481C1C}">
                  <a14:useLocalDpi xmlns:a14="http://schemas.microsoft.com/office/drawing/2010/main" val="0"/>
                </a:ext>
              </a:extLst>
            </a:blip>
            <a:srcRect l="19481" t="-1124" r="59351" b="81045"/>
            <a:stretch/>
          </p:blipFill>
          <p:spPr>
            <a:xfrm>
              <a:off x="6518044" y="3080921"/>
              <a:ext cx="765926" cy="902234"/>
            </a:xfrm>
            <a:prstGeom prst="rect">
              <a:avLst/>
            </a:prstGeom>
          </p:spPr>
        </p:pic>
      </p:grpSp>
      <p:pic>
        <p:nvPicPr>
          <p:cNvPr id="61" name="图片 16">
            <a:extLst>
              <a:ext uri="{FF2B5EF4-FFF2-40B4-BE49-F238E27FC236}">
                <a16:creationId xmlns:a16="http://schemas.microsoft.com/office/drawing/2014/main" id="{7B80CA33-0F78-40D1-BA8B-4A33ED1139D3}"/>
              </a:ext>
            </a:extLst>
          </p:cNvPr>
          <p:cNvPicPr>
            <a:picLocks/>
          </p:cNvPicPr>
          <p:nvPr/>
        </p:nvPicPr>
        <p:blipFill rotWithShape="1">
          <a:blip r:embed="rId8">
            <a:extLst>
              <a:ext uri="{28A0092B-C50C-407E-A947-70E740481C1C}">
                <a14:useLocalDpi xmlns:a14="http://schemas.microsoft.com/office/drawing/2010/main" val="0"/>
              </a:ext>
            </a:extLst>
          </a:blip>
          <a:srcRect l="39221" t="-1542" r="39611" b="81463"/>
          <a:stretch/>
        </p:blipFill>
        <p:spPr>
          <a:xfrm>
            <a:off x="176300" y="5054850"/>
            <a:ext cx="765926" cy="902234"/>
          </a:xfrm>
          <a:prstGeom prst="rect">
            <a:avLst/>
          </a:prstGeom>
        </p:spPr>
      </p:pic>
      <p:pic>
        <p:nvPicPr>
          <p:cNvPr id="62" name="图片 17">
            <a:extLst>
              <a:ext uri="{FF2B5EF4-FFF2-40B4-BE49-F238E27FC236}">
                <a16:creationId xmlns:a16="http://schemas.microsoft.com/office/drawing/2014/main" id="{219F17E4-33A0-4B43-9893-1A624DB71A4B}"/>
              </a:ext>
            </a:extLst>
          </p:cNvPr>
          <p:cNvPicPr>
            <a:picLocks/>
          </p:cNvPicPr>
          <p:nvPr/>
        </p:nvPicPr>
        <p:blipFill rotWithShape="1">
          <a:blip r:embed="rId8">
            <a:extLst>
              <a:ext uri="{28A0092B-C50C-407E-A947-70E740481C1C}">
                <a14:useLocalDpi xmlns:a14="http://schemas.microsoft.com/office/drawing/2010/main" val="0"/>
              </a:ext>
            </a:extLst>
          </a:blip>
          <a:srcRect l="59091" t="-915" r="19741" b="80836"/>
          <a:stretch/>
        </p:blipFill>
        <p:spPr>
          <a:xfrm>
            <a:off x="6392399" y="5056052"/>
            <a:ext cx="765926" cy="902234"/>
          </a:xfrm>
          <a:prstGeom prst="rect">
            <a:avLst/>
          </a:prstGeom>
        </p:spPr>
      </p:pic>
      <p:pic>
        <p:nvPicPr>
          <p:cNvPr id="63"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7">
            <a:extLst>
              <a:ext uri="{FF2B5EF4-FFF2-40B4-BE49-F238E27FC236}">
                <a16:creationId xmlns:a16="http://schemas.microsoft.com/office/drawing/2014/main" id="{05B20300-41AA-4DDE-9814-1DD6C57D90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4946">
            <a:off x="8649599" y="851465"/>
            <a:ext cx="2806374" cy="2806374"/>
          </a:xfrm>
          <a:prstGeom prst="rect">
            <a:avLst/>
          </a:prstGeom>
        </p:spPr>
      </p:pic>
      <p:grpSp>
        <p:nvGrpSpPr>
          <p:cNvPr id="30" name="Group 29">
            <a:extLst>
              <a:ext uri="{FF2B5EF4-FFF2-40B4-BE49-F238E27FC236}">
                <a16:creationId xmlns:a16="http://schemas.microsoft.com/office/drawing/2014/main" id="{95CD6282-F355-45E3-9EF0-84ACA9619DFE}"/>
              </a:ext>
            </a:extLst>
          </p:cNvPr>
          <p:cNvGrpSpPr/>
          <p:nvPr/>
        </p:nvGrpSpPr>
        <p:grpSpPr>
          <a:xfrm>
            <a:off x="1814080" y="110759"/>
            <a:ext cx="9816448" cy="2188378"/>
            <a:chOff x="1741032" y="853644"/>
            <a:chExt cx="8659905" cy="1669654"/>
          </a:xfrm>
        </p:grpSpPr>
        <p:pic>
          <p:nvPicPr>
            <p:cNvPr id="32"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33"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005152" y="1023592"/>
              <a:ext cx="8131663" cy="120933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a:ln>
                    <a:noFill/>
                  </a:ln>
                  <a:solidFill>
                    <a:srgbClr val="B53026"/>
                  </a:solidFill>
                  <a:effectLst/>
                  <a:uLnTx/>
                  <a:uFillTx/>
                  <a:latin typeface="Times New Roman" panose="02020603050405020304" pitchFamily="18" charset="0"/>
                  <a:cs typeface="Times New Roman" panose="02020603050405020304" pitchFamily="18" charset="0"/>
                </a:rPr>
                <a:t> 1: </a:t>
              </a: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Tính nhẩm </a:t>
              </a:r>
            </a:p>
            <a:p>
              <a:pPr lvl="0" algn="ctr">
                <a:spcBef>
                  <a:spcPts val="600"/>
                </a:spcBef>
                <a:defRPr/>
              </a:pPr>
              <a:r>
                <a:rPr lang="pl-PL" sz="4800" b="1">
                  <a:solidFill>
                    <a:srgbClr val="002060"/>
                  </a:solidFill>
                  <a:latin typeface="Cambria" panose="02040503050406030204" pitchFamily="18" charset="0"/>
                  <a:ea typeface="Cambria" panose="02040503050406030204" pitchFamily="18" charset="0"/>
                </a:rPr>
                <a:t>1 000 000 + (90 000 – 70 000)</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70945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1+#ppt_w/2"/>
                                          </p:val>
                                        </p:tav>
                                        <p:tav tm="100000">
                                          <p:val>
                                            <p:strVal val="#ppt_x"/>
                                          </p:val>
                                        </p:tav>
                                      </p:tavLst>
                                    </p:anim>
                                    <p:anim calcmode="lin" valueType="num">
                                      <p:cBhvr additive="base">
                                        <p:cTn id="13"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1" presetID="42" presetClass="exit" presetSubtype="0" fill="hold" nodeType="with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31"/>
                                        </p:tgtEl>
                                      </p:cBhvr>
                                    </p:animEffect>
                                    <p:anim calcmode="lin" valueType="num">
                                      <p:cBhvr>
                                        <p:cTn id="28" dur="1000"/>
                                        <p:tgtEl>
                                          <p:spTgt spid="31"/>
                                        </p:tgtEl>
                                        <p:attrNameLst>
                                          <p:attrName>ppt_x</p:attrName>
                                        </p:attrNameLst>
                                      </p:cBhvr>
                                      <p:tavLst>
                                        <p:tav tm="0">
                                          <p:val>
                                            <p:strVal val="ppt_x"/>
                                          </p:val>
                                        </p:tav>
                                        <p:tav tm="100000">
                                          <p:val>
                                            <p:strVal val="ppt_x"/>
                                          </p:val>
                                        </p:tav>
                                      </p:tavLst>
                                    </p:anim>
                                    <p:anim calcmode="lin" valueType="num">
                                      <p:cBhvr>
                                        <p:cTn id="29" dur="1000"/>
                                        <p:tgtEl>
                                          <p:spTgt spid="31"/>
                                        </p:tgtEl>
                                        <p:attrNameLst>
                                          <p:attrName>ppt_y</p:attrName>
                                        </p:attrNameLst>
                                      </p:cBhvr>
                                      <p:tavLst>
                                        <p:tav tm="0">
                                          <p:val>
                                            <p:strVal val="ppt_y"/>
                                          </p:val>
                                        </p:tav>
                                        <p:tav tm="100000">
                                          <p:val>
                                            <p:strVal val="ppt_y+.1"/>
                                          </p:val>
                                        </p:tav>
                                      </p:tavLst>
                                    </p:anim>
                                    <p:set>
                                      <p:cBhvr>
                                        <p:cTn id="30" dur="1" fill="hold">
                                          <p:stCondLst>
                                            <p:cond delay="999"/>
                                          </p:stCondLst>
                                        </p:cTn>
                                        <p:tgtEl>
                                          <p:spTgt spid="31"/>
                                        </p:tgtEl>
                                        <p:attrNameLst>
                                          <p:attrName>style.visibility</p:attrName>
                                        </p:attrNameLst>
                                      </p:cBhvr>
                                      <p:to>
                                        <p:strVal val="hidden"/>
                                      </p:to>
                                    </p:set>
                                  </p:childTnLst>
                                </p:cTn>
                              </p:par>
                              <p:par>
                                <p:cTn id="31" presetID="26" presetClass="emph" presetSubtype="0" fill="hold" nodeType="withEffect">
                                  <p:stCondLst>
                                    <p:cond delay="0"/>
                                  </p:stCondLst>
                                  <p:childTnLst>
                                    <p:animEffect transition="out" filter="fade">
                                      <p:cBhvr>
                                        <p:cTn id="32" dur="500" tmFilter="0, 0; .2, .5; .8, .5; 1, 0"/>
                                        <p:tgtEl>
                                          <p:spTgt spid="53"/>
                                        </p:tgtEl>
                                      </p:cBhvr>
                                    </p:animEffect>
                                    <p:animScale>
                                      <p:cBhvr>
                                        <p:cTn id="33"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82880" y="786063"/>
            <a:ext cx="12374880" cy="6402528"/>
          </a:xfrm>
          <a:prstGeom prst="rect">
            <a:avLst/>
          </a:prstGeom>
        </p:spPr>
      </p:pic>
      <p:sp>
        <p:nvSpPr>
          <p:cNvPr id="26" name="Text Box 7"/>
          <p:cNvSpPr txBox="1">
            <a:spLocks noChangeArrowheads="1"/>
          </p:cNvSpPr>
          <p:nvPr/>
        </p:nvSpPr>
        <p:spPr bwMode="auto">
          <a:xfrm>
            <a:off x="679009" y="215553"/>
            <a:ext cx="11055079" cy="769441"/>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2: Đ, S ?</a:t>
            </a:r>
            <a:endParaRPr kumimoji="0" lang="en-US" sz="44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425916" y="1246984"/>
            <a:ext cx="4442376" cy="2749903"/>
            <a:chOff x="425916" y="1246984"/>
            <a:chExt cx="4442376" cy="2749903"/>
          </a:xfrm>
        </p:grpSpPr>
        <p:grpSp>
          <p:nvGrpSpPr>
            <p:cNvPr id="13" name="Group 12"/>
            <p:cNvGrpSpPr/>
            <p:nvPr/>
          </p:nvGrpSpPr>
          <p:grpSpPr>
            <a:xfrm>
              <a:off x="792333" y="1246984"/>
              <a:ext cx="4075959" cy="2749903"/>
              <a:chOff x="2308323" y="898179"/>
              <a:chExt cx="4075959" cy="2749903"/>
            </a:xfrm>
          </p:grpSpPr>
          <p:sp>
            <p:nvSpPr>
              <p:cNvPr id="14" name="TextBox 13"/>
              <p:cNvSpPr txBox="1"/>
              <p:nvPr/>
            </p:nvSpPr>
            <p:spPr>
              <a:xfrm>
                <a:off x="2308323" y="1532866"/>
                <a:ext cx="420914"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A4C65F4-8FD5-6CF0-4505-889C703C2060}"/>
                  </a:ext>
                </a:extLst>
              </p:cNvPr>
              <p:cNvSpPr txBox="1"/>
              <p:nvPr/>
            </p:nvSpPr>
            <p:spPr>
              <a:xfrm>
                <a:off x="2684706" y="1746084"/>
                <a:ext cx="3043283" cy="982385"/>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200 000</a:t>
                </a:r>
              </a:p>
            </p:txBody>
          </p:sp>
          <p:cxnSp>
            <p:nvCxnSpPr>
              <p:cNvPr id="16" name="Straight Connector 15"/>
              <p:cNvCxnSpPr/>
              <p:nvPr/>
            </p:nvCxnSpPr>
            <p:spPr>
              <a:xfrm>
                <a:off x="2729236" y="2759262"/>
                <a:ext cx="32004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A4C65F4-8FD5-6CF0-4505-889C703C2060}"/>
                  </a:ext>
                </a:extLst>
              </p:cNvPr>
              <p:cNvSpPr txBox="1"/>
              <p:nvPr/>
            </p:nvSpPr>
            <p:spPr>
              <a:xfrm>
                <a:off x="2636038" y="2540086"/>
                <a:ext cx="3600270" cy="1107996"/>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489 391 220</a:t>
                </a:r>
              </a:p>
            </p:txBody>
          </p:sp>
          <p:sp>
            <p:nvSpPr>
              <p:cNvPr id="18" name="TextBox 17">
                <a:extLst>
                  <a:ext uri="{FF2B5EF4-FFF2-40B4-BE49-F238E27FC236}">
                    <a16:creationId xmlns:a16="http://schemas.microsoft.com/office/drawing/2014/main" id="{9A4C65F4-8FD5-6CF0-4505-889C703C2060}"/>
                  </a:ext>
                </a:extLst>
              </p:cNvPr>
              <p:cNvSpPr txBox="1"/>
              <p:nvPr/>
            </p:nvSpPr>
            <p:spPr>
              <a:xfrm>
                <a:off x="2677885" y="898179"/>
                <a:ext cx="3706397" cy="1107996"/>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289 391 220</a:t>
                </a:r>
              </a:p>
            </p:txBody>
          </p:sp>
        </p:grpSp>
        <p:sp>
          <p:nvSpPr>
            <p:cNvPr id="9" name="TextBox 8"/>
            <p:cNvSpPr txBox="1"/>
            <p:nvPr/>
          </p:nvSpPr>
          <p:spPr>
            <a:xfrm>
              <a:off x="425916" y="1457326"/>
              <a:ext cx="8021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a)</a:t>
              </a:r>
            </a:p>
          </p:txBody>
        </p:sp>
      </p:grpSp>
      <p:grpSp>
        <p:nvGrpSpPr>
          <p:cNvPr id="11" name="Group 10"/>
          <p:cNvGrpSpPr/>
          <p:nvPr/>
        </p:nvGrpSpPr>
        <p:grpSpPr>
          <a:xfrm>
            <a:off x="5361396" y="1180934"/>
            <a:ext cx="4125075" cy="2686340"/>
            <a:chOff x="5361396" y="1180934"/>
            <a:chExt cx="4125075" cy="2686340"/>
          </a:xfrm>
        </p:grpSpPr>
        <p:grpSp>
          <p:nvGrpSpPr>
            <p:cNvPr id="19" name="Group 18"/>
            <p:cNvGrpSpPr/>
            <p:nvPr/>
          </p:nvGrpSpPr>
          <p:grpSpPr>
            <a:xfrm>
              <a:off x="5916396" y="1180934"/>
              <a:ext cx="3570075" cy="2686340"/>
              <a:chOff x="2308323" y="898179"/>
              <a:chExt cx="3570075" cy="2686340"/>
            </a:xfrm>
          </p:grpSpPr>
          <p:sp>
            <p:nvSpPr>
              <p:cNvPr id="20" name="TextBox 19"/>
              <p:cNvSpPr txBox="1"/>
              <p:nvPr/>
            </p:nvSpPr>
            <p:spPr>
              <a:xfrm>
                <a:off x="2308323" y="1532866"/>
                <a:ext cx="420914" cy="769441"/>
              </a:xfrm>
              <a:prstGeom prst="rect">
                <a:avLst/>
              </a:prstGeom>
              <a:noFill/>
            </p:spPr>
            <p:txBody>
              <a:bodyPr wrap="square" rtlCol="0">
                <a:spAutoFit/>
              </a:bodyPr>
              <a:lstStyle/>
              <a:p>
                <a:r>
                  <a:rPr lang="en-US" sz="4400" b="1">
                    <a:solidFill>
                      <a:schemeClr val="accent2">
                        <a:lumMod val="75000"/>
                      </a:schemeClr>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9A4C65F4-8FD5-6CF0-4505-889C703C2060}"/>
                  </a:ext>
                </a:extLst>
              </p:cNvPr>
              <p:cNvSpPr txBox="1"/>
              <p:nvPr/>
            </p:nvSpPr>
            <p:spPr>
              <a:xfrm>
                <a:off x="2652622" y="1746084"/>
                <a:ext cx="3043283" cy="982385"/>
              </a:xfrm>
              <a:prstGeom prst="rect">
                <a:avLst/>
              </a:prstGeom>
              <a:noFill/>
            </p:spPr>
            <p:txBody>
              <a:bodyPr wrap="square" rtlCol="0">
                <a:spAutoFit/>
              </a:bodyPr>
              <a:lstStyle/>
              <a:p>
                <a:pPr>
                  <a:lnSpc>
                    <a:spcPct val="150000"/>
                  </a:lnSpc>
                </a:pPr>
                <a:r>
                  <a:rPr lang="en-US" sz="4400" b="1">
                    <a:solidFill>
                      <a:schemeClr val="accent2">
                        <a:lumMod val="75000"/>
                      </a:schemeClr>
                    </a:solidFill>
                    <a:latin typeface="Cambria" panose="02040503050406030204" pitchFamily="18" charset="0"/>
                    <a:ea typeface="Cambria" panose="02040503050406030204" pitchFamily="18" charset="0"/>
                  </a:rPr>
                  <a:t>    685 920</a:t>
                </a:r>
              </a:p>
            </p:txBody>
          </p:sp>
          <p:cxnSp>
            <p:nvCxnSpPr>
              <p:cNvPr id="22" name="Straight Connector 21"/>
              <p:cNvCxnSpPr/>
              <p:nvPr/>
            </p:nvCxnSpPr>
            <p:spPr>
              <a:xfrm>
                <a:off x="2729236" y="2759262"/>
                <a:ext cx="265176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C65F4-8FD5-6CF0-4505-889C703C2060}"/>
                  </a:ext>
                </a:extLst>
              </p:cNvPr>
              <p:cNvSpPr txBox="1"/>
              <p:nvPr/>
            </p:nvSpPr>
            <p:spPr>
              <a:xfrm>
                <a:off x="2729236" y="2602134"/>
                <a:ext cx="3149162" cy="982385"/>
              </a:xfrm>
              <a:prstGeom prst="rect">
                <a:avLst/>
              </a:prstGeom>
              <a:noFill/>
            </p:spPr>
            <p:txBody>
              <a:bodyPr wrap="square" rtlCol="0">
                <a:spAutoFit/>
              </a:bodyPr>
              <a:lstStyle/>
              <a:p>
                <a:pPr>
                  <a:lnSpc>
                    <a:spcPct val="150000"/>
                  </a:lnSpc>
                </a:pPr>
                <a:r>
                  <a:rPr lang="en-US" sz="4400" b="1">
                    <a:solidFill>
                      <a:schemeClr val="accent2">
                        <a:lumMod val="75000"/>
                      </a:schemeClr>
                    </a:solidFill>
                    <a:latin typeface="Cambria" panose="02040503050406030204" pitchFamily="18" charset="0"/>
                    <a:ea typeface="Cambria" panose="02040503050406030204" pitchFamily="18" charset="0"/>
                  </a:rPr>
                  <a:t>8 000 000</a:t>
                </a:r>
              </a:p>
            </p:txBody>
          </p:sp>
          <p:sp>
            <p:nvSpPr>
              <p:cNvPr id="24" name="TextBox 23">
                <a:extLst>
                  <a:ext uri="{FF2B5EF4-FFF2-40B4-BE49-F238E27FC236}">
                    <a16:creationId xmlns:a16="http://schemas.microsoft.com/office/drawing/2014/main" id="{9A4C65F4-8FD5-6CF0-4505-889C703C2060}"/>
                  </a:ext>
                </a:extLst>
              </p:cNvPr>
              <p:cNvSpPr txBox="1"/>
              <p:nvPr/>
            </p:nvSpPr>
            <p:spPr>
              <a:xfrm>
                <a:off x="2677886" y="898179"/>
                <a:ext cx="3149162" cy="1107996"/>
              </a:xfrm>
              <a:prstGeom prst="rect">
                <a:avLst/>
              </a:prstGeom>
              <a:noFill/>
            </p:spPr>
            <p:txBody>
              <a:bodyPr wrap="square" rtlCol="0">
                <a:spAutoFit/>
              </a:bodyPr>
              <a:lstStyle/>
              <a:p>
                <a:pPr>
                  <a:lnSpc>
                    <a:spcPct val="150000"/>
                  </a:lnSpc>
                </a:pPr>
                <a:r>
                  <a:rPr lang="en-US" sz="4400" b="1">
                    <a:solidFill>
                      <a:schemeClr val="accent2">
                        <a:lumMod val="75000"/>
                      </a:schemeClr>
                    </a:solidFill>
                    <a:latin typeface="Cambria" panose="02040503050406030204" pitchFamily="18" charset="0"/>
                    <a:ea typeface="Cambria" panose="02040503050406030204" pitchFamily="18" charset="0"/>
                  </a:rPr>
                  <a:t>8 685 920</a:t>
                </a:r>
              </a:p>
            </p:txBody>
          </p:sp>
        </p:grpSp>
        <p:sp>
          <p:nvSpPr>
            <p:cNvPr id="41" name="TextBox 40"/>
            <p:cNvSpPr txBox="1"/>
            <p:nvPr/>
          </p:nvSpPr>
          <p:spPr>
            <a:xfrm>
              <a:off x="5361396" y="1385121"/>
              <a:ext cx="802105" cy="707886"/>
            </a:xfrm>
            <a:prstGeom prst="rect">
              <a:avLst/>
            </a:prstGeom>
            <a:noFill/>
          </p:spPr>
          <p:txBody>
            <a:bodyPr wrap="square" rtlCol="0">
              <a:spAutoFit/>
            </a:bodyPr>
            <a:lstStyle/>
            <a:p>
              <a:r>
                <a:rPr lang="en-US" sz="4000" b="1">
                  <a:solidFill>
                    <a:schemeClr val="accent2">
                      <a:lumMod val="75000"/>
                    </a:schemeClr>
                  </a:solidFill>
                  <a:latin typeface="Cambria" panose="02040503050406030204" pitchFamily="18" charset="0"/>
                  <a:ea typeface="Cambria" panose="02040503050406030204" pitchFamily="18" charset="0"/>
                </a:rPr>
                <a:t>b)</a:t>
              </a:r>
            </a:p>
          </p:txBody>
        </p:sp>
      </p:grpSp>
      <p:grpSp>
        <p:nvGrpSpPr>
          <p:cNvPr id="12" name="Group 11"/>
          <p:cNvGrpSpPr/>
          <p:nvPr/>
        </p:nvGrpSpPr>
        <p:grpSpPr>
          <a:xfrm>
            <a:off x="1892283" y="3758161"/>
            <a:ext cx="4058890" cy="2755276"/>
            <a:chOff x="2197081" y="3758161"/>
            <a:chExt cx="4058890" cy="2755276"/>
          </a:xfrm>
        </p:grpSpPr>
        <p:grpSp>
          <p:nvGrpSpPr>
            <p:cNvPr id="29" name="Group 28"/>
            <p:cNvGrpSpPr/>
            <p:nvPr/>
          </p:nvGrpSpPr>
          <p:grpSpPr>
            <a:xfrm>
              <a:off x="2737246" y="3758161"/>
              <a:ext cx="3518725" cy="2755276"/>
              <a:chOff x="2308323" y="898179"/>
              <a:chExt cx="3518725" cy="2755276"/>
            </a:xfrm>
          </p:grpSpPr>
          <p:sp>
            <p:nvSpPr>
              <p:cNvPr id="30" name="TextBox 29"/>
              <p:cNvSpPr txBox="1"/>
              <p:nvPr/>
            </p:nvSpPr>
            <p:spPr>
              <a:xfrm>
                <a:off x="2308323" y="1532866"/>
                <a:ext cx="420914" cy="769441"/>
              </a:xfrm>
              <a:prstGeom prst="rect">
                <a:avLst/>
              </a:prstGeom>
              <a:noFill/>
            </p:spPr>
            <p:txBody>
              <a:bodyPr wrap="square" rtlCol="0">
                <a:spAutoFit/>
              </a:bodyPr>
              <a:lstStyle/>
              <a:p>
                <a:r>
                  <a:rPr lang="en-US" sz="4400" b="1">
                    <a:solidFill>
                      <a:schemeClr val="accent4"/>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9A4C65F4-8FD5-6CF0-4505-889C703C2060}"/>
                  </a:ext>
                </a:extLst>
              </p:cNvPr>
              <p:cNvSpPr txBox="1"/>
              <p:nvPr/>
            </p:nvSpPr>
            <p:spPr>
              <a:xfrm>
                <a:off x="2732832" y="1746084"/>
                <a:ext cx="3043283" cy="982385"/>
              </a:xfrm>
              <a:prstGeom prst="rect">
                <a:avLst/>
              </a:prstGeom>
              <a:noFill/>
            </p:spPr>
            <p:txBody>
              <a:bodyPr wrap="square" rtlCol="0">
                <a:spAutoFit/>
              </a:bodyPr>
              <a:lstStyle/>
              <a:p>
                <a:pPr>
                  <a:lnSpc>
                    <a:spcPct val="150000"/>
                  </a:lnSpc>
                </a:pPr>
                <a:r>
                  <a:rPr lang="en-US" sz="4400" b="1">
                    <a:solidFill>
                      <a:schemeClr val="accent4"/>
                    </a:solidFill>
                    <a:latin typeface="Cambria" panose="02040503050406030204" pitchFamily="18" charset="0"/>
                    <a:ea typeface="Cambria" panose="02040503050406030204" pitchFamily="18" charset="0"/>
                  </a:rPr>
                  <a:t>   209 000</a:t>
                </a:r>
              </a:p>
            </p:txBody>
          </p:sp>
          <p:cxnSp>
            <p:nvCxnSpPr>
              <p:cNvPr id="32" name="Straight Connector 31"/>
              <p:cNvCxnSpPr/>
              <p:nvPr/>
            </p:nvCxnSpPr>
            <p:spPr>
              <a:xfrm>
                <a:off x="2729237" y="2759262"/>
                <a:ext cx="253944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A4C65F4-8FD5-6CF0-4505-889C703C2060}"/>
                  </a:ext>
                </a:extLst>
              </p:cNvPr>
              <p:cNvSpPr txBox="1"/>
              <p:nvPr/>
            </p:nvSpPr>
            <p:spPr>
              <a:xfrm>
                <a:off x="2647332" y="2545459"/>
                <a:ext cx="3149162" cy="1107996"/>
              </a:xfrm>
              <a:prstGeom prst="rect">
                <a:avLst/>
              </a:prstGeom>
              <a:noFill/>
            </p:spPr>
            <p:txBody>
              <a:bodyPr wrap="square" rtlCol="0">
                <a:spAutoFit/>
              </a:bodyPr>
              <a:lstStyle/>
              <a:p>
                <a:pPr>
                  <a:lnSpc>
                    <a:spcPct val="150000"/>
                  </a:lnSpc>
                </a:pPr>
                <a:r>
                  <a:rPr lang="en-US" sz="4400" b="1">
                    <a:solidFill>
                      <a:schemeClr val="accent4"/>
                    </a:solidFill>
                    <a:latin typeface="Cambria" panose="02040503050406030204" pitchFamily="18" charset="0"/>
                    <a:ea typeface="Cambria" panose="02040503050406030204" pitchFamily="18" charset="0"/>
                  </a:rPr>
                  <a:t>3 126 000</a:t>
                </a:r>
              </a:p>
            </p:txBody>
          </p:sp>
          <p:sp>
            <p:nvSpPr>
              <p:cNvPr id="34" name="TextBox 33">
                <a:extLst>
                  <a:ext uri="{FF2B5EF4-FFF2-40B4-BE49-F238E27FC236}">
                    <a16:creationId xmlns:a16="http://schemas.microsoft.com/office/drawing/2014/main" id="{9A4C65F4-8FD5-6CF0-4505-889C703C2060}"/>
                  </a:ext>
                </a:extLst>
              </p:cNvPr>
              <p:cNvSpPr txBox="1"/>
              <p:nvPr/>
            </p:nvSpPr>
            <p:spPr>
              <a:xfrm>
                <a:off x="2677886" y="898179"/>
                <a:ext cx="3149162" cy="982385"/>
              </a:xfrm>
              <a:prstGeom prst="rect">
                <a:avLst/>
              </a:prstGeom>
              <a:noFill/>
            </p:spPr>
            <p:txBody>
              <a:bodyPr wrap="square" rtlCol="0">
                <a:spAutoFit/>
              </a:bodyPr>
              <a:lstStyle/>
              <a:p>
                <a:pPr>
                  <a:lnSpc>
                    <a:spcPct val="150000"/>
                  </a:lnSpc>
                </a:pPr>
                <a:r>
                  <a:rPr lang="en-US" sz="4400" b="1">
                    <a:solidFill>
                      <a:schemeClr val="accent4"/>
                    </a:solidFill>
                    <a:latin typeface="Cambria" panose="02040503050406030204" pitchFamily="18" charset="0"/>
                    <a:ea typeface="Cambria" panose="02040503050406030204" pitchFamily="18" charset="0"/>
                  </a:rPr>
                  <a:t>3 123 000</a:t>
                </a:r>
              </a:p>
            </p:txBody>
          </p:sp>
        </p:grpSp>
        <p:sp>
          <p:nvSpPr>
            <p:cNvPr id="42" name="TextBox 41"/>
            <p:cNvSpPr txBox="1"/>
            <p:nvPr/>
          </p:nvSpPr>
          <p:spPr>
            <a:xfrm>
              <a:off x="2197081" y="3932594"/>
              <a:ext cx="802105" cy="707886"/>
            </a:xfrm>
            <a:prstGeom prst="rect">
              <a:avLst/>
            </a:prstGeom>
            <a:noFill/>
          </p:spPr>
          <p:txBody>
            <a:bodyPr wrap="square" rtlCol="0">
              <a:spAutoFit/>
            </a:bodyPr>
            <a:lstStyle/>
            <a:p>
              <a:r>
                <a:rPr lang="en-US" sz="4000" b="1">
                  <a:solidFill>
                    <a:schemeClr val="accent4"/>
                  </a:solidFill>
                  <a:latin typeface="Cambria" panose="02040503050406030204" pitchFamily="18" charset="0"/>
                  <a:ea typeface="Cambria" panose="02040503050406030204" pitchFamily="18" charset="0"/>
                </a:rPr>
                <a:t>c)</a:t>
              </a:r>
            </a:p>
          </p:txBody>
        </p:sp>
      </p:grpSp>
      <p:grpSp>
        <p:nvGrpSpPr>
          <p:cNvPr id="44" name="Group 43"/>
          <p:cNvGrpSpPr/>
          <p:nvPr/>
        </p:nvGrpSpPr>
        <p:grpSpPr>
          <a:xfrm>
            <a:off x="7044081" y="3774691"/>
            <a:ext cx="4065920" cy="2688724"/>
            <a:chOff x="7220543" y="3774691"/>
            <a:chExt cx="4065920" cy="2688724"/>
          </a:xfrm>
        </p:grpSpPr>
        <p:grpSp>
          <p:nvGrpSpPr>
            <p:cNvPr id="35" name="Group 34"/>
            <p:cNvGrpSpPr/>
            <p:nvPr/>
          </p:nvGrpSpPr>
          <p:grpSpPr>
            <a:xfrm>
              <a:off x="7767738" y="3774691"/>
              <a:ext cx="3518725" cy="2688724"/>
              <a:chOff x="2308323" y="898179"/>
              <a:chExt cx="3518725" cy="2688724"/>
            </a:xfrm>
          </p:grpSpPr>
          <p:sp>
            <p:nvSpPr>
              <p:cNvPr id="36" name="TextBox 35"/>
              <p:cNvSpPr txBox="1"/>
              <p:nvPr/>
            </p:nvSpPr>
            <p:spPr>
              <a:xfrm>
                <a:off x="2308323" y="1532866"/>
                <a:ext cx="420914" cy="769441"/>
              </a:xfrm>
              <a:prstGeom prst="rect">
                <a:avLst/>
              </a:prstGeom>
              <a:noFill/>
            </p:spPr>
            <p:txBody>
              <a:bodyPr wrap="square" rtlCol="0">
                <a:spAutoFit/>
              </a:bodyPr>
              <a:lstStyle/>
              <a:p>
                <a:r>
                  <a:rPr lang="en-US" sz="4400" b="1">
                    <a:solidFill>
                      <a:srgbClr val="00990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A4C65F4-8FD5-6CF0-4505-889C703C2060}"/>
                  </a:ext>
                </a:extLst>
              </p:cNvPr>
              <p:cNvSpPr txBox="1"/>
              <p:nvPr/>
            </p:nvSpPr>
            <p:spPr>
              <a:xfrm>
                <a:off x="2684706" y="1746084"/>
                <a:ext cx="3043283" cy="982385"/>
              </a:xfrm>
              <a:prstGeom prst="rect">
                <a:avLst/>
              </a:prstGeom>
              <a:noFill/>
            </p:spPr>
            <p:txBody>
              <a:bodyPr wrap="square" rtlCol="0">
                <a:spAutoFit/>
              </a:bodyPr>
              <a:lstStyle/>
              <a:p>
                <a:pPr>
                  <a:lnSpc>
                    <a:spcPct val="150000"/>
                  </a:lnSpc>
                </a:pPr>
                <a:r>
                  <a:rPr lang="en-US" sz="4400" b="1">
                    <a:solidFill>
                      <a:srgbClr val="009900"/>
                    </a:solidFill>
                    <a:latin typeface="Cambria" panose="02040503050406030204" pitchFamily="18" charset="0"/>
                    <a:ea typeface="Cambria" panose="02040503050406030204" pitchFamily="18" charset="0"/>
                  </a:rPr>
                  <a:t>      109 452</a:t>
                </a:r>
              </a:p>
            </p:txBody>
          </p:sp>
          <p:cxnSp>
            <p:nvCxnSpPr>
              <p:cNvPr id="38" name="Straight Connector 37"/>
              <p:cNvCxnSpPr/>
              <p:nvPr/>
            </p:nvCxnSpPr>
            <p:spPr>
              <a:xfrm>
                <a:off x="2729236" y="2759262"/>
                <a:ext cx="2926080"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A4C65F4-8FD5-6CF0-4505-889C703C2060}"/>
                  </a:ext>
                </a:extLst>
              </p:cNvPr>
              <p:cNvSpPr txBox="1"/>
              <p:nvPr/>
            </p:nvSpPr>
            <p:spPr>
              <a:xfrm>
                <a:off x="2652622" y="2604518"/>
                <a:ext cx="3149162" cy="982385"/>
              </a:xfrm>
              <a:prstGeom prst="rect">
                <a:avLst/>
              </a:prstGeom>
              <a:noFill/>
            </p:spPr>
            <p:txBody>
              <a:bodyPr wrap="square" rtlCol="0">
                <a:spAutoFit/>
              </a:bodyPr>
              <a:lstStyle/>
              <a:p>
                <a:pPr>
                  <a:lnSpc>
                    <a:spcPct val="150000"/>
                  </a:lnSpc>
                </a:pPr>
                <a:r>
                  <a:rPr lang="en-US" sz="4400" b="1">
                    <a:solidFill>
                      <a:srgbClr val="009900"/>
                    </a:solidFill>
                    <a:latin typeface="Cambria" panose="02040503050406030204" pitchFamily="18" charset="0"/>
                    <a:ea typeface="Cambria" panose="02040503050406030204" pitchFamily="18" charset="0"/>
                  </a:rPr>
                  <a:t>83 990 781</a:t>
                </a:r>
              </a:p>
            </p:txBody>
          </p:sp>
          <p:sp>
            <p:nvSpPr>
              <p:cNvPr id="40" name="TextBox 39">
                <a:extLst>
                  <a:ext uri="{FF2B5EF4-FFF2-40B4-BE49-F238E27FC236}">
                    <a16:creationId xmlns:a16="http://schemas.microsoft.com/office/drawing/2014/main" id="{9A4C65F4-8FD5-6CF0-4505-889C703C2060}"/>
                  </a:ext>
                </a:extLst>
              </p:cNvPr>
              <p:cNvSpPr txBox="1"/>
              <p:nvPr/>
            </p:nvSpPr>
            <p:spPr>
              <a:xfrm>
                <a:off x="2677886" y="898179"/>
                <a:ext cx="3149162" cy="982385"/>
              </a:xfrm>
              <a:prstGeom prst="rect">
                <a:avLst/>
              </a:prstGeom>
              <a:noFill/>
            </p:spPr>
            <p:txBody>
              <a:bodyPr wrap="square" rtlCol="0">
                <a:spAutoFit/>
              </a:bodyPr>
              <a:lstStyle/>
              <a:p>
                <a:pPr>
                  <a:lnSpc>
                    <a:spcPct val="150000"/>
                  </a:lnSpc>
                </a:pPr>
                <a:r>
                  <a:rPr lang="en-US" sz="4400" b="1">
                    <a:solidFill>
                      <a:srgbClr val="009900"/>
                    </a:solidFill>
                    <a:latin typeface="Cambria" panose="02040503050406030204" pitchFamily="18" charset="0"/>
                    <a:ea typeface="Cambria" panose="02040503050406030204" pitchFamily="18" charset="0"/>
                  </a:rPr>
                  <a:t>83 881 329</a:t>
                </a:r>
              </a:p>
            </p:txBody>
          </p:sp>
        </p:grpSp>
        <p:sp>
          <p:nvSpPr>
            <p:cNvPr id="43" name="TextBox 42"/>
            <p:cNvSpPr txBox="1"/>
            <p:nvPr/>
          </p:nvSpPr>
          <p:spPr>
            <a:xfrm>
              <a:off x="7220543" y="3983150"/>
              <a:ext cx="802105" cy="707886"/>
            </a:xfrm>
            <a:prstGeom prst="rect">
              <a:avLst/>
            </a:prstGeom>
            <a:noFill/>
          </p:spPr>
          <p:txBody>
            <a:bodyPr wrap="square" rtlCol="0">
              <a:spAutoFit/>
            </a:bodyPr>
            <a:lstStyle/>
            <a:p>
              <a:r>
                <a:rPr lang="en-US" sz="4000" b="1">
                  <a:solidFill>
                    <a:srgbClr val="009900"/>
                  </a:solidFill>
                  <a:latin typeface="Cambria" panose="02040503050406030204" pitchFamily="18" charset="0"/>
                  <a:ea typeface="Cambria" panose="02040503050406030204" pitchFamily="18" charset="0"/>
                </a:rPr>
                <a:t>d)</a:t>
              </a:r>
            </a:p>
          </p:txBody>
        </p:sp>
      </p:grpSp>
      <p:sp>
        <p:nvSpPr>
          <p:cNvPr id="45" name="Rounded Rectangle 44"/>
          <p:cNvSpPr/>
          <p:nvPr/>
        </p:nvSpPr>
        <p:spPr>
          <a:xfrm>
            <a:off x="4659251" y="3131360"/>
            <a:ext cx="843191" cy="587828"/>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a:t>
            </a:r>
          </a:p>
        </p:txBody>
      </p:sp>
      <p:sp>
        <p:nvSpPr>
          <p:cNvPr id="46" name="Rounded Rectangle 45"/>
          <p:cNvSpPr/>
          <p:nvPr/>
        </p:nvSpPr>
        <p:spPr>
          <a:xfrm>
            <a:off x="9320020" y="3108067"/>
            <a:ext cx="843191" cy="587828"/>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a:t>
            </a:r>
          </a:p>
        </p:txBody>
      </p:sp>
      <p:sp>
        <p:nvSpPr>
          <p:cNvPr id="47" name="Rounded Rectangle 46"/>
          <p:cNvSpPr/>
          <p:nvPr/>
        </p:nvSpPr>
        <p:spPr>
          <a:xfrm>
            <a:off x="5737229" y="5644040"/>
            <a:ext cx="843191" cy="587828"/>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a:t>
            </a:r>
          </a:p>
        </p:txBody>
      </p:sp>
      <p:sp>
        <p:nvSpPr>
          <p:cNvPr id="48" name="Rounded Rectangle 47"/>
          <p:cNvSpPr/>
          <p:nvPr/>
        </p:nvSpPr>
        <p:spPr>
          <a:xfrm>
            <a:off x="11074200" y="5745892"/>
            <a:ext cx="603960" cy="587828"/>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a:t>
            </a:r>
          </a:p>
        </p:txBody>
      </p:sp>
    </p:spTree>
    <p:extLst>
      <p:ext uri="{BB962C8B-B14F-4D97-AF65-F5344CB8AC3E}">
        <p14:creationId xmlns:p14="http://schemas.microsoft.com/office/powerpoint/2010/main" val="1216830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21" presetClass="entr" presetSubtype="1"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2000"/>
                                        <p:tgtEl>
                                          <p:spTgt spid="11"/>
                                        </p:tgtEl>
                                      </p:cBhvr>
                                    </p:animEffect>
                                  </p:childTnLst>
                                </p:cTn>
                              </p:par>
                              <p:par>
                                <p:cTn id="45" presetID="21" presetClass="entr" presetSubtype="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par>
                                <p:cTn id="48" presetID="21" presetClass="entr" presetSubtype="1"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heel(1)">
                                      <p:cBhvr>
                                        <p:cTn id="50" dur="2000"/>
                                        <p:tgtEl>
                                          <p:spTgt spid="4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p:cTn id="53" dur="500" fill="hold"/>
                                        <p:tgtEl>
                                          <p:spTgt spid="45"/>
                                        </p:tgtEl>
                                        <p:attrNameLst>
                                          <p:attrName>ppt_w</p:attrName>
                                        </p:attrNameLst>
                                      </p:cBhvr>
                                      <p:tavLst>
                                        <p:tav tm="0">
                                          <p:val>
                                            <p:fltVal val="0"/>
                                          </p:val>
                                        </p:tav>
                                        <p:tav tm="100000">
                                          <p:val>
                                            <p:strVal val="#ppt_w"/>
                                          </p:val>
                                        </p:tav>
                                      </p:tavLst>
                                    </p:anim>
                                    <p:anim calcmode="lin" valueType="num">
                                      <p:cBhvr>
                                        <p:cTn id="54" dur="500" fill="hold"/>
                                        <p:tgtEl>
                                          <p:spTgt spid="45"/>
                                        </p:tgtEl>
                                        <p:attrNameLst>
                                          <p:attrName>ppt_h</p:attrName>
                                        </p:attrNameLst>
                                      </p:cBhvr>
                                      <p:tavLst>
                                        <p:tav tm="0">
                                          <p:val>
                                            <p:fltVal val="0"/>
                                          </p:val>
                                        </p:tav>
                                        <p:tav tm="100000">
                                          <p:val>
                                            <p:strVal val="#ppt_h"/>
                                          </p:val>
                                        </p:tav>
                                      </p:tavLst>
                                    </p:anim>
                                    <p:animEffect transition="in" filter="fade">
                                      <p:cBhvr>
                                        <p:cTn id="55" dur="500"/>
                                        <p:tgtEl>
                                          <p:spTgt spid="4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p:cTn id="58" dur="500" fill="hold"/>
                                        <p:tgtEl>
                                          <p:spTgt spid="46"/>
                                        </p:tgtEl>
                                        <p:attrNameLst>
                                          <p:attrName>ppt_w</p:attrName>
                                        </p:attrNameLst>
                                      </p:cBhvr>
                                      <p:tavLst>
                                        <p:tav tm="0">
                                          <p:val>
                                            <p:fltVal val="0"/>
                                          </p:val>
                                        </p:tav>
                                        <p:tav tm="100000">
                                          <p:val>
                                            <p:strVal val="#ppt_w"/>
                                          </p:val>
                                        </p:tav>
                                      </p:tavLst>
                                    </p:anim>
                                    <p:anim calcmode="lin" valueType="num">
                                      <p:cBhvr>
                                        <p:cTn id="59" dur="500" fill="hold"/>
                                        <p:tgtEl>
                                          <p:spTgt spid="46"/>
                                        </p:tgtEl>
                                        <p:attrNameLst>
                                          <p:attrName>ppt_h</p:attrName>
                                        </p:attrNameLst>
                                      </p:cBhvr>
                                      <p:tavLst>
                                        <p:tav tm="0">
                                          <p:val>
                                            <p:fltVal val="0"/>
                                          </p:val>
                                        </p:tav>
                                        <p:tav tm="100000">
                                          <p:val>
                                            <p:strVal val="#ppt_h"/>
                                          </p:val>
                                        </p:tav>
                                      </p:tavLst>
                                    </p:anim>
                                    <p:animEffect transition="in" filter="fade">
                                      <p:cBhvr>
                                        <p:cTn id="60" dur="500"/>
                                        <p:tgtEl>
                                          <p:spTgt spid="4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500" fill="hold"/>
                                        <p:tgtEl>
                                          <p:spTgt spid="47"/>
                                        </p:tgtEl>
                                        <p:attrNameLst>
                                          <p:attrName>ppt_w</p:attrName>
                                        </p:attrNameLst>
                                      </p:cBhvr>
                                      <p:tavLst>
                                        <p:tav tm="0">
                                          <p:val>
                                            <p:fltVal val="0"/>
                                          </p:val>
                                        </p:tav>
                                        <p:tav tm="100000">
                                          <p:val>
                                            <p:strVal val="#ppt_w"/>
                                          </p:val>
                                        </p:tav>
                                      </p:tavLst>
                                    </p:anim>
                                    <p:anim calcmode="lin" valueType="num">
                                      <p:cBhvr>
                                        <p:cTn id="64" dur="500" fill="hold"/>
                                        <p:tgtEl>
                                          <p:spTgt spid="47"/>
                                        </p:tgtEl>
                                        <p:attrNameLst>
                                          <p:attrName>ppt_h</p:attrName>
                                        </p:attrNameLst>
                                      </p:cBhvr>
                                      <p:tavLst>
                                        <p:tav tm="0">
                                          <p:val>
                                            <p:fltVal val="0"/>
                                          </p:val>
                                        </p:tav>
                                        <p:tav tm="100000">
                                          <p:val>
                                            <p:strVal val="#ppt_h"/>
                                          </p:val>
                                        </p:tav>
                                      </p:tavLst>
                                    </p:anim>
                                    <p:animEffect transition="in" filter="fade">
                                      <p:cBhvr>
                                        <p:cTn id="65" dur="500"/>
                                        <p:tgtEl>
                                          <p:spTgt spid="4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P spid="46"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795623"/>
            <a:ext cx="12374880" cy="6402528"/>
          </a:xfrm>
          <a:prstGeom prst="rect">
            <a:avLst/>
          </a:prstGeom>
        </p:spPr>
      </p:pic>
      <p:sp>
        <p:nvSpPr>
          <p:cNvPr id="26" name="Text Box 7"/>
          <p:cNvSpPr txBox="1">
            <a:spLocks noChangeArrowheads="1"/>
          </p:cNvSpPr>
          <p:nvPr/>
        </p:nvSpPr>
        <p:spPr bwMode="auto">
          <a:xfrm>
            <a:off x="679009" y="215553"/>
            <a:ext cx="11055079" cy="769441"/>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2: Đ, S ?</a:t>
            </a:r>
            <a:endParaRPr kumimoji="0" lang="en-US" sz="44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2761360" y="1564908"/>
            <a:ext cx="5805123" cy="3653622"/>
            <a:chOff x="425916" y="701555"/>
            <a:chExt cx="4442376" cy="3653622"/>
          </a:xfrm>
        </p:grpSpPr>
        <p:grpSp>
          <p:nvGrpSpPr>
            <p:cNvPr id="13" name="Group 12"/>
            <p:cNvGrpSpPr/>
            <p:nvPr/>
          </p:nvGrpSpPr>
          <p:grpSpPr>
            <a:xfrm>
              <a:off x="807107" y="701555"/>
              <a:ext cx="4061185" cy="3653622"/>
              <a:chOff x="2323097" y="352750"/>
              <a:chExt cx="4061185" cy="3653622"/>
            </a:xfrm>
          </p:grpSpPr>
          <p:sp>
            <p:nvSpPr>
              <p:cNvPr id="14" name="TextBox 13"/>
              <p:cNvSpPr txBox="1"/>
              <p:nvPr/>
            </p:nvSpPr>
            <p:spPr>
              <a:xfrm>
                <a:off x="2323097" y="1197158"/>
                <a:ext cx="420914" cy="1015663"/>
              </a:xfrm>
              <a:prstGeom prst="rect">
                <a:avLst/>
              </a:prstGeom>
              <a:noFill/>
            </p:spPr>
            <p:txBody>
              <a:bodyPr wrap="square" rtlCol="0">
                <a:spAutoFit/>
              </a:bodyPr>
              <a:lstStyle/>
              <a:p>
                <a:r>
                  <a:rPr lang="en-US" sz="60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A4C65F4-8FD5-6CF0-4505-889C703C2060}"/>
                  </a:ext>
                </a:extLst>
              </p:cNvPr>
              <p:cNvSpPr txBox="1"/>
              <p:nvPr/>
            </p:nvSpPr>
            <p:spPr>
              <a:xfrm>
                <a:off x="2706888" y="1523399"/>
                <a:ext cx="3043283" cy="1306063"/>
              </a:xfrm>
              <a:prstGeom prst="rect">
                <a:avLst/>
              </a:prstGeom>
              <a:noFill/>
            </p:spPr>
            <p:txBody>
              <a:bodyPr wrap="square" rtlCol="0">
                <a:spAutoFit/>
              </a:bodyPr>
              <a:lstStyle/>
              <a:p>
                <a:pPr>
                  <a:lnSpc>
                    <a:spcPct val="150000"/>
                  </a:lnSpc>
                </a:pPr>
                <a:r>
                  <a:rPr lang="en-US" sz="6000" b="1">
                    <a:solidFill>
                      <a:srgbClr val="002060"/>
                    </a:solidFill>
                    <a:latin typeface="Cambria" panose="02040503050406030204" pitchFamily="18" charset="0"/>
                    <a:ea typeface="Cambria" panose="02040503050406030204" pitchFamily="18" charset="0"/>
                  </a:rPr>
                  <a:t>200 000</a:t>
                </a:r>
              </a:p>
            </p:txBody>
          </p:sp>
          <p:cxnSp>
            <p:nvCxnSpPr>
              <p:cNvPr id="16" name="Straight Connector 15"/>
              <p:cNvCxnSpPr/>
              <p:nvPr/>
            </p:nvCxnSpPr>
            <p:spPr>
              <a:xfrm>
                <a:off x="2729236" y="2887598"/>
                <a:ext cx="342875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A4C65F4-8FD5-6CF0-4505-889C703C2060}"/>
                  </a:ext>
                </a:extLst>
              </p:cNvPr>
              <p:cNvSpPr txBox="1"/>
              <p:nvPr/>
            </p:nvSpPr>
            <p:spPr>
              <a:xfrm>
                <a:off x="2694612" y="2700309"/>
                <a:ext cx="3600270" cy="1306063"/>
              </a:xfrm>
              <a:prstGeom prst="rect">
                <a:avLst/>
              </a:prstGeom>
              <a:noFill/>
            </p:spPr>
            <p:txBody>
              <a:bodyPr wrap="square" rtlCol="0">
                <a:spAutoFit/>
              </a:bodyPr>
              <a:lstStyle/>
              <a:p>
                <a:pPr>
                  <a:lnSpc>
                    <a:spcPct val="150000"/>
                  </a:lnSpc>
                </a:pPr>
                <a:r>
                  <a:rPr lang="en-US" sz="6000" b="1">
                    <a:solidFill>
                      <a:srgbClr val="002060"/>
                    </a:solidFill>
                    <a:latin typeface="Cambria" panose="02040503050406030204" pitchFamily="18" charset="0"/>
                    <a:ea typeface="Cambria" panose="02040503050406030204" pitchFamily="18" charset="0"/>
                  </a:rPr>
                  <a:t>489 391 220</a:t>
                </a:r>
              </a:p>
            </p:txBody>
          </p:sp>
          <p:sp>
            <p:nvSpPr>
              <p:cNvPr id="18" name="TextBox 17">
                <a:extLst>
                  <a:ext uri="{FF2B5EF4-FFF2-40B4-BE49-F238E27FC236}">
                    <a16:creationId xmlns:a16="http://schemas.microsoft.com/office/drawing/2014/main" id="{9A4C65F4-8FD5-6CF0-4505-889C703C2060}"/>
                  </a:ext>
                </a:extLst>
              </p:cNvPr>
              <p:cNvSpPr txBox="1"/>
              <p:nvPr/>
            </p:nvSpPr>
            <p:spPr>
              <a:xfrm>
                <a:off x="2677885" y="352750"/>
                <a:ext cx="3706397" cy="1306063"/>
              </a:xfrm>
              <a:prstGeom prst="rect">
                <a:avLst/>
              </a:prstGeom>
              <a:noFill/>
            </p:spPr>
            <p:txBody>
              <a:bodyPr wrap="square" rtlCol="0">
                <a:spAutoFit/>
              </a:bodyPr>
              <a:lstStyle/>
              <a:p>
                <a:pPr>
                  <a:lnSpc>
                    <a:spcPct val="150000"/>
                  </a:lnSpc>
                </a:pPr>
                <a:r>
                  <a:rPr lang="en-US" sz="6000" b="1">
                    <a:solidFill>
                      <a:srgbClr val="002060"/>
                    </a:solidFill>
                    <a:latin typeface="Cambria" panose="02040503050406030204" pitchFamily="18" charset="0"/>
                    <a:ea typeface="Cambria" panose="02040503050406030204" pitchFamily="18" charset="0"/>
                  </a:rPr>
                  <a:t>289 391 220</a:t>
                </a:r>
              </a:p>
            </p:txBody>
          </p:sp>
        </p:grpSp>
        <p:sp>
          <p:nvSpPr>
            <p:cNvPr id="9" name="TextBox 8"/>
            <p:cNvSpPr txBox="1"/>
            <p:nvPr/>
          </p:nvSpPr>
          <p:spPr>
            <a:xfrm>
              <a:off x="425916" y="976066"/>
              <a:ext cx="802105" cy="923330"/>
            </a:xfrm>
            <a:prstGeom prst="rect">
              <a:avLst/>
            </a:prstGeom>
            <a:noFill/>
          </p:spPr>
          <p:txBody>
            <a:bodyPr wrap="square" rtlCol="0">
              <a:spAutoFit/>
            </a:bodyPr>
            <a:lstStyle/>
            <a:p>
              <a:r>
                <a:rPr lang="en-US" sz="5400" b="1">
                  <a:solidFill>
                    <a:srgbClr val="002060"/>
                  </a:solidFill>
                  <a:latin typeface="Cambria" panose="02040503050406030204" pitchFamily="18" charset="0"/>
                  <a:ea typeface="Cambria" panose="02040503050406030204" pitchFamily="18" charset="0"/>
                </a:rPr>
                <a:t>a)</a:t>
              </a:r>
            </a:p>
          </p:txBody>
        </p:sp>
      </p:grpSp>
      <p:sp>
        <p:nvSpPr>
          <p:cNvPr id="49" name="Rounded Rectangle 48"/>
          <p:cNvSpPr/>
          <p:nvPr/>
        </p:nvSpPr>
        <p:spPr>
          <a:xfrm>
            <a:off x="8749229" y="4170778"/>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a:t>
            </a:r>
          </a:p>
        </p:txBody>
      </p:sp>
      <p:sp>
        <p:nvSpPr>
          <p:cNvPr id="50" name="Rounded Rectangle 49"/>
          <p:cNvSpPr/>
          <p:nvPr/>
        </p:nvSpPr>
        <p:spPr>
          <a:xfrm>
            <a:off x="8749229" y="4170777"/>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4"/>
                </a:solidFill>
              </a:rPr>
              <a:t>S</a:t>
            </a:r>
          </a:p>
        </p:txBody>
      </p:sp>
    </p:spTree>
    <p:extLst>
      <p:ext uri="{BB962C8B-B14F-4D97-AF65-F5344CB8AC3E}">
        <p14:creationId xmlns:p14="http://schemas.microsoft.com/office/powerpoint/2010/main" val="141078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Effect transition="in" filter="fade">
                                      <p:cBhvr>
                                        <p:cTn id="5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9"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795623"/>
            <a:ext cx="12374880" cy="6402528"/>
          </a:xfrm>
          <a:prstGeom prst="rect">
            <a:avLst/>
          </a:prstGeom>
        </p:spPr>
      </p:pic>
      <p:sp>
        <p:nvSpPr>
          <p:cNvPr id="26" name="Text Box 7"/>
          <p:cNvSpPr txBox="1">
            <a:spLocks noChangeArrowheads="1"/>
          </p:cNvSpPr>
          <p:nvPr/>
        </p:nvSpPr>
        <p:spPr bwMode="auto">
          <a:xfrm>
            <a:off x="679009" y="215553"/>
            <a:ext cx="11055079" cy="769441"/>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2: Đ, S ?</a:t>
            </a:r>
            <a:endParaRPr kumimoji="0" lang="en-US" sz="44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2761360" y="1564908"/>
            <a:ext cx="5805123" cy="3653622"/>
            <a:chOff x="425916" y="701555"/>
            <a:chExt cx="4442376" cy="3653622"/>
          </a:xfrm>
        </p:grpSpPr>
        <p:grpSp>
          <p:nvGrpSpPr>
            <p:cNvPr id="13" name="Group 12"/>
            <p:cNvGrpSpPr/>
            <p:nvPr/>
          </p:nvGrpSpPr>
          <p:grpSpPr>
            <a:xfrm>
              <a:off x="807107" y="701555"/>
              <a:ext cx="4061185" cy="3653622"/>
              <a:chOff x="2323097" y="352750"/>
              <a:chExt cx="4061185" cy="3653622"/>
            </a:xfrm>
          </p:grpSpPr>
          <p:sp>
            <p:nvSpPr>
              <p:cNvPr id="17" name="TextBox 16">
                <a:extLst>
                  <a:ext uri="{FF2B5EF4-FFF2-40B4-BE49-F238E27FC236}">
                    <a16:creationId xmlns:a16="http://schemas.microsoft.com/office/drawing/2014/main" id="{9A4C65F4-8FD5-6CF0-4505-889C703C2060}"/>
                  </a:ext>
                </a:extLst>
              </p:cNvPr>
              <p:cNvSpPr txBox="1"/>
              <p:nvPr/>
            </p:nvSpPr>
            <p:spPr>
              <a:xfrm>
                <a:off x="2694612" y="2700309"/>
                <a:ext cx="3600270" cy="1306063"/>
              </a:xfrm>
              <a:prstGeom prst="rect">
                <a:avLst/>
              </a:prstGeom>
              <a:noFill/>
            </p:spPr>
            <p:txBody>
              <a:bodyPr wrap="square" rtlCol="0">
                <a:spAutoFit/>
              </a:bodyPr>
              <a:lstStyle/>
              <a:p>
                <a:pPr>
                  <a:lnSpc>
                    <a:spcPct val="150000"/>
                  </a:lnSpc>
                </a:pPr>
                <a:r>
                  <a:rPr lang="en-US" sz="6000" b="1">
                    <a:solidFill>
                      <a:schemeClr val="accent2">
                        <a:lumMod val="75000"/>
                      </a:schemeClr>
                    </a:solidFill>
                    <a:latin typeface="Cambria" panose="02040503050406030204" pitchFamily="18" charset="0"/>
                    <a:ea typeface="Cambria" panose="02040503050406030204" pitchFamily="18" charset="0"/>
                  </a:rPr>
                  <a:t>8 000 000</a:t>
                </a:r>
              </a:p>
            </p:txBody>
          </p:sp>
          <p:sp>
            <p:nvSpPr>
              <p:cNvPr id="14" name="TextBox 13"/>
              <p:cNvSpPr txBox="1"/>
              <p:nvPr/>
            </p:nvSpPr>
            <p:spPr>
              <a:xfrm>
                <a:off x="2323097" y="1197158"/>
                <a:ext cx="420914" cy="1015663"/>
              </a:xfrm>
              <a:prstGeom prst="rect">
                <a:avLst/>
              </a:prstGeom>
              <a:noFill/>
            </p:spPr>
            <p:txBody>
              <a:bodyPr wrap="square" rtlCol="0">
                <a:spAutoFit/>
              </a:bodyPr>
              <a:lstStyle/>
              <a:p>
                <a:r>
                  <a:rPr lang="en-US" sz="6000" b="1">
                    <a:solidFill>
                      <a:schemeClr val="accent2">
                        <a:lumMod val="75000"/>
                      </a:schemeClr>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A4C65F4-8FD5-6CF0-4505-889C703C2060}"/>
                  </a:ext>
                </a:extLst>
              </p:cNvPr>
              <p:cNvSpPr txBox="1"/>
              <p:nvPr/>
            </p:nvSpPr>
            <p:spPr>
              <a:xfrm>
                <a:off x="2780544" y="1523399"/>
                <a:ext cx="3043283" cy="1477328"/>
              </a:xfrm>
              <a:prstGeom prst="rect">
                <a:avLst/>
              </a:prstGeom>
              <a:noFill/>
            </p:spPr>
            <p:txBody>
              <a:bodyPr wrap="square" rtlCol="0">
                <a:spAutoFit/>
              </a:bodyPr>
              <a:lstStyle/>
              <a:p>
                <a:pPr>
                  <a:lnSpc>
                    <a:spcPct val="150000"/>
                  </a:lnSpc>
                </a:pPr>
                <a:r>
                  <a:rPr lang="en-US" sz="6000" b="1">
                    <a:solidFill>
                      <a:schemeClr val="accent2">
                        <a:lumMod val="75000"/>
                      </a:schemeClr>
                    </a:solidFill>
                    <a:latin typeface="Cambria" panose="02040503050406030204" pitchFamily="18" charset="0"/>
                    <a:ea typeface="Cambria" panose="02040503050406030204" pitchFamily="18" charset="0"/>
                  </a:rPr>
                  <a:t>   685 920</a:t>
                </a:r>
                <a:endParaRPr lang="en-US" sz="6000" b="1">
                  <a:solidFill>
                    <a:srgbClr val="002060"/>
                  </a:solidFill>
                  <a:latin typeface="Cambria" panose="02040503050406030204" pitchFamily="18" charset="0"/>
                  <a:ea typeface="Cambria" panose="02040503050406030204" pitchFamily="18" charset="0"/>
                </a:endParaRPr>
              </a:p>
            </p:txBody>
          </p:sp>
          <p:cxnSp>
            <p:nvCxnSpPr>
              <p:cNvPr id="16" name="Straight Connector 15"/>
              <p:cNvCxnSpPr/>
              <p:nvPr/>
            </p:nvCxnSpPr>
            <p:spPr>
              <a:xfrm>
                <a:off x="2643304" y="2887598"/>
                <a:ext cx="286895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4C65F4-8FD5-6CF0-4505-889C703C2060}"/>
                  </a:ext>
                </a:extLst>
              </p:cNvPr>
              <p:cNvSpPr txBox="1"/>
              <p:nvPr/>
            </p:nvSpPr>
            <p:spPr>
              <a:xfrm>
                <a:off x="2677885" y="352750"/>
                <a:ext cx="3706397" cy="1306063"/>
              </a:xfrm>
              <a:prstGeom prst="rect">
                <a:avLst/>
              </a:prstGeom>
              <a:noFill/>
            </p:spPr>
            <p:txBody>
              <a:bodyPr wrap="square" rtlCol="0">
                <a:spAutoFit/>
              </a:bodyPr>
              <a:lstStyle/>
              <a:p>
                <a:pPr>
                  <a:lnSpc>
                    <a:spcPct val="150000"/>
                  </a:lnSpc>
                </a:pPr>
                <a:r>
                  <a:rPr lang="en-US" sz="6000" b="1">
                    <a:solidFill>
                      <a:schemeClr val="accent2">
                        <a:lumMod val="75000"/>
                      </a:schemeClr>
                    </a:solidFill>
                    <a:latin typeface="Cambria" panose="02040503050406030204" pitchFamily="18" charset="0"/>
                    <a:ea typeface="Cambria" panose="02040503050406030204" pitchFamily="18" charset="0"/>
                  </a:rPr>
                  <a:t>8 685 920</a:t>
                </a:r>
              </a:p>
            </p:txBody>
          </p:sp>
        </p:grpSp>
        <p:sp>
          <p:nvSpPr>
            <p:cNvPr id="9" name="TextBox 8"/>
            <p:cNvSpPr txBox="1"/>
            <p:nvPr/>
          </p:nvSpPr>
          <p:spPr>
            <a:xfrm>
              <a:off x="425916" y="976066"/>
              <a:ext cx="802105" cy="923330"/>
            </a:xfrm>
            <a:prstGeom prst="rect">
              <a:avLst/>
            </a:prstGeom>
            <a:noFill/>
          </p:spPr>
          <p:txBody>
            <a:bodyPr wrap="square" rtlCol="0">
              <a:spAutoFit/>
            </a:bodyPr>
            <a:lstStyle/>
            <a:p>
              <a:r>
                <a:rPr lang="en-US" sz="5400" b="1">
                  <a:solidFill>
                    <a:schemeClr val="accent2"/>
                  </a:solidFill>
                  <a:latin typeface="Cambria" panose="02040503050406030204" pitchFamily="18" charset="0"/>
                  <a:ea typeface="Cambria" panose="02040503050406030204" pitchFamily="18" charset="0"/>
                </a:rPr>
                <a:t>b)</a:t>
              </a:r>
            </a:p>
          </p:txBody>
        </p:sp>
      </p:grpSp>
      <p:sp>
        <p:nvSpPr>
          <p:cNvPr id="49" name="Rounded Rectangle 48"/>
          <p:cNvSpPr/>
          <p:nvPr/>
        </p:nvSpPr>
        <p:spPr>
          <a:xfrm>
            <a:off x="8749229" y="4170778"/>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a:t>
            </a:r>
          </a:p>
        </p:txBody>
      </p:sp>
      <p:sp>
        <p:nvSpPr>
          <p:cNvPr id="50" name="Rounded Rectangle 49"/>
          <p:cNvSpPr/>
          <p:nvPr/>
        </p:nvSpPr>
        <p:spPr>
          <a:xfrm>
            <a:off x="8749229" y="4170777"/>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4"/>
                </a:solidFill>
              </a:rPr>
              <a:t>Đ</a:t>
            </a:r>
          </a:p>
        </p:txBody>
      </p:sp>
    </p:spTree>
    <p:extLst>
      <p:ext uri="{BB962C8B-B14F-4D97-AF65-F5344CB8AC3E}">
        <p14:creationId xmlns:p14="http://schemas.microsoft.com/office/powerpoint/2010/main" val="346536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Effect transition="in" filter="fade">
                                      <p:cBhvr>
                                        <p:cTn id="5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795623"/>
            <a:ext cx="12374880" cy="6402528"/>
          </a:xfrm>
          <a:prstGeom prst="rect">
            <a:avLst/>
          </a:prstGeom>
        </p:spPr>
      </p:pic>
      <p:sp>
        <p:nvSpPr>
          <p:cNvPr id="26" name="Text Box 7"/>
          <p:cNvSpPr txBox="1">
            <a:spLocks noChangeArrowheads="1"/>
          </p:cNvSpPr>
          <p:nvPr/>
        </p:nvSpPr>
        <p:spPr bwMode="auto">
          <a:xfrm>
            <a:off x="679009" y="215553"/>
            <a:ext cx="11055079" cy="769441"/>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2: Đ, S ?</a:t>
            </a:r>
            <a:endParaRPr kumimoji="0" lang="en-US" sz="44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2761360" y="1564908"/>
            <a:ext cx="5805123" cy="3653622"/>
            <a:chOff x="425916" y="701555"/>
            <a:chExt cx="4442376" cy="3653622"/>
          </a:xfrm>
        </p:grpSpPr>
        <p:grpSp>
          <p:nvGrpSpPr>
            <p:cNvPr id="13" name="Group 12"/>
            <p:cNvGrpSpPr/>
            <p:nvPr/>
          </p:nvGrpSpPr>
          <p:grpSpPr>
            <a:xfrm>
              <a:off x="807107" y="701555"/>
              <a:ext cx="4061185" cy="3653622"/>
              <a:chOff x="2323097" y="352750"/>
              <a:chExt cx="4061185" cy="3653622"/>
            </a:xfrm>
          </p:grpSpPr>
          <p:sp>
            <p:nvSpPr>
              <p:cNvPr id="17" name="TextBox 16">
                <a:extLst>
                  <a:ext uri="{FF2B5EF4-FFF2-40B4-BE49-F238E27FC236}">
                    <a16:creationId xmlns:a16="http://schemas.microsoft.com/office/drawing/2014/main" id="{9A4C65F4-8FD5-6CF0-4505-889C703C2060}"/>
                  </a:ext>
                </a:extLst>
              </p:cNvPr>
              <p:cNvSpPr txBox="1"/>
              <p:nvPr/>
            </p:nvSpPr>
            <p:spPr>
              <a:xfrm>
                <a:off x="2694612" y="2700309"/>
                <a:ext cx="3600270" cy="1306063"/>
              </a:xfrm>
              <a:prstGeom prst="rect">
                <a:avLst/>
              </a:prstGeom>
              <a:noFill/>
            </p:spPr>
            <p:txBody>
              <a:bodyPr wrap="square" rtlCol="0">
                <a:spAutoFit/>
              </a:bodyPr>
              <a:lstStyle/>
              <a:p>
                <a:pPr>
                  <a:lnSpc>
                    <a:spcPct val="150000"/>
                  </a:lnSpc>
                </a:pPr>
                <a:r>
                  <a:rPr lang="en-US" sz="6000" b="1">
                    <a:solidFill>
                      <a:schemeClr val="accent4"/>
                    </a:solidFill>
                    <a:latin typeface="Cambria" panose="02040503050406030204" pitchFamily="18" charset="0"/>
                    <a:ea typeface="Cambria" panose="02040503050406030204" pitchFamily="18" charset="0"/>
                  </a:rPr>
                  <a:t>3 126 000</a:t>
                </a:r>
              </a:p>
            </p:txBody>
          </p:sp>
          <p:sp>
            <p:nvSpPr>
              <p:cNvPr id="14" name="TextBox 13"/>
              <p:cNvSpPr txBox="1"/>
              <p:nvPr/>
            </p:nvSpPr>
            <p:spPr>
              <a:xfrm>
                <a:off x="2323097" y="1197158"/>
                <a:ext cx="420914" cy="1015663"/>
              </a:xfrm>
              <a:prstGeom prst="rect">
                <a:avLst/>
              </a:prstGeom>
              <a:noFill/>
            </p:spPr>
            <p:txBody>
              <a:bodyPr wrap="square" rtlCol="0">
                <a:spAutoFit/>
              </a:bodyPr>
              <a:lstStyle/>
              <a:p>
                <a:r>
                  <a:rPr lang="en-US" sz="6000" b="1">
                    <a:solidFill>
                      <a:schemeClr val="accent4"/>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A4C65F4-8FD5-6CF0-4505-889C703C2060}"/>
                  </a:ext>
                </a:extLst>
              </p:cNvPr>
              <p:cNvSpPr txBox="1"/>
              <p:nvPr/>
            </p:nvSpPr>
            <p:spPr>
              <a:xfrm>
                <a:off x="3038340" y="1523399"/>
                <a:ext cx="3043283" cy="1477328"/>
              </a:xfrm>
              <a:prstGeom prst="rect">
                <a:avLst/>
              </a:prstGeom>
              <a:noFill/>
            </p:spPr>
            <p:txBody>
              <a:bodyPr wrap="square" rtlCol="0">
                <a:spAutoFit/>
              </a:bodyPr>
              <a:lstStyle/>
              <a:p>
                <a:pPr>
                  <a:lnSpc>
                    <a:spcPct val="150000"/>
                  </a:lnSpc>
                </a:pPr>
                <a:r>
                  <a:rPr lang="en-US" sz="6000" b="1">
                    <a:solidFill>
                      <a:schemeClr val="accent2">
                        <a:lumMod val="75000"/>
                      </a:schemeClr>
                    </a:solidFill>
                    <a:latin typeface="Cambria" panose="02040503050406030204" pitchFamily="18" charset="0"/>
                    <a:ea typeface="Cambria" panose="02040503050406030204" pitchFamily="18" charset="0"/>
                  </a:rPr>
                  <a:t> </a:t>
                </a:r>
                <a:r>
                  <a:rPr lang="en-US" sz="6000" b="1">
                    <a:solidFill>
                      <a:schemeClr val="accent4"/>
                    </a:solidFill>
                    <a:latin typeface="Cambria" panose="02040503050406030204" pitchFamily="18" charset="0"/>
                    <a:ea typeface="Cambria" panose="02040503050406030204" pitchFamily="18" charset="0"/>
                  </a:rPr>
                  <a:t>209 000</a:t>
                </a:r>
                <a:endParaRPr lang="en-US" sz="6000" b="1">
                  <a:solidFill>
                    <a:srgbClr val="002060"/>
                  </a:solidFill>
                  <a:latin typeface="Cambria" panose="02040503050406030204" pitchFamily="18" charset="0"/>
                  <a:ea typeface="Cambria" panose="02040503050406030204" pitchFamily="18" charset="0"/>
                </a:endParaRPr>
              </a:p>
            </p:txBody>
          </p:sp>
          <p:cxnSp>
            <p:nvCxnSpPr>
              <p:cNvPr id="16" name="Straight Connector 15"/>
              <p:cNvCxnSpPr/>
              <p:nvPr/>
            </p:nvCxnSpPr>
            <p:spPr>
              <a:xfrm>
                <a:off x="2643304" y="2887598"/>
                <a:ext cx="28689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4C65F4-8FD5-6CF0-4505-889C703C2060}"/>
                  </a:ext>
                </a:extLst>
              </p:cNvPr>
              <p:cNvSpPr txBox="1"/>
              <p:nvPr/>
            </p:nvSpPr>
            <p:spPr>
              <a:xfrm>
                <a:off x="2677885" y="352750"/>
                <a:ext cx="3706397" cy="1306063"/>
              </a:xfrm>
              <a:prstGeom prst="rect">
                <a:avLst/>
              </a:prstGeom>
              <a:noFill/>
            </p:spPr>
            <p:txBody>
              <a:bodyPr wrap="square" rtlCol="0">
                <a:spAutoFit/>
              </a:bodyPr>
              <a:lstStyle/>
              <a:p>
                <a:pPr>
                  <a:lnSpc>
                    <a:spcPct val="150000"/>
                  </a:lnSpc>
                </a:pPr>
                <a:r>
                  <a:rPr lang="en-US" sz="6000" b="1">
                    <a:solidFill>
                      <a:schemeClr val="accent4"/>
                    </a:solidFill>
                    <a:latin typeface="Cambria" panose="02040503050406030204" pitchFamily="18" charset="0"/>
                    <a:ea typeface="Cambria" panose="02040503050406030204" pitchFamily="18" charset="0"/>
                  </a:rPr>
                  <a:t>3 123 000</a:t>
                </a:r>
              </a:p>
            </p:txBody>
          </p:sp>
        </p:grpSp>
        <p:sp>
          <p:nvSpPr>
            <p:cNvPr id="9" name="TextBox 8"/>
            <p:cNvSpPr txBox="1"/>
            <p:nvPr/>
          </p:nvSpPr>
          <p:spPr>
            <a:xfrm>
              <a:off x="425916" y="976066"/>
              <a:ext cx="802105" cy="923330"/>
            </a:xfrm>
            <a:prstGeom prst="rect">
              <a:avLst/>
            </a:prstGeom>
            <a:noFill/>
          </p:spPr>
          <p:txBody>
            <a:bodyPr wrap="square" rtlCol="0">
              <a:spAutoFit/>
            </a:bodyPr>
            <a:lstStyle/>
            <a:p>
              <a:r>
                <a:rPr lang="en-US" sz="5400" b="1">
                  <a:solidFill>
                    <a:schemeClr val="accent4"/>
                  </a:solidFill>
                  <a:latin typeface="Cambria" panose="02040503050406030204" pitchFamily="18" charset="0"/>
                  <a:ea typeface="Cambria" panose="02040503050406030204" pitchFamily="18" charset="0"/>
                </a:rPr>
                <a:t>c)</a:t>
              </a:r>
            </a:p>
          </p:txBody>
        </p:sp>
      </p:grpSp>
      <p:sp>
        <p:nvSpPr>
          <p:cNvPr id="49" name="Rounded Rectangle 48"/>
          <p:cNvSpPr/>
          <p:nvPr/>
        </p:nvSpPr>
        <p:spPr>
          <a:xfrm>
            <a:off x="8749229" y="4170778"/>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a:t>
            </a:r>
          </a:p>
        </p:txBody>
      </p:sp>
      <p:sp>
        <p:nvSpPr>
          <p:cNvPr id="50" name="Rounded Rectangle 49"/>
          <p:cNvSpPr/>
          <p:nvPr/>
        </p:nvSpPr>
        <p:spPr>
          <a:xfrm>
            <a:off x="8749229" y="4170777"/>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4"/>
                </a:solidFill>
              </a:rPr>
              <a:t>S</a:t>
            </a:r>
          </a:p>
        </p:txBody>
      </p:sp>
    </p:spTree>
    <p:extLst>
      <p:ext uri="{BB962C8B-B14F-4D97-AF65-F5344CB8AC3E}">
        <p14:creationId xmlns:p14="http://schemas.microsoft.com/office/powerpoint/2010/main" val="33978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Effect transition="in" filter="fade">
                                      <p:cBhvr>
                                        <p:cTn id="5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9"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795623"/>
            <a:ext cx="12374880" cy="6402528"/>
          </a:xfrm>
          <a:prstGeom prst="rect">
            <a:avLst/>
          </a:prstGeom>
        </p:spPr>
      </p:pic>
      <p:sp>
        <p:nvSpPr>
          <p:cNvPr id="26" name="Text Box 7"/>
          <p:cNvSpPr txBox="1">
            <a:spLocks noChangeArrowheads="1"/>
          </p:cNvSpPr>
          <p:nvPr/>
        </p:nvSpPr>
        <p:spPr bwMode="auto">
          <a:xfrm>
            <a:off x="679009" y="215553"/>
            <a:ext cx="11055079" cy="769441"/>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2: Đ, S ?</a:t>
            </a:r>
            <a:endParaRPr kumimoji="0" lang="en-US" sz="44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2761360" y="1564908"/>
            <a:ext cx="5805123" cy="3653622"/>
            <a:chOff x="425916" y="701555"/>
            <a:chExt cx="4442376" cy="3653622"/>
          </a:xfrm>
        </p:grpSpPr>
        <p:grpSp>
          <p:nvGrpSpPr>
            <p:cNvPr id="13" name="Group 12"/>
            <p:cNvGrpSpPr/>
            <p:nvPr/>
          </p:nvGrpSpPr>
          <p:grpSpPr>
            <a:xfrm>
              <a:off x="807107" y="701555"/>
              <a:ext cx="4061185" cy="3653622"/>
              <a:chOff x="2323097" y="352750"/>
              <a:chExt cx="4061185" cy="3653622"/>
            </a:xfrm>
          </p:grpSpPr>
          <p:sp>
            <p:nvSpPr>
              <p:cNvPr id="17" name="TextBox 16">
                <a:extLst>
                  <a:ext uri="{FF2B5EF4-FFF2-40B4-BE49-F238E27FC236}">
                    <a16:creationId xmlns:a16="http://schemas.microsoft.com/office/drawing/2014/main" id="{9A4C65F4-8FD5-6CF0-4505-889C703C2060}"/>
                  </a:ext>
                </a:extLst>
              </p:cNvPr>
              <p:cNvSpPr txBox="1"/>
              <p:nvPr/>
            </p:nvSpPr>
            <p:spPr>
              <a:xfrm>
                <a:off x="2694612" y="2700309"/>
                <a:ext cx="3600270" cy="1306063"/>
              </a:xfrm>
              <a:prstGeom prst="rect">
                <a:avLst/>
              </a:prstGeom>
              <a:noFill/>
            </p:spPr>
            <p:txBody>
              <a:bodyPr wrap="square" rtlCol="0">
                <a:spAutoFit/>
              </a:bodyPr>
              <a:lstStyle/>
              <a:p>
                <a:pPr>
                  <a:lnSpc>
                    <a:spcPct val="150000"/>
                  </a:lnSpc>
                </a:pPr>
                <a:r>
                  <a:rPr lang="en-US" sz="6000" b="1">
                    <a:solidFill>
                      <a:srgbClr val="009900"/>
                    </a:solidFill>
                    <a:latin typeface="Cambria" panose="02040503050406030204" pitchFamily="18" charset="0"/>
                    <a:ea typeface="Cambria" panose="02040503050406030204" pitchFamily="18" charset="0"/>
                  </a:rPr>
                  <a:t>83 990 781</a:t>
                </a:r>
              </a:p>
            </p:txBody>
          </p:sp>
          <p:sp>
            <p:nvSpPr>
              <p:cNvPr id="14" name="TextBox 13"/>
              <p:cNvSpPr txBox="1"/>
              <p:nvPr/>
            </p:nvSpPr>
            <p:spPr>
              <a:xfrm>
                <a:off x="2323097" y="1197158"/>
                <a:ext cx="420914" cy="1015663"/>
              </a:xfrm>
              <a:prstGeom prst="rect">
                <a:avLst/>
              </a:prstGeom>
              <a:noFill/>
            </p:spPr>
            <p:txBody>
              <a:bodyPr wrap="square" rtlCol="0">
                <a:spAutoFit/>
              </a:bodyPr>
              <a:lstStyle/>
              <a:p>
                <a:r>
                  <a:rPr lang="en-US" sz="6000" b="1">
                    <a:solidFill>
                      <a:srgbClr val="0099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A4C65F4-8FD5-6CF0-4505-889C703C2060}"/>
                  </a:ext>
                </a:extLst>
              </p:cNvPr>
              <p:cNvSpPr txBox="1"/>
              <p:nvPr/>
            </p:nvSpPr>
            <p:spPr>
              <a:xfrm>
                <a:off x="3001512" y="1523399"/>
                <a:ext cx="3256541" cy="1477328"/>
              </a:xfrm>
              <a:prstGeom prst="rect">
                <a:avLst/>
              </a:prstGeom>
              <a:noFill/>
            </p:spPr>
            <p:txBody>
              <a:bodyPr wrap="square" rtlCol="0">
                <a:spAutoFit/>
              </a:bodyPr>
              <a:lstStyle/>
              <a:p>
                <a:pPr>
                  <a:lnSpc>
                    <a:spcPct val="150000"/>
                  </a:lnSpc>
                </a:pPr>
                <a:r>
                  <a:rPr lang="en-US" sz="6000" b="1">
                    <a:solidFill>
                      <a:schemeClr val="accent2">
                        <a:lumMod val="75000"/>
                      </a:schemeClr>
                    </a:solidFill>
                    <a:latin typeface="Cambria" panose="02040503050406030204" pitchFamily="18" charset="0"/>
                    <a:ea typeface="Cambria" panose="02040503050406030204" pitchFamily="18" charset="0"/>
                  </a:rPr>
                  <a:t>    </a:t>
                </a:r>
                <a:r>
                  <a:rPr lang="en-US" sz="6000" b="1">
                    <a:solidFill>
                      <a:srgbClr val="009900"/>
                    </a:solidFill>
                    <a:latin typeface="Cambria" panose="02040503050406030204" pitchFamily="18" charset="0"/>
                    <a:ea typeface="Cambria" panose="02040503050406030204" pitchFamily="18" charset="0"/>
                  </a:rPr>
                  <a:t>109 452</a:t>
                </a:r>
              </a:p>
            </p:txBody>
          </p:sp>
          <p:cxnSp>
            <p:nvCxnSpPr>
              <p:cNvPr id="16" name="Straight Connector 15"/>
              <p:cNvCxnSpPr/>
              <p:nvPr/>
            </p:nvCxnSpPr>
            <p:spPr>
              <a:xfrm>
                <a:off x="2643304" y="2887598"/>
                <a:ext cx="3148854"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4C65F4-8FD5-6CF0-4505-889C703C2060}"/>
                  </a:ext>
                </a:extLst>
              </p:cNvPr>
              <p:cNvSpPr txBox="1"/>
              <p:nvPr/>
            </p:nvSpPr>
            <p:spPr>
              <a:xfrm>
                <a:off x="2677885" y="352750"/>
                <a:ext cx="3706397" cy="1306063"/>
              </a:xfrm>
              <a:prstGeom prst="rect">
                <a:avLst/>
              </a:prstGeom>
              <a:noFill/>
            </p:spPr>
            <p:txBody>
              <a:bodyPr wrap="square" rtlCol="0">
                <a:spAutoFit/>
              </a:bodyPr>
              <a:lstStyle/>
              <a:p>
                <a:pPr>
                  <a:lnSpc>
                    <a:spcPct val="150000"/>
                  </a:lnSpc>
                </a:pPr>
                <a:r>
                  <a:rPr lang="en-US" sz="6000" b="1">
                    <a:solidFill>
                      <a:srgbClr val="009900"/>
                    </a:solidFill>
                    <a:latin typeface="Cambria" panose="02040503050406030204" pitchFamily="18" charset="0"/>
                    <a:ea typeface="Cambria" panose="02040503050406030204" pitchFamily="18" charset="0"/>
                  </a:rPr>
                  <a:t>83 881 329</a:t>
                </a:r>
              </a:p>
            </p:txBody>
          </p:sp>
        </p:grpSp>
        <p:sp>
          <p:nvSpPr>
            <p:cNvPr id="9" name="TextBox 8"/>
            <p:cNvSpPr txBox="1"/>
            <p:nvPr/>
          </p:nvSpPr>
          <p:spPr>
            <a:xfrm>
              <a:off x="425916" y="976066"/>
              <a:ext cx="802105" cy="923330"/>
            </a:xfrm>
            <a:prstGeom prst="rect">
              <a:avLst/>
            </a:prstGeom>
            <a:noFill/>
          </p:spPr>
          <p:txBody>
            <a:bodyPr wrap="square" rtlCol="0">
              <a:spAutoFit/>
            </a:bodyPr>
            <a:lstStyle/>
            <a:p>
              <a:r>
                <a:rPr lang="en-US" sz="5400" b="1">
                  <a:solidFill>
                    <a:srgbClr val="009900"/>
                  </a:solidFill>
                  <a:latin typeface="Cambria" panose="02040503050406030204" pitchFamily="18" charset="0"/>
                  <a:ea typeface="Cambria" panose="02040503050406030204" pitchFamily="18" charset="0"/>
                </a:rPr>
                <a:t>d)</a:t>
              </a:r>
            </a:p>
          </p:txBody>
        </p:sp>
      </p:grpSp>
      <p:sp>
        <p:nvSpPr>
          <p:cNvPr id="49" name="Rounded Rectangle 48"/>
          <p:cNvSpPr/>
          <p:nvPr/>
        </p:nvSpPr>
        <p:spPr>
          <a:xfrm>
            <a:off x="8749229" y="4170778"/>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a:t>
            </a:r>
          </a:p>
        </p:txBody>
      </p:sp>
      <p:sp>
        <p:nvSpPr>
          <p:cNvPr id="50" name="Rounded Rectangle 49"/>
          <p:cNvSpPr/>
          <p:nvPr/>
        </p:nvSpPr>
        <p:spPr>
          <a:xfrm>
            <a:off x="8749229" y="4170777"/>
            <a:ext cx="1132708" cy="92265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4"/>
                </a:solidFill>
              </a:rPr>
              <a:t>Đ</a:t>
            </a:r>
          </a:p>
        </p:txBody>
      </p:sp>
    </p:spTree>
    <p:extLst>
      <p:ext uri="{BB962C8B-B14F-4D97-AF65-F5344CB8AC3E}">
        <p14:creationId xmlns:p14="http://schemas.microsoft.com/office/powerpoint/2010/main" val="2283456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Effect transition="in" filter="fade">
                                      <p:cBhvr>
                                        <p:cTn id="5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sp>
        <p:nvSpPr>
          <p:cNvPr id="59" name="Title 1">
            <a:extLst>
              <a:ext uri="{FF2B5EF4-FFF2-40B4-BE49-F238E27FC236}">
                <a16:creationId xmlns:a16="http://schemas.microsoft.com/office/drawing/2014/main" id="{839CB496-B064-1976-8A73-F5C96C8179F1}"/>
              </a:ext>
            </a:extLst>
          </p:cNvPr>
          <p:cNvSpPr txBox="1">
            <a:spLocks/>
          </p:cNvSpPr>
          <p:nvPr/>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chemeClr val="accent2"/>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chemeClr val="accent2"/>
                </a:solidFill>
                <a:effectLst/>
                <a:uLnTx/>
                <a:uFillTx/>
                <a:latin typeface="#9Slide07 HoneyCream" pitchFamily="2" charset="0"/>
                <a:ea typeface="+mj-ea"/>
                <a:cs typeface="+mj-cs"/>
                <a:sym typeface="Arial"/>
              </a:rPr>
              <a:t> Non</a:t>
            </a:r>
          </a:p>
        </p:txBody>
      </p:sp>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9">
            <a:extLst>
              <a:ext uri="{28A0092B-C50C-407E-A947-70E740481C1C}">
                <a14:useLocalDpi xmlns:a14="http://schemas.microsoft.com/office/drawing/2010/main" val="0"/>
              </a:ext>
            </a:extLst>
          </a:blip>
          <a:srcRect t="22105" b="18421"/>
          <a:stretch/>
        </p:blipFill>
        <p:spPr>
          <a:xfrm>
            <a:off x="-247049" y="1556084"/>
            <a:ext cx="12583427" cy="5632507"/>
          </a:xfrm>
          <a:prstGeom prst="rect">
            <a:avLst/>
          </a:prstGeom>
        </p:spPr>
      </p:pic>
      <p:sp>
        <p:nvSpPr>
          <p:cNvPr id="26" name="Text Box 7"/>
          <p:cNvSpPr txBox="1">
            <a:spLocks noChangeArrowheads="1"/>
          </p:cNvSpPr>
          <p:nvPr/>
        </p:nvSpPr>
        <p:spPr bwMode="auto">
          <a:xfrm>
            <a:off x="438379" y="215552"/>
            <a:ext cx="11400695" cy="1613248"/>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lvl="0" algn="just">
              <a:spcBef>
                <a:spcPct val="50000"/>
              </a:spcBef>
              <a:defRPr/>
            </a:pPr>
            <a:r>
              <a:rPr kumimoji="0" lang="en-US" sz="3200" b="1"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 3: </a:t>
            </a:r>
            <a:r>
              <a:rPr lang="vi-VN" sz="3200" b="1">
                <a:solidFill>
                  <a:schemeClr val="accent6">
                    <a:lumMod val="50000"/>
                  </a:schemeClr>
                </a:solidFill>
                <a:latin typeface="Cambria" panose="02040503050406030204" pitchFamily="18" charset="0"/>
                <a:ea typeface="Cambria" panose="02040503050406030204" pitchFamily="18" charset="0"/>
              </a:rPr>
              <a:t>Nhà toán học Lê Văn Thiêm là tiến sĩ toán học đầu tiên của Việt Nam. Em hãy giải ô số bằng cách tính giá trị của các biểu thức sau đây để biết được năm sinh của ông.</a:t>
            </a:r>
            <a:endParaRPr kumimoji="0" lang="en-US" sz="3200" b="1" u="none" strike="noStrike" kern="1200" cap="none" spc="0" normalizeH="0" baseline="0" noProof="0" dirty="0">
              <a:ln w="12700" cmpd="sng">
                <a:noFill/>
                <a:prstDash val="solid"/>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A4C65F4-8FD5-6CF0-4505-889C703C2060}"/>
              </a:ext>
            </a:extLst>
          </p:cNvPr>
          <p:cNvSpPr txBox="1"/>
          <p:nvPr/>
        </p:nvSpPr>
        <p:spPr>
          <a:xfrm>
            <a:off x="699420" y="4329112"/>
            <a:ext cx="9274411" cy="2308324"/>
          </a:xfrm>
          <a:prstGeom prst="rect">
            <a:avLst/>
          </a:prstGeom>
          <a:noFill/>
        </p:spPr>
        <p:txBody>
          <a:bodyPr wrap="square" rtlCol="0">
            <a:spAutoFit/>
          </a:bodyPr>
          <a:lstStyle/>
          <a:p>
            <a:r>
              <a:rPr lang="pt-BR" sz="3600" b="1">
                <a:solidFill>
                  <a:srgbClr val="002060"/>
                </a:solidFill>
                <a:latin typeface="UTM Aptima" panose="02040603050506020204" pitchFamily="18" charset="0"/>
                <a:ea typeface="Cambria" panose="02040503050406030204" pitchFamily="18" charset="0"/>
              </a:rPr>
              <a:t>a) 999 999 999 + 1</a:t>
            </a:r>
          </a:p>
          <a:p>
            <a:r>
              <a:rPr lang="pt-BR" sz="3600" b="1">
                <a:solidFill>
                  <a:srgbClr val="002060"/>
                </a:solidFill>
                <a:latin typeface="UTM Aptima" panose="02040603050506020204" pitchFamily="18" charset="0"/>
                <a:ea typeface="Cambria" panose="02040503050406030204" pitchFamily="18" charset="0"/>
              </a:rPr>
              <a:t>b) 82 831 – 82 822</a:t>
            </a:r>
          </a:p>
          <a:p>
            <a:r>
              <a:rPr lang="pt-BR" sz="3600" b="1">
                <a:solidFill>
                  <a:srgbClr val="002060"/>
                </a:solidFill>
                <a:latin typeface="UTM Aptima" panose="02040603050506020204" pitchFamily="18" charset="0"/>
                <a:ea typeface="Cambria" panose="02040503050406030204" pitchFamily="18" charset="0"/>
              </a:rPr>
              <a:t>c) 36 000 000 + 1 000 000 – 6 000 000</a:t>
            </a:r>
          </a:p>
          <a:p>
            <a:r>
              <a:rPr lang="pt-BR" sz="3600" b="1">
                <a:solidFill>
                  <a:srgbClr val="002060"/>
                </a:solidFill>
                <a:latin typeface="UTM Aptima" panose="02040603050506020204" pitchFamily="18" charset="0"/>
                <a:ea typeface="Cambria" panose="02040503050406030204" pitchFamily="18" charset="0"/>
              </a:rPr>
              <a:t>d) 24 837 + (739 000 – 39 000)</a:t>
            </a:r>
          </a:p>
        </p:txBody>
      </p:sp>
      <p:grpSp>
        <p:nvGrpSpPr>
          <p:cNvPr id="13" name="Group 12"/>
          <p:cNvGrpSpPr/>
          <p:nvPr/>
        </p:nvGrpSpPr>
        <p:grpSpPr>
          <a:xfrm>
            <a:off x="647662" y="1998277"/>
            <a:ext cx="8861399" cy="2453878"/>
            <a:chOff x="326819" y="2008925"/>
            <a:chExt cx="8861399" cy="2453878"/>
          </a:xfrm>
        </p:grpSpPr>
        <p:pic>
          <p:nvPicPr>
            <p:cNvPr id="11" name="Picture 10"/>
            <p:cNvPicPr>
              <a:picLocks noChangeAspect="1"/>
            </p:cNvPicPr>
            <p:nvPr/>
          </p:nvPicPr>
          <p:blipFill>
            <a:blip r:embed="rId10"/>
            <a:stretch>
              <a:fillRect/>
            </a:stretch>
          </p:blipFill>
          <p:spPr>
            <a:xfrm>
              <a:off x="792040" y="2188328"/>
              <a:ext cx="8396178" cy="2212585"/>
            </a:xfrm>
            <a:prstGeom prst="rect">
              <a:avLst/>
            </a:prstGeom>
          </p:spPr>
        </p:pic>
        <p:sp>
          <p:nvSpPr>
            <p:cNvPr id="12" name="TextBox 11"/>
            <p:cNvSpPr txBox="1"/>
            <p:nvPr/>
          </p:nvSpPr>
          <p:spPr>
            <a:xfrm>
              <a:off x="2037346" y="2008925"/>
              <a:ext cx="449179"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a</a:t>
              </a:r>
            </a:p>
          </p:txBody>
        </p:sp>
        <p:sp>
          <p:nvSpPr>
            <p:cNvPr id="21" name="TextBox 20"/>
            <p:cNvSpPr txBox="1"/>
            <p:nvPr/>
          </p:nvSpPr>
          <p:spPr>
            <a:xfrm>
              <a:off x="2029401" y="2626318"/>
              <a:ext cx="449179"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b</a:t>
              </a:r>
            </a:p>
          </p:txBody>
        </p:sp>
        <p:sp>
          <p:nvSpPr>
            <p:cNvPr id="22" name="TextBox 21"/>
            <p:cNvSpPr txBox="1"/>
            <p:nvPr/>
          </p:nvSpPr>
          <p:spPr>
            <a:xfrm>
              <a:off x="1422330" y="3142752"/>
              <a:ext cx="449179"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c</a:t>
              </a:r>
            </a:p>
          </p:txBody>
        </p:sp>
        <p:sp>
          <p:nvSpPr>
            <p:cNvPr id="23" name="TextBox 22"/>
            <p:cNvSpPr txBox="1"/>
            <p:nvPr/>
          </p:nvSpPr>
          <p:spPr>
            <a:xfrm>
              <a:off x="326819" y="3754917"/>
              <a:ext cx="449179"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d</a:t>
              </a:r>
            </a:p>
          </p:txBody>
        </p:sp>
      </p:grpSp>
      <p:sp>
        <p:nvSpPr>
          <p:cNvPr id="29" name="TextBox 28"/>
          <p:cNvSpPr txBox="1"/>
          <p:nvPr/>
        </p:nvSpPr>
        <p:spPr>
          <a:xfrm>
            <a:off x="5001686" y="4329112"/>
            <a:ext cx="4222284" cy="707886"/>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 1 000 000 000</a:t>
            </a:r>
            <a:r>
              <a:rPr lang="en-US" sz="4000" b="1">
                <a:solidFill>
                  <a:srgbClr val="C00000"/>
                </a:solidFill>
                <a:latin typeface="Cambria" panose="02040503050406030204" pitchFamily="18" charset="0"/>
                <a:ea typeface="Cambria" panose="02040503050406030204" pitchFamily="18" charset="0"/>
              </a:rPr>
              <a:t> </a:t>
            </a:r>
          </a:p>
        </p:txBody>
      </p:sp>
      <p:sp>
        <p:nvSpPr>
          <p:cNvPr id="30" name="TextBox 29"/>
          <p:cNvSpPr txBox="1"/>
          <p:nvPr/>
        </p:nvSpPr>
        <p:spPr>
          <a:xfrm>
            <a:off x="3127046" y="2117195"/>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1</a:t>
            </a:r>
            <a:endParaRPr lang="en-US" sz="4000" b="1">
              <a:solidFill>
                <a:srgbClr val="C00000"/>
              </a:solidFill>
              <a:latin typeface="Cambria" panose="02040503050406030204" pitchFamily="18" charset="0"/>
              <a:ea typeface="Cambria" panose="02040503050406030204" pitchFamily="18" charset="0"/>
            </a:endParaRPr>
          </a:p>
        </p:txBody>
      </p:sp>
      <p:sp>
        <p:nvSpPr>
          <p:cNvPr id="31" name="TextBox 30"/>
          <p:cNvSpPr txBox="1"/>
          <p:nvPr/>
        </p:nvSpPr>
        <p:spPr>
          <a:xfrm>
            <a:off x="3760480" y="211727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2" name="TextBox 31"/>
          <p:cNvSpPr txBox="1"/>
          <p:nvPr/>
        </p:nvSpPr>
        <p:spPr>
          <a:xfrm>
            <a:off x="4418358" y="2117264"/>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3" name="TextBox 32"/>
          <p:cNvSpPr txBox="1"/>
          <p:nvPr/>
        </p:nvSpPr>
        <p:spPr>
          <a:xfrm>
            <a:off x="5064092" y="2119224"/>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4" name="TextBox 33"/>
          <p:cNvSpPr txBox="1"/>
          <p:nvPr/>
        </p:nvSpPr>
        <p:spPr>
          <a:xfrm>
            <a:off x="5720233" y="214104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5" name="TextBox 34"/>
          <p:cNvSpPr txBox="1"/>
          <p:nvPr/>
        </p:nvSpPr>
        <p:spPr>
          <a:xfrm>
            <a:off x="6353667" y="2126072"/>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6" name="TextBox 35"/>
          <p:cNvSpPr txBox="1"/>
          <p:nvPr/>
        </p:nvSpPr>
        <p:spPr>
          <a:xfrm>
            <a:off x="7009808" y="2141901"/>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7" name="TextBox 36"/>
          <p:cNvSpPr txBox="1"/>
          <p:nvPr/>
        </p:nvSpPr>
        <p:spPr>
          <a:xfrm>
            <a:off x="7636280" y="2137677"/>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8" name="TextBox 37"/>
          <p:cNvSpPr txBox="1"/>
          <p:nvPr/>
        </p:nvSpPr>
        <p:spPr>
          <a:xfrm>
            <a:off x="8292421" y="2141900"/>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39" name="TextBox 38"/>
          <p:cNvSpPr txBox="1"/>
          <p:nvPr/>
        </p:nvSpPr>
        <p:spPr>
          <a:xfrm>
            <a:off x="8918893" y="2141899"/>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40" name="TextBox 39"/>
          <p:cNvSpPr txBox="1"/>
          <p:nvPr/>
        </p:nvSpPr>
        <p:spPr>
          <a:xfrm>
            <a:off x="4982652" y="4871212"/>
            <a:ext cx="4222284"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 9</a:t>
            </a:r>
            <a:endParaRPr lang="en-US" sz="4000" b="1">
              <a:solidFill>
                <a:srgbClr val="C00000"/>
              </a:solidFill>
              <a:latin typeface="Cambria" panose="02040503050406030204" pitchFamily="18" charset="0"/>
              <a:ea typeface="Cambria" panose="02040503050406030204" pitchFamily="18" charset="0"/>
            </a:endParaRPr>
          </a:p>
        </p:txBody>
      </p:sp>
      <p:sp>
        <p:nvSpPr>
          <p:cNvPr id="41" name="TextBox 40"/>
          <p:cNvSpPr txBox="1"/>
          <p:nvPr/>
        </p:nvSpPr>
        <p:spPr>
          <a:xfrm>
            <a:off x="3134991" y="2684428"/>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9</a:t>
            </a:r>
            <a:endParaRPr lang="en-US" sz="4000" b="1">
              <a:solidFill>
                <a:srgbClr val="C00000"/>
              </a:solidFill>
              <a:latin typeface="Cambria" panose="02040503050406030204" pitchFamily="18" charset="0"/>
              <a:ea typeface="Cambria" panose="02040503050406030204" pitchFamily="18" charset="0"/>
            </a:endParaRPr>
          </a:p>
        </p:txBody>
      </p:sp>
      <p:sp>
        <p:nvSpPr>
          <p:cNvPr id="42" name="TextBox 41"/>
          <p:cNvSpPr txBox="1"/>
          <p:nvPr/>
        </p:nvSpPr>
        <p:spPr>
          <a:xfrm>
            <a:off x="8869177" y="5392418"/>
            <a:ext cx="3053737"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 31 000 000</a:t>
            </a:r>
            <a:endParaRPr lang="en-US" sz="4000" b="1">
              <a:solidFill>
                <a:srgbClr val="C00000"/>
              </a:solidFill>
              <a:latin typeface="Cambria" panose="02040503050406030204" pitchFamily="18" charset="0"/>
              <a:ea typeface="Cambria" panose="02040503050406030204" pitchFamily="18" charset="0"/>
            </a:endParaRPr>
          </a:p>
        </p:txBody>
      </p:sp>
      <p:sp>
        <p:nvSpPr>
          <p:cNvPr id="43" name="TextBox 42"/>
          <p:cNvSpPr txBox="1"/>
          <p:nvPr/>
        </p:nvSpPr>
        <p:spPr>
          <a:xfrm>
            <a:off x="2500574" y="3232644"/>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3</a:t>
            </a:r>
            <a:endParaRPr lang="en-US" sz="4000" b="1">
              <a:solidFill>
                <a:srgbClr val="C00000"/>
              </a:solidFill>
              <a:latin typeface="Cambria" panose="02040503050406030204" pitchFamily="18" charset="0"/>
              <a:ea typeface="Cambria" panose="02040503050406030204" pitchFamily="18" charset="0"/>
            </a:endParaRPr>
          </a:p>
        </p:txBody>
      </p:sp>
      <p:sp>
        <p:nvSpPr>
          <p:cNvPr id="44" name="TextBox 43"/>
          <p:cNvSpPr txBox="1"/>
          <p:nvPr/>
        </p:nvSpPr>
        <p:spPr>
          <a:xfrm>
            <a:off x="3134008" y="3232722"/>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1</a:t>
            </a:r>
            <a:endParaRPr lang="en-US" sz="4000" b="1">
              <a:solidFill>
                <a:srgbClr val="C00000"/>
              </a:solidFill>
              <a:latin typeface="Cambria" panose="02040503050406030204" pitchFamily="18" charset="0"/>
              <a:ea typeface="Cambria" panose="02040503050406030204" pitchFamily="18" charset="0"/>
            </a:endParaRPr>
          </a:p>
        </p:txBody>
      </p:sp>
      <p:sp>
        <p:nvSpPr>
          <p:cNvPr id="45" name="TextBox 44"/>
          <p:cNvSpPr txBox="1"/>
          <p:nvPr/>
        </p:nvSpPr>
        <p:spPr>
          <a:xfrm>
            <a:off x="3791886" y="323271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4437620" y="323467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47" name="TextBox 46"/>
          <p:cNvSpPr txBox="1"/>
          <p:nvPr/>
        </p:nvSpPr>
        <p:spPr>
          <a:xfrm>
            <a:off x="5093761" y="3256492"/>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48" name="TextBox 47"/>
          <p:cNvSpPr txBox="1"/>
          <p:nvPr/>
        </p:nvSpPr>
        <p:spPr>
          <a:xfrm>
            <a:off x="5727195" y="3241521"/>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49" name="TextBox 48"/>
          <p:cNvSpPr txBox="1"/>
          <p:nvPr/>
        </p:nvSpPr>
        <p:spPr>
          <a:xfrm>
            <a:off x="6383336" y="3257350"/>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50" name="TextBox 49"/>
          <p:cNvSpPr txBox="1"/>
          <p:nvPr/>
        </p:nvSpPr>
        <p:spPr>
          <a:xfrm>
            <a:off x="7009808" y="3253126"/>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0</a:t>
            </a:r>
            <a:endParaRPr lang="en-US" sz="4000" b="1">
              <a:solidFill>
                <a:srgbClr val="C00000"/>
              </a:solidFill>
              <a:latin typeface="Cambria" panose="02040503050406030204" pitchFamily="18" charset="0"/>
              <a:ea typeface="Cambria" panose="02040503050406030204" pitchFamily="18" charset="0"/>
            </a:endParaRPr>
          </a:p>
        </p:txBody>
      </p:sp>
      <p:sp>
        <p:nvSpPr>
          <p:cNvPr id="51" name="TextBox 50"/>
          <p:cNvSpPr txBox="1"/>
          <p:nvPr/>
        </p:nvSpPr>
        <p:spPr>
          <a:xfrm>
            <a:off x="7342308" y="5961614"/>
            <a:ext cx="3053737"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 724 837</a:t>
            </a:r>
            <a:endParaRPr lang="en-US" sz="4000" b="1">
              <a:solidFill>
                <a:srgbClr val="C00000"/>
              </a:solidFill>
              <a:latin typeface="Cambria" panose="02040503050406030204" pitchFamily="18" charset="0"/>
              <a:ea typeface="Cambria" panose="02040503050406030204" pitchFamily="18" charset="0"/>
            </a:endParaRPr>
          </a:p>
        </p:txBody>
      </p:sp>
      <p:sp>
        <p:nvSpPr>
          <p:cNvPr id="52" name="TextBox 51"/>
          <p:cNvSpPr txBox="1"/>
          <p:nvPr/>
        </p:nvSpPr>
        <p:spPr>
          <a:xfrm>
            <a:off x="1177413" y="3752705"/>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7</a:t>
            </a:r>
            <a:endParaRPr lang="en-US" sz="4000" b="1">
              <a:solidFill>
                <a:srgbClr val="C00000"/>
              </a:solidFill>
              <a:latin typeface="Cambria" panose="02040503050406030204" pitchFamily="18" charset="0"/>
              <a:ea typeface="Cambria" panose="02040503050406030204" pitchFamily="18" charset="0"/>
            </a:endParaRPr>
          </a:p>
        </p:txBody>
      </p:sp>
      <p:sp>
        <p:nvSpPr>
          <p:cNvPr id="53" name="TextBox 52"/>
          <p:cNvSpPr txBox="1"/>
          <p:nvPr/>
        </p:nvSpPr>
        <p:spPr>
          <a:xfrm>
            <a:off x="1810847" y="375278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2</a:t>
            </a:r>
            <a:endParaRPr lang="en-US" sz="4000" b="1">
              <a:solidFill>
                <a:srgbClr val="C00000"/>
              </a:solidFill>
              <a:latin typeface="Cambria" panose="02040503050406030204" pitchFamily="18" charset="0"/>
              <a:ea typeface="Cambria" panose="02040503050406030204" pitchFamily="18" charset="0"/>
            </a:endParaRPr>
          </a:p>
        </p:txBody>
      </p:sp>
      <p:sp>
        <p:nvSpPr>
          <p:cNvPr id="54" name="TextBox 53"/>
          <p:cNvSpPr txBox="1"/>
          <p:nvPr/>
        </p:nvSpPr>
        <p:spPr>
          <a:xfrm>
            <a:off x="2468725" y="3752774"/>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4</a:t>
            </a:r>
            <a:endParaRPr lang="en-US" sz="4000" b="1">
              <a:solidFill>
                <a:srgbClr val="C00000"/>
              </a:solidFill>
              <a:latin typeface="Cambria" panose="02040503050406030204" pitchFamily="18" charset="0"/>
              <a:ea typeface="Cambria" panose="02040503050406030204" pitchFamily="18" charset="0"/>
            </a:endParaRPr>
          </a:p>
        </p:txBody>
      </p:sp>
      <p:sp>
        <p:nvSpPr>
          <p:cNvPr id="55" name="TextBox 54"/>
          <p:cNvSpPr txBox="1"/>
          <p:nvPr/>
        </p:nvSpPr>
        <p:spPr>
          <a:xfrm>
            <a:off x="3114459" y="3754734"/>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8</a:t>
            </a:r>
            <a:endParaRPr lang="en-US" sz="4000" b="1">
              <a:solidFill>
                <a:srgbClr val="C00000"/>
              </a:solidFill>
              <a:latin typeface="Cambria" panose="02040503050406030204" pitchFamily="18" charset="0"/>
              <a:ea typeface="Cambria" panose="02040503050406030204" pitchFamily="18" charset="0"/>
            </a:endParaRPr>
          </a:p>
        </p:txBody>
      </p:sp>
      <p:sp>
        <p:nvSpPr>
          <p:cNvPr id="56" name="TextBox 55"/>
          <p:cNvSpPr txBox="1"/>
          <p:nvPr/>
        </p:nvSpPr>
        <p:spPr>
          <a:xfrm>
            <a:off x="3770600" y="3776553"/>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3</a:t>
            </a:r>
            <a:endParaRPr lang="en-US" sz="4000" b="1">
              <a:solidFill>
                <a:srgbClr val="C00000"/>
              </a:solidFill>
              <a:latin typeface="Cambria" panose="02040503050406030204" pitchFamily="18" charset="0"/>
              <a:ea typeface="Cambria" panose="02040503050406030204" pitchFamily="18" charset="0"/>
            </a:endParaRPr>
          </a:p>
        </p:txBody>
      </p:sp>
      <p:sp>
        <p:nvSpPr>
          <p:cNvPr id="57" name="TextBox 56"/>
          <p:cNvSpPr txBox="1"/>
          <p:nvPr/>
        </p:nvSpPr>
        <p:spPr>
          <a:xfrm>
            <a:off x="4404034" y="3761582"/>
            <a:ext cx="519229" cy="646331"/>
          </a:xfrm>
          <a:prstGeom prst="rect">
            <a:avLst/>
          </a:prstGeom>
          <a:noFill/>
        </p:spPr>
        <p:txBody>
          <a:bodyPr wrap="square" rtlCol="0">
            <a:spAutoFit/>
          </a:bodyPr>
          <a:lstStyle/>
          <a:p>
            <a:r>
              <a:rPr lang="en-US" sz="3600" b="1">
                <a:solidFill>
                  <a:srgbClr val="C00000"/>
                </a:solidFill>
                <a:latin typeface="Cambria" panose="02040503050406030204" pitchFamily="18" charset="0"/>
                <a:ea typeface="Cambria" panose="02040503050406030204" pitchFamily="18" charset="0"/>
              </a:rPr>
              <a:t>7</a:t>
            </a:r>
            <a:endParaRPr lang="en-US" sz="4000" b="1">
              <a:solidFill>
                <a:srgbClr val="C00000"/>
              </a:solidFill>
              <a:latin typeface="Cambria" panose="02040503050406030204" pitchFamily="18" charset="0"/>
              <a:ea typeface="Cambria" panose="02040503050406030204" pitchFamily="18" charset="0"/>
            </a:endParaRPr>
          </a:p>
        </p:txBody>
      </p:sp>
      <p:sp>
        <p:nvSpPr>
          <p:cNvPr id="17" name="Rectangle 16"/>
          <p:cNvSpPr/>
          <p:nvPr/>
        </p:nvSpPr>
        <p:spPr>
          <a:xfrm>
            <a:off x="3035845" y="2177680"/>
            <a:ext cx="633434" cy="223023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peech Bubble: Oval 38">
            <a:extLst>
              <a:ext uri="{FF2B5EF4-FFF2-40B4-BE49-F238E27FC236}">
                <a16:creationId xmlns:a16="http://schemas.microsoft.com/office/drawing/2014/main" id="{512DEC50-8341-9C22-EF7E-8EC75E2E2CF2}"/>
              </a:ext>
            </a:extLst>
          </p:cNvPr>
          <p:cNvSpPr/>
          <p:nvPr/>
        </p:nvSpPr>
        <p:spPr>
          <a:xfrm>
            <a:off x="7331536" y="2596570"/>
            <a:ext cx="4002227" cy="2784398"/>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solidFill>
            <a:schemeClr val="accent3">
              <a:lumMod val="20000"/>
              <a:lumOff val="80000"/>
            </a:schemeClr>
          </a:solidFill>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b="1">
                <a:solidFill>
                  <a:schemeClr val="accent6">
                    <a:lumMod val="50000"/>
                  </a:schemeClr>
                </a:solidFill>
                <a:latin typeface="Cambria" panose="02040503050406030204" pitchFamily="18" charset="0"/>
                <a:ea typeface="Cambria" panose="02040503050406030204" pitchFamily="18" charset="0"/>
              </a:rPr>
              <a:t>Nhà toán học Lê Văn Thiêm</a:t>
            </a:r>
            <a:r>
              <a:rPr lang="en-US" sz="3600" b="1">
                <a:solidFill>
                  <a:schemeClr val="accent6">
                    <a:lumMod val="50000"/>
                  </a:schemeClr>
                </a:solidFill>
                <a:latin typeface="Cambria" panose="02040503050406030204" pitchFamily="18" charset="0"/>
                <a:ea typeface="Cambria" panose="02040503050406030204" pitchFamily="18" charset="0"/>
              </a:rPr>
              <a:t> sinh năm </a:t>
            </a:r>
            <a:r>
              <a:rPr lang="en-US" sz="3600" b="1">
                <a:solidFill>
                  <a:srgbClr val="C00000"/>
                </a:solidFill>
                <a:latin typeface="Cambria" panose="02040503050406030204" pitchFamily="18" charset="0"/>
                <a:ea typeface="Cambria" panose="02040503050406030204" pitchFamily="18" charset="0"/>
              </a:rPr>
              <a:t>1918</a:t>
            </a:r>
            <a:endParaRPr lang="en-US" sz="3600" b="1">
              <a:solidFill>
                <a:srgbClr val="C0000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433678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anim calcmode="lin" valueType="num">
                                      <p:cBhvr>
                                        <p:cTn id="84" dur="1000" fill="hold"/>
                                        <p:tgtEl>
                                          <p:spTgt spid="35"/>
                                        </p:tgtEl>
                                        <p:attrNameLst>
                                          <p:attrName>ppt_x</p:attrName>
                                        </p:attrNameLst>
                                      </p:cBhvr>
                                      <p:tavLst>
                                        <p:tav tm="0">
                                          <p:val>
                                            <p:strVal val="#ppt_x"/>
                                          </p:val>
                                        </p:tav>
                                        <p:tav tm="100000">
                                          <p:val>
                                            <p:strVal val="#ppt_x"/>
                                          </p:val>
                                        </p:tav>
                                      </p:tavLst>
                                    </p:anim>
                                    <p:anim calcmode="lin" valueType="num">
                                      <p:cBhvr>
                                        <p:cTn id="85" dur="1000" fill="hold"/>
                                        <p:tgtEl>
                                          <p:spTgt spid="3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anim calcmode="lin" valueType="num">
                                      <p:cBhvr>
                                        <p:cTn id="89" dur="1000" fill="hold"/>
                                        <p:tgtEl>
                                          <p:spTgt spid="36"/>
                                        </p:tgtEl>
                                        <p:attrNameLst>
                                          <p:attrName>ppt_x</p:attrName>
                                        </p:attrNameLst>
                                      </p:cBhvr>
                                      <p:tavLst>
                                        <p:tav tm="0">
                                          <p:val>
                                            <p:strVal val="#ppt_x"/>
                                          </p:val>
                                        </p:tav>
                                        <p:tav tm="100000">
                                          <p:val>
                                            <p:strVal val="#ppt_x"/>
                                          </p:val>
                                        </p:tav>
                                      </p:tavLst>
                                    </p:anim>
                                    <p:anim calcmode="lin" valueType="num">
                                      <p:cBhvr>
                                        <p:cTn id="90" dur="1000" fill="hold"/>
                                        <p:tgtEl>
                                          <p:spTgt spid="3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1000"/>
                                        <p:tgtEl>
                                          <p:spTgt spid="37"/>
                                        </p:tgtEl>
                                      </p:cBhvr>
                                    </p:animEffect>
                                    <p:anim calcmode="lin" valueType="num">
                                      <p:cBhvr>
                                        <p:cTn id="94" dur="1000" fill="hold"/>
                                        <p:tgtEl>
                                          <p:spTgt spid="37"/>
                                        </p:tgtEl>
                                        <p:attrNameLst>
                                          <p:attrName>ppt_x</p:attrName>
                                        </p:attrNameLst>
                                      </p:cBhvr>
                                      <p:tavLst>
                                        <p:tav tm="0">
                                          <p:val>
                                            <p:strVal val="#ppt_x"/>
                                          </p:val>
                                        </p:tav>
                                        <p:tav tm="100000">
                                          <p:val>
                                            <p:strVal val="#ppt_x"/>
                                          </p:val>
                                        </p:tav>
                                      </p:tavLst>
                                    </p:anim>
                                    <p:anim calcmode="lin" valueType="num">
                                      <p:cBhvr>
                                        <p:cTn id="95" dur="1000" fill="hold"/>
                                        <p:tgtEl>
                                          <p:spTgt spid="3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1000"/>
                                        <p:tgtEl>
                                          <p:spTgt spid="38"/>
                                        </p:tgtEl>
                                      </p:cBhvr>
                                    </p:animEffect>
                                    <p:anim calcmode="lin" valueType="num">
                                      <p:cBhvr>
                                        <p:cTn id="99" dur="1000" fill="hold"/>
                                        <p:tgtEl>
                                          <p:spTgt spid="38"/>
                                        </p:tgtEl>
                                        <p:attrNameLst>
                                          <p:attrName>ppt_x</p:attrName>
                                        </p:attrNameLst>
                                      </p:cBhvr>
                                      <p:tavLst>
                                        <p:tav tm="0">
                                          <p:val>
                                            <p:strVal val="#ppt_x"/>
                                          </p:val>
                                        </p:tav>
                                        <p:tav tm="100000">
                                          <p:val>
                                            <p:strVal val="#ppt_x"/>
                                          </p:val>
                                        </p:tav>
                                      </p:tavLst>
                                    </p:anim>
                                    <p:anim calcmode="lin" valueType="num">
                                      <p:cBhvr>
                                        <p:cTn id="100" dur="1000" fill="hold"/>
                                        <p:tgtEl>
                                          <p:spTgt spid="3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1000"/>
                                        <p:tgtEl>
                                          <p:spTgt spid="39"/>
                                        </p:tgtEl>
                                      </p:cBhvr>
                                    </p:animEffect>
                                    <p:anim calcmode="lin" valueType="num">
                                      <p:cBhvr>
                                        <p:cTn id="104" dur="1000" fill="hold"/>
                                        <p:tgtEl>
                                          <p:spTgt spid="39"/>
                                        </p:tgtEl>
                                        <p:attrNameLst>
                                          <p:attrName>ppt_x</p:attrName>
                                        </p:attrNameLst>
                                      </p:cBhvr>
                                      <p:tavLst>
                                        <p:tav tm="0">
                                          <p:val>
                                            <p:strVal val="#ppt_x"/>
                                          </p:val>
                                        </p:tav>
                                        <p:tav tm="100000">
                                          <p:val>
                                            <p:strVal val="#ppt_x"/>
                                          </p:val>
                                        </p:tav>
                                      </p:tavLst>
                                    </p:anim>
                                    <p:anim calcmode="lin" valueType="num">
                                      <p:cBhvr>
                                        <p:cTn id="10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1000"/>
                                        <p:tgtEl>
                                          <p:spTgt spid="42"/>
                                        </p:tgtEl>
                                      </p:cBhvr>
                                    </p:animEffect>
                                    <p:anim calcmode="lin" valueType="num">
                                      <p:cBhvr>
                                        <p:cTn id="125" dur="1000" fill="hold"/>
                                        <p:tgtEl>
                                          <p:spTgt spid="42"/>
                                        </p:tgtEl>
                                        <p:attrNameLst>
                                          <p:attrName>ppt_x</p:attrName>
                                        </p:attrNameLst>
                                      </p:cBhvr>
                                      <p:tavLst>
                                        <p:tav tm="0">
                                          <p:val>
                                            <p:strVal val="#ppt_x"/>
                                          </p:val>
                                        </p:tav>
                                        <p:tav tm="100000">
                                          <p:val>
                                            <p:strVal val="#ppt_x"/>
                                          </p:val>
                                        </p:tav>
                                      </p:tavLst>
                                    </p:anim>
                                    <p:anim calcmode="lin" valueType="num">
                                      <p:cBhvr>
                                        <p:cTn id="1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fade">
                                      <p:cBhvr>
                                        <p:cTn id="131" dur="1000"/>
                                        <p:tgtEl>
                                          <p:spTgt spid="43"/>
                                        </p:tgtEl>
                                      </p:cBhvr>
                                    </p:animEffect>
                                    <p:anim calcmode="lin" valueType="num">
                                      <p:cBhvr>
                                        <p:cTn id="132" dur="1000" fill="hold"/>
                                        <p:tgtEl>
                                          <p:spTgt spid="43"/>
                                        </p:tgtEl>
                                        <p:attrNameLst>
                                          <p:attrName>ppt_x</p:attrName>
                                        </p:attrNameLst>
                                      </p:cBhvr>
                                      <p:tavLst>
                                        <p:tav tm="0">
                                          <p:val>
                                            <p:strVal val="#ppt_x"/>
                                          </p:val>
                                        </p:tav>
                                        <p:tav tm="100000">
                                          <p:val>
                                            <p:strVal val="#ppt_x"/>
                                          </p:val>
                                        </p:tav>
                                      </p:tavLst>
                                    </p:anim>
                                    <p:anim calcmode="lin" valueType="num">
                                      <p:cBhvr>
                                        <p:cTn id="133" dur="1000" fill="hold"/>
                                        <p:tgtEl>
                                          <p:spTgt spid="4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fade">
                                      <p:cBhvr>
                                        <p:cTn id="136" dur="1000"/>
                                        <p:tgtEl>
                                          <p:spTgt spid="44"/>
                                        </p:tgtEl>
                                      </p:cBhvr>
                                    </p:animEffect>
                                    <p:anim calcmode="lin" valueType="num">
                                      <p:cBhvr>
                                        <p:cTn id="137" dur="1000" fill="hold"/>
                                        <p:tgtEl>
                                          <p:spTgt spid="44"/>
                                        </p:tgtEl>
                                        <p:attrNameLst>
                                          <p:attrName>ppt_x</p:attrName>
                                        </p:attrNameLst>
                                      </p:cBhvr>
                                      <p:tavLst>
                                        <p:tav tm="0">
                                          <p:val>
                                            <p:strVal val="#ppt_x"/>
                                          </p:val>
                                        </p:tav>
                                        <p:tav tm="100000">
                                          <p:val>
                                            <p:strVal val="#ppt_x"/>
                                          </p:val>
                                        </p:tav>
                                      </p:tavLst>
                                    </p:anim>
                                    <p:anim calcmode="lin" valueType="num">
                                      <p:cBhvr>
                                        <p:cTn id="138" dur="1000" fill="hold"/>
                                        <p:tgtEl>
                                          <p:spTgt spid="4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1000"/>
                                        <p:tgtEl>
                                          <p:spTgt spid="45"/>
                                        </p:tgtEl>
                                      </p:cBhvr>
                                    </p:animEffect>
                                    <p:anim calcmode="lin" valueType="num">
                                      <p:cBhvr>
                                        <p:cTn id="142" dur="1000" fill="hold"/>
                                        <p:tgtEl>
                                          <p:spTgt spid="45"/>
                                        </p:tgtEl>
                                        <p:attrNameLst>
                                          <p:attrName>ppt_x</p:attrName>
                                        </p:attrNameLst>
                                      </p:cBhvr>
                                      <p:tavLst>
                                        <p:tav tm="0">
                                          <p:val>
                                            <p:strVal val="#ppt_x"/>
                                          </p:val>
                                        </p:tav>
                                        <p:tav tm="100000">
                                          <p:val>
                                            <p:strVal val="#ppt_x"/>
                                          </p:val>
                                        </p:tav>
                                      </p:tavLst>
                                    </p:anim>
                                    <p:anim calcmode="lin" valueType="num">
                                      <p:cBhvr>
                                        <p:cTn id="143" dur="1000" fill="hold"/>
                                        <p:tgtEl>
                                          <p:spTgt spid="45"/>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1000"/>
                                        <p:tgtEl>
                                          <p:spTgt spid="46"/>
                                        </p:tgtEl>
                                      </p:cBhvr>
                                    </p:animEffect>
                                    <p:anim calcmode="lin" valueType="num">
                                      <p:cBhvr>
                                        <p:cTn id="147" dur="1000" fill="hold"/>
                                        <p:tgtEl>
                                          <p:spTgt spid="46"/>
                                        </p:tgtEl>
                                        <p:attrNameLst>
                                          <p:attrName>ppt_x</p:attrName>
                                        </p:attrNameLst>
                                      </p:cBhvr>
                                      <p:tavLst>
                                        <p:tav tm="0">
                                          <p:val>
                                            <p:strVal val="#ppt_x"/>
                                          </p:val>
                                        </p:tav>
                                        <p:tav tm="100000">
                                          <p:val>
                                            <p:strVal val="#ppt_x"/>
                                          </p:val>
                                        </p:tav>
                                      </p:tavLst>
                                    </p:anim>
                                    <p:anim calcmode="lin" valueType="num">
                                      <p:cBhvr>
                                        <p:cTn id="148" dur="1000" fill="hold"/>
                                        <p:tgtEl>
                                          <p:spTgt spid="4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1000"/>
                                        <p:tgtEl>
                                          <p:spTgt spid="47"/>
                                        </p:tgtEl>
                                      </p:cBhvr>
                                    </p:animEffect>
                                    <p:anim calcmode="lin" valueType="num">
                                      <p:cBhvr>
                                        <p:cTn id="152" dur="1000" fill="hold"/>
                                        <p:tgtEl>
                                          <p:spTgt spid="47"/>
                                        </p:tgtEl>
                                        <p:attrNameLst>
                                          <p:attrName>ppt_x</p:attrName>
                                        </p:attrNameLst>
                                      </p:cBhvr>
                                      <p:tavLst>
                                        <p:tav tm="0">
                                          <p:val>
                                            <p:strVal val="#ppt_x"/>
                                          </p:val>
                                        </p:tav>
                                        <p:tav tm="100000">
                                          <p:val>
                                            <p:strVal val="#ppt_x"/>
                                          </p:val>
                                        </p:tav>
                                      </p:tavLst>
                                    </p:anim>
                                    <p:anim calcmode="lin" valueType="num">
                                      <p:cBhvr>
                                        <p:cTn id="153" dur="1000" fill="hold"/>
                                        <p:tgtEl>
                                          <p:spTgt spid="47"/>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fade">
                                      <p:cBhvr>
                                        <p:cTn id="156" dur="1000"/>
                                        <p:tgtEl>
                                          <p:spTgt spid="48"/>
                                        </p:tgtEl>
                                      </p:cBhvr>
                                    </p:animEffect>
                                    <p:anim calcmode="lin" valueType="num">
                                      <p:cBhvr>
                                        <p:cTn id="157" dur="1000" fill="hold"/>
                                        <p:tgtEl>
                                          <p:spTgt spid="48"/>
                                        </p:tgtEl>
                                        <p:attrNameLst>
                                          <p:attrName>ppt_x</p:attrName>
                                        </p:attrNameLst>
                                      </p:cBhvr>
                                      <p:tavLst>
                                        <p:tav tm="0">
                                          <p:val>
                                            <p:strVal val="#ppt_x"/>
                                          </p:val>
                                        </p:tav>
                                        <p:tav tm="100000">
                                          <p:val>
                                            <p:strVal val="#ppt_x"/>
                                          </p:val>
                                        </p:tav>
                                      </p:tavLst>
                                    </p:anim>
                                    <p:anim calcmode="lin" valueType="num">
                                      <p:cBhvr>
                                        <p:cTn id="158" dur="1000" fill="hold"/>
                                        <p:tgtEl>
                                          <p:spTgt spid="4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49"/>
                                        </p:tgtEl>
                                        <p:attrNameLst>
                                          <p:attrName>style.visibility</p:attrName>
                                        </p:attrNameLst>
                                      </p:cBhvr>
                                      <p:to>
                                        <p:strVal val="visible"/>
                                      </p:to>
                                    </p:set>
                                    <p:animEffect transition="in" filter="fade">
                                      <p:cBhvr>
                                        <p:cTn id="161" dur="1000"/>
                                        <p:tgtEl>
                                          <p:spTgt spid="49"/>
                                        </p:tgtEl>
                                      </p:cBhvr>
                                    </p:animEffect>
                                    <p:anim calcmode="lin" valueType="num">
                                      <p:cBhvr>
                                        <p:cTn id="162" dur="1000" fill="hold"/>
                                        <p:tgtEl>
                                          <p:spTgt spid="49"/>
                                        </p:tgtEl>
                                        <p:attrNameLst>
                                          <p:attrName>ppt_x</p:attrName>
                                        </p:attrNameLst>
                                      </p:cBhvr>
                                      <p:tavLst>
                                        <p:tav tm="0">
                                          <p:val>
                                            <p:strVal val="#ppt_x"/>
                                          </p:val>
                                        </p:tav>
                                        <p:tav tm="100000">
                                          <p:val>
                                            <p:strVal val="#ppt_x"/>
                                          </p:val>
                                        </p:tav>
                                      </p:tavLst>
                                    </p:anim>
                                    <p:anim calcmode="lin" valueType="num">
                                      <p:cBhvr>
                                        <p:cTn id="163" dur="1000" fill="hold"/>
                                        <p:tgtEl>
                                          <p:spTgt spid="49"/>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50"/>
                                        </p:tgtEl>
                                        <p:attrNameLst>
                                          <p:attrName>style.visibility</p:attrName>
                                        </p:attrNameLst>
                                      </p:cBhvr>
                                      <p:to>
                                        <p:strVal val="visible"/>
                                      </p:to>
                                    </p:set>
                                    <p:animEffect transition="in" filter="fade">
                                      <p:cBhvr>
                                        <p:cTn id="166" dur="1000"/>
                                        <p:tgtEl>
                                          <p:spTgt spid="50"/>
                                        </p:tgtEl>
                                      </p:cBhvr>
                                    </p:animEffect>
                                    <p:anim calcmode="lin" valueType="num">
                                      <p:cBhvr>
                                        <p:cTn id="167" dur="1000" fill="hold"/>
                                        <p:tgtEl>
                                          <p:spTgt spid="50"/>
                                        </p:tgtEl>
                                        <p:attrNameLst>
                                          <p:attrName>ppt_x</p:attrName>
                                        </p:attrNameLst>
                                      </p:cBhvr>
                                      <p:tavLst>
                                        <p:tav tm="0">
                                          <p:val>
                                            <p:strVal val="#ppt_x"/>
                                          </p:val>
                                        </p:tav>
                                        <p:tav tm="100000">
                                          <p:val>
                                            <p:strVal val="#ppt_x"/>
                                          </p:val>
                                        </p:tav>
                                      </p:tavLst>
                                    </p:anim>
                                    <p:anim calcmode="lin" valueType="num">
                                      <p:cBhvr>
                                        <p:cTn id="16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51"/>
                                        </p:tgtEl>
                                        <p:attrNameLst>
                                          <p:attrName>style.visibility</p:attrName>
                                        </p:attrNameLst>
                                      </p:cBhvr>
                                      <p:to>
                                        <p:strVal val="visible"/>
                                      </p:to>
                                    </p:set>
                                    <p:animEffect transition="in" filter="fade">
                                      <p:cBhvr>
                                        <p:cTn id="173" dur="1000"/>
                                        <p:tgtEl>
                                          <p:spTgt spid="51"/>
                                        </p:tgtEl>
                                      </p:cBhvr>
                                    </p:animEffect>
                                    <p:anim calcmode="lin" valueType="num">
                                      <p:cBhvr>
                                        <p:cTn id="174" dur="1000" fill="hold"/>
                                        <p:tgtEl>
                                          <p:spTgt spid="51"/>
                                        </p:tgtEl>
                                        <p:attrNameLst>
                                          <p:attrName>ppt_x</p:attrName>
                                        </p:attrNameLst>
                                      </p:cBhvr>
                                      <p:tavLst>
                                        <p:tav tm="0">
                                          <p:val>
                                            <p:strVal val="#ppt_x"/>
                                          </p:val>
                                        </p:tav>
                                        <p:tav tm="100000">
                                          <p:val>
                                            <p:strVal val="#ppt_x"/>
                                          </p:val>
                                        </p:tav>
                                      </p:tavLst>
                                    </p:anim>
                                    <p:anim calcmode="lin" valueType="num">
                                      <p:cBhvr>
                                        <p:cTn id="17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52"/>
                                        </p:tgtEl>
                                        <p:attrNameLst>
                                          <p:attrName>style.visibility</p:attrName>
                                        </p:attrNameLst>
                                      </p:cBhvr>
                                      <p:to>
                                        <p:strVal val="visible"/>
                                      </p:to>
                                    </p:set>
                                    <p:animEffect transition="in" filter="fade">
                                      <p:cBhvr>
                                        <p:cTn id="180" dur="1000"/>
                                        <p:tgtEl>
                                          <p:spTgt spid="52"/>
                                        </p:tgtEl>
                                      </p:cBhvr>
                                    </p:animEffect>
                                    <p:anim calcmode="lin" valueType="num">
                                      <p:cBhvr>
                                        <p:cTn id="181" dur="1000" fill="hold"/>
                                        <p:tgtEl>
                                          <p:spTgt spid="52"/>
                                        </p:tgtEl>
                                        <p:attrNameLst>
                                          <p:attrName>ppt_x</p:attrName>
                                        </p:attrNameLst>
                                      </p:cBhvr>
                                      <p:tavLst>
                                        <p:tav tm="0">
                                          <p:val>
                                            <p:strVal val="#ppt_x"/>
                                          </p:val>
                                        </p:tav>
                                        <p:tav tm="100000">
                                          <p:val>
                                            <p:strVal val="#ppt_x"/>
                                          </p:val>
                                        </p:tav>
                                      </p:tavLst>
                                    </p:anim>
                                    <p:anim calcmode="lin" valueType="num">
                                      <p:cBhvr>
                                        <p:cTn id="182" dur="1000" fill="hold"/>
                                        <p:tgtEl>
                                          <p:spTgt spid="52"/>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53"/>
                                        </p:tgtEl>
                                        <p:attrNameLst>
                                          <p:attrName>style.visibility</p:attrName>
                                        </p:attrNameLst>
                                      </p:cBhvr>
                                      <p:to>
                                        <p:strVal val="visible"/>
                                      </p:to>
                                    </p:set>
                                    <p:animEffect transition="in" filter="fade">
                                      <p:cBhvr>
                                        <p:cTn id="185" dur="1000"/>
                                        <p:tgtEl>
                                          <p:spTgt spid="53"/>
                                        </p:tgtEl>
                                      </p:cBhvr>
                                    </p:animEffect>
                                    <p:anim calcmode="lin" valueType="num">
                                      <p:cBhvr>
                                        <p:cTn id="186" dur="1000" fill="hold"/>
                                        <p:tgtEl>
                                          <p:spTgt spid="53"/>
                                        </p:tgtEl>
                                        <p:attrNameLst>
                                          <p:attrName>ppt_x</p:attrName>
                                        </p:attrNameLst>
                                      </p:cBhvr>
                                      <p:tavLst>
                                        <p:tav tm="0">
                                          <p:val>
                                            <p:strVal val="#ppt_x"/>
                                          </p:val>
                                        </p:tav>
                                        <p:tav tm="100000">
                                          <p:val>
                                            <p:strVal val="#ppt_x"/>
                                          </p:val>
                                        </p:tav>
                                      </p:tavLst>
                                    </p:anim>
                                    <p:anim calcmode="lin" valueType="num">
                                      <p:cBhvr>
                                        <p:cTn id="187" dur="1000" fill="hold"/>
                                        <p:tgtEl>
                                          <p:spTgt spid="53"/>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54"/>
                                        </p:tgtEl>
                                        <p:attrNameLst>
                                          <p:attrName>style.visibility</p:attrName>
                                        </p:attrNameLst>
                                      </p:cBhvr>
                                      <p:to>
                                        <p:strVal val="visible"/>
                                      </p:to>
                                    </p:set>
                                    <p:animEffect transition="in" filter="fade">
                                      <p:cBhvr>
                                        <p:cTn id="190" dur="1000"/>
                                        <p:tgtEl>
                                          <p:spTgt spid="54"/>
                                        </p:tgtEl>
                                      </p:cBhvr>
                                    </p:animEffect>
                                    <p:anim calcmode="lin" valueType="num">
                                      <p:cBhvr>
                                        <p:cTn id="191" dur="1000" fill="hold"/>
                                        <p:tgtEl>
                                          <p:spTgt spid="54"/>
                                        </p:tgtEl>
                                        <p:attrNameLst>
                                          <p:attrName>ppt_x</p:attrName>
                                        </p:attrNameLst>
                                      </p:cBhvr>
                                      <p:tavLst>
                                        <p:tav tm="0">
                                          <p:val>
                                            <p:strVal val="#ppt_x"/>
                                          </p:val>
                                        </p:tav>
                                        <p:tav tm="100000">
                                          <p:val>
                                            <p:strVal val="#ppt_x"/>
                                          </p:val>
                                        </p:tav>
                                      </p:tavLst>
                                    </p:anim>
                                    <p:anim calcmode="lin" valueType="num">
                                      <p:cBhvr>
                                        <p:cTn id="192" dur="1000" fill="hold"/>
                                        <p:tgtEl>
                                          <p:spTgt spid="54"/>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55"/>
                                        </p:tgtEl>
                                        <p:attrNameLst>
                                          <p:attrName>style.visibility</p:attrName>
                                        </p:attrNameLst>
                                      </p:cBhvr>
                                      <p:to>
                                        <p:strVal val="visible"/>
                                      </p:to>
                                    </p:set>
                                    <p:animEffect transition="in" filter="fade">
                                      <p:cBhvr>
                                        <p:cTn id="195" dur="1000"/>
                                        <p:tgtEl>
                                          <p:spTgt spid="55"/>
                                        </p:tgtEl>
                                      </p:cBhvr>
                                    </p:animEffect>
                                    <p:anim calcmode="lin" valueType="num">
                                      <p:cBhvr>
                                        <p:cTn id="196" dur="1000" fill="hold"/>
                                        <p:tgtEl>
                                          <p:spTgt spid="55"/>
                                        </p:tgtEl>
                                        <p:attrNameLst>
                                          <p:attrName>ppt_x</p:attrName>
                                        </p:attrNameLst>
                                      </p:cBhvr>
                                      <p:tavLst>
                                        <p:tav tm="0">
                                          <p:val>
                                            <p:strVal val="#ppt_x"/>
                                          </p:val>
                                        </p:tav>
                                        <p:tav tm="100000">
                                          <p:val>
                                            <p:strVal val="#ppt_x"/>
                                          </p:val>
                                        </p:tav>
                                      </p:tavLst>
                                    </p:anim>
                                    <p:anim calcmode="lin" valueType="num">
                                      <p:cBhvr>
                                        <p:cTn id="197" dur="1000" fill="hold"/>
                                        <p:tgtEl>
                                          <p:spTgt spid="55"/>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56"/>
                                        </p:tgtEl>
                                        <p:attrNameLst>
                                          <p:attrName>style.visibility</p:attrName>
                                        </p:attrNameLst>
                                      </p:cBhvr>
                                      <p:to>
                                        <p:strVal val="visible"/>
                                      </p:to>
                                    </p:set>
                                    <p:animEffect transition="in" filter="fade">
                                      <p:cBhvr>
                                        <p:cTn id="200" dur="1000"/>
                                        <p:tgtEl>
                                          <p:spTgt spid="56"/>
                                        </p:tgtEl>
                                      </p:cBhvr>
                                    </p:animEffect>
                                    <p:anim calcmode="lin" valueType="num">
                                      <p:cBhvr>
                                        <p:cTn id="201" dur="1000" fill="hold"/>
                                        <p:tgtEl>
                                          <p:spTgt spid="56"/>
                                        </p:tgtEl>
                                        <p:attrNameLst>
                                          <p:attrName>ppt_x</p:attrName>
                                        </p:attrNameLst>
                                      </p:cBhvr>
                                      <p:tavLst>
                                        <p:tav tm="0">
                                          <p:val>
                                            <p:strVal val="#ppt_x"/>
                                          </p:val>
                                        </p:tav>
                                        <p:tav tm="100000">
                                          <p:val>
                                            <p:strVal val="#ppt_x"/>
                                          </p:val>
                                        </p:tav>
                                      </p:tavLst>
                                    </p:anim>
                                    <p:anim calcmode="lin" valueType="num">
                                      <p:cBhvr>
                                        <p:cTn id="202" dur="1000" fill="hold"/>
                                        <p:tgtEl>
                                          <p:spTgt spid="56"/>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57"/>
                                        </p:tgtEl>
                                        <p:attrNameLst>
                                          <p:attrName>style.visibility</p:attrName>
                                        </p:attrNameLst>
                                      </p:cBhvr>
                                      <p:to>
                                        <p:strVal val="visible"/>
                                      </p:to>
                                    </p:set>
                                    <p:animEffect transition="in" filter="fade">
                                      <p:cBhvr>
                                        <p:cTn id="205" dur="1000"/>
                                        <p:tgtEl>
                                          <p:spTgt spid="57"/>
                                        </p:tgtEl>
                                      </p:cBhvr>
                                    </p:animEffect>
                                    <p:anim calcmode="lin" valueType="num">
                                      <p:cBhvr>
                                        <p:cTn id="206" dur="1000" fill="hold"/>
                                        <p:tgtEl>
                                          <p:spTgt spid="57"/>
                                        </p:tgtEl>
                                        <p:attrNameLst>
                                          <p:attrName>ppt_x</p:attrName>
                                        </p:attrNameLst>
                                      </p:cBhvr>
                                      <p:tavLst>
                                        <p:tav tm="0">
                                          <p:val>
                                            <p:strVal val="#ppt_x"/>
                                          </p:val>
                                        </p:tav>
                                        <p:tav tm="100000">
                                          <p:val>
                                            <p:strVal val="#ppt_x"/>
                                          </p:val>
                                        </p:tav>
                                      </p:tavLst>
                                    </p:anim>
                                    <p:anim calcmode="lin" valueType="num">
                                      <p:cBhvr>
                                        <p:cTn id="20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grpId="0" nodeType="clickEffect">
                                  <p:stCondLst>
                                    <p:cond delay="0"/>
                                  </p:stCondLst>
                                  <p:childTnLst>
                                    <p:set>
                                      <p:cBhvr>
                                        <p:cTn id="211" dur="1" fill="hold">
                                          <p:stCondLst>
                                            <p:cond delay="0"/>
                                          </p:stCondLst>
                                        </p:cTn>
                                        <p:tgtEl>
                                          <p:spTgt spid="17"/>
                                        </p:tgtEl>
                                        <p:attrNameLst>
                                          <p:attrName>style.visibility</p:attrName>
                                        </p:attrNameLst>
                                      </p:cBhvr>
                                      <p:to>
                                        <p:strVal val="visible"/>
                                      </p:to>
                                    </p:set>
                                    <p:animEffect transition="in" filter="wipe(down)">
                                      <p:cBhvr>
                                        <p:cTn id="212" dur="500"/>
                                        <p:tgtEl>
                                          <p:spTgt spid="17"/>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2" fill="hold" grpId="0" nodeType="clickEffect">
                                  <p:stCondLst>
                                    <p:cond delay="0"/>
                                  </p:stCondLst>
                                  <p:childTnLst>
                                    <p:set>
                                      <p:cBhvr>
                                        <p:cTn id="216" dur="1" fill="hold">
                                          <p:stCondLst>
                                            <p:cond delay="0"/>
                                          </p:stCondLst>
                                        </p:cTn>
                                        <p:tgtEl>
                                          <p:spTgt spid="58"/>
                                        </p:tgtEl>
                                        <p:attrNameLst>
                                          <p:attrName>style.visibility</p:attrName>
                                        </p:attrNameLst>
                                      </p:cBhvr>
                                      <p:to>
                                        <p:strVal val="visible"/>
                                      </p:to>
                                    </p:set>
                                    <p:animEffect transition="in" filter="wipe(right)">
                                      <p:cBhvr>
                                        <p:cTn id="217" dur="500"/>
                                        <p:tgtEl>
                                          <p:spTgt spid="58"/>
                                        </p:tgtEl>
                                      </p:cBhvr>
                                    </p:animEffect>
                                  </p:childTnLst>
                                  <p:subTnLst>
                                    <p:audio>
                                      <p:cMediaNode>
                                        <p:cTn display="0" masterRel="sameClick">
                                          <p:stCondLst>
                                            <p:cond evt="begin" delay="0">
                                              <p:tn val="2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17"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Tiểu Sử GS.Lê Văn Thiêm - Tiến Sĩ Toán Học Đầu Tiên, Niềm Tự Hào Của Dân Tộc Việt Nam-(720p60)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09949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4"/>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5"/>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9">
            <a:extLst>
              <a:ext uri="{28A0092B-C50C-407E-A947-70E740481C1C}">
                <a14:useLocalDpi xmlns:a14="http://schemas.microsoft.com/office/drawing/2010/main" val="0"/>
              </a:ext>
            </a:extLst>
          </a:blip>
          <a:srcRect t="22105" b="18421"/>
          <a:stretch/>
        </p:blipFill>
        <p:spPr>
          <a:xfrm>
            <a:off x="-197865" y="2367503"/>
            <a:ext cx="12374880" cy="4830648"/>
          </a:xfrm>
          <a:prstGeom prst="rect">
            <a:avLst/>
          </a:prstGeom>
        </p:spPr>
      </p:pic>
      <p:sp>
        <p:nvSpPr>
          <p:cNvPr id="26" name="Text Box 7"/>
          <p:cNvSpPr txBox="1">
            <a:spLocks noChangeArrowheads="1"/>
          </p:cNvSpPr>
          <p:nvPr/>
        </p:nvSpPr>
        <p:spPr bwMode="auto">
          <a:xfrm>
            <a:off x="227969" y="215553"/>
            <a:ext cx="11846319" cy="2308324"/>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err="1">
                <a:ln w="12700" cmpd="sng">
                  <a:noFill/>
                  <a:prstDash val="solid"/>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a:ln w="12700" cmpd="sng">
                  <a:noFill/>
                  <a:prstDash val="solid"/>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600" b="1">
                <a:ln w="12700" cmpd="sng">
                  <a:noFill/>
                  <a:prstDash val="solid"/>
                </a:ln>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en-US" sz="36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en-US" sz="36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图片 7">
            <a:extLst>
              <a:ext uri="{FF2B5EF4-FFF2-40B4-BE49-F238E27FC236}">
                <a16:creationId xmlns:a16="http://schemas.microsoft.com/office/drawing/2014/main" id="{76418130-7223-4F5D-BCAF-2FB39AA55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859011" y="2721966"/>
            <a:ext cx="3293253" cy="4281230"/>
          </a:xfrm>
          <a:prstGeom prst="rect">
            <a:avLst/>
          </a:prstGeom>
        </p:spPr>
      </p:pic>
      <p:sp>
        <p:nvSpPr>
          <p:cNvPr id="22" name="Speech Bubble: Oval 34">
            <a:extLst>
              <a:ext uri="{FF2B5EF4-FFF2-40B4-BE49-F238E27FC236}">
                <a16:creationId xmlns:a16="http://schemas.microsoft.com/office/drawing/2014/main" id="{69723E99-F487-2E67-D478-372B9D739B15}"/>
              </a:ext>
            </a:extLst>
          </p:cNvPr>
          <p:cNvSpPr/>
          <p:nvPr/>
        </p:nvSpPr>
        <p:spPr>
          <a:xfrm>
            <a:off x="7315982" y="257973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cxnSp>
        <p:nvCxnSpPr>
          <p:cNvPr id="23" name="Straight Connector 22"/>
          <p:cNvCxnSpPr/>
          <p:nvPr/>
        </p:nvCxnSpPr>
        <p:spPr>
          <a:xfrm>
            <a:off x="1680281" y="762256"/>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98006" y="1305561"/>
            <a:ext cx="117043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8006" y="1874081"/>
            <a:ext cx="356616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29" name="Speech Bubble: Oval 38">
            <a:extLst>
              <a:ext uri="{FF2B5EF4-FFF2-40B4-BE49-F238E27FC236}">
                <a16:creationId xmlns:a16="http://schemas.microsoft.com/office/drawing/2014/main" id="{512DEC50-8341-9C22-EF7E-8EC75E2E2CF2}"/>
              </a:ext>
            </a:extLst>
          </p:cNvPr>
          <p:cNvSpPr/>
          <p:nvPr/>
        </p:nvSpPr>
        <p:spPr>
          <a:xfrm>
            <a:off x="7315982" y="2599447"/>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chemeClr val="accent3">
                    <a:lumMod val="75000"/>
                  </a:schemeClr>
                </a:solidFill>
                <a:latin typeface="UTM Avo" panose="02040603050506020204" pitchFamily="18" charset="0"/>
                <a:ea typeface="Cambria" panose="02040503050406030204" pitchFamily="18" charset="0"/>
              </a:rPr>
              <a:t>Bài toán hỏi gì?</a:t>
            </a:r>
          </a:p>
        </p:txBody>
      </p:sp>
      <p:cxnSp>
        <p:nvCxnSpPr>
          <p:cNvPr id="30" name="Straight Connector 29"/>
          <p:cNvCxnSpPr/>
          <p:nvPr/>
        </p:nvCxnSpPr>
        <p:spPr>
          <a:xfrm>
            <a:off x="4092134" y="1887144"/>
            <a:ext cx="786384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8006" y="2394104"/>
            <a:ext cx="228600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sp>
        <p:nvSpPr>
          <p:cNvPr id="32" name="Speech Bubble: Oval 38">
            <a:extLst>
              <a:ext uri="{FF2B5EF4-FFF2-40B4-BE49-F238E27FC236}">
                <a16:creationId xmlns:a16="http://schemas.microsoft.com/office/drawing/2014/main" id="{512DEC50-8341-9C22-EF7E-8EC75E2E2CF2}"/>
              </a:ext>
            </a:extLst>
          </p:cNvPr>
          <p:cNvSpPr/>
          <p:nvPr/>
        </p:nvSpPr>
        <p:spPr>
          <a:xfrm>
            <a:off x="7304359" y="2572092"/>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rgbClr val="002060"/>
                </a:solidFill>
                <a:latin typeface="UTM Avo" panose="02040603050506020204" pitchFamily="18" charset="0"/>
                <a:ea typeface="Cambria" panose="02040503050406030204" pitchFamily="18" charset="0"/>
              </a:rPr>
              <a:t>Đây là dạng toán gì ?</a:t>
            </a:r>
          </a:p>
        </p:txBody>
      </p:sp>
      <p:sp>
        <p:nvSpPr>
          <p:cNvPr id="11" name="Rounded Rectangle 10"/>
          <p:cNvSpPr/>
          <p:nvPr/>
        </p:nvSpPr>
        <p:spPr>
          <a:xfrm>
            <a:off x="683490" y="4008600"/>
            <a:ext cx="6588305" cy="207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2060"/>
                </a:solidFill>
                <a:latin typeface="Cambria" panose="02040503050406030204" pitchFamily="18" charset="0"/>
                <a:ea typeface="Cambria" panose="02040503050406030204" pitchFamily="18" charset="0"/>
              </a:rPr>
              <a:t>Tìm hai số khi biết tổng và hiệu của hai số đó</a:t>
            </a:r>
            <a:r>
              <a:rPr lang="en-US" sz="2400">
                <a:solidFill>
                  <a:srgbClr val="002060"/>
                </a:solidFill>
              </a:rPr>
              <a:t>.</a:t>
            </a:r>
          </a:p>
        </p:txBody>
      </p:sp>
    </p:spTree>
    <p:extLst>
      <p:ext uri="{BB962C8B-B14F-4D97-AF65-F5344CB8AC3E}">
        <p14:creationId xmlns:p14="http://schemas.microsoft.com/office/powerpoint/2010/main" val="3220604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par>
                                <p:cTn id="55" presetID="2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right)">
                                      <p:cBhvr>
                                        <p:cTn id="62" dur="500"/>
                                        <p:tgtEl>
                                          <p:spTgt spid="29"/>
                                        </p:tgtEl>
                                      </p:cBhvr>
                                    </p:animEffect>
                                  </p:childTnLst>
                                  <p:subTnLst>
                                    <p:audio>
                                      <p:cMediaNode>
                                        <p:cTn display="0" masterRel="sameClick">
                                          <p:stCondLst>
                                            <p:cond evt="begin" delay="0">
                                              <p:tn val="60"/>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par>
                                <p:cTn id="68" presetID="22" presetClass="entr" presetSubtype="8"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right)">
                                      <p:cBhvr>
                                        <p:cTn id="75" dur="500"/>
                                        <p:tgtEl>
                                          <p:spTgt spid="32"/>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inVertical)">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animBg="1"/>
      <p:bldP spid="29" grpId="0" animBg="1"/>
      <p:bldP spid="3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矩形: 圆角 12">
            <a:extLst>
              <a:ext uri="{FF2B5EF4-FFF2-40B4-BE49-F238E27FC236}">
                <a16:creationId xmlns:a16="http://schemas.microsoft.com/office/drawing/2014/main" id="{38A54781-1649-4F26-8C11-E7B479EDF062}"/>
              </a:ext>
            </a:extLst>
          </p:cNvPr>
          <p:cNvSpPr/>
          <p:nvPr/>
        </p:nvSpPr>
        <p:spPr>
          <a:xfrm>
            <a:off x="791633" y="809977"/>
            <a:ext cx="10608733" cy="5238045"/>
          </a:xfrm>
          <a:prstGeom prst="roundRect">
            <a:avLst>
              <a:gd name="adj" fmla="val 2942"/>
            </a:avLst>
          </a:prstGeom>
          <a:solidFill>
            <a:schemeClr val="bg1"/>
          </a:solidFill>
          <a:ln w="76200">
            <a:solidFill>
              <a:srgbClr val="82D6DD"/>
            </a:solid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92号-新潮海报体" panose="00000500000000000000" pitchFamily="2" charset="-122"/>
              <a:ea typeface="字魂92号-新潮海报体" panose="00000500000000000000" pitchFamily="2" charset="-122"/>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41243" y="294005"/>
            <a:ext cx="7206214" cy="1508443"/>
          </a:xfrm>
          <a:prstGeom prst="rect">
            <a:avLst/>
          </a:prstGeom>
        </p:spPr>
      </p:pic>
      <p:sp>
        <p:nvSpPr>
          <p:cNvPr id="5" name="TextBox 4"/>
          <p:cNvSpPr txBox="1"/>
          <p:nvPr/>
        </p:nvSpPr>
        <p:spPr>
          <a:xfrm>
            <a:off x="928914" y="1426029"/>
            <a:ext cx="10319657" cy="4524315"/>
          </a:xfrm>
          <a:prstGeom prst="rect">
            <a:avLst/>
          </a:prstGeom>
          <a:noFill/>
        </p:spPr>
        <p:txBody>
          <a:bodyPr wrap="square" rtlCol="0">
            <a:spAutoFit/>
          </a:bodyPr>
          <a:lstStyle/>
          <a:p>
            <a:pPr algn="just"/>
            <a:r>
              <a:rPr lang="en-US" sz="3200" b="1">
                <a:solidFill>
                  <a:srgbClr val="006DD9"/>
                </a:solidFill>
                <a:latin typeface="Cambria" panose="02040503050406030204" pitchFamily="18" charset="0"/>
                <a:ea typeface="Cambria" panose="02040503050406030204" pitchFamily="18" charset="0"/>
              </a:rPr>
              <a:t>- </a:t>
            </a:r>
            <a:r>
              <a:rPr lang="vi-VN" sz="3200" b="1">
                <a:solidFill>
                  <a:srgbClr val="006DD9"/>
                </a:solidFill>
                <a:latin typeface="Cambria" panose="02040503050406030204" pitchFamily="18" charset="0"/>
                <a:ea typeface="Cambria" panose="02040503050406030204" pitchFamily="18" charset="0"/>
              </a:rPr>
              <a:t>Thực hiện được phép cộng, trừ các số có nhiều chữ số.</a:t>
            </a:r>
          </a:p>
          <a:p>
            <a:pPr algn="just"/>
            <a:r>
              <a:rPr lang="en-US" sz="3200" b="1">
                <a:solidFill>
                  <a:srgbClr val="006DD9"/>
                </a:solidFill>
                <a:latin typeface="Cambria" panose="02040503050406030204" pitchFamily="18" charset="0"/>
                <a:ea typeface="Cambria" panose="02040503050406030204" pitchFamily="18" charset="0"/>
              </a:rPr>
              <a:t>- </a:t>
            </a:r>
            <a:r>
              <a:rPr lang="vi-VN" sz="3200" b="1">
                <a:solidFill>
                  <a:srgbClr val="006DD9"/>
                </a:solidFill>
                <a:latin typeface="Cambria" panose="02040503050406030204" pitchFamily="18" charset="0"/>
                <a:ea typeface="Cambria" panose="02040503050406030204" pitchFamily="18" charset="0"/>
              </a:rPr>
              <a:t>Tính nhẩm được các phép tính có liên quan tới các số tròn triệu, tròn trăm nghìn,…</a:t>
            </a:r>
          </a:p>
          <a:p>
            <a:pPr algn="just"/>
            <a:r>
              <a:rPr lang="en-US" sz="3200" b="1">
                <a:solidFill>
                  <a:srgbClr val="006DD9"/>
                </a:solidFill>
                <a:latin typeface="Cambria" panose="02040503050406030204" pitchFamily="18" charset="0"/>
                <a:ea typeface="Cambria" panose="02040503050406030204" pitchFamily="18" charset="0"/>
              </a:rPr>
              <a:t>- </a:t>
            </a:r>
            <a:r>
              <a:rPr lang="vi-VN" sz="3200" b="1">
                <a:solidFill>
                  <a:srgbClr val="006DD9"/>
                </a:solidFill>
                <a:latin typeface="Cambria" panose="02040503050406030204" pitchFamily="18" charset="0"/>
                <a:ea typeface="Cambria" panose="02040503050406030204" pitchFamily="18" charset="0"/>
              </a:rPr>
              <a:t>Sử dụng được tính chất giao hoán và kết hợp của phép cộng để tính giá trị biểu thức bằng cách thuận tiện.</a:t>
            </a:r>
          </a:p>
          <a:p>
            <a:pPr algn="just"/>
            <a:r>
              <a:rPr lang="en-US" sz="3200" b="1">
                <a:solidFill>
                  <a:srgbClr val="006DD9"/>
                </a:solidFill>
                <a:latin typeface="Cambria" panose="02040503050406030204" pitchFamily="18" charset="0"/>
                <a:ea typeface="Cambria" panose="02040503050406030204" pitchFamily="18" charset="0"/>
              </a:rPr>
              <a:t>- </a:t>
            </a:r>
            <a:r>
              <a:rPr lang="vi-VN" sz="3200" b="1">
                <a:solidFill>
                  <a:srgbClr val="006DD9"/>
                </a:solidFill>
                <a:latin typeface="Cambria" panose="02040503050406030204" pitchFamily="18" charset="0"/>
                <a:ea typeface="Cambria" panose="02040503050406030204" pitchFamily="18" charset="0"/>
              </a:rPr>
              <a:t>Nhận biết và giải quyết được các bài toán dạng tìm hai số biết tổng và hiệu của hai số đó.</a:t>
            </a:r>
          </a:p>
        </p:txBody>
      </p:sp>
    </p:spTree>
    <p:extLst>
      <p:ext uri="{BB962C8B-B14F-4D97-AF65-F5344CB8AC3E}">
        <p14:creationId xmlns:p14="http://schemas.microsoft.com/office/powerpoint/2010/main" val="3348303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2367503"/>
            <a:ext cx="12374880" cy="4830648"/>
          </a:xfrm>
          <a:prstGeom prst="rect">
            <a:avLst/>
          </a:prstGeom>
        </p:spPr>
      </p:pic>
      <p:sp>
        <p:nvSpPr>
          <p:cNvPr id="26" name="Text Box 7"/>
          <p:cNvSpPr txBox="1">
            <a:spLocks noChangeArrowheads="1"/>
          </p:cNvSpPr>
          <p:nvPr/>
        </p:nvSpPr>
        <p:spPr bwMode="auto">
          <a:xfrm>
            <a:off x="227969" y="215553"/>
            <a:ext cx="11846319" cy="2308324"/>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err="1">
                <a:ln w="12700" cmpd="sng">
                  <a:noFill/>
                  <a:prstDash val="solid"/>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a:ln w="12700" cmpd="sng">
                  <a:noFill/>
                  <a:prstDash val="solid"/>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600" b="1">
                <a:ln w="12700" cmpd="sng">
                  <a:noFill/>
                  <a:prstDash val="solid"/>
                </a:ln>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en-US" sz="3600" b="1">
                <a:ln w="12700" cmpd="sng">
                  <a:noFill/>
                  <a:prstDash val="solid"/>
                </a:ln>
                <a:solidFill>
                  <a:schemeClr val="accent2"/>
                </a:solidFill>
                <a:latin typeface="Cambria" panose="02040503050406030204" pitchFamily="18" charset="0"/>
                <a:ea typeface="Cambria" panose="02040503050406030204" pitchFamily="18" charset="0"/>
                <a:cs typeface="Times New Roman" panose="020206030504050203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en-US" sz="36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图片 7">
            <a:extLst>
              <a:ext uri="{FF2B5EF4-FFF2-40B4-BE49-F238E27FC236}">
                <a16:creationId xmlns:a16="http://schemas.microsoft.com/office/drawing/2014/main" id="{76418130-7223-4F5D-BCAF-2FB39AA550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859011" y="2721966"/>
            <a:ext cx="3293253" cy="4281230"/>
          </a:xfrm>
          <a:prstGeom prst="rect">
            <a:avLst/>
          </a:prstGeom>
        </p:spPr>
      </p:pic>
      <p:grpSp>
        <p:nvGrpSpPr>
          <p:cNvPr id="28" name="Group 27"/>
          <p:cNvGrpSpPr/>
          <p:nvPr/>
        </p:nvGrpSpPr>
        <p:grpSpPr>
          <a:xfrm>
            <a:off x="1262739" y="3665480"/>
            <a:ext cx="8820582" cy="2466065"/>
            <a:chOff x="1785206" y="3077718"/>
            <a:chExt cx="8123873" cy="1729543"/>
          </a:xfrm>
        </p:grpSpPr>
        <p:sp>
          <p:nvSpPr>
            <p:cNvPr id="33" name="Line 14"/>
            <p:cNvSpPr>
              <a:spLocks noChangeShapeType="1"/>
            </p:cNvSpPr>
            <p:nvPr/>
          </p:nvSpPr>
          <p:spPr bwMode="auto">
            <a:xfrm>
              <a:off x="3039589" y="3681321"/>
              <a:ext cx="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6"/>
            <p:cNvSpPr>
              <a:spLocks noChangeShapeType="1"/>
            </p:cNvSpPr>
            <p:nvPr/>
          </p:nvSpPr>
          <p:spPr bwMode="auto">
            <a:xfrm>
              <a:off x="3032446" y="4046706"/>
              <a:ext cx="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Text Box 18"/>
            <p:cNvSpPr txBox="1">
              <a:spLocks noChangeArrowheads="1"/>
            </p:cNvSpPr>
            <p:nvPr/>
          </p:nvSpPr>
          <p:spPr bwMode="auto">
            <a:xfrm>
              <a:off x="1785206" y="3487486"/>
              <a:ext cx="1095199" cy="36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2800" b="1">
                  <a:solidFill>
                    <a:srgbClr val="0000CC"/>
                  </a:solidFill>
                  <a:latin typeface="Times New Roman" panose="02020603050405020304" pitchFamily="18" charset="0"/>
                  <a:cs typeface="Times New Roman" panose="02020603050405020304" pitchFamily="18" charset="0"/>
                </a:rPr>
                <a:t>Mai:</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6" name="Text Box 19"/>
            <p:cNvSpPr txBox="1">
              <a:spLocks noChangeArrowheads="1"/>
            </p:cNvSpPr>
            <p:nvPr/>
          </p:nvSpPr>
          <p:spPr bwMode="auto">
            <a:xfrm>
              <a:off x="1919054" y="3929481"/>
              <a:ext cx="848856" cy="36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2800" b="1">
                  <a:solidFill>
                    <a:srgbClr val="0000CC"/>
                  </a:solidFill>
                  <a:latin typeface="Times New Roman" panose="02020603050405020304" pitchFamily="18" charset="0"/>
                  <a:cs typeface="Times New Roman" panose="02020603050405020304" pitchFamily="18" charset="0"/>
                </a:rPr>
                <a:t>Mi:</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7" name="AutoShape 20"/>
            <p:cNvSpPr>
              <a:spLocks/>
            </p:cNvSpPr>
            <p:nvPr/>
          </p:nvSpPr>
          <p:spPr bwMode="auto">
            <a:xfrm rot="-5400000">
              <a:off x="4291788" y="2917713"/>
              <a:ext cx="295951" cy="2757488"/>
            </a:xfrm>
            <a:prstGeom prst="leftBrace">
              <a:avLst>
                <a:gd name="adj1" fmla="val 171786"/>
                <a:gd name="adj2" fmla="val 50000"/>
              </a:avLst>
            </a:prstGeom>
            <a:noFill/>
            <a:ln w="19050" cap="rnd">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38" name="AutoShape 21"/>
            <p:cNvSpPr>
              <a:spLocks/>
            </p:cNvSpPr>
            <p:nvPr/>
          </p:nvSpPr>
          <p:spPr bwMode="auto">
            <a:xfrm rot="5400000" flipV="1">
              <a:off x="4971272" y="1536799"/>
              <a:ext cx="230563" cy="4051065"/>
            </a:xfrm>
            <a:prstGeom prst="leftBrace">
              <a:avLst>
                <a:gd name="adj1" fmla="val 162963"/>
                <a:gd name="adj2" fmla="val 49491"/>
              </a:avLst>
            </a:prstGeom>
            <a:noFill/>
            <a:ln w="19050" cap="rnd">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39" name="Line 22"/>
            <p:cNvSpPr>
              <a:spLocks noChangeShapeType="1"/>
            </p:cNvSpPr>
            <p:nvPr/>
          </p:nvSpPr>
          <p:spPr bwMode="auto">
            <a:xfrm>
              <a:off x="5875451" y="3709896"/>
              <a:ext cx="0" cy="3429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AutoShape 24"/>
            <p:cNvSpPr>
              <a:spLocks/>
            </p:cNvSpPr>
            <p:nvPr/>
          </p:nvSpPr>
          <p:spPr bwMode="auto">
            <a:xfrm rot="10800000">
              <a:off x="7405075" y="3328019"/>
              <a:ext cx="280887" cy="1071815"/>
            </a:xfrm>
            <a:prstGeom prst="leftBrace">
              <a:avLst>
                <a:gd name="adj1" fmla="val 50000"/>
                <a:gd name="adj2" fmla="val 50000"/>
              </a:avLst>
            </a:prstGeom>
            <a:noFill/>
            <a:ln w="19050" cap="rnd">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41" name="Text Box 25"/>
            <p:cNvSpPr txBox="1">
              <a:spLocks noChangeArrowheads="1"/>
            </p:cNvSpPr>
            <p:nvPr/>
          </p:nvSpPr>
          <p:spPr bwMode="auto">
            <a:xfrm>
              <a:off x="5950755" y="4030502"/>
              <a:ext cx="1239094" cy="66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2800" b="1">
                  <a:latin typeface="Times New Roman" panose="02020603050405020304" pitchFamily="18" charset="0"/>
                  <a:cs typeface="Times New Roman" panose="02020603050405020304" pitchFamily="18" charset="0"/>
                </a:rPr>
                <a:t>10 000 đồng</a:t>
              </a:r>
              <a:endParaRPr lang="en-US" altLang="en-US" sz="2800" b="1" dirty="0">
                <a:latin typeface="Times New Roman" panose="02020603050405020304" pitchFamily="18" charset="0"/>
                <a:cs typeface="Times New Roman" panose="02020603050405020304" pitchFamily="18" charset="0"/>
              </a:endParaRPr>
            </a:p>
          </p:txBody>
        </p:sp>
        <p:sp>
          <p:nvSpPr>
            <p:cNvPr id="42" name="Text Box 26"/>
            <p:cNvSpPr txBox="1">
              <a:spLocks noChangeArrowheads="1"/>
            </p:cNvSpPr>
            <p:nvPr/>
          </p:nvSpPr>
          <p:spPr bwMode="auto">
            <a:xfrm>
              <a:off x="7821901" y="3659009"/>
              <a:ext cx="2087178" cy="36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2800" b="1">
                  <a:latin typeface="Times New Roman" panose="02020603050405020304" pitchFamily="18" charset="0"/>
                  <a:cs typeface="Times New Roman" panose="02020603050405020304" pitchFamily="18" charset="0"/>
                </a:rPr>
                <a:t>80 000 đồng</a:t>
              </a:r>
              <a:endParaRPr lang="en-US" altLang="en-US" sz="2800" b="1" dirty="0">
                <a:latin typeface="Times New Roman" panose="02020603050405020304" pitchFamily="18" charset="0"/>
                <a:cs typeface="Times New Roman" panose="02020603050405020304" pitchFamily="18" charset="0"/>
              </a:endParaRPr>
            </a:p>
          </p:txBody>
        </p:sp>
        <p:sp>
          <p:nvSpPr>
            <p:cNvPr id="43" name="Text Box 27"/>
            <p:cNvSpPr txBox="1">
              <a:spLocks noChangeArrowheads="1"/>
            </p:cNvSpPr>
            <p:nvPr/>
          </p:nvSpPr>
          <p:spPr bwMode="auto">
            <a:xfrm>
              <a:off x="4256255" y="4483478"/>
              <a:ext cx="1087708" cy="3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2400"/>
                <a:t>? đồng  </a:t>
              </a:r>
              <a:endParaRPr lang="en-US" altLang="en-US" sz="2400" dirty="0"/>
            </a:p>
          </p:txBody>
        </p:sp>
        <p:sp>
          <p:nvSpPr>
            <p:cNvPr id="44" name="Text Box 28"/>
            <p:cNvSpPr txBox="1">
              <a:spLocks noChangeArrowheads="1"/>
            </p:cNvSpPr>
            <p:nvPr/>
          </p:nvSpPr>
          <p:spPr bwMode="auto">
            <a:xfrm>
              <a:off x="4898923" y="3077718"/>
              <a:ext cx="1285393" cy="3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2400"/>
                <a:t>? đồng</a:t>
              </a:r>
              <a:endParaRPr lang="en-US" altLang="en-US" sz="2400" dirty="0"/>
            </a:p>
          </p:txBody>
        </p:sp>
        <p:grpSp>
          <p:nvGrpSpPr>
            <p:cNvPr id="45" name="Group 44"/>
            <p:cNvGrpSpPr/>
            <p:nvPr/>
          </p:nvGrpSpPr>
          <p:grpSpPr>
            <a:xfrm>
              <a:off x="3016343" y="3659009"/>
              <a:ext cx="4095741" cy="111165"/>
              <a:chOff x="3887315" y="4329285"/>
              <a:chExt cx="4103044" cy="200404"/>
            </a:xfrm>
          </p:grpSpPr>
          <p:sp>
            <p:nvSpPr>
              <p:cNvPr id="51" name="Line 13"/>
              <p:cNvSpPr>
                <a:spLocks noChangeShapeType="1"/>
              </p:cNvSpPr>
              <p:nvPr/>
            </p:nvSpPr>
            <p:spPr bwMode="auto">
              <a:xfrm>
                <a:off x="3897422" y="4429434"/>
                <a:ext cx="406953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2"/>
              <p:cNvSpPr>
                <a:spLocks noChangeShapeType="1"/>
              </p:cNvSpPr>
              <p:nvPr/>
            </p:nvSpPr>
            <p:spPr bwMode="auto">
              <a:xfrm>
                <a:off x="7990359" y="4329285"/>
                <a:ext cx="0" cy="20029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2"/>
              <p:cNvSpPr>
                <a:spLocks noChangeShapeType="1"/>
              </p:cNvSpPr>
              <p:nvPr/>
            </p:nvSpPr>
            <p:spPr bwMode="auto">
              <a:xfrm>
                <a:off x="3887315" y="4329391"/>
                <a:ext cx="0" cy="20029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 name="Group 45"/>
            <p:cNvGrpSpPr/>
            <p:nvPr/>
          </p:nvGrpSpPr>
          <p:grpSpPr>
            <a:xfrm>
              <a:off x="3039588" y="4032963"/>
              <a:ext cx="2820361" cy="200298"/>
              <a:chOff x="2979856" y="4043808"/>
              <a:chExt cx="2820361" cy="200298"/>
            </a:xfrm>
          </p:grpSpPr>
          <p:sp>
            <p:nvSpPr>
              <p:cNvPr id="48" name="Line 15"/>
              <p:cNvSpPr>
                <a:spLocks noChangeShapeType="1"/>
              </p:cNvSpPr>
              <p:nvPr/>
            </p:nvSpPr>
            <p:spPr bwMode="auto">
              <a:xfrm>
                <a:off x="2979856" y="4143956"/>
                <a:ext cx="2814269" cy="1536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2"/>
              <p:cNvSpPr>
                <a:spLocks noChangeShapeType="1"/>
              </p:cNvSpPr>
              <p:nvPr/>
            </p:nvSpPr>
            <p:spPr bwMode="auto">
              <a:xfrm>
                <a:off x="5800217" y="4043808"/>
                <a:ext cx="0" cy="20029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2"/>
              <p:cNvSpPr>
                <a:spLocks noChangeShapeType="1"/>
              </p:cNvSpPr>
              <p:nvPr/>
            </p:nvSpPr>
            <p:spPr bwMode="auto">
              <a:xfrm>
                <a:off x="2979857" y="4043808"/>
                <a:ext cx="0" cy="20029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 name="AutoShape 20"/>
            <p:cNvSpPr>
              <a:spLocks/>
            </p:cNvSpPr>
            <p:nvPr/>
          </p:nvSpPr>
          <p:spPr bwMode="auto">
            <a:xfrm rot="-5400000">
              <a:off x="6336431" y="3234872"/>
              <a:ext cx="292962" cy="1258107"/>
            </a:xfrm>
            <a:prstGeom prst="leftBrace">
              <a:avLst>
                <a:gd name="adj1" fmla="val 171786"/>
                <a:gd name="adj2" fmla="val 50000"/>
              </a:avLst>
            </a:prstGeom>
            <a:noFill/>
            <a:ln w="19050" cap="rnd">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grpSp>
      <p:sp>
        <p:nvSpPr>
          <p:cNvPr id="54" name="TextBox 53"/>
          <p:cNvSpPr txBox="1"/>
          <p:nvPr/>
        </p:nvSpPr>
        <p:spPr>
          <a:xfrm>
            <a:off x="2329720" y="2884847"/>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Tóm tắt</a:t>
            </a:r>
          </a:p>
        </p:txBody>
      </p:sp>
    </p:spTree>
    <p:extLst>
      <p:ext uri="{BB962C8B-B14F-4D97-AF65-F5344CB8AC3E}">
        <p14:creationId xmlns:p14="http://schemas.microsoft.com/office/powerpoint/2010/main" val="2438553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14" presetClass="entr" presetSubtype="1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2"/>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3"/>
            <a:stretch>
              <a:fillRect/>
            </a:stretch>
          </p:blipFill>
          <p:spPr>
            <a:xfrm>
              <a:off x="-397" y="3270540"/>
              <a:ext cx="9144793" cy="957155"/>
            </a:xfrm>
            <a:prstGeom prst="rect">
              <a:avLst/>
            </a:prstGeom>
          </p:spPr>
        </p:pic>
      </p:grpSp>
      <p:sp>
        <p:nvSpPr>
          <p:cNvPr id="10" name="Rounded Rectangle 9"/>
          <p:cNvSpPr/>
          <p:nvPr/>
        </p:nvSpPr>
        <p:spPr>
          <a:xfrm>
            <a:off x="227970" y="68311"/>
            <a:ext cx="11595062" cy="21196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46768"/>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97865" y="2041575"/>
            <a:ext cx="12374880" cy="5156576"/>
          </a:xfrm>
          <a:prstGeom prst="rect">
            <a:avLst/>
          </a:prstGeom>
        </p:spPr>
      </p:pic>
      <p:pic>
        <p:nvPicPr>
          <p:cNvPr id="21" name="图片 7">
            <a:extLst>
              <a:ext uri="{FF2B5EF4-FFF2-40B4-BE49-F238E27FC236}">
                <a16:creationId xmlns:a16="http://schemas.microsoft.com/office/drawing/2014/main" id="{76418130-7223-4F5D-BCAF-2FB39AA550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859011" y="2721966"/>
            <a:ext cx="3293253" cy="4281230"/>
          </a:xfrm>
          <a:prstGeom prst="rect">
            <a:avLst/>
          </a:prstGeom>
        </p:spPr>
      </p:pic>
      <p:sp>
        <p:nvSpPr>
          <p:cNvPr id="54" name="TextBox 53"/>
          <p:cNvSpPr txBox="1"/>
          <p:nvPr/>
        </p:nvSpPr>
        <p:spPr>
          <a:xfrm>
            <a:off x="815764" y="267851"/>
            <a:ext cx="1841326" cy="523220"/>
          </a:xfrm>
          <a:prstGeom prst="rect">
            <a:avLst/>
          </a:prstGeom>
          <a:noFill/>
        </p:spPr>
        <p:txBody>
          <a:bodyPr wrap="square" rtlCol="0">
            <a:spAutoFit/>
          </a:bodyPr>
          <a:lstStyle/>
          <a:p>
            <a:r>
              <a:rPr lang="en-US" sz="2800" b="1" u="sng">
                <a:solidFill>
                  <a:srgbClr val="7030A0"/>
                </a:solidFill>
                <a:latin typeface="UTM Avo" panose="02040603050506020204" pitchFamily="18" charset="0"/>
              </a:rPr>
              <a:t>Tóm tắt</a:t>
            </a:r>
          </a:p>
        </p:txBody>
      </p:sp>
      <p:pic>
        <p:nvPicPr>
          <p:cNvPr id="9" name="Picture 8"/>
          <p:cNvPicPr>
            <a:picLocks noChangeAspect="1"/>
          </p:cNvPicPr>
          <p:nvPr/>
        </p:nvPicPr>
        <p:blipFill>
          <a:blip r:embed="rId10"/>
          <a:stretch>
            <a:fillRect/>
          </a:stretch>
        </p:blipFill>
        <p:spPr>
          <a:xfrm>
            <a:off x="2354686" y="227567"/>
            <a:ext cx="6626649" cy="1960440"/>
          </a:xfrm>
          <a:prstGeom prst="rect">
            <a:avLst/>
          </a:prstGeom>
        </p:spPr>
      </p:pic>
      <p:sp>
        <p:nvSpPr>
          <p:cNvPr id="55" name="TextBox 54"/>
          <p:cNvSpPr txBox="1"/>
          <p:nvPr/>
        </p:nvSpPr>
        <p:spPr>
          <a:xfrm>
            <a:off x="4301690" y="2476441"/>
            <a:ext cx="2409782" cy="584775"/>
          </a:xfrm>
          <a:prstGeom prst="rect">
            <a:avLst/>
          </a:prstGeom>
          <a:noFill/>
        </p:spPr>
        <p:txBody>
          <a:bodyPr wrap="square" rtlCol="0">
            <a:spAutoFit/>
          </a:bodyPr>
          <a:lstStyle/>
          <a:p>
            <a:r>
              <a:rPr lang="en-US" sz="3200" b="1" u="sng">
                <a:solidFill>
                  <a:srgbClr val="7030A0"/>
                </a:solidFill>
                <a:latin typeface="Cambria" panose="02040503050406030204" pitchFamily="18" charset="0"/>
                <a:ea typeface="Cambria" panose="02040503050406030204" pitchFamily="18" charset="0"/>
              </a:rPr>
              <a:t>Bài giải</a:t>
            </a:r>
          </a:p>
        </p:txBody>
      </p:sp>
      <p:sp>
        <p:nvSpPr>
          <p:cNvPr id="56" name="TextBox 55"/>
          <p:cNvSpPr txBox="1"/>
          <p:nvPr/>
        </p:nvSpPr>
        <p:spPr>
          <a:xfrm>
            <a:off x="1992444" y="2979180"/>
            <a:ext cx="9438055" cy="3637919"/>
          </a:xfrm>
          <a:prstGeom prst="rect">
            <a:avLst/>
          </a:prstGeom>
          <a:noFill/>
        </p:spPr>
        <p:txBody>
          <a:bodyPr wrap="square" rtlCol="0">
            <a:spAutoFit/>
          </a:bodyPr>
          <a:lstStyle/>
          <a:p>
            <a:pPr>
              <a:lnSpc>
                <a:spcPct val="120000"/>
              </a:lnSpc>
            </a:pPr>
            <a:r>
              <a:rPr lang="vi-VN" sz="3200" b="1" dirty="0">
                <a:solidFill>
                  <a:srgbClr val="002060"/>
                </a:solidFill>
                <a:latin typeface="Cambria" panose="02040503050406030204" pitchFamily="18" charset="0"/>
                <a:ea typeface="Cambria" panose="02040503050406030204" pitchFamily="18" charset="0"/>
              </a:rPr>
              <a:t>Số tiền mà Mai tiết kiệm được là:</a:t>
            </a:r>
          </a:p>
          <a:p>
            <a:pPr>
              <a:lnSpc>
                <a:spcPct val="120000"/>
              </a:lnSpc>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(80 000 + 10 000) : 2 = 45 000 (đồng)</a:t>
            </a:r>
          </a:p>
          <a:p>
            <a:pPr>
              <a:lnSpc>
                <a:spcPct val="120000"/>
              </a:lnSpc>
            </a:pPr>
            <a:r>
              <a:rPr lang="vi-VN" sz="3200" b="1" dirty="0">
                <a:solidFill>
                  <a:srgbClr val="002060"/>
                </a:solidFill>
                <a:latin typeface="Cambria" panose="02040503050406030204" pitchFamily="18" charset="0"/>
                <a:ea typeface="Cambria" panose="02040503050406030204" pitchFamily="18" charset="0"/>
              </a:rPr>
              <a:t>Số tiền mà em Mi tiết kiệm được là:</a:t>
            </a:r>
          </a:p>
          <a:p>
            <a:pPr>
              <a:lnSpc>
                <a:spcPct val="120000"/>
              </a:lnSpc>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80 000 - 45 000 = 35 000 (đồng)</a:t>
            </a:r>
            <a:endParaRPr lang="en-US" sz="3200" b="1" dirty="0">
              <a:solidFill>
                <a:srgbClr val="002060"/>
              </a:solidFill>
              <a:latin typeface="Cambria" panose="02040503050406030204" pitchFamily="18" charset="0"/>
              <a:ea typeface="Cambria" panose="02040503050406030204" pitchFamily="18" charset="0"/>
            </a:endParaRPr>
          </a:p>
          <a:p>
            <a:pPr>
              <a:lnSpc>
                <a:spcPct val="120000"/>
              </a:lnSpc>
            </a:pP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Đáp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Mai: 45 000 </a:t>
            </a:r>
            <a:r>
              <a:rPr lang="en-US" sz="3200" b="1" dirty="0" err="1">
                <a:solidFill>
                  <a:srgbClr val="002060"/>
                </a:solidFill>
                <a:latin typeface="Cambria" panose="02040503050406030204" pitchFamily="18" charset="0"/>
                <a:ea typeface="Cambria" panose="02040503050406030204" pitchFamily="18" charset="0"/>
              </a:rPr>
              <a:t>đồng</a:t>
            </a:r>
            <a:endParaRPr lang="en-US" sz="3200" b="1" dirty="0">
              <a:solidFill>
                <a:srgbClr val="002060"/>
              </a:solidFill>
              <a:latin typeface="Cambria" panose="02040503050406030204" pitchFamily="18" charset="0"/>
              <a:ea typeface="Cambria" panose="02040503050406030204" pitchFamily="18" charset="0"/>
            </a:endParaRPr>
          </a:p>
          <a:p>
            <a:pPr>
              <a:lnSpc>
                <a:spcPct val="120000"/>
              </a:lnSpc>
            </a:pPr>
            <a:r>
              <a:rPr lang="en-US" sz="3200" b="1">
                <a:solidFill>
                  <a:srgbClr val="002060"/>
                </a:solidFill>
                <a:latin typeface="Cambria" panose="02040503050406030204" pitchFamily="18" charset="0"/>
                <a:ea typeface="Cambria" panose="02040503050406030204" pitchFamily="18" charset="0"/>
              </a:rPr>
              <a:t>                               Mi: 35 000 </a:t>
            </a:r>
            <a:r>
              <a:rPr lang="en-US" sz="3200" b="1" dirty="0" err="1">
                <a:solidFill>
                  <a:srgbClr val="002060"/>
                </a:solidFill>
                <a:latin typeface="Cambria" panose="02040503050406030204" pitchFamily="18" charset="0"/>
                <a:ea typeface="Cambria" panose="02040503050406030204" pitchFamily="18" charset="0"/>
              </a:rPr>
              <a:t>đồng</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165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par>
                                <p:cTn id="14" presetID="26"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80">
                                          <p:stCondLst>
                                            <p:cond delay="0"/>
                                          </p:stCondLst>
                                        </p:cTn>
                                        <p:tgtEl>
                                          <p:spTgt spid="25"/>
                                        </p:tgtEl>
                                      </p:cBhvr>
                                    </p:animEffect>
                                    <p:anim calcmode="lin" valueType="num">
                                      <p:cBhvr>
                                        <p:cTn id="1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2" dur="26">
                                          <p:stCondLst>
                                            <p:cond delay="650"/>
                                          </p:stCondLst>
                                        </p:cTn>
                                        <p:tgtEl>
                                          <p:spTgt spid="25"/>
                                        </p:tgtEl>
                                      </p:cBhvr>
                                      <p:to x="100000" y="60000"/>
                                    </p:animScale>
                                    <p:animScale>
                                      <p:cBhvr>
                                        <p:cTn id="23" dur="166" decel="50000">
                                          <p:stCondLst>
                                            <p:cond delay="676"/>
                                          </p:stCondLst>
                                        </p:cTn>
                                        <p:tgtEl>
                                          <p:spTgt spid="25"/>
                                        </p:tgtEl>
                                      </p:cBhvr>
                                      <p:to x="100000" y="100000"/>
                                    </p:animScale>
                                    <p:animScale>
                                      <p:cBhvr>
                                        <p:cTn id="24" dur="26">
                                          <p:stCondLst>
                                            <p:cond delay="1312"/>
                                          </p:stCondLst>
                                        </p:cTn>
                                        <p:tgtEl>
                                          <p:spTgt spid="25"/>
                                        </p:tgtEl>
                                      </p:cBhvr>
                                      <p:to x="100000" y="80000"/>
                                    </p:animScale>
                                    <p:animScale>
                                      <p:cBhvr>
                                        <p:cTn id="25" dur="166" decel="50000">
                                          <p:stCondLst>
                                            <p:cond delay="1338"/>
                                          </p:stCondLst>
                                        </p:cTn>
                                        <p:tgtEl>
                                          <p:spTgt spid="25"/>
                                        </p:tgtEl>
                                      </p:cBhvr>
                                      <p:to x="100000" y="100000"/>
                                    </p:animScale>
                                    <p:animScale>
                                      <p:cBhvr>
                                        <p:cTn id="26" dur="26">
                                          <p:stCondLst>
                                            <p:cond delay="1642"/>
                                          </p:stCondLst>
                                        </p:cTn>
                                        <p:tgtEl>
                                          <p:spTgt spid="25"/>
                                        </p:tgtEl>
                                      </p:cBhvr>
                                      <p:to x="100000" y="90000"/>
                                    </p:animScale>
                                    <p:animScale>
                                      <p:cBhvr>
                                        <p:cTn id="27" dur="166" decel="50000">
                                          <p:stCondLst>
                                            <p:cond delay="1668"/>
                                          </p:stCondLst>
                                        </p:cTn>
                                        <p:tgtEl>
                                          <p:spTgt spid="25"/>
                                        </p:tgtEl>
                                      </p:cBhvr>
                                      <p:to x="100000" y="100000"/>
                                    </p:animScale>
                                    <p:animScale>
                                      <p:cBhvr>
                                        <p:cTn id="28" dur="26">
                                          <p:stCondLst>
                                            <p:cond delay="1808"/>
                                          </p:stCondLst>
                                        </p:cTn>
                                        <p:tgtEl>
                                          <p:spTgt spid="25"/>
                                        </p:tgtEl>
                                      </p:cBhvr>
                                      <p:to x="100000" y="95000"/>
                                    </p:animScale>
                                    <p:animScale>
                                      <p:cBhvr>
                                        <p:cTn id="29" dur="166" decel="50000">
                                          <p:stCondLst>
                                            <p:cond delay="1834"/>
                                          </p:stCondLst>
                                        </p:cTn>
                                        <p:tgtEl>
                                          <p:spTgt spid="2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anim calcmode="lin" valueType="num">
                                      <p:cBhvr>
                                        <p:cTn id="40" dur="1000" fill="hold"/>
                                        <p:tgtEl>
                                          <p:spTgt spid="54"/>
                                        </p:tgtEl>
                                        <p:attrNameLst>
                                          <p:attrName>ppt_x</p:attrName>
                                        </p:attrNameLst>
                                      </p:cBhvr>
                                      <p:tavLst>
                                        <p:tav tm="0">
                                          <p:val>
                                            <p:strVal val="#ppt_x"/>
                                          </p:val>
                                        </p:tav>
                                        <p:tav tm="100000">
                                          <p:val>
                                            <p:strVal val="#ppt_x"/>
                                          </p:val>
                                        </p:tav>
                                      </p:tavLst>
                                    </p:anim>
                                    <p:anim calcmode="lin" valueType="num">
                                      <p:cBhvr>
                                        <p:cTn id="4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wipe(down)">
                                      <p:cBhvr>
                                        <p:cTn id="53" dur="500"/>
                                        <p:tgtEl>
                                          <p:spTgt spid="5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56">
                                            <p:txEl>
                                              <p:pRg st="1" end="1"/>
                                            </p:txEl>
                                          </p:spTgt>
                                        </p:tgtEl>
                                        <p:attrNameLst>
                                          <p:attrName>style.visibility</p:attrName>
                                        </p:attrNameLst>
                                      </p:cBhvr>
                                      <p:to>
                                        <p:strVal val="visible"/>
                                      </p:to>
                                    </p:set>
                                    <p:animEffect transition="in" filter="wipe(down)">
                                      <p:cBhvr>
                                        <p:cTn id="58" dur="500"/>
                                        <p:tgtEl>
                                          <p:spTgt spid="5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6">
                                            <p:txEl>
                                              <p:pRg st="2" end="2"/>
                                            </p:txEl>
                                          </p:spTgt>
                                        </p:tgtEl>
                                        <p:attrNameLst>
                                          <p:attrName>style.visibility</p:attrName>
                                        </p:attrNameLst>
                                      </p:cBhvr>
                                      <p:to>
                                        <p:strVal val="visible"/>
                                      </p:to>
                                    </p:set>
                                    <p:animEffect transition="in" filter="wipe(down)">
                                      <p:cBhvr>
                                        <p:cTn id="63" dur="500"/>
                                        <p:tgtEl>
                                          <p:spTgt spid="5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56">
                                            <p:txEl>
                                              <p:pRg st="3" end="3"/>
                                            </p:txEl>
                                          </p:spTgt>
                                        </p:tgtEl>
                                        <p:attrNameLst>
                                          <p:attrName>style.visibility</p:attrName>
                                        </p:attrNameLst>
                                      </p:cBhvr>
                                      <p:to>
                                        <p:strVal val="visible"/>
                                      </p:to>
                                    </p:set>
                                    <p:animEffect transition="in" filter="wipe(down)">
                                      <p:cBhvr>
                                        <p:cTn id="68" dur="500"/>
                                        <p:tgtEl>
                                          <p:spTgt spid="56">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6">
                                            <p:txEl>
                                              <p:pRg st="4" end="4"/>
                                            </p:txEl>
                                          </p:spTgt>
                                        </p:tgtEl>
                                        <p:attrNameLst>
                                          <p:attrName>style.visibility</p:attrName>
                                        </p:attrNameLst>
                                      </p:cBhvr>
                                      <p:to>
                                        <p:strVal val="visible"/>
                                      </p:to>
                                    </p:set>
                                    <p:animEffect transition="in" filter="wipe(down)">
                                      <p:cBhvr>
                                        <p:cTn id="73" dur="500"/>
                                        <p:tgtEl>
                                          <p:spTgt spid="56">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56">
                                            <p:txEl>
                                              <p:pRg st="5" end="5"/>
                                            </p:txEl>
                                          </p:spTgt>
                                        </p:tgtEl>
                                        <p:attrNameLst>
                                          <p:attrName>style.visibility</p:attrName>
                                        </p:attrNameLst>
                                      </p:cBhvr>
                                      <p:to>
                                        <p:strVal val="visible"/>
                                      </p:to>
                                    </p:set>
                                    <p:animEffect transition="in" filter="wipe(down)">
                                      <p:cBhvr>
                                        <p:cTn id="78" dur="500"/>
                                        <p:tgtEl>
                                          <p:spTgt spid="5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DA50E3FF-036A-4D9E-A05A-2951363E80A8}"/>
              </a:ext>
            </a:extLst>
          </p:cNvPr>
          <p:cNvGrpSpPr/>
          <p:nvPr/>
        </p:nvGrpSpPr>
        <p:grpSpPr>
          <a:xfrm>
            <a:off x="-1971875" y="-79580"/>
            <a:ext cx="14163875" cy="7014531"/>
            <a:chOff x="-1510482" y="-115428"/>
            <a:chExt cx="10622906" cy="5260898"/>
          </a:xfrm>
        </p:grpSpPr>
        <p:grpSp>
          <p:nvGrpSpPr>
            <p:cNvPr id="3" name="组合 20">
              <a:extLst>
                <a:ext uri="{FF2B5EF4-FFF2-40B4-BE49-F238E27FC236}">
                  <a16:creationId xmlns:a16="http://schemas.microsoft.com/office/drawing/2014/main" id="{4630E4E7-3EE7-474B-9CB2-793D19DACC59}"/>
                </a:ext>
              </a:extLst>
            </p:cNvPr>
            <p:cNvGrpSpPr/>
            <p:nvPr/>
          </p:nvGrpSpPr>
          <p:grpSpPr>
            <a:xfrm>
              <a:off x="-1510482" y="-115428"/>
              <a:ext cx="5663122" cy="5146455"/>
              <a:chOff x="3449302" y="-985"/>
              <a:chExt cx="5663122" cy="5146455"/>
            </a:xfrm>
          </p:grpSpPr>
          <p:pic>
            <p:nvPicPr>
              <p:cNvPr id="7" name="图片 23">
                <a:extLst>
                  <a:ext uri="{FF2B5EF4-FFF2-40B4-BE49-F238E27FC236}">
                    <a16:creationId xmlns:a16="http://schemas.microsoft.com/office/drawing/2014/main" id="{C3C7BAF6-6B6E-454F-BFCC-B9C756DE2BFC}"/>
                  </a:ext>
                </a:extLst>
              </p:cNvPr>
              <p:cNvPicPr>
                <a:picLocks noChangeAspect="1"/>
              </p:cNvPicPr>
              <p:nvPr/>
            </p:nvPicPr>
            <p:blipFill rotWithShape="1">
              <a:blip r:embed="rId2"/>
              <a:srcRect r="53949"/>
              <a:stretch/>
            </p:blipFill>
            <p:spPr>
              <a:xfrm>
                <a:off x="3449302" y="-985"/>
                <a:ext cx="1794002" cy="5145470"/>
              </a:xfrm>
              <a:prstGeom prst="rect">
                <a:avLst/>
              </a:prstGeom>
            </p:spPr>
          </p:pic>
          <p:pic>
            <p:nvPicPr>
              <p:cNvPr id="8" name="图片 24">
                <a:extLst>
                  <a:ext uri="{FF2B5EF4-FFF2-40B4-BE49-F238E27FC236}">
                    <a16:creationId xmlns:a16="http://schemas.microsoft.com/office/drawing/2014/main" id="{7EBFAD5A-5A9B-4444-8C05-7013C60D2FEE}"/>
                  </a:ext>
                </a:extLst>
              </p:cNvPr>
              <p:cNvPicPr>
                <a:picLocks noChangeAspect="1"/>
              </p:cNvPicPr>
              <p:nvPr/>
            </p:nvPicPr>
            <p:blipFill>
              <a:blip r:embed="rId3"/>
              <a:stretch>
                <a:fillRect/>
              </a:stretch>
            </p:blipFill>
            <p:spPr>
              <a:xfrm>
                <a:off x="5210646" y="0"/>
                <a:ext cx="3901778" cy="5145470"/>
              </a:xfrm>
              <a:prstGeom prst="rect">
                <a:avLst/>
              </a:prstGeom>
            </p:spPr>
          </p:pic>
        </p:grpSp>
        <p:grpSp>
          <p:nvGrpSpPr>
            <p:cNvPr id="4" name="组合 3">
              <a:extLst>
                <a:ext uri="{FF2B5EF4-FFF2-40B4-BE49-F238E27FC236}">
                  <a16:creationId xmlns:a16="http://schemas.microsoft.com/office/drawing/2014/main" id="{2FECE2BA-4016-4460-A34C-1C93E466E95E}"/>
                </a:ext>
              </a:extLst>
            </p:cNvPr>
            <p:cNvGrpSpPr/>
            <p:nvPr/>
          </p:nvGrpSpPr>
          <p:grpSpPr>
            <a:xfrm>
              <a:off x="3449302" y="-985"/>
              <a:ext cx="5663122" cy="5146455"/>
              <a:chOff x="3449302" y="-985"/>
              <a:chExt cx="5663122" cy="5146455"/>
            </a:xfrm>
          </p:grpSpPr>
          <p:pic>
            <p:nvPicPr>
              <p:cNvPr id="5" name="图片 12">
                <a:extLst>
                  <a:ext uri="{FF2B5EF4-FFF2-40B4-BE49-F238E27FC236}">
                    <a16:creationId xmlns:a16="http://schemas.microsoft.com/office/drawing/2014/main" id="{18D45D4C-8F4C-4F25-BADE-F6F00D2B41FA}"/>
                  </a:ext>
                </a:extLst>
              </p:cNvPr>
              <p:cNvPicPr>
                <a:picLocks noChangeAspect="1"/>
              </p:cNvPicPr>
              <p:nvPr/>
            </p:nvPicPr>
            <p:blipFill rotWithShape="1">
              <a:blip r:embed="rId2"/>
              <a:srcRect r="53949"/>
              <a:stretch/>
            </p:blipFill>
            <p:spPr>
              <a:xfrm>
                <a:off x="3449302" y="-985"/>
                <a:ext cx="1794002" cy="5145470"/>
              </a:xfrm>
              <a:prstGeom prst="rect">
                <a:avLst/>
              </a:prstGeom>
            </p:spPr>
          </p:pic>
          <p:pic>
            <p:nvPicPr>
              <p:cNvPr id="6" name="图片 13">
                <a:extLst>
                  <a:ext uri="{FF2B5EF4-FFF2-40B4-BE49-F238E27FC236}">
                    <a16:creationId xmlns:a16="http://schemas.microsoft.com/office/drawing/2014/main" id="{EC29C13B-5F95-4186-B54E-BF06C8A77E95}"/>
                  </a:ext>
                </a:extLst>
              </p:cNvPr>
              <p:cNvPicPr>
                <a:picLocks noChangeAspect="1"/>
              </p:cNvPicPr>
              <p:nvPr/>
            </p:nvPicPr>
            <p:blipFill>
              <a:blip r:embed="rId3"/>
              <a:stretch>
                <a:fillRect/>
              </a:stretch>
            </p:blipFill>
            <p:spPr>
              <a:xfrm>
                <a:off x="5210646" y="0"/>
                <a:ext cx="3901778" cy="5145470"/>
              </a:xfrm>
              <a:prstGeom prst="rect">
                <a:avLst/>
              </a:prstGeom>
            </p:spPr>
          </p:pic>
        </p:grpSp>
      </p:grpSp>
      <p:pic>
        <p:nvPicPr>
          <p:cNvPr id="9" name="图片 1">
            <a:extLst>
              <a:ext uri="{FF2B5EF4-FFF2-40B4-BE49-F238E27FC236}">
                <a16:creationId xmlns:a16="http://schemas.microsoft.com/office/drawing/2014/main" id="{4EC06B9E-115F-4294-83CC-BF8C735D94B3}"/>
              </a:ext>
            </a:extLst>
          </p:cNvPr>
          <p:cNvPicPr>
            <a:picLocks noChangeAspect="1"/>
          </p:cNvPicPr>
          <p:nvPr/>
        </p:nvPicPr>
        <p:blipFill>
          <a:blip r:embed="rId4"/>
          <a:stretch>
            <a:fillRect/>
          </a:stretch>
        </p:blipFill>
        <p:spPr>
          <a:xfrm>
            <a:off x="4451489" y="-16772"/>
            <a:ext cx="2024048" cy="2048433"/>
          </a:xfrm>
          <a:prstGeom prst="rect">
            <a:avLst/>
          </a:prstGeom>
        </p:spPr>
      </p:pic>
      <p:pic>
        <p:nvPicPr>
          <p:cNvPr id="10" name="图片 14">
            <a:extLst>
              <a:ext uri="{FF2B5EF4-FFF2-40B4-BE49-F238E27FC236}">
                <a16:creationId xmlns:a16="http://schemas.microsoft.com/office/drawing/2014/main" id="{E8AA44DC-0C1B-43B6-A5EB-63CB377B5983}"/>
              </a:ext>
            </a:extLst>
          </p:cNvPr>
          <p:cNvPicPr>
            <a:picLocks noChangeAspect="1"/>
          </p:cNvPicPr>
          <p:nvPr/>
        </p:nvPicPr>
        <p:blipFill rotWithShape="1">
          <a:blip r:embed="rId5"/>
          <a:srcRect r="15201"/>
          <a:stretch/>
        </p:blipFill>
        <p:spPr>
          <a:xfrm>
            <a:off x="-586343" y="-2627"/>
            <a:ext cx="6106239" cy="6860627"/>
          </a:xfrm>
          <a:prstGeom prst="rect">
            <a:avLst/>
          </a:prstGeom>
        </p:spPr>
      </p:pic>
      <p:sp>
        <p:nvSpPr>
          <p:cNvPr id="11" name="圆角矩形 8">
            <a:extLst>
              <a:ext uri="{FF2B5EF4-FFF2-40B4-BE49-F238E27FC236}">
                <a16:creationId xmlns:a16="http://schemas.microsoft.com/office/drawing/2014/main" id="{7218AB6D-06CE-49A6-AE97-95ECF2A51D10}"/>
              </a:ext>
            </a:extLst>
          </p:cNvPr>
          <p:cNvSpPr/>
          <p:nvPr/>
        </p:nvSpPr>
        <p:spPr>
          <a:xfrm>
            <a:off x="5578955" y="1822212"/>
            <a:ext cx="6120797" cy="3384490"/>
          </a:xfrm>
          <a:prstGeom prst="roundRect">
            <a:avLst>
              <a:gd name="adj" fmla="val 17864"/>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2" name="图片 10">
            <a:extLst>
              <a:ext uri="{FF2B5EF4-FFF2-40B4-BE49-F238E27FC236}">
                <a16:creationId xmlns:a16="http://schemas.microsoft.com/office/drawing/2014/main" id="{315EC6BA-70FE-436D-B77B-BB77B2A394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317" y="4546287"/>
            <a:ext cx="2987643" cy="2351092"/>
          </a:xfrm>
          <a:prstGeom prst="rect">
            <a:avLst/>
          </a:prstGeom>
        </p:spPr>
      </p:pic>
      <p:pic>
        <p:nvPicPr>
          <p:cNvPr id="16" name="图片 8">
            <a:extLst>
              <a:ext uri="{FF2B5EF4-FFF2-40B4-BE49-F238E27FC236}">
                <a16:creationId xmlns:a16="http://schemas.microsoft.com/office/drawing/2014/main" id="{DCDFB358-DBBF-4563-9F1F-545AB693322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87047" y="2143808"/>
            <a:ext cx="1194489" cy="1109923"/>
          </a:xfrm>
          <a:prstGeom prst="rect">
            <a:avLst/>
          </a:prstGeom>
        </p:spPr>
      </p:pic>
      <p:pic>
        <p:nvPicPr>
          <p:cNvPr id="17" name="图片 10">
            <a:extLst>
              <a:ext uri="{FF2B5EF4-FFF2-40B4-BE49-F238E27FC236}">
                <a16:creationId xmlns:a16="http://schemas.microsoft.com/office/drawing/2014/main" id="{9A17FD58-130D-4295-846C-6FC92F4DA5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10470" y="3537362"/>
            <a:ext cx="1160038" cy="1077911"/>
          </a:xfrm>
          <a:prstGeom prst="rect">
            <a:avLst/>
          </a:prstGeom>
        </p:spPr>
      </p:pic>
      <p:sp>
        <p:nvSpPr>
          <p:cNvPr id="18" name="文本框 6">
            <a:extLst>
              <a:ext uri="{FF2B5EF4-FFF2-40B4-BE49-F238E27FC236}">
                <a16:creationId xmlns:a16="http://schemas.microsoft.com/office/drawing/2014/main" id="{35ACFA42-02E5-4DAF-ACB2-0D6FAF8CC60C}"/>
              </a:ext>
            </a:extLst>
          </p:cNvPr>
          <p:cNvSpPr txBox="1"/>
          <p:nvPr/>
        </p:nvSpPr>
        <p:spPr>
          <a:xfrm>
            <a:off x="6806012" y="2303651"/>
            <a:ext cx="41218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glow rad="152400">
                    <a:srgbClr val="FFFFFF">
                      <a:alpha val="40000"/>
                    </a:srgbClr>
                  </a:glow>
                </a:effectLst>
                <a:uLnTx/>
                <a:uFillTx/>
                <a:latin typeface="Times New Roman" panose="02020603050405020304" pitchFamily="18" charset="0"/>
                <a:ea typeface="小单纯体" panose="02010601030101010101" pitchFamily="2" charset="-122"/>
                <a:cs typeface="Times New Roman" panose="02020603050405020304" pitchFamily="18" charset="0"/>
              </a:rPr>
              <a:t>Hoàn thành BT.</a:t>
            </a:r>
            <a:endParaRPr kumimoji="0" lang="zh-CN" altLang="en-US" sz="4000" b="1" i="0" u="none" strike="noStrike" kern="1200" cap="none" spc="0" normalizeH="0" baseline="0" noProof="0">
              <a:ln>
                <a:noFill/>
              </a:ln>
              <a:solidFill>
                <a:srgbClr val="002060"/>
              </a:solidFill>
              <a:effectLst>
                <a:glow rad="152400">
                  <a:srgbClr val="FFFFFF">
                    <a:alpha val="40000"/>
                  </a:srgbClr>
                </a:glo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9" name="文本框 6">
            <a:extLst>
              <a:ext uri="{FF2B5EF4-FFF2-40B4-BE49-F238E27FC236}">
                <a16:creationId xmlns:a16="http://schemas.microsoft.com/office/drawing/2014/main" id="{44C7BD87-6A34-4D51-BFD0-CA05E3BDC284}"/>
              </a:ext>
            </a:extLst>
          </p:cNvPr>
          <p:cNvSpPr txBox="1"/>
          <p:nvPr/>
        </p:nvSpPr>
        <p:spPr>
          <a:xfrm>
            <a:off x="7050329" y="3476152"/>
            <a:ext cx="412184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glow rad="152400">
                    <a:srgbClr val="FFFFFF">
                      <a:alpha val="40000"/>
                    </a:srgbClr>
                  </a:glow>
                </a:effectLst>
                <a:uLnTx/>
                <a:uFillTx/>
                <a:latin typeface="Times New Roman" panose="02020603050405020304" pitchFamily="18" charset="0"/>
                <a:ea typeface="小单纯体" panose="02010601030101010101" pitchFamily="2" charset="-122"/>
                <a:cs typeface="Times New Roman" panose="02020603050405020304" pitchFamily="18" charset="0"/>
              </a:rPr>
              <a:t>Chuẩn bị bài </a:t>
            </a:r>
            <a:r>
              <a:rPr lang="en-US" altLang="zh-CN" sz="3600" b="1">
                <a:solidFill>
                  <a:srgbClr val="002060"/>
                </a:solidFill>
                <a:effectLst>
                  <a:glow rad="152400">
                    <a:srgbClr val="FFFFFF">
                      <a:alpha val="40000"/>
                    </a:srgbClr>
                  </a:glow>
                </a:effectLst>
                <a:latin typeface="Times New Roman" panose="02020603050405020304" pitchFamily="18" charset="0"/>
                <a:ea typeface="小单纯体" panose="02010601030101010101" pitchFamily="2" charset="-122"/>
                <a:cs typeface="Times New Roman" panose="02020603050405020304" pitchFamily="18" charset="0"/>
              </a:rPr>
              <a:t>Luyện tập chung Tiết 2</a:t>
            </a:r>
            <a:r>
              <a:rPr kumimoji="0" lang="en-US" altLang="zh-CN" sz="3600" b="1" i="0" u="none" strike="noStrike" kern="1200" cap="none" spc="0" normalizeH="0" baseline="0" noProof="0">
                <a:ln>
                  <a:noFill/>
                </a:ln>
                <a:solidFill>
                  <a:srgbClr val="002060"/>
                </a:solidFill>
                <a:effectLst>
                  <a:glow rad="152400">
                    <a:srgbClr val="FFFFFF">
                      <a:alpha val="40000"/>
                    </a:srgbClr>
                  </a:glow>
                </a:effectLst>
                <a:uLnTx/>
                <a:uFillTx/>
                <a:latin typeface="Times New Roman" panose="02020603050405020304" pitchFamily="18" charset="0"/>
                <a:ea typeface="小单纯体" panose="02010601030101010101" pitchFamily="2" charset="-122"/>
                <a:cs typeface="Times New Roman" panose="02020603050405020304" pitchFamily="18" charset="0"/>
              </a:rPr>
              <a:t>.</a:t>
            </a:r>
            <a:endParaRPr kumimoji="0" lang="zh-CN" altLang="en-US" sz="3600" b="1" i="0" u="none" strike="noStrike" kern="1200" cap="none" spc="0" normalizeH="0" baseline="0" noProof="0">
              <a:ln>
                <a:noFill/>
              </a:ln>
              <a:solidFill>
                <a:srgbClr val="002060"/>
              </a:solidFill>
              <a:effectLst>
                <a:glow rad="152400">
                  <a:srgbClr val="FFFFFF">
                    <a:alpha val="40000"/>
                  </a:srgbClr>
                </a:glo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20" name="图片 2">
            <a:extLst>
              <a:ext uri="{FF2B5EF4-FFF2-40B4-BE49-F238E27FC236}">
                <a16:creationId xmlns:a16="http://schemas.microsoft.com/office/drawing/2014/main" id="{9A2FB647-DD8D-4460-958D-36E6F6DA62D3}"/>
              </a:ext>
            </a:extLst>
          </p:cNvPr>
          <p:cNvPicPr>
            <a:picLocks noChangeAspect="1"/>
          </p:cNvPicPr>
          <p:nvPr/>
        </p:nvPicPr>
        <p:blipFill>
          <a:blip r:embed="rId8"/>
          <a:stretch>
            <a:fillRect/>
          </a:stretch>
        </p:blipFill>
        <p:spPr>
          <a:xfrm>
            <a:off x="10845264" y="4743274"/>
            <a:ext cx="1194920" cy="1194920"/>
          </a:xfrm>
          <a:prstGeom prst="rect">
            <a:avLst/>
          </a:prstGeom>
        </p:spPr>
      </p:pic>
      <p:pic>
        <p:nvPicPr>
          <p:cNvPr id="21" name="Picture 20"/>
          <p:cNvPicPr>
            <a:picLocks noChangeAspect="1"/>
          </p:cNvPicPr>
          <p:nvPr/>
        </p:nvPicPr>
        <p:blipFill>
          <a:blip r:embed="rId9"/>
          <a:stretch>
            <a:fillRect/>
          </a:stretch>
        </p:blipFill>
        <p:spPr>
          <a:xfrm>
            <a:off x="6666503" y="-7079"/>
            <a:ext cx="3981033" cy="1889924"/>
          </a:xfrm>
          <a:prstGeom prst="rect">
            <a:avLst/>
          </a:prstGeom>
        </p:spPr>
      </p:pic>
    </p:spTree>
    <p:extLst>
      <p:ext uri="{BB962C8B-B14F-4D97-AF65-F5344CB8AC3E}">
        <p14:creationId xmlns:p14="http://schemas.microsoft.com/office/powerpoint/2010/main" val="1412847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anim calcmode="lin" valueType="num">
                                      <p:cBhvr>
                                        <p:cTn id="15" dur="750" fill="hold"/>
                                        <p:tgtEl>
                                          <p:spTgt spid="20"/>
                                        </p:tgtEl>
                                        <p:attrNameLst>
                                          <p:attrName>ppt_x</p:attrName>
                                        </p:attrNameLst>
                                      </p:cBhvr>
                                      <p:tavLst>
                                        <p:tav tm="0">
                                          <p:val>
                                            <p:strVal val="#ppt_x"/>
                                          </p:val>
                                        </p:tav>
                                        <p:tav tm="100000">
                                          <p:val>
                                            <p:strVal val="#ppt_x"/>
                                          </p:val>
                                        </p:tav>
                                      </p:tavLst>
                                    </p:anim>
                                    <p:anim calcmode="lin" valueType="num">
                                      <p:cBhvr>
                                        <p:cTn id="16"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53"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D96D7D77-C6F0-4B2A-8DDA-5D429C1B15DC}"/>
              </a:ext>
            </a:extLst>
          </p:cNvPr>
          <p:cNvPicPr>
            <a:picLocks noChangeAspect="1"/>
          </p:cNvPicPr>
          <p:nvPr/>
        </p:nvPicPr>
        <p:blipFill rotWithShape="1">
          <a:blip r:embed="rId3"/>
          <a:srcRect t="5219" b="14430"/>
          <a:stretch/>
        </p:blipFill>
        <p:spPr>
          <a:xfrm>
            <a:off x="0" y="623455"/>
            <a:ext cx="12192000" cy="6259236"/>
          </a:xfrm>
          <a:prstGeom prst="rect">
            <a:avLst/>
          </a:prstGeom>
        </p:spPr>
      </p:pic>
      <p:pic>
        <p:nvPicPr>
          <p:cNvPr id="3" name="图片 3" descr="15"/>
          <p:cNvPicPr>
            <a:picLocks noChangeAspect="1"/>
          </p:cNvPicPr>
          <p:nvPr>
            <p:custDataLst>
              <p:tags r:id="rId1"/>
            </p:custDataLst>
          </p:nvPr>
        </p:nvPicPr>
        <p:blipFill>
          <a:blip r:embed="rId4"/>
          <a:srcRect b="41407"/>
          <a:stretch>
            <a:fillRect/>
          </a:stretch>
        </p:blipFill>
        <p:spPr>
          <a:xfrm>
            <a:off x="-17780" y="1"/>
            <a:ext cx="12212408" cy="4503102"/>
          </a:xfrm>
          <a:prstGeom prst="rect">
            <a:avLst/>
          </a:prstGeom>
        </p:spPr>
      </p:pic>
      <p:pic>
        <p:nvPicPr>
          <p:cNvPr id="4" name="图片 7" descr="64564565464564b"/>
          <p:cNvPicPr>
            <a:picLocks noChangeAspect="1"/>
          </p:cNvPicPr>
          <p:nvPr/>
        </p:nvPicPr>
        <p:blipFill>
          <a:blip r:embed="rId5"/>
          <a:stretch>
            <a:fillRect/>
          </a:stretch>
        </p:blipFill>
        <p:spPr>
          <a:xfrm>
            <a:off x="87784" y="170437"/>
            <a:ext cx="12019280" cy="6430645"/>
          </a:xfrm>
          <a:prstGeom prst="rect">
            <a:avLst/>
          </a:prstGeom>
        </p:spPr>
      </p:pic>
      <p:pic>
        <p:nvPicPr>
          <p:cNvPr id="5" name="图片 10" descr="C:\Users\Administrator\Desktop\1c52f030663e7e9f63ba9534576420ab.png1c52f030663e7e9f63ba9534576420ab"/>
          <p:cNvPicPr>
            <a:picLocks noChangeAspect="1"/>
          </p:cNvPicPr>
          <p:nvPr/>
        </p:nvPicPr>
        <p:blipFill>
          <a:blip r:embed="rId6"/>
          <a:srcRect/>
          <a:stretch>
            <a:fillRect/>
          </a:stretch>
        </p:blipFill>
        <p:spPr>
          <a:xfrm>
            <a:off x="4518660" y="513184"/>
            <a:ext cx="3379470" cy="3581296"/>
          </a:xfrm>
          <a:prstGeom prst="rect">
            <a:avLst/>
          </a:prstGeom>
        </p:spPr>
      </p:pic>
      <p:pic>
        <p:nvPicPr>
          <p:cNvPr id="6" name="图片 2">
            <a:extLst>
              <a:ext uri="{FF2B5EF4-FFF2-40B4-BE49-F238E27FC236}">
                <a16:creationId xmlns:a16="http://schemas.microsoft.com/office/drawing/2014/main" id="{F7C54D63-6FC4-41C2-B624-C845C5865455}"/>
              </a:ext>
            </a:extLst>
          </p:cNvPr>
          <p:cNvPicPr>
            <a:picLocks noChangeAspect="1"/>
          </p:cNvPicPr>
          <p:nvPr/>
        </p:nvPicPr>
        <p:blipFill>
          <a:blip r:embed="rId7"/>
          <a:stretch>
            <a:fillRect/>
          </a:stretch>
        </p:blipFill>
        <p:spPr>
          <a:xfrm>
            <a:off x="-422928" y="-515517"/>
            <a:ext cx="3379471" cy="2254708"/>
          </a:xfrm>
          <a:prstGeom prst="rect">
            <a:avLst/>
          </a:prstGeom>
        </p:spPr>
      </p:pic>
      <p:pic>
        <p:nvPicPr>
          <p:cNvPr id="7" name="图片 21">
            <a:extLst>
              <a:ext uri="{FF2B5EF4-FFF2-40B4-BE49-F238E27FC236}">
                <a16:creationId xmlns:a16="http://schemas.microsoft.com/office/drawing/2014/main" id="{F445ED9E-66F9-4271-A1D1-5A77ED7EAC7D}"/>
              </a:ext>
            </a:extLst>
          </p:cNvPr>
          <p:cNvPicPr>
            <a:picLocks noChangeAspect="1"/>
          </p:cNvPicPr>
          <p:nvPr/>
        </p:nvPicPr>
        <p:blipFill>
          <a:blip r:embed="rId8"/>
          <a:stretch>
            <a:fillRect/>
          </a:stretch>
        </p:blipFill>
        <p:spPr>
          <a:xfrm>
            <a:off x="9167898" y="170437"/>
            <a:ext cx="2438611" cy="2438611"/>
          </a:xfrm>
          <a:prstGeom prst="rect">
            <a:avLst/>
          </a:prstGeom>
        </p:spPr>
      </p:pic>
      <p:pic>
        <p:nvPicPr>
          <p:cNvPr id="8" name="图片 9" descr="C:\Users\Administrator\Desktop\f17e1eddeb14ffe18f01e35287429a08.pngf17e1eddeb14ffe18f01e35287429a08"/>
          <p:cNvPicPr>
            <a:picLocks noChangeAspect="1"/>
          </p:cNvPicPr>
          <p:nvPr/>
        </p:nvPicPr>
        <p:blipFill>
          <a:blip r:embed="rId9"/>
          <a:srcRect/>
          <a:stretch>
            <a:fillRect/>
          </a:stretch>
        </p:blipFill>
        <p:spPr>
          <a:xfrm>
            <a:off x="9719207" y="-71918"/>
            <a:ext cx="2002155" cy="2002155"/>
          </a:xfrm>
          <a:prstGeom prst="rect">
            <a:avLst/>
          </a:prstGeom>
        </p:spPr>
      </p:pic>
      <p:pic>
        <p:nvPicPr>
          <p:cNvPr id="9" name="图片 13">
            <a:extLst>
              <a:ext uri="{FF2B5EF4-FFF2-40B4-BE49-F238E27FC236}">
                <a16:creationId xmlns:a16="http://schemas.microsoft.com/office/drawing/2014/main" id="{D4034111-F2E8-4A5A-89C1-735EE58D3D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58772">
            <a:off x="10800004" y="3260286"/>
            <a:ext cx="2081056" cy="2081056"/>
          </a:xfrm>
          <a:prstGeom prst="rect">
            <a:avLst/>
          </a:prstGeom>
        </p:spPr>
      </p:pic>
      <p:pic>
        <p:nvPicPr>
          <p:cNvPr id="10" name="Picture 9">
            <a:extLst>
              <a:ext uri="{FF2B5EF4-FFF2-40B4-BE49-F238E27FC236}">
                <a16:creationId xmlns:a16="http://schemas.microsoft.com/office/drawing/2014/main" id="{852626E4-62E4-C2F9-2F5A-BE63A0E88DF9}"/>
              </a:ext>
            </a:extLst>
          </p:cNvPr>
          <p:cNvPicPr>
            <a:picLocks noChangeAspect="1"/>
          </p:cNvPicPr>
          <p:nvPr/>
        </p:nvPicPr>
        <p:blipFill>
          <a:blip r:embed="rId11"/>
          <a:stretch>
            <a:fillRect/>
          </a:stretch>
        </p:blipFill>
        <p:spPr>
          <a:xfrm>
            <a:off x="5437691" y="440138"/>
            <a:ext cx="2517866" cy="1670449"/>
          </a:xfrm>
          <a:prstGeom prst="rect">
            <a:avLst/>
          </a:prstGeom>
        </p:spPr>
      </p:pic>
      <p:pic>
        <p:nvPicPr>
          <p:cNvPr id="11" name="Picture 10">
            <a:extLst>
              <a:ext uri="{FF2B5EF4-FFF2-40B4-BE49-F238E27FC236}">
                <a16:creationId xmlns:a16="http://schemas.microsoft.com/office/drawing/2014/main" id="{6299EE79-B207-B02A-683E-4F7A6969512A}"/>
              </a:ext>
            </a:extLst>
          </p:cNvPr>
          <p:cNvPicPr>
            <a:picLocks noChangeAspect="1"/>
          </p:cNvPicPr>
          <p:nvPr/>
        </p:nvPicPr>
        <p:blipFill>
          <a:blip r:embed="rId12"/>
          <a:stretch>
            <a:fillRect/>
          </a:stretch>
        </p:blipFill>
        <p:spPr>
          <a:xfrm>
            <a:off x="1334960" y="1773968"/>
            <a:ext cx="8446072" cy="4062676"/>
          </a:xfrm>
          <a:prstGeom prst="rect">
            <a:avLst/>
          </a:prstGeom>
        </p:spPr>
      </p:pic>
    </p:spTree>
    <p:extLst>
      <p:ext uri="{BB962C8B-B14F-4D97-AF65-F5344CB8AC3E}">
        <p14:creationId xmlns:p14="http://schemas.microsoft.com/office/powerpoint/2010/main" val="4010611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750" fill="hold"/>
                                        <p:tgtEl>
                                          <p:spTgt spid="7"/>
                                        </p:tgtEl>
                                        <p:attrNameLst>
                                          <p:attrName>ppt_x</p:attrName>
                                        </p:attrNameLst>
                                      </p:cBhvr>
                                      <p:tavLst>
                                        <p:tav tm="0">
                                          <p:val>
                                            <p:strVal val="1+#ppt_w/2"/>
                                          </p:val>
                                        </p:tav>
                                        <p:tav tm="100000">
                                          <p:val>
                                            <p:strVal val="#ppt_x"/>
                                          </p:val>
                                        </p:tav>
                                      </p:tavLst>
                                    </p:anim>
                                    <p:anim calcmode="lin" valueType="num">
                                      <p:cBhvr additive="base">
                                        <p:cTn id="12" dur="1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59" presetClass="path" presetSubtype="0" accel="50000" decel="50000" fill="hold" nodeType="withEffect">
                                  <p:stCondLst>
                                    <p:cond delay="0"/>
                                  </p:stCondLst>
                                  <p:childTnLst>
                                    <p:animMotion origin="layout" path="M -3.75E-6 0.04236 C -3.75E-6 0.00741 -0.04987 -0.01967 -0.11015 -0.01967 C -0.17213 -0.01967 -0.22174 0.00741 -0.22174 0.04236 C -0.22174 0.07732 -0.27161 0.1044 -0.33359 0.1044 C -0.39388 0.1044 -0.44349 0.07732 -0.44349 0.04236 " pathEditMode="relative" rAng="0" ptsTypes="AAAAA">
                                      <p:cBhvr>
                                        <p:cTn id="20" dur="2000" fill="hold"/>
                                        <p:tgtEl>
                                          <p:spTgt spid="9"/>
                                        </p:tgtEl>
                                        <p:attrNameLst>
                                          <p:attrName>ppt_x</p:attrName>
                                          <p:attrName>ppt_y</p:attrName>
                                        </p:attrNameLst>
                                      </p:cBhvr>
                                      <p:rCtr x="-22174" y="0"/>
                                    </p:animMotion>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303" b="15968"/>
          <a:stretch/>
        </p:blipFill>
        <p:spPr>
          <a:xfrm>
            <a:off x="7857642" y="4461389"/>
            <a:ext cx="2765390" cy="2354505"/>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4481" t="16723" r="55275" b="41243"/>
          <a:stretch/>
        </p:blipFill>
        <p:spPr>
          <a:xfrm>
            <a:off x="954436" y="2743553"/>
            <a:ext cx="1349686" cy="141034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61695" r="54371"/>
          <a:stretch/>
        </p:blipFill>
        <p:spPr>
          <a:xfrm>
            <a:off x="2775590" y="4878798"/>
            <a:ext cx="2306461" cy="1937096"/>
          </a:xfrm>
          <a:prstGeom prst="rect">
            <a:avLst/>
          </a:prstGeom>
        </p:spPr>
      </p:pic>
      <p:pic>
        <p:nvPicPr>
          <p:cNvPr id="2" name="Picture 1"/>
          <p:cNvPicPr>
            <a:picLocks noChangeAspect="1"/>
          </p:cNvPicPr>
          <p:nvPr/>
        </p:nvPicPr>
        <p:blipFill>
          <a:blip r:embed="rId7"/>
          <a:stretch>
            <a:fillRect/>
          </a:stretch>
        </p:blipFill>
        <p:spPr>
          <a:xfrm>
            <a:off x="546839" y="1966576"/>
            <a:ext cx="10575863" cy="2452707"/>
          </a:xfrm>
          <a:prstGeom prst="rect">
            <a:avLst/>
          </a:prstGeom>
        </p:spPr>
      </p:pic>
    </p:spTree>
    <p:extLst>
      <p:ext uri="{BB962C8B-B14F-4D97-AF65-F5344CB8AC3E}">
        <p14:creationId xmlns:p14="http://schemas.microsoft.com/office/powerpoint/2010/main" val="905093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grpSp>
        <p:nvGrpSpPr>
          <p:cNvPr id="9" name="Group 8">
            <a:extLst>
              <a:ext uri="{FF2B5EF4-FFF2-40B4-BE49-F238E27FC236}">
                <a16:creationId xmlns:a16="http://schemas.microsoft.com/office/drawing/2014/main" id="{95CD6282-F355-45E3-9EF0-84ACA9619DFE}"/>
              </a:ext>
            </a:extLst>
          </p:cNvPr>
          <p:cNvGrpSpPr/>
          <p:nvPr/>
        </p:nvGrpSpPr>
        <p:grpSpPr>
          <a:xfrm>
            <a:off x="1143000" y="110759"/>
            <a:ext cx="9571615" cy="5562547"/>
            <a:chOff x="1741032" y="853644"/>
            <a:chExt cx="8659905" cy="1669654"/>
          </a:xfrm>
        </p:grpSpPr>
        <p:pic>
          <p:nvPicPr>
            <p:cNvPr id="10"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11"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124819" y="1164248"/>
              <a:ext cx="8131663" cy="942299"/>
            </a:xfrm>
            <a:prstGeom prst="rect">
              <a:avLst/>
            </a:prstGeom>
            <a:noFill/>
            <a:ln w="9525">
              <a:noFill/>
              <a:miter lim="800000"/>
              <a:headEnd/>
              <a:tailEnd/>
            </a:ln>
            <a:effectLst/>
          </p:spPr>
          <p:txBody>
            <a:bodyPr wrap="square">
              <a:spAutoFit/>
            </a:bodyPr>
            <a:lstStyle/>
            <a:p>
              <a:pPr algn="ctr">
                <a:lnSpc>
                  <a:spcPct val="150000"/>
                </a:lnSpc>
              </a:pPr>
              <a:r>
                <a:rPr lang="en-US" sz="4400" b="1" dirty="0" err="1">
                  <a:solidFill>
                    <a:srgbClr val="0090E8"/>
                  </a:solidFill>
                  <a:latin typeface="Cambria" panose="02040503050406030204" pitchFamily="18" charset="0"/>
                  <a:ea typeface="Cambria" panose="02040503050406030204" pitchFamily="18" charset="0"/>
                </a:rPr>
                <a:t>Hãy</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thực</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hiện</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các</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phép</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tính</a:t>
              </a:r>
              <a:r>
                <a:rPr lang="en-US" sz="4400" b="1" dirty="0">
                  <a:solidFill>
                    <a:srgbClr val="0090E8"/>
                  </a:solidFill>
                  <a:latin typeface="Cambria" panose="02040503050406030204" pitchFamily="18" charset="0"/>
                  <a:ea typeface="Cambria" panose="02040503050406030204" pitchFamily="18" charset="0"/>
                </a:rPr>
                <a:t> </a:t>
              </a:r>
              <a:r>
                <a:rPr lang="en-US" sz="4400" b="1" dirty="0" err="1">
                  <a:solidFill>
                    <a:srgbClr val="0090E8"/>
                  </a:solidFill>
                  <a:latin typeface="Cambria" panose="02040503050406030204" pitchFamily="18" charset="0"/>
                  <a:ea typeface="Cambria" panose="02040503050406030204" pitchFamily="18" charset="0"/>
                </a:rPr>
                <a:t>sau</a:t>
              </a:r>
              <a:r>
                <a:rPr lang="en-US" sz="4400" b="1" dirty="0">
                  <a:solidFill>
                    <a:srgbClr val="0090E8"/>
                  </a:solidFill>
                  <a:latin typeface="Cambria" panose="02040503050406030204" pitchFamily="18" charset="0"/>
                  <a:ea typeface="Cambria" panose="02040503050406030204" pitchFamily="18" charset="0"/>
                </a:rPr>
                <a:t>:</a:t>
              </a:r>
            </a:p>
            <a:p>
              <a:pPr>
                <a:lnSpc>
                  <a:spcPct val="150000"/>
                </a:lnSpc>
              </a:pPr>
              <a:r>
                <a:rPr lang="en-US" sz="4400" b="1" dirty="0">
                  <a:solidFill>
                    <a:srgbClr val="002060"/>
                  </a:solidFill>
                  <a:latin typeface="Cambria" panose="02040503050406030204" pitchFamily="18" charset="0"/>
                  <a:ea typeface="Cambria" panose="02040503050406030204" pitchFamily="18" charset="0"/>
                </a:rPr>
                <a:t>      a. 2 365 901 + 3 112 462</a:t>
              </a:r>
            </a:p>
            <a:p>
              <a:pPr>
                <a:lnSpc>
                  <a:spcPct val="150000"/>
                </a:lnSpc>
              </a:pPr>
              <a:r>
                <a:rPr lang="en-US" sz="4400" b="1" dirty="0">
                  <a:solidFill>
                    <a:srgbClr val="002060"/>
                  </a:solidFill>
                  <a:latin typeface="Cambria" panose="02040503050406030204" pitchFamily="18" charset="0"/>
                  <a:ea typeface="Cambria" panose="02040503050406030204" pitchFamily="18" charset="0"/>
                </a:rPr>
                <a:t>      b. 36 549 718 – 5 290 521</a:t>
              </a:r>
            </a:p>
          </p:txBody>
        </p:sp>
      </p:grpSp>
    </p:spTree>
    <p:extLst>
      <p:ext uri="{BB962C8B-B14F-4D97-AF65-F5344CB8AC3E}">
        <p14:creationId xmlns:p14="http://schemas.microsoft.com/office/powerpoint/2010/main" val="352316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grpSp>
        <p:nvGrpSpPr>
          <p:cNvPr id="24" name="Group 23"/>
          <p:cNvGrpSpPr/>
          <p:nvPr/>
        </p:nvGrpSpPr>
        <p:grpSpPr>
          <a:xfrm>
            <a:off x="1143000" y="110759"/>
            <a:ext cx="9571615" cy="5562547"/>
            <a:chOff x="1143000" y="110759"/>
            <a:chExt cx="9571615" cy="5562547"/>
          </a:xfrm>
        </p:grpSpPr>
        <p:grpSp>
          <p:nvGrpSpPr>
            <p:cNvPr id="9" name="Group 8">
              <a:extLst>
                <a:ext uri="{FF2B5EF4-FFF2-40B4-BE49-F238E27FC236}">
                  <a16:creationId xmlns:a16="http://schemas.microsoft.com/office/drawing/2014/main" id="{95CD6282-F355-45E3-9EF0-84ACA9619DFE}"/>
                </a:ext>
              </a:extLst>
            </p:cNvPr>
            <p:cNvGrpSpPr/>
            <p:nvPr/>
          </p:nvGrpSpPr>
          <p:grpSpPr>
            <a:xfrm>
              <a:off x="1143000" y="110759"/>
              <a:ext cx="9571615" cy="5562547"/>
              <a:chOff x="1741032" y="853644"/>
              <a:chExt cx="8659905" cy="1669654"/>
            </a:xfrm>
          </p:grpSpPr>
          <p:pic>
            <p:nvPicPr>
              <p:cNvPr id="10"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11"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124819" y="1164248"/>
                <a:ext cx="8131663" cy="294873"/>
              </a:xfrm>
              <a:prstGeom prst="rect">
                <a:avLst/>
              </a:prstGeom>
              <a:noFill/>
              <a:ln w="9525">
                <a:noFill/>
                <a:miter lim="800000"/>
                <a:headEnd/>
                <a:tailEnd/>
              </a:ln>
              <a:effectLst/>
            </p:spPr>
            <p:txBody>
              <a:bodyPr wrap="square">
                <a:spAutoFit/>
              </a:bodyPr>
              <a:lstStyle/>
              <a:p>
                <a:pPr algn="ctr">
                  <a:lnSpc>
                    <a:spcPct val="150000"/>
                  </a:lnSpc>
                </a:pPr>
                <a:endParaRPr lang="en-US" sz="4400" b="1">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152336" y="1553917"/>
              <a:ext cx="3525545" cy="2797911"/>
              <a:chOff x="2308323" y="898179"/>
              <a:chExt cx="3525545" cy="2797911"/>
            </a:xfrm>
          </p:grpSpPr>
          <p:sp>
            <p:nvSpPr>
              <p:cNvPr id="13" name="TextBox 12"/>
              <p:cNvSpPr txBox="1"/>
              <p:nvPr/>
            </p:nvSpPr>
            <p:spPr>
              <a:xfrm>
                <a:off x="2308323" y="1532866"/>
                <a:ext cx="420914"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9A4C65F4-8FD5-6CF0-4505-889C703C2060}"/>
                  </a:ext>
                </a:extLst>
              </p:cNvPr>
              <p:cNvSpPr txBox="1"/>
              <p:nvPr/>
            </p:nvSpPr>
            <p:spPr>
              <a:xfrm>
                <a:off x="2684706" y="1746084"/>
                <a:ext cx="3043283" cy="1107996"/>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3 112 462</a:t>
                </a:r>
              </a:p>
            </p:txBody>
          </p:sp>
          <p:cxnSp>
            <p:nvCxnSpPr>
              <p:cNvPr id="15" name="Straight Connector 14"/>
              <p:cNvCxnSpPr/>
              <p:nvPr/>
            </p:nvCxnSpPr>
            <p:spPr>
              <a:xfrm>
                <a:off x="2729237" y="2759262"/>
                <a:ext cx="253944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4C65F4-8FD5-6CF0-4505-889C703C2060}"/>
                  </a:ext>
                </a:extLst>
              </p:cNvPr>
              <p:cNvSpPr txBox="1"/>
              <p:nvPr/>
            </p:nvSpPr>
            <p:spPr>
              <a:xfrm>
                <a:off x="2684706" y="2588095"/>
                <a:ext cx="3149162" cy="1107995"/>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5 478 363</a:t>
                </a:r>
              </a:p>
            </p:txBody>
          </p:sp>
          <p:sp>
            <p:nvSpPr>
              <p:cNvPr id="17" name="TextBox 16">
                <a:extLst>
                  <a:ext uri="{FF2B5EF4-FFF2-40B4-BE49-F238E27FC236}">
                    <a16:creationId xmlns:a16="http://schemas.microsoft.com/office/drawing/2014/main" id="{9A4C65F4-8FD5-6CF0-4505-889C703C2060}"/>
                  </a:ext>
                </a:extLst>
              </p:cNvPr>
              <p:cNvSpPr txBox="1"/>
              <p:nvPr/>
            </p:nvSpPr>
            <p:spPr>
              <a:xfrm>
                <a:off x="2677886" y="898179"/>
                <a:ext cx="3149162" cy="1107995"/>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2 365 901</a:t>
                </a:r>
              </a:p>
            </p:txBody>
          </p:sp>
        </p:grpSp>
        <p:grpSp>
          <p:nvGrpSpPr>
            <p:cNvPr id="18" name="Group 17"/>
            <p:cNvGrpSpPr/>
            <p:nvPr/>
          </p:nvGrpSpPr>
          <p:grpSpPr>
            <a:xfrm>
              <a:off x="6526009" y="1455124"/>
              <a:ext cx="3533674" cy="2899517"/>
              <a:chOff x="2148669" y="898179"/>
              <a:chExt cx="3533674" cy="2899517"/>
            </a:xfrm>
          </p:grpSpPr>
          <p:sp>
            <p:nvSpPr>
              <p:cNvPr id="19" name="TextBox 18"/>
              <p:cNvSpPr txBox="1"/>
              <p:nvPr/>
            </p:nvSpPr>
            <p:spPr>
              <a:xfrm>
                <a:off x="2148669" y="1532866"/>
                <a:ext cx="420914"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a:t>
                </a:r>
              </a:p>
            </p:txBody>
          </p:sp>
          <p:sp>
            <p:nvSpPr>
              <p:cNvPr id="20" name="TextBox 19">
                <a:extLst>
                  <a:ext uri="{FF2B5EF4-FFF2-40B4-BE49-F238E27FC236}">
                    <a16:creationId xmlns:a16="http://schemas.microsoft.com/office/drawing/2014/main" id="{9A4C65F4-8FD5-6CF0-4505-889C703C2060}"/>
                  </a:ext>
                </a:extLst>
              </p:cNvPr>
              <p:cNvSpPr txBox="1"/>
              <p:nvPr/>
            </p:nvSpPr>
            <p:spPr>
              <a:xfrm>
                <a:off x="2684706" y="1764379"/>
                <a:ext cx="2997637" cy="1107996"/>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5 290 521</a:t>
                </a:r>
              </a:p>
            </p:txBody>
          </p:sp>
          <p:cxnSp>
            <p:nvCxnSpPr>
              <p:cNvPr id="21" name="Straight Connector 20"/>
              <p:cNvCxnSpPr/>
              <p:nvPr/>
            </p:nvCxnSpPr>
            <p:spPr>
              <a:xfrm>
                <a:off x="2540554" y="2759262"/>
                <a:ext cx="283464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A4C65F4-8FD5-6CF0-4505-889C703C2060}"/>
                  </a:ext>
                </a:extLst>
              </p:cNvPr>
              <p:cNvSpPr txBox="1"/>
              <p:nvPr/>
            </p:nvSpPr>
            <p:spPr>
              <a:xfrm>
                <a:off x="2365398" y="2689701"/>
                <a:ext cx="3149162" cy="1107995"/>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21 259 197</a:t>
                </a:r>
              </a:p>
            </p:txBody>
          </p:sp>
          <p:sp>
            <p:nvSpPr>
              <p:cNvPr id="23" name="TextBox 22">
                <a:extLst>
                  <a:ext uri="{FF2B5EF4-FFF2-40B4-BE49-F238E27FC236}">
                    <a16:creationId xmlns:a16="http://schemas.microsoft.com/office/drawing/2014/main" id="{9A4C65F4-8FD5-6CF0-4505-889C703C2060}"/>
                  </a:ext>
                </a:extLst>
              </p:cNvPr>
              <p:cNvSpPr txBox="1"/>
              <p:nvPr/>
            </p:nvSpPr>
            <p:spPr>
              <a:xfrm>
                <a:off x="2387604" y="898179"/>
                <a:ext cx="3149162" cy="1107996"/>
              </a:xfrm>
              <a:prstGeom prst="rect">
                <a:avLst/>
              </a:prstGeom>
              <a:noFill/>
            </p:spPr>
            <p:txBody>
              <a:bodyPr wrap="square" rtlCol="0">
                <a:spAutoFit/>
              </a:bodyPr>
              <a:lstStyle/>
              <a:p>
                <a:pPr>
                  <a:lnSpc>
                    <a:spcPct val="150000"/>
                  </a:lnSpc>
                </a:pPr>
                <a:r>
                  <a:rPr lang="en-US" sz="4400" b="1">
                    <a:solidFill>
                      <a:srgbClr val="002060"/>
                    </a:solidFill>
                    <a:latin typeface="Cambria" panose="02040503050406030204" pitchFamily="18" charset="0"/>
                    <a:ea typeface="Cambria" panose="02040503050406030204" pitchFamily="18" charset="0"/>
                  </a:rPr>
                  <a:t>36 549 718</a:t>
                </a:r>
              </a:p>
            </p:txBody>
          </p:sp>
        </p:grpSp>
      </p:grpSp>
    </p:spTree>
    <p:extLst>
      <p:ext uri="{BB962C8B-B14F-4D97-AF65-F5344CB8AC3E}">
        <p14:creationId xmlns:p14="http://schemas.microsoft.com/office/powerpoint/2010/main" val="2264367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303" b="15968"/>
          <a:stretch/>
        </p:blipFill>
        <p:spPr>
          <a:xfrm>
            <a:off x="7857642" y="4461389"/>
            <a:ext cx="2765390" cy="2354505"/>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4481" t="16723" r="55275" b="41243"/>
          <a:stretch/>
        </p:blipFill>
        <p:spPr>
          <a:xfrm>
            <a:off x="954436" y="2743553"/>
            <a:ext cx="1349686" cy="141034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61695" r="54371"/>
          <a:stretch/>
        </p:blipFill>
        <p:spPr>
          <a:xfrm>
            <a:off x="2775590" y="4878798"/>
            <a:ext cx="2306461" cy="1937096"/>
          </a:xfrm>
          <a:prstGeom prst="rect">
            <a:avLst/>
          </a:prstGeom>
        </p:spPr>
      </p:pic>
      <p:pic>
        <p:nvPicPr>
          <p:cNvPr id="3" name="Picture 2"/>
          <p:cNvPicPr>
            <a:picLocks noChangeAspect="1"/>
          </p:cNvPicPr>
          <p:nvPr/>
        </p:nvPicPr>
        <p:blipFill>
          <a:blip r:embed="rId7"/>
          <a:stretch>
            <a:fillRect/>
          </a:stretch>
        </p:blipFill>
        <p:spPr>
          <a:xfrm>
            <a:off x="505427" y="1921138"/>
            <a:ext cx="10645605" cy="2540251"/>
          </a:xfrm>
          <a:prstGeom prst="rect">
            <a:avLst/>
          </a:prstGeom>
        </p:spPr>
      </p:pic>
    </p:spTree>
    <p:extLst>
      <p:ext uri="{BB962C8B-B14F-4D97-AF65-F5344CB8AC3E}">
        <p14:creationId xmlns:p14="http://schemas.microsoft.com/office/powerpoint/2010/main" val="205803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4"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3"/>
            <a:srcRect b="34121"/>
            <a:stretch/>
          </p:blipFill>
          <p:spPr>
            <a:xfrm>
              <a:off x="-396" y="3749118"/>
              <a:ext cx="9144793" cy="1409454"/>
            </a:xfrm>
            <a:prstGeom prst="rect">
              <a:avLst/>
            </a:prstGeom>
          </p:spPr>
        </p:pic>
        <p:pic>
          <p:nvPicPr>
            <p:cNvPr id="5" name="图片 55">
              <a:extLst>
                <a:ext uri="{FF2B5EF4-FFF2-40B4-BE49-F238E27FC236}">
                  <a16:creationId xmlns:a16="http://schemas.microsoft.com/office/drawing/2014/main" id="{8C4A461E-3981-4F12-AB7D-D3DEA8359215}"/>
                </a:ext>
              </a:extLst>
            </p:cNvPr>
            <p:cNvPicPr>
              <a:picLocks noChangeAspect="1"/>
            </p:cNvPicPr>
            <p:nvPr/>
          </p:nvPicPr>
          <p:blipFill>
            <a:blip r:embed="rId4"/>
            <a:stretch>
              <a:fillRect/>
            </a:stretch>
          </p:blipFill>
          <p:spPr>
            <a:xfrm>
              <a:off x="-397" y="3270540"/>
              <a:ext cx="9144793" cy="957155"/>
            </a:xfrm>
            <a:prstGeom prst="rect">
              <a:avLst/>
            </a:prstGeom>
          </p:spPr>
        </p:pic>
      </p:grpSp>
      <p:pic>
        <p:nvPicPr>
          <p:cNvPr id="6"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5B20300-41AA-4DDE-9814-1DD6C57D9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4946">
            <a:off x="8728283" y="876186"/>
            <a:ext cx="2806374" cy="2806374"/>
          </a:xfrm>
          <a:prstGeom prst="rect">
            <a:avLst/>
          </a:prstGeom>
        </p:spPr>
      </p:pic>
      <p:pic>
        <p:nvPicPr>
          <p:cNvPr id="25" name="图片 7">
            <a:extLst>
              <a:ext uri="{FF2B5EF4-FFF2-40B4-BE49-F238E27FC236}">
                <a16:creationId xmlns:a16="http://schemas.microsoft.com/office/drawing/2014/main" id="{0C9B0052-F405-45AD-9430-C502D81210E8}"/>
              </a:ext>
            </a:extLst>
          </p:cNvPr>
          <p:cNvPicPr>
            <a:picLocks noChangeAspect="1"/>
          </p:cNvPicPr>
          <p:nvPr/>
        </p:nvPicPr>
        <p:blipFill rotWithShape="1">
          <a:blip r:embed="rId8">
            <a:extLst>
              <a:ext uri="{28A0092B-C50C-407E-A947-70E740481C1C}">
                <a14:useLocalDpi xmlns:a14="http://schemas.microsoft.com/office/drawing/2010/main" val="0"/>
              </a:ext>
            </a:extLst>
          </a:blip>
          <a:srcRect t="22105" b="18421"/>
          <a:stretch/>
        </p:blipFill>
        <p:spPr>
          <a:xfrm>
            <a:off x="-182880" y="846185"/>
            <a:ext cx="12374880" cy="6342406"/>
          </a:xfrm>
          <a:prstGeom prst="rect">
            <a:avLst/>
          </a:prstGeom>
        </p:spPr>
      </p:pic>
      <p:sp>
        <p:nvSpPr>
          <p:cNvPr id="26" name="Text Box 7"/>
          <p:cNvSpPr txBox="1">
            <a:spLocks noChangeArrowheads="1"/>
          </p:cNvSpPr>
          <p:nvPr/>
        </p:nvSpPr>
        <p:spPr bwMode="auto">
          <a:xfrm>
            <a:off x="679009" y="215553"/>
            <a:ext cx="11055079" cy="707886"/>
          </a:xfrm>
          <a:prstGeom prst="rect">
            <a:avLst/>
          </a:prstGeom>
          <a:solidFill>
            <a:schemeClr val="bg1"/>
          </a:solidFill>
          <a:ln w="9525">
            <a:noFill/>
            <a:miter lim="800000"/>
            <a:headEnd/>
            <a:tailEnd/>
          </a:ln>
          <a:effectLst>
            <a:outerShdw blurRad="50800" dist="50800" dir="5400000" algn="ctr" rotWithShape="0">
              <a:srgbClr val="000000"/>
            </a:outerShdw>
          </a:effectLst>
          <a:scene3d>
            <a:camera prst="orthographicFront"/>
            <a:lightRig rig="threePt" dir="t"/>
          </a:scene3d>
          <a:sp3d>
            <a:bevelT/>
          </a:sp3d>
        </p:spPr>
        <p:txBody>
          <a:bodyPr wrap="square">
            <a:spAutoFit/>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err="1">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baseline="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1: Tính</a:t>
            </a:r>
            <a:r>
              <a:rPr kumimoji="0" lang="en-US" sz="4000" b="1" i="0" u="none" strike="noStrike" kern="1200" cap="none" spc="0" normalizeH="0" noProof="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rPr>
              <a:t> nhẩm</a:t>
            </a:r>
            <a:endParaRPr kumimoji="0" lang="en-US" sz="4000" b="1" i="0" u="none" strike="noStrike" kern="1200" cap="none" spc="0" normalizeH="0" baseline="0" noProof="0" dirty="0">
              <a:ln w="12700" cmpd="sng">
                <a:noFill/>
                <a:prstDash val="solid"/>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A4C65F4-8FD5-6CF0-4505-889C703C2060}"/>
              </a:ext>
            </a:extLst>
          </p:cNvPr>
          <p:cNvSpPr txBox="1"/>
          <p:nvPr/>
        </p:nvSpPr>
        <p:spPr>
          <a:xfrm>
            <a:off x="1240736" y="2012074"/>
            <a:ext cx="8600449" cy="1938992"/>
          </a:xfrm>
          <a:prstGeom prst="rect">
            <a:avLst/>
          </a:prstGeom>
          <a:noFill/>
        </p:spPr>
        <p:txBody>
          <a:bodyPr wrap="square" rtlCol="0">
            <a:spAutoFit/>
          </a:bodyPr>
          <a:lstStyle/>
          <a:p>
            <a:pPr>
              <a:lnSpc>
                <a:spcPct val="150000"/>
              </a:lnSpc>
            </a:pPr>
            <a:r>
              <a:rPr lang="pt-BR" sz="4000" b="1" dirty="0">
                <a:solidFill>
                  <a:srgbClr val="002060"/>
                </a:solidFill>
                <a:latin typeface="Cambria" panose="02040503050406030204" pitchFamily="18" charset="0"/>
                <a:ea typeface="Cambria" panose="02040503050406030204" pitchFamily="18" charset="0"/>
              </a:rPr>
              <a:t>a) 1 000 000 + 600 000 – 200 000  </a:t>
            </a:r>
          </a:p>
          <a:p>
            <a:pPr>
              <a:lnSpc>
                <a:spcPct val="150000"/>
              </a:lnSpc>
            </a:pPr>
            <a:r>
              <a:rPr lang="pt-BR" sz="4000" b="1" dirty="0">
                <a:solidFill>
                  <a:srgbClr val="002060"/>
                </a:solidFill>
                <a:latin typeface="Cambria" panose="02040503050406030204" pitchFamily="18" charset="0"/>
                <a:ea typeface="Cambria" panose="02040503050406030204" pitchFamily="18" charset="0"/>
              </a:rPr>
              <a:t>     200 000 + 400 000 – 30 000 </a:t>
            </a:r>
          </a:p>
        </p:txBody>
      </p:sp>
      <p:sp>
        <p:nvSpPr>
          <p:cNvPr id="28" name="TextBox 27">
            <a:extLst>
              <a:ext uri="{FF2B5EF4-FFF2-40B4-BE49-F238E27FC236}">
                <a16:creationId xmlns:a16="http://schemas.microsoft.com/office/drawing/2014/main" id="{9A4C65F4-8FD5-6CF0-4505-889C703C2060}"/>
              </a:ext>
            </a:extLst>
          </p:cNvPr>
          <p:cNvSpPr txBox="1"/>
          <p:nvPr/>
        </p:nvSpPr>
        <p:spPr>
          <a:xfrm>
            <a:off x="1240736" y="4079670"/>
            <a:ext cx="8890734" cy="1938992"/>
          </a:xfrm>
          <a:prstGeom prst="rect">
            <a:avLst/>
          </a:prstGeom>
          <a:noFill/>
        </p:spPr>
        <p:txBody>
          <a:bodyPr wrap="square" rtlCol="0">
            <a:spAutoFit/>
          </a:bodyPr>
          <a:lstStyle/>
          <a:p>
            <a:pPr>
              <a:lnSpc>
                <a:spcPct val="150000"/>
              </a:lnSpc>
            </a:pPr>
            <a:r>
              <a:rPr lang="pl-PL" sz="4000" b="1">
                <a:solidFill>
                  <a:srgbClr val="002060"/>
                </a:solidFill>
                <a:latin typeface="Cambria" panose="02040503050406030204" pitchFamily="18" charset="0"/>
                <a:ea typeface="Cambria" panose="02040503050406030204" pitchFamily="18" charset="0"/>
              </a:rPr>
              <a:t>b) 20 000 000 + (4 000 + 400 000)</a:t>
            </a:r>
            <a:r>
              <a:rPr lang="en-US" sz="4000" b="1">
                <a:solidFill>
                  <a:srgbClr val="002060"/>
                </a:solidFill>
                <a:latin typeface="Cambria" panose="02040503050406030204" pitchFamily="18" charset="0"/>
                <a:ea typeface="Cambria" panose="02040503050406030204" pitchFamily="18" charset="0"/>
              </a:rPr>
              <a:t> </a:t>
            </a:r>
            <a:endParaRPr lang="pl-PL" sz="4000" b="1">
              <a:solidFill>
                <a:srgbClr val="002060"/>
              </a:solidFill>
              <a:latin typeface="Cambria" panose="02040503050406030204" pitchFamily="18" charset="0"/>
              <a:ea typeface="Cambria" panose="02040503050406030204" pitchFamily="18" charset="0"/>
            </a:endParaRPr>
          </a:p>
          <a:p>
            <a:pPr>
              <a:lnSpc>
                <a:spcPct val="150000"/>
              </a:lnSpc>
            </a:pPr>
            <a:r>
              <a:rPr lang="en-US" sz="4000" b="1">
                <a:solidFill>
                  <a:srgbClr val="002060"/>
                </a:solidFill>
                <a:latin typeface="Cambria" panose="02040503050406030204" pitchFamily="18" charset="0"/>
                <a:ea typeface="Cambria" panose="02040503050406030204" pitchFamily="18" charset="0"/>
              </a:rPr>
              <a:t>     </a:t>
            </a:r>
            <a:r>
              <a:rPr lang="pl-PL" sz="4000" b="1">
                <a:solidFill>
                  <a:srgbClr val="002060"/>
                </a:solidFill>
                <a:latin typeface="Cambria" panose="02040503050406030204" pitchFamily="18" charset="0"/>
                <a:ea typeface="Cambria" panose="02040503050406030204" pitchFamily="18" charset="0"/>
              </a:rPr>
              <a:t>1 000 000 + (90 000 – 70 000)</a:t>
            </a:r>
            <a:r>
              <a:rPr lang="en-US" sz="4000" b="1">
                <a:solidFill>
                  <a:srgbClr val="002060"/>
                </a:solidFill>
                <a:latin typeface="Cambria" panose="02040503050406030204" pitchFamily="18" charset="0"/>
                <a:ea typeface="Cambria" panose="02040503050406030204" pitchFamily="18" charset="0"/>
              </a:rPr>
              <a:t> </a:t>
            </a:r>
            <a:endParaRPr lang="pl-PL" sz="4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8836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
            <a:extLst>
              <a:ext uri="{FF2B5EF4-FFF2-40B4-BE49-F238E27FC236}">
                <a16:creationId xmlns:a16="http://schemas.microsoft.com/office/drawing/2014/main" id="{D233CFEC-C8AA-474B-B9CC-781B482EA5E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0480" y="5173647"/>
            <a:ext cx="46466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58"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5"/>
            <a:srcRect b="34121"/>
            <a:stretch/>
          </p:blipFill>
          <p:spPr>
            <a:xfrm>
              <a:off x="-396" y="3749118"/>
              <a:ext cx="9144793" cy="1409454"/>
            </a:xfrm>
            <a:prstGeom prst="rect">
              <a:avLst/>
            </a:prstGeom>
          </p:spPr>
        </p:pic>
        <p:pic>
          <p:nvPicPr>
            <p:cNvPr id="59" name="图片 55">
              <a:extLst>
                <a:ext uri="{FF2B5EF4-FFF2-40B4-BE49-F238E27FC236}">
                  <a16:creationId xmlns:a16="http://schemas.microsoft.com/office/drawing/2014/main" id="{8C4A461E-3981-4F12-AB7D-D3DEA8359215}"/>
                </a:ext>
              </a:extLst>
            </p:cNvPr>
            <p:cNvPicPr>
              <a:picLocks noChangeAspect="1"/>
            </p:cNvPicPr>
            <p:nvPr/>
          </p:nvPicPr>
          <p:blipFill>
            <a:blip r:embed="rId6"/>
            <a:stretch>
              <a:fillRect/>
            </a:stretch>
          </p:blipFill>
          <p:spPr>
            <a:xfrm>
              <a:off x="-397" y="3270540"/>
              <a:ext cx="9144793" cy="957155"/>
            </a:xfrm>
            <a:prstGeom prst="rect">
              <a:avLst/>
            </a:prstGeom>
          </p:spPr>
        </p:pic>
      </p:grpSp>
      <p:pic>
        <p:nvPicPr>
          <p:cNvPr id="64"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5CD6282-F355-45E3-9EF0-84ACA9619DFE}"/>
              </a:ext>
            </a:extLst>
          </p:cNvPr>
          <p:cNvGrpSpPr/>
          <p:nvPr/>
        </p:nvGrpSpPr>
        <p:grpSpPr>
          <a:xfrm>
            <a:off x="1814080" y="110759"/>
            <a:ext cx="9816448" cy="2188378"/>
            <a:chOff x="1741032" y="853644"/>
            <a:chExt cx="8659905" cy="1669654"/>
          </a:xfrm>
        </p:grpSpPr>
        <p:pic>
          <p:nvPicPr>
            <p:cNvPr id="28"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29"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005152" y="1023592"/>
              <a:ext cx="8131663" cy="131209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dirty="0" err="1">
                  <a:ln>
                    <a:noFill/>
                  </a:ln>
                  <a:solidFill>
                    <a:srgbClr val="B53026"/>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dirty="0">
                  <a:ln>
                    <a:noFill/>
                  </a:ln>
                  <a:solidFill>
                    <a:srgbClr val="B53026"/>
                  </a:solidFill>
                  <a:effectLst/>
                  <a:uLnTx/>
                  <a:uFillTx/>
                  <a:latin typeface="Times New Roman" panose="02020603050405020304" pitchFamily="18" charset="0"/>
                  <a:cs typeface="Times New Roman" panose="02020603050405020304" pitchFamily="18" charset="0"/>
                </a:rPr>
                <a:t> 1: </a:t>
              </a:r>
              <a:r>
                <a:rPr kumimoji="0" lang="en-US" sz="4400" b="1" i="0" u="none" strike="noStrike" kern="1200" cap="none" spc="0" normalizeH="0" baseline="0" noProof="0" dirty="0" err="1">
                  <a:ln>
                    <a:noFill/>
                  </a:ln>
                  <a:solidFill>
                    <a:srgbClr val="B53026"/>
                  </a:solidFill>
                  <a:effectLst/>
                  <a:uLnTx/>
                  <a:uFillTx/>
                  <a:latin typeface="Times New Roman" panose="02020603050405020304" pitchFamily="18" charset="0"/>
                  <a:cs typeface="Times New Roman" panose="02020603050405020304" pitchFamily="18" charset="0"/>
                </a:rPr>
                <a:t>Tính</a:t>
              </a:r>
              <a:r>
                <a:rPr kumimoji="0" lang="en-US" sz="4400" b="1" i="0" u="none" strike="noStrike" kern="1200" cap="none" spc="0" normalizeH="0" baseline="0" noProof="0" dirty="0">
                  <a:ln>
                    <a:noFill/>
                  </a:ln>
                  <a:solidFill>
                    <a:srgbClr val="B53026"/>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B53026"/>
                  </a:solidFill>
                  <a:effectLst/>
                  <a:uLnTx/>
                  <a:uFillTx/>
                  <a:latin typeface="Times New Roman" panose="02020603050405020304" pitchFamily="18" charset="0"/>
                  <a:cs typeface="Times New Roman" panose="02020603050405020304" pitchFamily="18" charset="0"/>
                </a:rPr>
                <a:t>nhẩm</a:t>
              </a:r>
              <a:r>
                <a:rPr kumimoji="0" lang="en-US" sz="4400" b="1" i="0" u="none" strike="noStrike" kern="1200" cap="none" spc="0" normalizeH="0" baseline="0" noProof="0" dirty="0">
                  <a:ln>
                    <a:noFill/>
                  </a:ln>
                  <a:solidFill>
                    <a:srgbClr val="B53026"/>
                  </a:solidFill>
                  <a:effectLst/>
                  <a:uLnTx/>
                  <a:uFillTx/>
                  <a:latin typeface="Times New Roman" panose="02020603050405020304" pitchFamily="18" charset="0"/>
                  <a:cs typeface="Times New Roman" panose="02020603050405020304" pitchFamily="18" charset="0"/>
                </a:rPr>
                <a:t> </a:t>
              </a:r>
            </a:p>
            <a:p>
              <a:pPr lvl="0" algn="ctr">
                <a:spcBef>
                  <a:spcPts val="600"/>
                </a:spcBef>
                <a:defRPr/>
              </a:pPr>
              <a:r>
                <a:rPr lang="pt-BR" sz="4400" b="1" dirty="0">
                  <a:solidFill>
                    <a:srgbClr val="002060"/>
                  </a:solidFill>
                  <a:latin typeface="Cambria" panose="02040503050406030204" pitchFamily="18" charset="0"/>
                  <a:ea typeface="Cambria" panose="02040503050406030204" pitchFamily="18" charset="0"/>
                </a:rPr>
                <a:t>1 000 000 + 600 000 – 200 000</a:t>
              </a:r>
              <a:endParaRPr kumimoji="0" lang="en-US" sz="4400" b="1" i="0" u="none" strike="noStrike" kern="1200" cap="none" spc="0" normalizeH="0" baseline="0" noProof="0" dirty="0">
                <a:ln>
                  <a:noFill/>
                </a:ln>
                <a:solidFill>
                  <a:srgbClr val="B53026"/>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70E52AD6-5864-4B78-8E66-A03F9814DC7B}"/>
              </a:ext>
            </a:extLst>
          </p:cNvPr>
          <p:cNvGrpSpPr/>
          <p:nvPr/>
        </p:nvGrpSpPr>
        <p:grpSpPr>
          <a:xfrm>
            <a:off x="-80459" y="2736353"/>
            <a:ext cx="6096000" cy="1781650"/>
            <a:chOff x="-3063" y="2626830"/>
            <a:chExt cx="6096000" cy="1781650"/>
          </a:xfrm>
        </p:grpSpPr>
        <p:grpSp>
          <p:nvGrpSpPr>
            <p:cNvPr id="3" name="Group 2">
              <a:extLst>
                <a:ext uri="{FF2B5EF4-FFF2-40B4-BE49-F238E27FC236}">
                  <a16:creationId xmlns:a16="http://schemas.microsoft.com/office/drawing/2014/main" id="{1C16B8E5-F1D4-461A-8C08-F9F50E92D3C8}"/>
                </a:ext>
              </a:extLst>
            </p:cNvPr>
            <p:cNvGrpSpPr/>
            <p:nvPr/>
          </p:nvGrpSpPr>
          <p:grpSpPr>
            <a:xfrm>
              <a:off x="-3063" y="2626830"/>
              <a:ext cx="6096000" cy="1781650"/>
              <a:chOff x="4025047" y="2508620"/>
              <a:chExt cx="6003759" cy="4159764"/>
            </a:xfrm>
          </p:grpSpPr>
          <p:pic>
            <p:nvPicPr>
              <p:cNvPr id="12" name="图片 11">
                <a:extLst>
                  <a:ext uri="{FF2B5EF4-FFF2-40B4-BE49-F238E27FC236}">
                    <a16:creationId xmlns:a16="http://schemas.microsoft.com/office/drawing/2014/main" id="{86B24248-AD6B-4833-B9B7-02298A6914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20" name="文本框 19">
                <a:extLst>
                  <a:ext uri="{FF2B5EF4-FFF2-40B4-BE49-F238E27FC236}">
                    <a16:creationId xmlns:a16="http://schemas.microsoft.com/office/drawing/2014/main" id="{BBBBCDB8-A34E-4D6D-BEB3-11080FE7C68B}"/>
                  </a:ext>
                </a:extLst>
              </p:cNvPr>
              <p:cNvSpPr txBox="1"/>
              <p:nvPr/>
            </p:nvSpPr>
            <p:spPr>
              <a:xfrm>
                <a:off x="5105902" y="3562671"/>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1 200 000</a:t>
                </a:r>
              </a:p>
            </p:txBody>
          </p:sp>
        </p:grpSp>
        <p:pic>
          <p:nvPicPr>
            <p:cNvPr id="26" name="图片 14">
              <a:extLst>
                <a:ext uri="{FF2B5EF4-FFF2-40B4-BE49-F238E27FC236}">
                  <a16:creationId xmlns:a16="http://schemas.microsoft.com/office/drawing/2014/main" id="{D1B5188B-01D6-41FA-9B29-09014F1F7B69}"/>
                </a:ext>
              </a:extLst>
            </p:cNvPr>
            <p:cNvPicPr>
              <a:picLocks/>
            </p:cNvPicPr>
            <p:nvPr/>
          </p:nvPicPr>
          <p:blipFill rotWithShape="1">
            <a:blip r:embed="rId10">
              <a:extLst>
                <a:ext uri="{28A0092B-C50C-407E-A947-70E740481C1C}">
                  <a14:useLocalDpi xmlns:a14="http://schemas.microsoft.com/office/drawing/2010/main" val="0"/>
                </a:ext>
              </a:extLst>
            </a:blip>
            <a:srcRect r="78832" b="79921"/>
            <a:stretch/>
          </p:blipFill>
          <p:spPr>
            <a:xfrm>
              <a:off x="536960" y="3120035"/>
              <a:ext cx="765926" cy="902234"/>
            </a:xfrm>
            <a:prstGeom prst="rect">
              <a:avLst/>
            </a:prstGeom>
          </p:spPr>
        </p:pic>
      </p:grpSp>
      <p:grpSp>
        <p:nvGrpSpPr>
          <p:cNvPr id="31" name="Group 30">
            <a:extLst>
              <a:ext uri="{FF2B5EF4-FFF2-40B4-BE49-F238E27FC236}">
                <a16:creationId xmlns:a16="http://schemas.microsoft.com/office/drawing/2014/main" id="{4D6CED6D-85E0-4F26-9C67-D3B64C3B44E9}"/>
              </a:ext>
            </a:extLst>
          </p:cNvPr>
          <p:cNvGrpSpPr/>
          <p:nvPr/>
        </p:nvGrpSpPr>
        <p:grpSpPr>
          <a:xfrm>
            <a:off x="-144159" y="4616344"/>
            <a:ext cx="6096000" cy="1781650"/>
            <a:chOff x="4025047" y="2508620"/>
            <a:chExt cx="6003759" cy="4159764"/>
          </a:xfrm>
        </p:grpSpPr>
        <p:pic>
          <p:nvPicPr>
            <p:cNvPr id="35" name="图片 11">
              <a:extLst>
                <a:ext uri="{FF2B5EF4-FFF2-40B4-BE49-F238E27FC236}">
                  <a16:creationId xmlns:a16="http://schemas.microsoft.com/office/drawing/2014/main" id="{72FCDE49-5A04-40C2-9686-EE546EAC15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39" name="文本框 19">
              <a:extLst>
                <a:ext uri="{FF2B5EF4-FFF2-40B4-BE49-F238E27FC236}">
                  <a16:creationId xmlns:a16="http://schemas.microsoft.com/office/drawing/2014/main" id="{117E11D4-619A-4325-A572-51321DA08170}"/>
                </a:ext>
              </a:extLst>
            </p:cNvPr>
            <p:cNvSpPr txBox="1"/>
            <p:nvPr/>
          </p:nvSpPr>
          <p:spPr>
            <a:xfrm>
              <a:off x="5124009" y="3636976"/>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1 400 000</a:t>
              </a:r>
            </a:p>
          </p:txBody>
        </p:sp>
      </p:grpSp>
      <p:grpSp>
        <p:nvGrpSpPr>
          <p:cNvPr id="6" name="Group 5">
            <a:extLst>
              <a:ext uri="{FF2B5EF4-FFF2-40B4-BE49-F238E27FC236}">
                <a16:creationId xmlns:a16="http://schemas.microsoft.com/office/drawing/2014/main" id="{25E1F090-E85B-4A69-B2B4-08982FFFE143}"/>
              </a:ext>
            </a:extLst>
          </p:cNvPr>
          <p:cNvGrpSpPr/>
          <p:nvPr/>
        </p:nvGrpSpPr>
        <p:grpSpPr>
          <a:xfrm>
            <a:off x="5980063" y="2663249"/>
            <a:ext cx="6096000" cy="1781650"/>
            <a:chOff x="5980063" y="2663249"/>
            <a:chExt cx="6096000" cy="1781650"/>
          </a:xfrm>
        </p:grpSpPr>
        <p:grpSp>
          <p:nvGrpSpPr>
            <p:cNvPr id="45" name="Group 44">
              <a:extLst>
                <a:ext uri="{FF2B5EF4-FFF2-40B4-BE49-F238E27FC236}">
                  <a16:creationId xmlns:a16="http://schemas.microsoft.com/office/drawing/2014/main" id="{24666F8D-FB29-42C3-A7AB-CF3DF97D1BC5}"/>
                </a:ext>
              </a:extLst>
            </p:cNvPr>
            <p:cNvGrpSpPr/>
            <p:nvPr/>
          </p:nvGrpSpPr>
          <p:grpSpPr>
            <a:xfrm>
              <a:off x="5980063" y="2663249"/>
              <a:ext cx="6096000" cy="1781650"/>
              <a:chOff x="4025047" y="2508620"/>
              <a:chExt cx="6003759" cy="4159764"/>
            </a:xfrm>
          </p:grpSpPr>
          <p:pic>
            <p:nvPicPr>
              <p:cNvPr id="50" name="图片 11">
                <a:extLst>
                  <a:ext uri="{FF2B5EF4-FFF2-40B4-BE49-F238E27FC236}">
                    <a16:creationId xmlns:a16="http://schemas.microsoft.com/office/drawing/2014/main" id="{C1B9BD16-B3E8-4959-B5D9-7C87F4AA59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1" name="文本框 19">
                <a:extLst>
                  <a:ext uri="{FF2B5EF4-FFF2-40B4-BE49-F238E27FC236}">
                    <a16:creationId xmlns:a16="http://schemas.microsoft.com/office/drawing/2014/main" id="{DCFA5226-235D-4029-9C5B-2F34F1D22A6E}"/>
                  </a:ext>
                </a:extLst>
              </p:cNvPr>
              <p:cNvSpPr txBox="1"/>
              <p:nvPr/>
            </p:nvSpPr>
            <p:spPr>
              <a:xfrm>
                <a:off x="5230724" y="3697736"/>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1 300 000</a:t>
                </a:r>
              </a:p>
            </p:txBody>
          </p:sp>
        </p:grpSp>
        <p:pic>
          <p:nvPicPr>
            <p:cNvPr id="60" name="图片 15">
              <a:extLst>
                <a:ext uri="{FF2B5EF4-FFF2-40B4-BE49-F238E27FC236}">
                  <a16:creationId xmlns:a16="http://schemas.microsoft.com/office/drawing/2014/main" id="{9F2DFCF9-A18C-40CB-85DB-8D06D58F6A56}"/>
                </a:ext>
              </a:extLst>
            </p:cNvPr>
            <p:cNvPicPr>
              <a:picLocks/>
            </p:cNvPicPr>
            <p:nvPr/>
          </p:nvPicPr>
          <p:blipFill rotWithShape="1">
            <a:blip r:embed="rId10">
              <a:extLst>
                <a:ext uri="{28A0092B-C50C-407E-A947-70E740481C1C}">
                  <a14:useLocalDpi xmlns:a14="http://schemas.microsoft.com/office/drawing/2010/main" val="0"/>
                </a:ext>
              </a:extLst>
            </a:blip>
            <a:srcRect l="19481" t="-1124" r="59351" b="81045"/>
            <a:stretch/>
          </p:blipFill>
          <p:spPr>
            <a:xfrm>
              <a:off x="6647486" y="3137854"/>
              <a:ext cx="765926" cy="902234"/>
            </a:xfrm>
            <a:prstGeom prst="rect">
              <a:avLst/>
            </a:prstGeom>
          </p:spPr>
        </p:pic>
      </p:grpSp>
      <p:pic>
        <p:nvPicPr>
          <p:cNvPr id="61" name="图片 16">
            <a:extLst>
              <a:ext uri="{FF2B5EF4-FFF2-40B4-BE49-F238E27FC236}">
                <a16:creationId xmlns:a16="http://schemas.microsoft.com/office/drawing/2014/main" id="{7B80CA33-0F78-40D1-BA8B-4A33ED1139D3}"/>
              </a:ext>
            </a:extLst>
          </p:cNvPr>
          <p:cNvPicPr>
            <a:picLocks/>
          </p:cNvPicPr>
          <p:nvPr/>
        </p:nvPicPr>
        <p:blipFill rotWithShape="1">
          <a:blip r:embed="rId10">
            <a:extLst>
              <a:ext uri="{28A0092B-C50C-407E-A947-70E740481C1C}">
                <a14:useLocalDpi xmlns:a14="http://schemas.microsoft.com/office/drawing/2010/main" val="0"/>
              </a:ext>
            </a:extLst>
          </a:blip>
          <a:srcRect l="39221" t="-1542" r="39611" b="81463"/>
          <a:stretch/>
        </p:blipFill>
        <p:spPr>
          <a:xfrm>
            <a:off x="314116" y="5139248"/>
            <a:ext cx="765926" cy="902234"/>
          </a:xfrm>
          <a:prstGeom prst="rect">
            <a:avLst/>
          </a:prstGeom>
        </p:spPr>
      </p:pic>
      <p:grpSp>
        <p:nvGrpSpPr>
          <p:cNvPr id="5" name="Group 4">
            <a:extLst>
              <a:ext uri="{FF2B5EF4-FFF2-40B4-BE49-F238E27FC236}">
                <a16:creationId xmlns:a16="http://schemas.microsoft.com/office/drawing/2014/main" id="{E75B84DD-74FE-426A-95A5-F280E0FE3E5F}"/>
              </a:ext>
            </a:extLst>
          </p:cNvPr>
          <p:cNvGrpSpPr/>
          <p:nvPr/>
        </p:nvGrpSpPr>
        <p:grpSpPr>
          <a:xfrm>
            <a:off x="5934101" y="4616344"/>
            <a:ext cx="6124223" cy="1781650"/>
            <a:chOff x="5934101" y="4616344"/>
            <a:chExt cx="6124223" cy="1781650"/>
          </a:xfrm>
        </p:grpSpPr>
        <p:grpSp>
          <p:nvGrpSpPr>
            <p:cNvPr id="53" name="Group 52">
              <a:extLst>
                <a:ext uri="{FF2B5EF4-FFF2-40B4-BE49-F238E27FC236}">
                  <a16:creationId xmlns:a16="http://schemas.microsoft.com/office/drawing/2014/main" id="{7A0FE4DF-B11E-4963-A730-27DC35F2F239}"/>
                </a:ext>
              </a:extLst>
            </p:cNvPr>
            <p:cNvGrpSpPr/>
            <p:nvPr/>
          </p:nvGrpSpPr>
          <p:grpSpPr>
            <a:xfrm>
              <a:off x="5934101" y="4616344"/>
              <a:ext cx="6124223" cy="1781650"/>
              <a:chOff x="4025047" y="2508620"/>
              <a:chExt cx="6003759" cy="4159764"/>
            </a:xfrm>
          </p:grpSpPr>
          <p:pic>
            <p:nvPicPr>
              <p:cNvPr id="55" name="图片 11">
                <a:extLst>
                  <a:ext uri="{FF2B5EF4-FFF2-40B4-BE49-F238E27FC236}">
                    <a16:creationId xmlns:a16="http://schemas.microsoft.com/office/drawing/2014/main" id="{479DDA0F-EB9A-4C62-A91D-54BDDB2084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6" name="文本框 19">
                <a:extLst>
                  <a:ext uri="{FF2B5EF4-FFF2-40B4-BE49-F238E27FC236}">
                    <a16:creationId xmlns:a16="http://schemas.microsoft.com/office/drawing/2014/main" id="{529174AF-EFFB-4DBE-9741-8F535B608414}"/>
                  </a:ext>
                </a:extLst>
              </p:cNvPr>
              <p:cNvSpPr txBox="1"/>
              <p:nvPr/>
            </p:nvSpPr>
            <p:spPr>
              <a:xfrm>
                <a:off x="5225190" y="3714894"/>
                <a:ext cx="4247980" cy="2371351"/>
              </a:xfrm>
              <a:prstGeom prst="rect">
                <a:avLst/>
              </a:prstGeom>
              <a:noFill/>
            </p:spPr>
            <p:txBody>
              <a:bodyPr wrap="square" rtlCol="0">
                <a:spAutoFit/>
              </a:bodyPr>
              <a:lstStyle/>
              <a:p>
                <a:pPr algn="ctr"/>
                <a:r>
                  <a:rPr lang="en-US" sz="6000" b="1" dirty="0">
                    <a:solidFill>
                      <a:schemeClr val="accent3">
                        <a:lumMod val="50000"/>
                      </a:schemeClr>
                    </a:solidFill>
                    <a:latin typeface="Cambria" panose="02040503050406030204" pitchFamily="18" charset="0"/>
                    <a:ea typeface="Cambria" panose="02040503050406030204" pitchFamily="18" charset="0"/>
                  </a:rPr>
                  <a:t>1 500 000</a:t>
                </a:r>
              </a:p>
            </p:txBody>
          </p:sp>
        </p:grpSp>
        <p:pic>
          <p:nvPicPr>
            <p:cNvPr id="62" name="图片 17">
              <a:extLst>
                <a:ext uri="{FF2B5EF4-FFF2-40B4-BE49-F238E27FC236}">
                  <a16:creationId xmlns:a16="http://schemas.microsoft.com/office/drawing/2014/main" id="{219F17E4-33A0-4B43-9893-1A624DB71A4B}"/>
                </a:ext>
              </a:extLst>
            </p:cNvPr>
            <p:cNvPicPr>
              <a:picLocks/>
            </p:cNvPicPr>
            <p:nvPr/>
          </p:nvPicPr>
          <p:blipFill rotWithShape="1">
            <a:blip r:embed="rId10">
              <a:extLst>
                <a:ext uri="{28A0092B-C50C-407E-A947-70E740481C1C}">
                  <a14:useLocalDpi xmlns:a14="http://schemas.microsoft.com/office/drawing/2010/main" val="0"/>
                </a:ext>
              </a:extLst>
            </a:blip>
            <a:srcRect l="59091" t="-915" r="19741" b="80836"/>
            <a:stretch/>
          </p:blipFill>
          <p:spPr>
            <a:xfrm>
              <a:off x="6553105" y="5120600"/>
              <a:ext cx="765926" cy="902234"/>
            </a:xfrm>
            <a:prstGeom prst="rect">
              <a:avLst/>
            </a:prstGeom>
          </p:spPr>
        </p:pic>
      </p:grpSp>
      <p:pic>
        <p:nvPicPr>
          <p:cNvPr id="63"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7">
            <a:extLst>
              <a:ext uri="{FF2B5EF4-FFF2-40B4-BE49-F238E27FC236}">
                <a16:creationId xmlns:a16="http://schemas.microsoft.com/office/drawing/2014/main" id="{05B20300-41AA-4DDE-9814-1DD6C57D90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94946">
            <a:off x="9567126" y="1178070"/>
            <a:ext cx="2462002" cy="2462002"/>
          </a:xfrm>
          <a:prstGeom prst="rect">
            <a:avLst/>
          </a:prstGeom>
        </p:spPr>
      </p:pic>
    </p:spTree>
    <p:extLst>
      <p:ext uri="{BB962C8B-B14F-4D97-AF65-F5344CB8AC3E}">
        <p14:creationId xmlns:p14="http://schemas.microsoft.com/office/powerpoint/2010/main" val="80825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1+#ppt_w/2"/>
                                          </p:val>
                                        </p:tav>
                                        <p:tav tm="100000">
                                          <p:val>
                                            <p:strVal val="#ppt_x"/>
                                          </p:val>
                                        </p:tav>
                                      </p:tavLst>
                                    </p:anim>
                                    <p:anim calcmode="lin" valueType="num">
                                      <p:cBhvr additive="base">
                                        <p:cTn id="13"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26" presetClass="emph" presetSubtype="0" fill="hold" nodeType="withEffect">
                                  <p:stCondLst>
                                    <p:cond delay="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1">
            <a:extLst>
              <a:ext uri="{FF2B5EF4-FFF2-40B4-BE49-F238E27FC236}">
                <a16:creationId xmlns:a16="http://schemas.microsoft.com/office/drawing/2014/main" id="{B33DCF55-BCA6-4275-8274-42574C38C3E3}"/>
              </a:ext>
            </a:extLst>
          </p:cNvPr>
          <p:cNvGrpSpPr/>
          <p:nvPr/>
        </p:nvGrpSpPr>
        <p:grpSpPr>
          <a:xfrm flipV="1">
            <a:off x="1" y="-11157"/>
            <a:ext cx="12221202" cy="2653794"/>
            <a:chOff x="-397" y="3270540"/>
            <a:chExt cx="9144794" cy="1888032"/>
          </a:xfrm>
        </p:grpSpPr>
        <p:pic>
          <p:nvPicPr>
            <p:cNvPr id="58" name="图片 61">
              <a:extLst>
                <a:ext uri="{FF2B5EF4-FFF2-40B4-BE49-F238E27FC236}">
                  <a16:creationId xmlns:a16="http://schemas.microsoft.com/office/drawing/2014/main" id="{81E82663-1C2D-4F55-9582-E4AA85218827}"/>
                </a:ext>
              </a:extLst>
            </p:cNvPr>
            <p:cNvPicPr>
              <a:picLocks noChangeAspect="1"/>
            </p:cNvPicPr>
            <p:nvPr/>
          </p:nvPicPr>
          <p:blipFill rotWithShape="1">
            <a:blip r:embed="rId4"/>
            <a:srcRect b="34121"/>
            <a:stretch/>
          </p:blipFill>
          <p:spPr>
            <a:xfrm>
              <a:off x="-396" y="3749118"/>
              <a:ext cx="9144793" cy="1409454"/>
            </a:xfrm>
            <a:prstGeom prst="rect">
              <a:avLst/>
            </a:prstGeom>
          </p:spPr>
        </p:pic>
        <p:pic>
          <p:nvPicPr>
            <p:cNvPr id="59" name="图片 55">
              <a:extLst>
                <a:ext uri="{FF2B5EF4-FFF2-40B4-BE49-F238E27FC236}">
                  <a16:creationId xmlns:a16="http://schemas.microsoft.com/office/drawing/2014/main" id="{8C4A461E-3981-4F12-AB7D-D3DEA8359215}"/>
                </a:ext>
              </a:extLst>
            </p:cNvPr>
            <p:cNvPicPr>
              <a:picLocks noChangeAspect="1"/>
            </p:cNvPicPr>
            <p:nvPr/>
          </p:nvPicPr>
          <p:blipFill>
            <a:blip r:embed="rId5"/>
            <a:stretch>
              <a:fillRect/>
            </a:stretch>
          </p:blipFill>
          <p:spPr>
            <a:xfrm>
              <a:off x="-397" y="3270540"/>
              <a:ext cx="9144793" cy="957155"/>
            </a:xfrm>
            <a:prstGeom prst="rect">
              <a:avLst/>
            </a:prstGeom>
          </p:spPr>
        </p:pic>
      </p:grpSp>
      <p:pic>
        <p:nvPicPr>
          <p:cNvPr id="64" name="图片 3">
            <a:extLst>
              <a:ext uri="{FF2B5EF4-FFF2-40B4-BE49-F238E27FC236}">
                <a16:creationId xmlns:a16="http://schemas.microsoft.com/office/drawing/2014/main" id="{B18692E6-4B1D-4694-B23F-D4AA6DB3069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58570" y="5673306"/>
            <a:ext cx="1130068" cy="11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70E52AD6-5864-4B78-8E66-A03F9814DC7B}"/>
              </a:ext>
            </a:extLst>
          </p:cNvPr>
          <p:cNvGrpSpPr/>
          <p:nvPr/>
        </p:nvGrpSpPr>
        <p:grpSpPr>
          <a:xfrm>
            <a:off x="-80459" y="2736353"/>
            <a:ext cx="6096000" cy="1781650"/>
            <a:chOff x="-3063" y="2626830"/>
            <a:chExt cx="6096000" cy="1781650"/>
          </a:xfrm>
        </p:grpSpPr>
        <p:grpSp>
          <p:nvGrpSpPr>
            <p:cNvPr id="3" name="Group 2">
              <a:extLst>
                <a:ext uri="{FF2B5EF4-FFF2-40B4-BE49-F238E27FC236}">
                  <a16:creationId xmlns:a16="http://schemas.microsoft.com/office/drawing/2014/main" id="{1C16B8E5-F1D4-461A-8C08-F9F50E92D3C8}"/>
                </a:ext>
              </a:extLst>
            </p:cNvPr>
            <p:cNvGrpSpPr/>
            <p:nvPr/>
          </p:nvGrpSpPr>
          <p:grpSpPr>
            <a:xfrm>
              <a:off x="-3063" y="2626830"/>
              <a:ext cx="6096000" cy="1781650"/>
              <a:chOff x="4025047" y="2508620"/>
              <a:chExt cx="6003759" cy="4159764"/>
            </a:xfrm>
          </p:grpSpPr>
          <p:pic>
            <p:nvPicPr>
              <p:cNvPr id="12" name="图片 11">
                <a:extLst>
                  <a:ext uri="{FF2B5EF4-FFF2-40B4-BE49-F238E27FC236}">
                    <a16:creationId xmlns:a16="http://schemas.microsoft.com/office/drawing/2014/main" id="{86B24248-AD6B-4833-B9B7-02298A6914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20" name="文本框 19">
                <a:extLst>
                  <a:ext uri="{FF2B5EF4-FFF2-40B4-BE49-F238E27FC236}">
                    <a16:creationId xmlns:a16="http://schemas.microsoft.com/office/drawing/2014/main" id="{BBBBCDB8-A34E-4D6D-BEB3-11080FE7C68B}"/>
                  </a:ext>
                </a:extLst>
              </p:cNvPr>
              <p:cNvSpPr txBox="1"/>
              <p:nvPr/>
            </p:nvSpPr>
            <p:spPr>
              <a:xfrm>
                <a:off x="4904835" y="3571259"/>
                <a:ext cx="4740569"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530 000</a:t>
                </a:r>
              </a:p>
            </p:txBody>
          </p:sp>
        </p:grpSp>
        <p:pic>
          <p:nvPicPr>
            <p:cNvPr id="26" name="图片 14">
              <a:extLst>
                <a:ext uri="{FF2B5EF4-FFF2-40B4-BE49-F238E27FC236}">
                  <a16:creationId xmlns:a16="http://schemas.microsoft.com/office/drawing/2014/main" id="{D1B5188B-01D6-41FA-9B29-09014F1F7B69}"/>
                </a:ext>
              </a:extLst>
            </p:cNvPr>
            <p:cNvPicPr>
              <a:picLocks/>
            </p:cNvPicPr>
            <p:nvPr/>
          </p:nvPicPr>
          <p:blipFill rotWithShape="1">
            <a:blip r:embed="rId8">
              <a:extLst>
                <a:ext uri="{28A0092B-C50C-407E-A947-70E740481C1C}">
                  <a14:useLocalDpi xmlns:a14="http://schemas.microsoft.com/office/drawing/2010/main" val="0"/>
                </a:ext>
              </a:extLst>
            </a:blip>
            <a:srcRect r="78832" b="79921"/>
            <a:stretch/>
          </p:blipFill>
          <p:spPr>
            <a:xfrm>
              <a:off x="330006" y="3035824"/>
              <a:ext cx="765926" cy="902234"/>
            </a:xfrm>
            <a:prstGeom prst="rect">
              <a:avLst/>
            </a:prstGeom>
          </p:spPr>
        </p:pic>
      </p:grpSp>
      <p:grpSp>
        <p:nvGrpSpPr>
          <p:cNvPr id="31" name="Group 30">
            <a:extLst>
              <a:ext uri="{FF2B5EF4-FFF2-40B4-BE49-F238E27FC236}">
                <a16:creationId xmlns:a16="http://schemas.microsoft.com/office/drawing/2014/main" id="{4D6CED6D-85E0-4F26-9C67-D3B64C3B44E9}"/>
              </a:ext>
            </a:extLst>
          </p:cNvPr>
          <p:cNvGrpSpPr/>
          <p:nvPr/>
        </p:nvGrpSpPr>
        <p:grpSpPr>
          <a:xfrm>
            <a:off x="-144159" y="4616344"/>
            <a:ext cx="6096000" cy="1781650"/>
            <a:chOff x="4025047" y="2508620"/>
            <a:chExt cx="6003759" cy="4159764"/>
          </a:xfrm>
        </p:grpSpPr>
        <p:pic>
          <p:nvPicPr>
            <p:cNvPr id="35" name="图片 11">
              <a:extLst>
                <a:ext uri="{FF2B5EF4-FFF2-40B4-BE49-F238E27FC236}">
                  <a16:creationId xmlns:a16="http://schemas.microsoft.com/office/drawing/2014/main" id="{72FCDE49-5A04-40C2-9686-EE546EAC15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39" name="文本框 19">
              <a:extLst>
                <a:ext uri="{FF2B5EF4-FFF2-40B4-BE49-F238E27FC236}">
                  <a16:creationId xmlns:a16="http://schemas.microsoft.com/office/drawing/2014/main" id="{117E11D4-619A-4325-A572-51321DA08170}"/>
                </a:ext>
              </a:extLst>
            </p:cNvPr>
            <p:cNvSpPr txBox="1"/>
            <p:nvPr/>
          </p:nvSpPr>
          <p:spPr>
            <a:xfrm>
              <a:off x="4988762" y="3582489"/>
              <a:ext cx="4511133"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670 000</a:t>
              </a:r>
            </a:p>
          </p:txBody>
        </p:sp>
      </p:grpSp>
      <p:grpSp>
        <p:nvGrpSpPr>
          <p:cNvPr id="53" name="Group 52">
            <a:extLst>
              <a:ext uri="{FF2B5EF4-FFF2-40B4-BE49-F238E27FC236}">
                <a16:creationId xmlns:a16="http://schemas.microsoft.com/office/drawing/2014/main" id="{7A0FE4DF-B11E-4963-A730-27DC35F2F239}"/>
              </a:ext>
            </a:extLst>
          </p:cNvPr>
          <p:cNvGrpSpPr/>
          <p:nvPr/>
        </p:nvGrpSpPr>
        <p:grpSpPr>
          <a:xfrm>
            <a:off x="5934101" y="4616344"/>
            <a:ext cx="6124223" cy="1781650"/>
            <a:chOff x="4025047" y="2508620"/>
            <a:chExt cx="6003759" cy="4159764"/>
          </a:xfrm>
        </p:grpSpPr>
        <p:pic>
          <p:nvPicPr>
            <p:cNvPr id="55" name="图片 11">
              <a:extLst>
                <a:ext uri="{FF2B5EF4-FFF2-40B4-BE49-F238E27FC236}">
                  <a16:creationId xmlns:a16="http://schemas.microsoft.com/office/drawing/2014/main" id="{479DDA0F-EB9A-4C62-A91D-54BDDB2084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6" name="文本框 19">
              <a:extLst>
                <a:ext uri="{FF2B5EF4-FFF2-40B4-BE49-F238E27FC236}">
                  <a16:creationId xmlns:a16="http://schemas.microsoft.com/office/drawing/2014/main" id="{529174AF-EFFB-4DBE-9741-8F535B608414}"/>
                </a:ext>
              </a:extLst>
            </p:cNvPr>
            <p:cNvSpPr txBox="1"/>
            <p:nvPr/>
          </p:nvSpPr>
          <p:spPr>
            <a:xfrm>
              <a:off x="5123173" y="3604018"/>
              <a:ext cx="4390448"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570 000</a:t>
              </a:r>
            </a:p>
          </p:txBody>
        </p:sp>
      </p:grpSp>
      <p:grpSp>
        <p:nvGrpSpPr>
          <p:cNvPr id="6" name="Group 5">
            <a:extLst>
              <a:ext uri="{FF2B5EF4-FFF2-40B4-BE49-F238E27FC236}">
                <a16:creationId xmlns:a16="http://schemas.microsoft.com/office/drawing/2014/main" id="{25E1F090-E85B-4A69-B2B4-08982FFFE143}"/>
              </a:ext>
            </a:extLst>
          </p:cNvPr>
          <p:cNvGrpSpPr/>
          <p:nvPr/>
        </p:nvGrpSpPr>
        <p:grpSpPr>
          <a:xfrm>
            <a:off x="5980063" y="2663249"/>
            <a:ext cx="6096000" cy="1781650"/>
            <a:chOff x="5980063" y="2663249"/>
            <a:chExt cx="6096000" cy="1781650"/>
          </a:xfrm>
        </p:grpSpPr>
        <p:grpSp>
          <p:nvGrpSpPr>
            <p:cNvPr id="45" name="Group 44">
              <a:extLst>
                <a:ext uri="{FF2B5EF4-FFF2-40B4-BE49-F238E27FC236}">
                  <a16:creationId xmlns:a16="http://schemas.microsoft.com/office/drawing/2014/main" id="{24666F8D-FB29-42C3-A7AB-CF3DF97D1BC5}"/>
                </a:ext>
              </a:extLst>
            </p:cNvPr>
            <p:cNvGrpSpPr/>
            <p:nvPr/>
          </p:nvGrpSpPr>
          <p:grpSpPr>
            <a:xfrm>
              <a:off x="5980063" y="2663249"/>
              <a:ext cx="6096000" cy="1781650"/>
              <a:chOff x="4025047" y="2508620"/>
              <a:chExt cx="6003759" cy="4159764"/>
            </a:xfrm>
          </p:grpSpPr>
          <p:pic>
            <p:nvPicPr>
              <p:cNvPr id="50" name="图片 11">
                <a:extLst>
                  <a:ext uri="{FF2B5EF4-FFF2-40B4-BE49-F238E27FC236}">
                    <a16:creationId xmlns:a16="http://schemas.microsoft.com/office/drawing/2014/main" id="{C1B9BD16-B3E8-4959-B5D9-7C87F4AA59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60" b="20590"/>
              <a:stretch/>
            </p:blipFill>
            <p:spPr>
              <a:xfrm rot="21403275">
                <a:off x="4025047" y="2508620"/>
                <a:ext cx="6003759" cy="4159764"/>
              </a:xfrm>
              <a:prstGeom prst="rect">
                <a:avLst/>
              </a:prstGeom>
            </p:spPr>
          </p:pic>
          <p:sp>
            <p:nvSpPr>
              <p:cNvPr id="51" name="文本框 19">
                <a:extLst>
                  <a:ext uri="{FF2B5EF4-FFF2-40B4-BE49-F238E27FC236}">
                    <a16:creationId xmlns:a16="http://schemas.microsoft.com/office/drawing/2014/main" id="{DCFA5226-235D-4029-9C5B-2F34F1D22A6E}"/>
                  </a:ext>
                </a:extLst>
              </p:cNvPr>
              <p:cNvSpPr txBox="1"/>
              <p:nvPr/>
            </p:nvSpPr>
            <p:spPr>
              <a:xfrm>
                <a:off x="5138793" y="3643994"/>
                <a:ext cx="4247980" cy="2371351"/>
              </a:xfrm>
              <a:prstGeom prst="rect">
                <a:avLst/>
              </a:prstGeom>
              <a:noFill/>
            </p:spPr>
            <p:txBody>
              <a:bodyPr wrap="square" rtlCol="0">
                <a:spAutoFit/>
              </a:bodyPr>
              <a:lstStyle/>
              <a:p>
                <a:pPr algn="ctr"/>
                <a:r>
                  <a:rPr lang="en-US" sz="6000" b="1">
                    <a:solidFill>
                      <a:schemeClr val="accent3">
                        <a:lumMod val="50000"/>
                      </a:schemeClr>
                    </a:solidFill>
                    <a:latin typeface="Cambria" panose="02040503050406030204" pitchFamily="18" charset="0"/>
                    <a:ea typeface="Cambria" panose="02040503050406030204" pitchFamily="18" charset="0"/>
                  </a:rPr>
                  <a:t>630 000</a:t>
                </a:r>
              </a:p>
            </p:txBody>
          </p:sp>
        </p:grpSp>
        <p:pic>
          <p:nvPicPr>
            <p:cNvPr id="60" name="图片 15">
              <a:extLst>
                <a:ext uri="{FF2B5EF4-FFF2-40B4-BE49-F238E27FC236}">
                  <a16:creationId xmlns:a16="http://schemas.microsoft.com/office/drawing/2014/main" id="{9F2DFCF9-A18C-40CB-85DB-8D06D58F6A56}"/>
                </a:ext>
              </a:extLst>
            </p:cNvPr>
            <p:cNvPicPr>
              <a:picLocks/>
            </p:cNvPicPr>
            <p:nvPr/>
          </p:nvPicPr>
          <p:blipFill rotWithShape="1">
            <a:blip r:embed="rId8">
              <a:extLst>
                <a:ext uri="{28A0092B-C50C-407E-A947-70E740481C1C}">
                  <a14:useLocalDpi xmlns:a14="http://schemas.microsoft.com/office/drawing/2010/main" val="0"/>
                </a:ext>
              </a:extLst>
            </a:blip>
            <a:srcRect l="19481" t="-1124" r="59351" b="81045"/>
            <a:stretch/>
          </p:blipFill>
          <p:spPr>
            <a:xfrm>
              <a:off x="6518044" y="3080921"/>
              <a:ext cx="765926" cy="902234"/>
            </a:xfrm>
            <a:prstGeom prst="rect">
              <a:avLst/>
            </a:prstGeom>
          </p:spPr>
        </p:pic>
      </p:grpSp>
      <p:pic>
        <p:nvPicPr>
          <p:cNvPr id="61" name="图片 16">
            <a:extLst>
              <a:ext uri="{FF2B5EF4-FFF2-40B4-BE49-F238E27FC236}">
                <a16:creationId xmlns:a16="http://schemas.microsoft.com/office/drawing/2014/main" id="{7B80CA33-0F78-40D1-BA8B-4A33ED1139D3}"/>
              </a:ext>
            </a:extLst>
          </p:cNvPr>
          <p:cNvPicPr>
            <a:picLocks/>
          </p:cNvPicPr>
          <p:nvPr/>
        </p:nvPicPr>
        <p:blipFill rotWithShape="1">
          <a:blip r:embed="rId8">
            <a:extLst>
              <a:ext uri="{28A0092B-C50C-407E-A947-70E740481C1C}">
                <a14:useLocalDpi xmlns:a14="http://schemas.microsoft.com/office/drawing/2010/main" val="0"/>
              </a:ext>
            </a:extLst>
          </a:blip>
          <a:srcRect l="39221" t="-1542" r="39611" b="81463"/>
          <a:stretch/>
        </p:blipFill>
        <p:spPr>
          <a:xfrm>
            <a:off x="176300" y="5054850"/>
            <a:ext cx="765926" cy="902234"/>
          </a:xfrm>
          <a:prstGeom prst="rect">
            <a:avLst/>
          </a:prstGeom>
        </p:spPr>
      </p:pic>
      <p:pic>
        <p:nvPicPr>
          <p:cNvPr id="62" name="图片 17">
            <a:extLst>
              <a:ext uri="{FF2B5EF4-FFF2-40B4-BE49-F238E27FC236}">
                <a16:creationId xmlns:a16="http://schemas.microsoft.com/office/drawing/2014/main" id="{219F17E4-33A0-4B43-9893-1A624DB71A4B}"/>
              </a:ext>
            </a:extLst>
          </p:cNvPr>
          <p:cNvPicPr>
            <a:picLocks/>
          </p:cNvPicPr>
          <p:nvPr/>
        </p:nvPicPr>
        <p:blipFill rotWithShape="1">
          <a:blip r:embed="rId8">
            <a:extLst>
              <a:ext uri="{28A0092B-C50C-407E-A947-70E740481C1C}">
                <a14:useLocalDpi xmlns:a14="http://schemas.microsoft.com/office/drawing/2010/main" val="0"/>
              </a:ext>
            </a:extLst>
          </a:blip>
          <a:srcRect l="59091" t="-915" r="19741" b="80836"/>
          <a:stretch/>
        </p:blipFill>
        <p:spPr>
          <a:xfrm>
            <a:off x="6392399" y="5056052"/>
            <a:ext cx="765926" cy="902234"/>
          </a:xfrm>
          <a:prstGeom prst="rect">
            <a:avLst/>
          </a:prstGeom>
        </p:spPr>
      </p:pic>
      <p:pic>
        <p:nvPicPr>
          <p:cNvPr id="63" name="图片 1">
            <a:extLst>
              <a:ext uri="{FF2B5EF4-FFF2-40B4-BE49-F238E27FC236}">
                <a16:creationId xmlns:a16="http://schemas.microsoft.com/office/drawing/2014/main" id="{65398FB5-D168-4429-8622-AC7BEF2B8B7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27970" y="68311"/>
            <a:ext cx="2305423" cy="22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7">
            <a:extLst>
              <a:ext uri="{FF2B5EF4-FFF2-40B4-BE49-F238E27FC236}">
                <a16:creationId xmlns:a16="http://schemas.microsoft.com/office/drawing/2014/main" id="{05B20300-41AA-4DDE-9814-1DD6C57D90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4946">
            <a:off x="8649599" y="851465"/>
            <a:ext cx="2806374" cy="2806374"/>
          </a:xfrm>
          <a:prstGeom prst="rect">
            <a:avLst/>
          </a:prstGeom>
        </p:spPr>
      </p:pic>
      <p:grpSp>
        <p:nvGrpSpPr>
          <p:cNvPr id="30" name="Group 29">
            <a:extLst>
              <a:ext uri="{FF2B5EF4-FFF2-40B4-BE49-F238E27FC236}">
                <a16:creationId xmlns:a16="http://schemas.microsoft.com/office/drawing/2014/main" id="{95CD6282-F355-45E3-9EF0-84ACA9619DFE}"/>
              </a:ext>
            </a:extLst>
          </p:cNvPr>
          <p:cNvGrpSpPr/>
          <p:nvPr/>
        </p:nvGrpSpPr>
        <p:grpSpPr>
          <a:xfrm>
            <a:off x="1814080" y="110759"/>
            <a:ext cx="9816448" cy="2188378"/>
            <a:chOff x="1741032" y="853644"/>
            <a:chExt cx="8659905" cy="1669654"/>
          </a:xfrm>
        </p:grpSpPr>
        <p:pic>
          <p:nvPicPr>
            <p:cNvPr id="32" name="图片 7">
              <a:extLst>
                <a:ext uri="{FF2B5EF4-FFF2-40B4-BE49-F238E27FC236}">
                  <a16:creationId xmlns:a16="http://schemas.microsoft.com/office/drawing/2014/main" id="{7CE40277-D3B0-4360-9A6D-CCA1BBB5D2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105" b="18421"/>
            <a:stretch/>
          </p:blipFill>
          <p:spPr>
            <a:xfrm>
              <a:off x="1741032" y="853644"/>
              <a:ext cx="8659905" cy="1669654"/>
            </a:xfrm>
            <a:prstGeom prst="rect">
              <a:avLst/>
            </a:prstGeom>
          </p:spPr>
        </p:pic>
        <p:sp>
          <p:nvSpPr>
            <p:cNvPr id="33" name="Text Box 7">
              <a:extLst>
                <a:ext uri="{FF2B5EF4-FFF2-40B4-BE49-F238E27FC236}">
                  <a16:creationId xmlns:a16="http://schemas.microsoft.com/office/drawing/2014/main" id="{2C4EFC74-CCDC-4A99-868A-B6100395C16C}"/>
                </a:ext>
              </a:extLst>
            </p:cNvPr>
            <p:cNvSpPr txBox="1">
              <a:spLocks noChangeArrowheads="1"/>
            </p:cNvSpPr>
            <p:nvPr/>
          </p:nvSpPr>
          <p:spPr bwMode="auto">
            <a:xfrm>
              <a:off x="2005152" y="1023592"/>
              <a:ext cx="8131663" cy="120933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a:ln>
                    <a:noFill/>
                  </a:ln>
                  <a:solidFill>
                    <a:srgbClr val="B53026"/>
                  </a:solidFill>
                  <a:effectLst/>
                  <a:uLnTx/>
                  <a:uFillTx/>
                  <a:latin typeface="Times New Roman" panose="02020603050405020304" pitchFamily="18" charset="0"/>
                  <a:cs typeface="Times New Roman" panose="02020603050405020304" pitchFamily="18" charset="0"/>
                </a:rPr>
                <a:t> 1: </a:t>
              </a:r>
              <a:r>
                <a:rPr kumimoji="0" lang="en-US" sz="4400" b="1" i="0" u="none" strike="noStrike" kern="1200" cap="none" spc="0" normalizeH="0" baseline="0" noProof="0">
                  <a:ln>
                    <a:noFill/>
                  </a:ln>
                  <a:solidFill>
                    <a:srgbClr val="B53026"/>
                  </a:solidFill>
                  <a:effectLst/>
                  <a:uLnTx/>
                  <a:uFillTx/>
                  <a:latin typeface="Times New Roman" panose="02020603050405020304" pitchFamily="18" charset="0"/>
                  <a:cs typeface="Times New Roman" panose="02020603050405020304" pitchFamily="18" charset="0"/>
                </a:rPr>
                <a:t>Tính nhẩm </a:t>
              </a:r>
            </a:p>
            <a:p>
              <a:pPr lvl="0" algn="ctr">
                <a:spcBef>
                  <a:spcPts val="600"/>
                </a:spcBef>
                <a:defRPr/>
              </a:pPr>
              <a:r>
                <a:rPr lang="pt-BR" sz="4800" b="1">
                  <a:solidFill>
                    <a:srgbClr val="002060"/>
                  </a:solidFill>
                  <a:latin typeface="Cambria" panose="02040503050406030204" pitchFamily="18" charset="0"/>
                  <a:ea typeface="Cambria" panose="02040503050406030204" pitchFamily="18" charset="0"/>
                </a:rPr>
                <a:t>200 000 + 400 000 – 30 000</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0653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1+#ppt_w/2"/>
                                          </p:val>
                                        </p:tav>
                                        <p:tav tm="100000">
                                          <p:val>
                                            <p:strVal val="#ppt_x"/>
                                          </p:val>
                                        </p:tav>
                                      </p:tavLst>
                                    </p:anim>
                                    <p:anim calcmode="lin" valueType="num">
                                      <p:cBhvr additive="base">
                                        <p:cTn id="13"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1" presetID="42" presetClass="exit" presetSubtype="0" fill="hold" nodeType="with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31"/>
                                        </p:tgtEl>
                                      </p:cBhvr>
                                    </p:animEffect>
                                    <p:anim calcmode="lin" valueType="num">
                                      <p:cBhvr>
                                        <p:cTn id="28" dur="1000"/>
                                        <p:tgtEl>
                                          <p:spTgt spid="31"/>
                                        </p:tgtEl>
                                        <p:attrNameLst>
                                          <p:attrName>ppt_x</p:attrName>
                                        </p:attrNameLst>
                                      </p:cBhvr>
                                      <p:tavLst>
                                        <p:tav tm="0">
                                          <p:val>
                                            <p:strVal val="ppt_x"/>
                                          </p:val>
                                        </p:tav>
                                        <p:tav tm="100000">
                                          <p:val>
                                            <p:strVal val="ppt_x"/>
                                          </p:val>
                                        </p:tav>
                                      </p:tavLst>
                                    </p:anim>
                                    <p:anim calcmode="lin" valueType="num">
                                      <p:cBhvr>
                                        <p:cTn id="29" dur="1000"/>
                                        <p:tgtEl>
                                          <p:spTgt spid="31"/>
                                        </p:tgtEl>
                                        <p:attrNameLst>
                                          <p:attrName>ppt_y</p:attrName>
                                        </p:attrNameLst>
                                      </p:cBhvr>
                                      <p:tavLst>
                                        <p:tav tm="0">
                                          <p:val>
                                            <p:strVal val="ppt_y"/>
                                          </p:val>
                                        </p:tav>
                                        <p:tav tm="100000">
                                          <p:val>
                                            <p:strVal val="ppt_y+.1"/>
                                          </p:val>
                                        </p:tav>
                                      </p:tavLst>
                                    </p:anim>
                                    <p:set>
                                      <p:cBhvr>
                                        <p:cTn id="30" dur="1" fill="hold">
                                          <p:stCondLst>
                                            <p:cond delay="999"/>
                                          </p:stCondLst>
                                        </p:cTn>
                                        <p:tgtEl>
                                          <p:spTgt spid="31"/>
                                        </p:tgtEl>
                                        <p:attrNameLst>
                                          <p:attrName>style.visibility</p:attrName>
                                        </p:attrNameLst>
                                      </p:cBhvr>
                                      <p:to>
                                        <p:strVal val="hidden"/>
                                      </p:to>
                                    </p:set>
                                  </p:childTnLst>
                                </p:cTn>
                              </p:par>
                              <p:par>
                                <p:cTn id="31" presetID="26" presetClass="emph" presetSubtype="0" fill="hold" nodeType="withEffect">
                                  <p:stCondLst>
                                    <p:cond delay="0"/>
                                  </p:stCondLst>
                                  <p:childTnLst>
                                    <p:animEffect transition="out" filter="fade">
                                      <p:cBhvr>
                                        <p:cTn id="32" dur="500" tmFilter="0, 0; .2, .5; .8, .5; 1, 0"/>
                                        <p:tgtEl>
                                          <p:spTgt spid="53"/>
                                        </p:tgtEl>
                                      </p:cBhvr>
                                    </p:animEffect>
                                    <p:animScale>
                                      <p:cBhvr>
                                        <p:cTn id="33"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EFSHAPE" val="114267164"/>
  <p:tag name="KSO_WM_UNIT_PLACING_PICTURE_USER_VIEWPORT" val="{&quot;height&quot;:6600,&quot;width&quot;:15840}"/>
</p:tagLst>
</file>

<file path=ppt/tags/tag2.xml><?xml version="1.0" encoding="utf-8"?>
<p:tagLst xmlns:a="http://schemas.openxmlformats.org/drawingml/2006/main" xmlns:r="http://schemas.openxmlformats.org/officeDocument/2006/relationships" xmlns:p="http://schemas.openxmlformats.org/presentationml/2006/main">
  <p:tag name="REFSHAPE" val="114267164"/>
  <p:tag name="KSO_WM_UNIT_PLACING_PICTURE_USER_VIEWPORT" val="{&quot;height&quot;:6600,&quot;width&quot;:1584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FC51D"/>
      </a:accent1>
      <a:accent2>
        <a:srgbClr val="4A8EF2"/>
      </a:accent2>
      <a:accent3>
        <a:srgbClr val="36BF90"/>
      </a:accent3>
      <a:accent4>
        <a:srgbClr val="F95000"/>
      </a:accent4>
      <a:accent5>
        <a:srgbClr val="FFC41D"/>
      </a:accent5>
      <a:accent6>
        <a:srgbClr val="4B8EF1"/>
      </a:accent6>
      <a:hlink>
        <a:srgbClr val="0563C1"/>
      </a:hlink>
      <a:folHlink>
        <a:srgbClr val="954D72"/>
      </a:folHlink>
    </a:clrScheme>
    <a:fontScheme name="m0phbod5">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FFC51D"/>
      </a:accent1>
      <a:accent2>
        <a:srgbClr val="4A8EF2"/>
      </a:accent2>
      <a:accent3>
        <a:srgbClr val="36BF90"/>
      </a:accent3>
      <a:accent4>
        <a:srgbClr val="F95000"/>
      </a:accent4>
      <a:accent5>
        <a:srgbClr val="FFC41D"/>
      </a:accent5>
      <a:accent6>
        <a:srgbClr val="4B8EF1"/>
      </a:accent6>
      <a:hlink>
        <a:srgbClr val="0563C1"/>
      </a:hlink>
      <a:folHlink>
        <a:srgbClr val="954D72"/>
      </a:folHlink>
    </a:clrScheme>
    <a:fontScheme name="m0phbod5">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740</Words>
  <Application>Microsoft Macintosh PowerPoint</Application>
  <PresentationFormat>Widescreen</PresentationFormat>
  <Paragraphs>171</Paragraphs>
  <Slides>23</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#9Slide07 HoneyCream</vt:lpstr>
      <vt:lpstr>Arial</vt:lpstr>
      <vt:lpstr>Calibri</vt:lpstr>
      <vt:lpstr>Cambria</vt:lpstr>
      <vt:lpstr>SVN-Newton</vt:lpstr>
      <vt:lpstr>Times New Roman</vt:lpstr>
      <vt:lpstr>UTM Aptima</vt:lpstr>
      <vt:lpstr>UTM Avo</vt:lpstr>
      <vt:lpstr>字魂105号-简雅黑</vt:lpstr>
      <vt:lpstr>字魂27号-布丁体</vt:lpstr>
      <vt:lpstr>字魂92号-新潮海报体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29</cp:revision>
  <dcterms:created xsi:type="dcterms:W3CDTF">2023-10-14T17:44:03Z</dcterms:created>
  <dcterms:modified xsi:type="dcterms:W3CDTF">2023-11-15T08:11:34Z</dcterms:modified>
</cp:coreProperties>
</file>