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4"/>
  </p:notesMasterIdLst>
  <p:sldIdLst>
    <p:sldId id="282" r:id="rId4"/>
    <p:sldId id="283" r:id="rId5"/>
    <p:sldId id="303" r:id="rId6"/>
    <p:sldId id="284" r:id="rId7"/>
    <p:sldId id="285" r:id="rId8"/>
    <p:sldId id="286" r:id="rId9"/>
    <p:sldId id="288" r:id="rId10"/>
    <p:sldId id="306" r:id="rId11"/>
    <p:sldId id="304" r:id="rId12"/>
    <p:sldId id="305" r:id="rId13"/>
    <p:sldId id="291" r:id="rId14"/>
    <p:sldId id="307" r:id="rId15"/>
    <p:sldId id="258" r:id="rId16"/>
    <p:sldId id="294" r:id="rId17"/>
    <p:sldId id="295" r:id="rId18"/>
    <p:sldId id="296" r:id="rId19"/>
    <p:sldId id="297" r:id="rId20"/>
    <p:sldId id="298" r:id="rId21"/>
    <p:sldId id="299" r:id="rId22"/>
    <p:sldId id="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0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2024/12/19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2024/12/19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2024/12/19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2024/12/19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2024/12/19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2024/12/19</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2024/12/19</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2024/12/19</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2024/12/19</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2024/12/19</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2024/12/19</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2024/12/19</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5.xml"/><Relationship Id="rId7" Type="http://schemas.openxmlformats.org/officeDocument/2006/relationships/image" Target="../media/image1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7.svg"/><Relationship Id="rId5" Type="http://schemas.openxmlformats.org/officeDocument/2006/relationships/image" Target="../media/image13.png"/><Relationship Id="rId10" Type="http://schemas.openxmlformats.org/officeDocument/2006/relationships/image" Target="../media/image36.png"/><Relationship Id="rId4" Type="http://schemas.openxmlformats.org/officeDocument/2006/relationships/notesSlide" Target="../notesSlides/notesSlide17.xm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notesSlide" Target="../notesSlides/notesSlide18.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2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7.xml"/><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8.xml"/><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a16="http://schemas.microsoft.com/office/drawing/2014/main"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a16="http://schemas.microsoft.com/office/drawing/2014/main"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a16="http://schemas.microsoft.com/office/drawing/2014/main"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10" name="Rectangle 9">
            <a:extLst>
              <a:ext uri="{FF2B5EF4-FFF2-40B4-BE49-F238E27FC236}">
                <a16:creationId xmlns:a16="http://schemas.microsoft.com/office/drawing/2014/main"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baseline="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Cổng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trường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rộng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a:ln>
                  <a:noFill/>
                </a:ln>
                <a:solidFill>
                  <a:srgbClr val="ED7D31">
                    <a:lumMod val="50000"/>
                  </a:srgbClr>
                </a:solidFill>
                <a:effectLst/>
                <a:uLnTx/>
                <a:uFillTx/>
                <a:latin typeface="Baloo" panose="03080902040302020200" pitchFamily="66" charset="0"/>
                <a:ea typeface="+mn-ea"/>
                <a:cs typeface="Baloo" panose="03080902040302020200" pitchFamily="66" charset="0"/>
              </a:rPr>
              <a:t>mở</a:t>
            </a:r>
            <a:endPar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endParaRPr>
          </a:p>
        </p:txBody>
      </p:sp>
      <p:sp>
        <p:nvSpPr>
          <p:cNvPr id="11" name="TextBox 10">
            <a:extLst>
              <a:ext uri="{FF2B5EF4-FFF2-40B4-BE49-F238E27FC236}">
                <a16:creationId xmlns:a16="http://schemas.microsoft.com/office/drawing/2014/main" id="{ABD4F1A9-381F-49DA-ABBE-CB4BD0B094AB}"/>
              </a:ext>
            </a:extLst>
          </p:cNvPr>
          <p:cNvSpPr txBox="1"/>
          <p:nvPr/>
        </p:nvSpPr>
        <p:spPr>
          <a:xfrm>
            <a:off x="3307498" y="3585004"/>
            <a:ext cx="6512797" cy="150810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75000"/>
                  </a:srgbClr>
                </a:solidFill>
                <a:effectLst/>
                <a:uLnTx/>
                <a:uFillTx/>
                <a:latin typeface="Baloo" panose="03080902040302020200" pitchFamily="66" charset="0"/>
                <a:ea typeface="+mn-ea"/>
                <a:cs typeface="Baloo" panose="03080902040302020200" pitchFamily="66" charset="0"/>
              </a:rPr>
              <a:t>Bài</a:t>
            </a:r>
            <a:r>
              <a:rPr kumimoji="0" lang="en-US" sz="3200" b="0" i="0" u="none" strike="noStrike" kern="1200" cap="none" spc="0" normalizeH="0" baseline="0" noProof="0" dirty="0">
                <a:ln>
                  <a:noFill/>
                </a:ln>
                <a:solidFill>
                  <a:srgbClr val="4472C4">
                    <a:lumMod val="75000"/>
                  </a:srgbClr>
                </a:solidFill>
                <a:effectLst/>
                <a:uLnTx/>
                <a:uFillTx/>
                <a:latin typeface="Baloo" panose="03080902040302020200" pitchFamily="66" charset="0"/>
                <a:ea typeface="+mn-ea"/>
                <a:cs typeface="Baloo" panose="03080902040302020200" pitchFamily="66" charset="0"/>
              </a:rPr>
              <a:t> 11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Nghe – </a:t>
            </a:r>
            <a:r>
              <a:rPr kumimoji="0" lang="en-US" sz="3200" b="0" i="0" u="none" strike="noStrike" kern="1200" cap="none" spc="0" normalizeH="0" baseline="0" noProof="0" dirty="0" err="1">
                <a:ln>
                  <a:noFill/>
                </a:ln>
                <a:solidFill>
                  <a:srgbClr val="FFC000">
                    <a:lumMod val="50000"/>
                  </a:srgbClr>
                </a:solidFill>
                <a:effectLst/>
                <a:uLnTx/>
                <a:uFillTx/>
                <a:latin typeface="Coiny" panose="02000903060500060000" pitchFamily="2" charset="0"/>
                <a:ea typeface="+mn-ea"/>
                <a:cs typeface="Baloo" panose="03080902040302020200" pitchFamily="66" charset="0"/>
              </a:rPr>
              <a:t>kể</a:t>
            </a: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Đội</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viên</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tương</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lai</a:t>
            </a:r>
            <a:endPar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endParaRPr>
          </a:p>
        </p:txBody>
      </p:sp>
      <p:sp>
        <p:nvSpPr>
          <p:cNvPr id="12" name="TextBox 11">
            <a:extLst>
              <a:ext uri="{FF2B5EF4-FFF2-40B4-BE49-F238E27FC236}">
                <a16:creationId xmlns:a16="http://schemas.microsoft.com/office/drawing/2014/main" id="{8BAFB609-9198-496E-8D3B-D02D315D998E}"/>
              </a:ext>
            </a:extLst>
          </p:cNvPr>
          <p:cNvSpPr txBox="1"/>
          <p:nvPr/>
        </p:nvSpPr>
        <p:spPr>
          <a:xfrm>
            <a:off x="3587181" y="2293091"/>
            <a:ext cx="5953432" cy="94179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endParaRPr>
          </a:p>
        </p:txBody>
      </p:sp>
    </p:spTree>
    <p:extLst>
      <p:ext uri="{BB962C8B-B14F-4D97-AF65-F5344CB8AC3E}">
        <p14:creationId xmlns:p14="http://schemas.microsoft.com/office/powerpoint/2010/main" val="32609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Arial" panose="020B0604020202020204" pitchFamily="34" charset="0"/>
                <a:cs typeface="Arial" panose="020B0604020202020204" pitchFamily="34" charset="0"/>
              </a:rPr>
              <a:t>Linh </a:t>
            </a:r>
            <a:r>
              <a:rPr lang="en-US" sz="3000" dirty="0" err="1">
                <a:solidFill>
                  <a:srgbClr val="FF0000"/>
                </a:solidFill>
                <a:latin typeface="Arial" panose="020B0604020202020204" pitchFamily="34" charset="0"/>
                <a:cs typeface="Arial" panose="020B0604020202020204" pitchFamily="34" charset="0"/>
              </a:rPr>
              <a:t>cảm</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thấy</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bất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ngờ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vui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vẻ</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vì</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mình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học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đúng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giờ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xứng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để</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Đội</a:t>
            </a:r>
            <a:r>
              <a:rPr lang="en-US" sz="3000" dirty="0">
                <a:solidFill>
                  <a:srgbClr val="FF0000"/>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328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02</a:t>
            </a:r>
          </a:p>
        </p:txBody>
      </p:sp>
      <p:sp>
        <p:nvSpPr>
          <p:cNvPr id="15" name="TextBox 14">
            <a:extLst>
              <a:ext uri="{FF2B5EF4-FFF2-40B4-BE49-F238E27FC236}">
                <a16:creationId xmlns:a16="http://schemas.microsoft.com/office/drawing/2014/main" id="{68D46184-D1BB-4EB9-9E53-B7B120A9E063}"/>
              </a:ext>
            </a:extLst>
          </p:cNvPr>
          <p:cNvSpPr txBox="1"/>
          <p:nvPr/>
        </p:nvSpPr>
        <p:spPr>
          <a:xfrm>
            <a:off x="249651" y="2589940"/>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pic>
        <p:nvPicPr>
          <p:cNvPr id="7" name="Picture 6" descr="Shape&#10;&#10;Description automatically generated with medium confidence">
            <a:extLst>
              <a:ext uri="{FF2B5EF4-FFF2-40B4-BE49-F238E27FC236}">
                <a16:creationId xmlns:a16="http://schemas.microsoft.com/office/drawing/2014/main" id="{F52F7DAB-8476-412A-8817-670328E94E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2006" y="-1"/>
            <a:ext cx="1584925" cy="1584925"/>
          </a:xfrm>
          <a:prstGeom prst="rect">
            <a:avLst/>
          </a:prstGeom>
        </p:spPr>
      </p:pic>
    </p:spTree>
    <p:extLst>
      <p:ext uri="{BB962C8B-B14F-4D97-AF65-F5344CB8AC3E}">
        <p14:creationId xmlns:p14="http://schemas.microsoft.com/office/powerpoint/2010/main" val="280845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libri" panose="020F0502020204030204" pitchFamily="34" charset="0"/>
                <a:cs typeface="Calibri" panose="020F0502020204030204" pitchFamily="34" charset="0"/>
              </a:rPr>
              <a:t>Đọc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hỏi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dưới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tranh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và</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nhớ</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nội</a:t>
            </a:r>
            <a:r>
              <a:rPr lang="en-US" sz="2800" dirty="0">
                <a:solidFill>
                  <a:prstClr val="white"/>
                </a:solidFill>
                <a:latin typeface="Calibri" panose="020F0502020204030204" pitchFamily="34" charset="0"/>
                <a:cs typeface="Calibri" panose="020F0502020204030204" pitchFamily="34" charset="0"/>
              </a:rPr>
              <a:t> dung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chuyện</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42445"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03</a:t>
            </a:r>
          </a:p>
        </p:txBody>
      </p:sp>
      <p:sp>
        <p:nvSpPr>
          <p:cNvPr id="15" name="TextBox 14">
            <a:extLst>
              <a:ext uri="{FF2B5EF4-FFF2-40B4-BE49-F238E27FC236}">
                <a16:creationId xmlns:a16="http://schemas.microsoft.com/office/drawing/2014/main"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Nếu là Linh, khi phát hiện ra tờ đơn bị bẩn, em sẽ làm thế nào?</a:t>
            </a:r>
            <a:endParaRPr kumimoji="0" lang="en-US" sz="4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spTree>
    <p:extLst>
      <p:ext uri="{BB962C8B-B14F-4D97-AF65-F5344CB8AC3E}">
        <p14:creationId xmlns:p14="http://schemas.microsoft.com/office/powerpoint/2010/main" val="85284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3391877" y="290705"/>
            <a:ext cx="6094476" cy="1754326"/>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Coiny" panose="02000903060500060000" charset="0"/>
                <a:ea typeface="Times New Roman" panose="02020603050405020304" pitchFamily="18"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Coiny" panose="02000903060500060000" charset="0"/>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ea typeface="+mn-ea"/>
              <a:cs typeface="+mn-cs"/>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9869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id="{68D46184-D1BB-4EB9-9E53-B7B120A9E063}"/>
              </a:ext>
            </a:extLst>
          </p:cNvPr>
          <p:cNvSpPr txBox="1"/>
          <p:nvPr/>
        </p:nvSpPr>
        <p:spPr>
          <a:xfrm>
            <a:off x="-270910" y="3020810"/>
            <a:ext cx="1003688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Xin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chào</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và</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hẹn</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gặp</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lại</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06421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I VIÊN TƯƠNG LAI">
            <a:hlinkClick r:id="" action="ppaction://media"/>
            <a:extLst>
              <a:ext uri="{FF2B5EF4-FFF2-40B4-BE49-F238E27FC236}">
                <a16:creationId xmlns:a16="http://schemas.microsoft.com/office/drawing/2014/main" id="{2F39B6EB-4B72-4D1E-A173-DB88114C55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100322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Đội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viên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tương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a16="http://schemas.microsoft.com/office/drawing/2014/main" id="{C062EFCD-084A-41F6-89A5-9266E07626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a16="http://schemas.microsoft.com/office/drawing/2014/main"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Tranh</a:t>
            </a:r>
            <a:r>
              <a:rPr kumimoji="0" lang="en-029"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Có</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ai?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đang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làm</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gì</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16">
            <a:extLst>
              <a:ext uri="{FF2B5EF4-FFF2-40B4-BE49-F238E27FC236}">
                <a16:creationId xmlns:a16="http://schemas.microsoft.com/office/drawing/2014/main" id="{AE508550-F5C8-4166-95C1-607F6B7DC1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a16="http://schemas.microsoft.com/office/drawing/2014/main"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a16="http://schemas.microsoft.com/office/drawing/2014/main"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D6E77F-D6DF-4C59-91C1-48808D51E489}"/>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18" name="Picture 17">
            <a:extLst>
              <a:ext uri="{FF2B5EF4-FFF2-40B4-BE49-F238E27FC236}">
                <a16:creationId xmlns:a16="http://schemas.microsoft.com/office/drawing/2014/main"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Chuyện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xảy</a:t>
            </a:r>
            <a:r>
              <a:rPr lang="en-US" sz="3200" dirty="0">
                <a:solidFill>
                  <a:srgbClr val="FF0000"/>
                </a:solidFill>
                <a:latin typeface="Arial" panose="020B0604020202020204" pitchFamily="34" charset="0"/>
                <a:cs typeface="Arial" panose="020B0604020202020204" pitchFamily="34" charset="0"/>
              </a:rPr>
              <a:t> ra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xin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Linh?</a:t>
            </a: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3" name="Picture 2">
            <a:extLst>
              <a:ext uri="{FF2B5EF4-FFF2-40B4-BE49-F238E27FC236}">
                <a16:creationId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cs typeface="Arial" panose="020B0604020202020204" pitchFamily="34" charset="0"/>
              </a:rPr>
              <a:t>Tờ đơn xin vào Đội của Linh bị em trai làm bẩn.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cs typeface="Arial" panose="020B0604020202020204" pitchFamily="34"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Arial" panose="020B0604020202020204" pitchFamily="34" charset="0"/>
                <a:cs typeface="Arial" panose="020B0604020202020204" pitchFamily="34" charset="0"/>
              </a:rPr>
              <a:t>Sáng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muộn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khiến</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cảm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hổ</a:t>
            </a:r>
            <a:r>
              <a:rPr lang="en-US" sz="2400" dirty="0">
                <a:solidFill>
                  <a:srgbClr val="FF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391</Words>
  <Application>Microsoft Office PowerPoint</Application>
  <PresentationFormat>Widescreen</PresentationFormat>
  <Paragraphs>59</Paragraphs>
  <Slides>20</Slides>
  <Notes>19</Notes>
  <HiddenSlides>0</HiddenSlides>
  <MMClips>11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20</vt:i4>
      </vt:variant>
    </vt:vector>
  </HeadingPairs>
  <TitlesOfParts>
    <vt:vector size="34" baseType="lpstr">
      <vt:lpstr>微软雅黑</vt:lpstr>
      <vt:lpstr>Arial</vt:lpstr>
      <vt:lpstr>Baloo</vt:lpstr>
      <vt:lpstr>Calibri</vt:lpstr>
      <vt:lpstr>Calibri Light</vt:lpstr>
      <vt:lpstr>Coiny</vt:lpstr>
      <vt:lpstr>等线</vt:lpstr>
      <vt:lpstr>Times New Roman</vt:lpstr>
      <vt:lpstr>字魂27号-布丁体</vt:lpstr>
      <vt:lpstr>思源黑体 CN Light</vt:lpstr>
      <vt:lpstr>迷你简细行楷</vt:lpstr>
      <vt:lpstr>1_Office Theme</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2022-06-25T00:47:11Z</dcterms:created>
  <dcterms:modified xsi:type="dcterms:W3CDTF">2024-12-19T02:51:25Z</dcterms:modified>
</cp:coreProperties>
</file>