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6"/>
  </p:notesMasterIdLst>
  <p:sldIdLst>
    <p:sldId id="290" r:id="rId3"/>
    <p:sldId id="344" r:id="rId4"/>
    <p:sldId id="257" r:id="rId5"/>
    <p:sldId id="259" r:id="rId6"/>
    <p:sldId id="316" r:id="rId7"/>
    <p:sldId id="264" r:id="rId8"/>
    <p:sldId id="345" r:id="rId9"/>
    <p:sldId id="318" r:id="rId10"/>
    <p:sldId id="319" r:id="rId11"/>
    <p:sldId id="324" r:id="rId12"/>
    <p:sldId id="336" r:id="rId13"/>
    <p:sldId id="289"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664" autoAdjust="0"/>
  </p:normalViewPr>
  <p:slideViewPr>
    <p:cSldViewPr snapToGrid="0">
      <p:cViewPr varScale="1">
        <p:scale>
          <a:sx n="77" d="100"/>
          <a:sy n="77" d="100"/>
        </p:scale>
        <p:origin x="51"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54655-E54F-4BC2-99EC-28CE37357CE3}"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FEC43-9B7B-4B9D-93C8-35FD18C1EDD7}" type="slidenum">
              <a:rPr lang="en-US" smtClean="0"/>
              <a:t>‹#›</a:t>
            </a:fld>
            <a:endParaRPr lang="en-US"/>
          </a:p>
        </p:txBody>
      </p:sp>
    </p:spTree>
    <p:extLst>
      <p:ext uri="{BB962C8B-B14F-4D97-AF65-F5344CB8AC3E}">
        <p14:creationId xmlns:p14="http://schemas.microsoft.com/office/powerpoint/2010/main" val="50534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865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259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024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784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288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007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5432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24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1535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34038A4-591F-477D-BD11-664F7AA53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15D3C3DC-EDC8-4356-8EEF-E5799AAE5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18C74DE6-645D-47AA-9BB2-9DAFD99EF699}"/>
              </a:ext>
            </a:extLst>
          </p:cNvPr>
          <p:cNvSpPr>
            <a:spLocks noGrp="1"/>
          </p:cNvSpPr>
          <p:nvPr>
            <p:ph type="dt" sz="half" idx="10"/>
          </p:nvPr>
        </p:nvSpPr>
        <p:spPr/>
        <p:txBody>
          <a:bodyPr/>
          <a:lstStyle/>
          <a:p>
            <a:fld id="{15C87518-6E8A-41BB-A282-E8C0A2691D2E}" type="datetimeFigureOut">
              <a:rPr lang="zh-CN" altLang="en-US" smtClean="0"/>
              <a:t>2022/10/14</a:t>
            </a:fld>
            <a:endParaRPr lang="zh-CN" altLang="en-US"/>
          </a:p>
        </p:txBody>
      </p:sp>
      <p:sp>
        <p:nvSpPr>
          <p:cNvPr id="5" name="页脚占位符 4">
            <a:extLst>
              <a:ext uri="{FF2B5EF4-FFF2-40B4-BE49-F238E27FC236}">
                <a16:creationId xmlns="" xmlns:a16="http://schemas.microsoft.com/office/drawing/2014/main" id="{ED84D011-F31F-4B69-A976-4840C6EC7A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BDF37CF-36AC-43A8-A0AD-874876A2E4F6}"/>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1150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BA5631A-E460-4C04-AB41-AF10572A5A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04CE3954-A314-4439-B096-FB59A8FB27E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B5E9A46-8396-467E-ADA2-6BC9696844B5}"/>
              </a:ext>
            </a:extLst>
          </p:cNvPr>
          <p:cNvSpPr>
            <a:spLocks noGrp="1"/>
          </p:cNvSpPr>
          <p:nvPr>
            <p:ph type="dt" sz="half" idx="10"/>
          </p:nvPr>
        </p:nvSpPr>
        <p:spPr/>
        <p:txBody>
          <a:bodyPr/>
          <a:lstStyle/>
          <a:p>
            <a:fld id="{15C87518-6E8A-41BB-A282-E8C0A2691D2E}" type="datetimeFigureOut">
              <a:rPr lang="zh-CN" altLang="en-US" smtClean="0"/>
              <a:t>2022/10/14</a:t>
            </a:fld>
            <a:endParaRPr lang="zh-CN" altLang="en-US"/>
          </a:p>
        </p:txBody>
      </p:sp>
      <p:sp>
        <p:nvSpPr>
          <p:cNvPr id="5" name="页脚占位符 4">
            <a:extLst>
              <a:ext uri="{FF2B5EF4-FFF2-40B4-BE49-F238E27FC236}">
                <a16:creationId xmlns="" xmlns:a16="http://schemas.microsoft.com/office/drawing/2014/main" id="{A0ED8C77-09EF-417A-9FE6-A336118817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99EFDE8-6751-4837-A20C-FE7C312BA821}"/>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03651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7047077D-C3E0-497F-801B-D5BF94ADCA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935F4F83-7027-45FF-ACE1-2E1E8DF6F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FF6CE2E2-991F-4333-A418-CFA9B67FC2F4}"/>
              </a:ext>
            </a:extLst>
          </p:cNvPr>
          <p:cNvSpPr>
            <a:spLocks noGrp="1"/>
          </p:cNvSpPr>
          <p:nvPr>
            <p:ph type="dt" sz="half" idx="10"/>
          </p:nvPr>
        </p:nvSpPr>
        <p:spPr/>
        <p:txBody>
          <a:bodyPr/>
          <a:lstStyle/>
          <a:p>
            <a:fld id="{15C87518-6E8A-41BB-A282-E8C0A2691D2E}" type="datetimeFigureOut">
              <a:rPr lang="zh-CN" altLang="en-US" smtClean="0"/>
              <a:t>2022/10/14</a:t>
            </a:fld>
            <a:endParaRPr lang="zh-CN" altLang="en-US"/>
          </a:p>
        </p:txBody>
      </p:sp>
      <p:sp>
        <p:nvSpPr>
          <p:cNvPr id="5" name="页脚占位符 4">
            <a:extLst>
              <a:ext uri="{FF2B5EF4-FFF2-40B4-BE49-F238E27FC236}">
                <a16:creationId xmlns="" xmlns:a16="http://schemas.microsoft.com/office/drawing/2014/main" id="{6452777A-D977-4F98-A281-90CA0B571A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1975CA4-110D-4659-BB72-F325839660E8}"/>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106468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2022/10/14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091006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2022/10/14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553793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2022/10/14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3129870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2022/10/14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396525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pPr/>
              <a:t>2022/10/14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4215394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3"/>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665"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pPr/>
              <a:t>2022/10/14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pPr/>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5" y="6248767"/>
            <a:ext cx="334010" cy="420370"/>
          </a:xfrm>
          <a:prstGeom prst="rect">
            <a:avLst/>
          </a:prstGeom>
          <a:noFill/>
        </p:spPr>
        <p:txBody>
          <a:bodyPr wrap="none" rtlCol="0">
            <a:spAutoFit/>
          </a:bodyPr>
          <a:lstStyle/>
          <a:p>
            <a:fld id="{15E71900-10A2-4CC6-8A82-1659C4480C15}" type="slidenum">
              <a:rPr lang="zh-CN" altLang="en-US" sz="2135" smtClean="0">
                <a:solidFill>
                  <a:schemeClr val="tx1">
                    <a:lumMod val="65000"/>
                    <a:lumOff val="35000"/>
                  </a:schemeClr>
                </a:solidFill>
              </a:rPr>
              <a:pPr/>
              <a:t>‹#›</a:t>
            </a:fld>
            <a:endParaRPr lang="zh-CN" altLang="en-US" sz="2135" dirty="0">
              <a:solidFill>
                <a:schemeClr val="tx1">
                  <a:lumMod val="65000"/>
                  <a:lumOff val="35000"/>
                </a:schemeClr>
              </a:solidFill>
            </a:endParaRPr>
          </a:p>
        </p:txBody>
      </p:sp>
    </p:spTree>
    <p:extLst>
      <p:ext uri="{BB962C8B-B14F-4D97-AF65-F5344CB8AC3E}">
        <p14:creationId xmlns:p14="http://schemas.microsoft.com/office/powerpoint/2010/main" val="579938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pPr/>
              <a:t>2022/10/14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419377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2022/10/14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14263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9B247BF-0ABA-42DF-9E96-FDA8ADC46D54}"/>
              </a:ext>
            </a:extLst>
          </p:cNvPr>
          <p:cNvSpPr>
            <a:spLocks noGrp="1"/>
          </p:cNvSpPr>
          <p:nvPr>
            <p:ph type="dt" sz="half" idx="10"/>
          </p:nvPr>
        </p:nvSpPr>
        <p:spPr/>
        <p:txBody>
          <a:bodyPr/>
          <a:lstStyle/>
          <a:p>
            <a:fld id="{15C87518-6E8A-41BB-A282-E8C0A2691D2E}" type="datetimeFigureOut">
              <a:rPr lang="zh-CN" altLang="en-US" smtClean="0"/>
              <a:t>2022/10/14</a:t>
            </a:fld>
            <a:endParaRPr lang="zh-CN" altLang="en-US"/>
          </a:p>
        </p:txBody>
      </p:sp>
      <p:sp>
        <p:nvSpPr>
          <p:cNvPr id="5" name="页脚占位符 4">
            <a:extLst>
              <a:ext uri="{FF2B5EF4-FFF2-40B4-BE49-F238E27FC236}">
                <a16:creationId xmlns="" xmlns:a16="http://schemas.microsoft.com/office/drawing/2014/main" id="{825815E2-53BF-4418-8839-D6D1424891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E84BD10-1F15-42CB-8CA5-F898C0C3B763}"/>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544986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2022/10/14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21061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2022/10/14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309362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2022/10/14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960234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93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06EB186-D419-4E9D-807A-3A3D67E7FC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7EA91E55-3E8F-4C12-BCD1-87FEB3C92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46871B94-6347-4DAD-AB2B-1520E9EBE5B4}"/>
              </a:ext>
            </a:extLst>
          </p:cNvPr>
          <p:cNvSpPr>
            <a:spLocks noGrp="1"/>
          </p:cNvSpPr>
          <p:nvPr>
            <p:ph type="dt" sz="half" idx="10"/>
          </p:nvPr>
        </p:nvSpPr>
        <p:spPr/>
        <p:txBody>
          <a:bodyPr/>
          <a:lstStyle/>
          <a:p>
            <a:fld id="{15C87518-6E8A-41BB-A282-E8C0A2691D2E}" type="datetimeFigureOut">
              <a:rPr lang="zh-CN" altLang="en-US" smtClean="0"/>
              <a:t>2022/10/14</a:t>
            </a:fld>
            <a:endParaRPr lang="zh-CN" altLang="en-US"/>
          </a:p>
        </p:txBody>
      </p:sp>
      <p:sp>
        <p:nvSpPr>
          <p:cNvPr id="5" name="页脚占位符 4">
            <a:extLst>
              <a:ext uri="{FF2B5EF4-FFF2-40B4-BE49-F238E27FC236}">
                <a16:creationId xmlns="" xmlns:a16="http://schemas.microsoft.com/office/drawing/2014/main" id="{6E76EECE-204E-4B42-99CD-1D50AB49D0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57BB3D4-8412-410C-B80C-155B9845EA8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6782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ED5BBBB-3487-4F01-9FFC-AA2C7B98D7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738103E6-B013-454F-8787-0FA8EEFD082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B6F10A15-6E19-4965-AB40-BCFDD8D55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0C72487C-325A-478F-A3EE-C343AA41342E}"/>
              </a:ext>
            </a:extLst>
          </p:cNvPr>
          <p:cNvSpPr>
            <a:spLocks noGrp="1"/>
          </p:cNvSpPr>
          <p:nvPr>
            <p:ph type="dt" sz="half" idx="10"/>
          </p:nvPr>
        </p:nvSpPr>
        <p:spPr/>
        <p:txBody>
          <a:bodyPr/>
          <a:lstStyle/>
          <a:p>
            <a:fld id="{15C87518-6E8A-41BB-A282-E8C0A2691D2E}" type="datetimeFigureOut">
              <a:rPr lang="zh-CN" altLang="en-US" smtClean="0"/>
              <a:t>2022/10/14</a:t>
            </a:fld>
            <a:endParaRPr lang="zh-CN" altLang="en-US"/>
          </a:p>
        </p:txBody>
      </p:sp>
      <p:sp>
        <p:nvSpPr>
          <p:cNvPr id="6" name="页脚占位符 5">
            <a:extLst>
              <a:ext uri="{FF2B5EF4-FFF2-40B4-BE49-F238E27FC236}">
                <a16:creationId xmlns="" xmlns:a16="http://schemas.microsoft.com/office/drawing/2014/main" id="{C181FAD8-1341-4F5A-AFF4-EDE74603F1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5C61B483-411D-4F77-B907-E53814FB025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85672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EAF7612-DDB6-4843-8AE4-3BD4A4D15F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A86DA841-0EB9-4E40-BEBF-5A09D235C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94F13E23-30BE-4A3F-AB70-0E51ED47ED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865F264B-E0C0-44F6-878F-A54E11A76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17A6558E-D3D4-445B-854B-0AEA0EDD3B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863E6045-45B1-40D1-A88B-BE98F4D8C10E}"/>
              </a:ext>
            </a:extLst>
          </p:cNvPr>
          <p:cNvSpPr>
            <a:spLocks noGrp="1"/>
          </p:cNvSpPr>
          <p:nvPr>
            <p:ph type="dt" sz="half" idx="10"/>
          </p:nvPr>
        </p:nvSpPr>
        <p:spPr/>
        <p:txBody>
          <a:bodyPr/>
          <a:lstStyle/>
          <a:p>
            <a:fld id="{15C87518-6E8A-41BB-A282-E8C0A2691D2E}" type="datetimeFigureOut">
              <a:rPr lang="zh-CN" altLang="en-US" smtClean="0"/>
              <a:t>2022/10/14</a:t>
            </a:fld>
            <a:endParaRPr lang="zh-CN" altLang="en-US"/>
          </a:p>
        </p:txBody>
      </p:sp>
      <p:sp>
        <p:nvSpPr>
          <p:cNvPr id="8" name="页脚占位符 7">
            <a:extLst>
              <a:ext uri="{FF2B5EF4-FFF2-40B4-BE49-F238E27FC236}">
                <a16:creationId xmlns="" xmlns:a16="http://schemas.microsoft.com/office/drawing/2014/main" id="{547CADAE-934C-453A-9C14-F6B348CA38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337A830B-4E7E-4E46-B58A-CE2DE32C6D9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8448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A80A0AF-4117-4142-A4A7-D7BEEC6769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49E410F6-1D4F-414A-90A6-3DB5B9A32E0E}"/>
              </a:ext>
            </a:extLst>
          </p:cNvPr>
          <p:cNvSpPr>
            <a:spLocks noGrp="1"/>
          </p:cNvSpPr>
          <p:nvPr>
            <p:ph type="dt" sz="half" idx="10"/>
          </p:nvPr>
        </p:nvSpPr>
        <p:spPr/>
        <p:txBody>
          <a:bodyPr/>
          <a:lstStyle/>
          <a:p>
            <a:fld id="{15C87518-6E8A-41BB-A282-E8C0A2691D2E}" type="datetimeFigureOut">
              <a:rPr lang="zh-CN" altLang="en-US" smtClean="0"/>
              <a:t>2022/10/14</a:t>
            </a:fld>
            <a:endParaRPr lang="zh-CN" altLang="en-US"/>
          </a:p>
        </p:txBody>
      </p:sp>
      <p:sp>
        <p:nvSpPr>
          <p:cNvPr id="4" name="页脚占位符 3">
            <a:extLst>
              <a:ext uri="{FF2B5EF4-FFF2-40B4-BE49-F238E27FC236}">
                <a16:creationId xmlns="" xmlns:a16="http://schemas.microsoft.com/office/drawing/2014/main" id="{CFF837EF-1E3A-4C36-B0CD-052A30626D7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833E9974-0AD2-48A9-B057-CD1FEE379F84}"/>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85224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88146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46819BD-8A45-4322-BEEB-C59638D8C3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5ABF4CB7-6A5B-4951-8CE1-86550A109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C4588B8C-B4E8-4ABE-B577-6FA4AA4AD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F4E22710-99C7-4955-A943-7237C39BAA03}"/>
              </a:ext>
            </a:extLst>
          </p:cNvPr>
          <p:cNvSpPr>
            <a:spLocks noGrp="1"/>
          </p:cNvSpPr>
          <p:nvPr>
            <p:ph type="dt" sz="half" idx="10"/>
          </p:nvPr>
        </p:nvSpPr>
        <p:spPr/>
        <p:txBody>
          <a:bodyPr/>
          <a:lstStyle/>
          <a:p>
            <a:fld id="{15C87518-6E8A-41BB-A282-E8C0A2691D2E}" type="datetimeFigureOut">
              <a:rPr lang="zh-CN" altLang="en-US" smtClean="0"/>
              <a:t>2022/10/14</a:t>
            </a:fld>
            <a:endParaRPr lang="zh-CN" altLang="en-US"/>
          </a:p>
        </p:txBody>
      </p:sp>
      <p:sp>
        <p:nvSpPr>
          <p:cNvPr id="6" name="页脚占位符 5">
            <a:extLst>
              <a:ext uri="{FF2B5EF4-FFF2-40B4-BE49-F238E27FC236}">
                <a16:creationId xmlns="" xmlns:a16="http://schemas.microsoft.com/office/drawing/2014/main" id="{B7AC8D82-56D9-461D-96F7-1439EE24FF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9AF972B9-D37D-4274-853B-60876E3CAEE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22798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5B04D66-A2E6-46A2-89DA-6DEBE6025A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ADE599FB-E329-4B17-ABF4-A81B748EA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54BE1A5F-F835-4B88-B375-8163A9C04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6E7995F-EE09-46BA-96C2-A6AA728B8F07}"/>
              </a:ext>
            </a:extLst>
          </p:cNvPr>
          <p:cNvSpPr>
            <a:spLocks noGrp="1"/>
          </p:cNvSpPr>
          <p:nvPr>
            <p:ph type="dt" sz="half" idx="10"/>
          </p:nvPr>
        </p:nvSpPr>
        <p:spPr/>
        <p:txBody>
          <a:bodyPr/>
          <a:lstStyle/>
          <a:p>
            <a:fld id="{15C87518-6E8A-41BB-A282-E8C0A2691D2E}" type="datetimeFigureOut">
              <a:rPr lang="zh-CN" altLang="en-US" smtClean="0"/>
              <a:t>2022/10/14</a:t>
            </a:fld>
            <a:endParaRPr lang="zh-CN" altLang="en-US"/>
          </a:p>
        </p:txBody>
      </p:sp>
      <p:sp>
        <p:nvSpPr>
          <p:cNvPr id="6" name="页脚占位符 5">
            <a:extLst>
              <a:ext uri="{FF2B5EF4-FFF2-40B4-BE49-F238E27FC236}">
                <a16:creationId xmlns="" xmlns:a16="http://schemas.microsoft.com/office/drawing/2014/main" id="{6CD9BD8C-7955-4ACD-B8F7-13A9767244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97A4C4FB-507D-4D06-87FB-B223A857AECC}"/>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56163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BEACB17D-52E4-442F-9D3C-E6FCF1B00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DC0277A2-05CC-41AD-89AE-87C71DA5B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8786444-2196-460D-A003-4E186886D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7518-6E8A-41BB-A282-E8C0A2691D2E}" type="datetimeFigureOut">
              <a:rPr lang="zh-CN" altLang="en-US" smtClean="0"/>
              <a:t>2022/10/14</a:t>
            </a:fld>
            <a:endParaRPr lang="zh-CN" altLang="en-US"/>
          </a:p>
        </p:txBody>
      </p:sp>
      <p:sp>
        <p:nvSpPr>
          <p:cNvPr id="5" name="页脚占位符 4">
            <a:extLst>
              <a:ext uri="{FF2B5EF4-FFF2-40B4-BE49-F238E27FC236}">
                <a16:creationId xmlns="" xmlns:a16="http://schemas.microsoft.com/office/drawing/2014/main" id="{2D6C7D9F-1C8A-40B0-A1F9-5ABD35BF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3E5731B1-A7F4-4245-BC73-FE90F2E06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73926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74D81-BE9C-4C9D-8371-8BC208C7A872}" type="datetimeFigureOut">
              <a:rPr lang="zh-CN" altLang="en-US" smtClean="0"/>
              <a:pPr/>
              <a:t>2022/10/14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D5F6FF-76A1-4CE1-A727-BAA53E4938F6}" type="slidenum">
              <a:rPr lang="zh-CN" altLang="en-US" smtClean="0"/>
              <a:pPr/>
              <a:t>‹#›</a:t>
            </a:fld>
            <a:endParaRPr lang="zh-CN" altLang="en-US"/>
          </a:p>
        </p:txBody>
      </p:sp>
      <p:pic>
        <p:nvPicPr>
          <p:cNvPr id="7" name="Picture 6" descr="Shape&#10;&#10;Description automatically generated with medium confidence">
            <a:extLst>
              <a:ext uri="{FF2B5EF4-FFF2-40B4-BE49-F238E27FC236}">
                <a16:creationId xmlns="" xmlns:a16="http://schemas.microsoft.com/office/drawing/2014/main" id="{77B5692B-B5F0-4F2F-BA13-28BC2DFFA23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00487" y="365124"/>
            <a:ext cx="1052513" cy="1052513"/>
          </a:xfrm>
          <a:prstGeom prst="rect">
            <a:avLst/>
          </a:prstGeom>
        </p:spPr>
      </p:pic>
    </p:spTree>
    <p:extLst>
      <p:ext uri="{BB962C8B-B14F-4D97-AF65-F5344CB8AC3E}">
        <p14:creationId xmlns:p14="http://schemas.microsoft.com/office/powerpoint/2010/main" val="704032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 xmlns:a16="http://schemas.microsoft.com/office/drawing/2014/main" id="{FE35D56B-432D-45D1-B626-3F07CB9F93C0}"/>
              </a:ext>
            </a:extLst>
          </p:cNvPr>
          <p:cNvSpPr/>
          <p:nvPr/>
        </p:nvSpPr>
        <p:spPr>
          <a:xfrm>
            <a:off x="0" y="0"/>
            <a:ext cx="12192000" cy="685800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1" name="图片 38">
            <a:extLst>
              <a:ext uri="{FF2B5EF4-FFF2-40B4-BE49-F238E27FC236}">
                <a16:creationId xmlns="" xmlns:a16="http://schemas.microsoft.com/office/drawing/2014/main" id="{116E6D32-BF73-4EA2-8596-217EBA22C1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pic>
        <p:nvPicPr>
          <p:cNvPr id="3" name="Picture 2">
            <a:extLst>
              <a:ext uri="{FF2B5EF4-FFF2-40B4-BE49-F238E27FC236}">
                <a16:creationId xmlns="" xmlns:a16="http://schemas.microsoft.com/office/drawing/2014/main" id="{BDD3D08A-0CC4-4EDC-82B8-25D785471F62}"/>
              </a:ext>
            </a:extLst>
          </p:cNvPr>
          <p:cNvPicPr>
            <a:picLocks noChangeAspect="1"/>
          </p:cNvPicPr>
          <p:nvPr/>
        </p:nvPicPr>
        <p:blipFill>
          <a:blip r:embed="rId4"/>
          <a:stretch>
            <a:fillRect/>
          </a:stretch>
        </p:blipFill>
        <p:spPr>
          <a:xfrm>
            <a:off x="4903577" y="2425111"/>
            <a:ext cx="6328196" cy="1871634"/>
          </a:xfrm>
          <a:prstGeom prst="rect">
            <a:avLst/>
          </a:prstGeom>
        </p:spPr>
      </p:pic>
    </p:spTree>
    <p:extLst>
      <p:ext uri="{BB962C8B-B14F-4D97-AF65-F5344CB8AC3E}">
        <p14:creationId xmlns:p14="http://schemas.microsoft.com/office/powerpoint/2010/main" val="1196949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rường Tiểu học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Từ lâu em đã mơ ước đứng vào hàng ngũ Đội Thiếu niên Tiền phong 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56381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Trường Tiểu học </a:t>
            </a:r>
            <a:r>
              <a:rPr kumimoji="0" lang="en-US" sz="2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2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Du</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Từ lâu em đã mơ ước đứng vào hàng ngũ Đội Thiếu niên Tiền phong H</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3799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36E3EB29-0D69-4492-AF96-1BE5755344A5}"/>
              </a:ext>
            </a:extLst>
          </p:cNvPr>
          <p:cNvSpPr/>
          <p:nvPr/>
        </p:nvSpPr>
        <p:spPr>
          <a:xfrm>
            <a:off x="0" y="1916886"/>
            <a:ext cx="12192000" cy="433151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图片 3">
            <a:extLst>
              <a:ext uri="{FF2B5EF4-FFF2-40B4-BE49-F238E27FC236}">
                <a16:creationId xmlns="" xmlns:a16="http://schemas.microsoft.com/office/drawing/2014/main" id="{6B856570-AB74-4A81-87DA-120711000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p:blipFill>
        <p:spPr>
          <a:xfrm>
            <a:off x="7992953" y="-77248"/>
            <a:ext cx="4522434" cy="4331513"/>
          </a:xfrm>
          <a:prstGeom prst="rect">
            <a:avLst/>
          </a:prstGeom>
        </p:spPr>
      </p:pic>
      <p:pic>
        <p:nvPicPr>
          <p:cNvPr id="19" name="Picture 18" descr="Icon&#10;&#10;Description automatically generated">
            <a:extLst>
              <a:ext uri="{FF2B5EF4-FFF2-40B4-BE49-F238E27FC236}">
                <a16:creationId xmlns="" xmlns:a16="http://schemas.microsoft.com/office/drawing/2014/main" id="{9C67621C-B686-4FA3-963B-831228CFE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 xmlns:a16="http://schemas.microsoft.com/office/drawing/2014/main" id="{B76ABA17-A1B2-4054-BA29-B3F50F138ABC}"/>
              </a:ext>
            </a:extLst>
          </p:cNvPr>
          <p:cNvGrpSpPr/>
          <p:nvPr/>
        </p:nvGrpSpPr>
        <p:grpSpPr>
          <a:xfrm>
            <a:off x="1667093" y="2173858"/>
            <a:ext cx="7560077" cy="1590647"/>
            <a:chOff x="615645" y="178170"/>
            <a:chExt cx="10962855" cy="1632511"/>
          </a:xfrm>
        </p:grpSpPr>
        <p:grpSp>
          <p:nvGrpSpPr>
            <p:cNvPr id="25" name="Group 24">
              <a:extLst>
                <a:ext uri="{FF2B5EF4-FFF2-40B4-BE49-F238E27FC236}">
                  <a16:creationId xmlns=""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 xmlns:a16="http://schemas.microsoft.com/office/drawing/2014/main" id="{1C8C011D-D857-48F7-BE31-B4A9A8940D4C}"/>
                </a:ext>
              </a:extLst>
            </p:cNvPr>
            <p:cNvSpPr txBox="1"/>
            <p:nvPr/>
          </p:nvSpPr>
          <p:spPr>
            <a:xfrm>
              <a:off x="1032447" y="241784"/>
              <a:ext cx="9969647" cy="1503509"/>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Về</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nhà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Đọc</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cho</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người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thân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nghe</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mẫu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đơn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xin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vào</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Đội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của</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em</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a:t>
              </a:r>
            </a:p>
          </p:txBody>
        </p:sp>
      </p:grpSp>
      <p:pic>
        <p:nvPicPr>
          <p:cNvPr id="3" name="Picture 2" descr="A picture containing toy, vector graphics&#10;&#10;Description automatically generated">
            <a:extLst>
              <a:ext uri="{FF2B5EF4-FFF2-40B4-BE49-F238E27FC236}">
                <a16:creationId xmlns="" xmlns:a16="http://schemas.microsoft.com/office/drawing/2014/main" id="{C76B33A2-A55E-4ED2-A9A4-6D258EF0AA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extLst>
      <p:ext uri="{BB962C8B-B14F-4D97-AF65-F5344CB8AC3E}">
        <p14:creationId xmlns:p14="http://schemas.microsoft.com/office/powerpoint/2010/main" val="16265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9" name="Picture 8">
            <a:extLst>
              <a:ext uri="{FF2B5EF4-FFF2-40B4-BE49-F238E27FC236}">
                <a16:creationId xmlns="" xmlns:a16="http://schemas.microsoft.com/office/drawing/2014/main" id="{26ADA9DB-3745-4F83-835D-060A48A1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692" y="2848708"/>
            <a:ext cx="8412999" cy="2262105"/>
          </a:xfrm>
          <a:prstGeom prst="rect">
            <a:avLst/>
          </a:prstGeom>
        </p:spPr>
      </p:pic>
    </p:spTree>
    <p:extLst>
      <p:ext uri="{BB962C8B-B14F-4D97-AF65-F5344CB8AC3E}">
        <p14:creationId xmlns:p14="http://schemas.microsoft.com/office/powerpoint/2010/main" val="415490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ột số hiểu biết về Đội Thiếu Niên Tiền Phong Hồ Chí Minh">
            <a:hlinkClick r:id="" action="ppaction://media"/>
            <a:extLst>
              <a:ext uri="{FF2B5EF4-FFF2-40B4-BE49-F238E27FC236}">
                <a16:creationId xmlns="" xmlns:a16="http://schemas.microsoft.com/office/drawing/2014/main" id="{1DD55F2D-01FC-4F7C-9567-662C1BACD50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7300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3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27584F26-81B6-413E-915A-A3CBAE8E59A7}"/>
              </a:ext>
            </a:extLst>
          </p:cNvPr>
          <p:cNvSpPr/>
          <p:nvPr/>
        </p:nvSpPr>
        <p:spPr>
          <a:xfrm>
            <a:off x="147145" y="45422"/>
            <a:ext cx="12192000" cy="685800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1" name="图片 10">
            <a:extLst>
              <a:ext uri="{FF2B5EF4-FFF2-40B4-BE49-F238E27FC236}">
                <a16:creationId xmlns="" xmlns:a16="http://schemas.microsoft.com/office/drawing/2014/main" id="{428F2E1C-8BB7-4C4D-9EB6-D7D6E0E317AD}"/>
              </a:ext>
            </a:extLst>
          </p:cNvPr>
          <p:cNvPicPr>
            <a:picLocks noChangeAspect="1"/>
          </p:cNvPicPr>
          <p:nvPr/>
        </p:nvPicPr>
        <p:blipFill rotWithShape="1">
          <a:blip r:embed="rId3">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3" name="Picture 2">
            <a:extLst>
              <a:ext uri="{FF2B5EF4-FFF2-40B4-BE49-F238E27FC236}">
                <a16:creationId xmlns="" xmlns:a16="http://schemas.microsoft.com/office/drawing/2014/main" id="{C3B19E0F-43BB-458F-9627-FB9FE610EDED}"/>
              </a:ext>
            </a:extLst>
          </p:cNvPr>
          <p:cNvPicPr>
            <a:picLocks noChangeAspect="1"/>
          </p:cNvPicPr>
          <p:nvPr/>
        </p:nvPicPr>
        <p:blipFill>
          <a:blip r:embed="rId4"/>
          <a:stretch>
            <a:fillRect/>
          </a:stretch>
        </p:blipFill>
        <p:spPr>
          <a:xfrm>
            <a:off x="2233771" y="1579838"/>
            <a:ext cx="7243937" cy="1400981"/>
          </a:xfrm>
          <a:prstGeom prst="rect">
            <a:avLst/>
          </a:prstGeom>
        </p:spPr>
      </p:pic>
      <p:pic>
        <p:nvPicPr>
          <p:cNvPr id="4" name="Picture 3">
            <a:extLst>
              <a:ext uri="{FF2B5EF4-FFF2-40B4-BE49-F238E27FC236}">
                <a16:creationId xmlns="" xmlns:a16="http://schemas.microsoft.com/office/drawing/2014/main" id="{548A7ED8-9F97-4A77-94C0-007BAE7F269B}"/>
              </a:ext>
            </a:extLst>
          </p:cNvPr>
          <p:cNvPicPr>
            <a:picLocks noChangeAspect="1"/>
          </p:cNvPicPr>
          <p:nvPr/>
        </p:nvPicPr>
        <p:blipFill>
          <a:blip r:embed="rId5"/>
          <a:stretch>
            <a:fillRect/>
          </a:stretch>
        </p:blipFill>
        <p:spPr>
          <a:xfrm>
            <a:off x="3847295" y="712550"/>
            <a:ext cx="4419983" cy="969348"/>
          </a:xfrm>
          <a:prstGeom prst="rect">
            <a:avLst/>
          </a:prstGeom>
        </p:spPr>
      </p:pic>
    </p:spTree>
    <p:extLst>
      <p:ext uri="{BB962C8B-B14F-4D97-AF65-F5344CB8AC3E}">
        <p14:creationId xmlns:p14="http://schemas.microsoft.com/office/powerpoint/2010/main" val="144807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nvGrpSpPr>
          <p:cNvPr id="2" name="Group 1">
            <a:extLst>
              <a:ext uri="{FF2B5EF4-FFF2-40B4-BE49-F238E27FC236}">
                <a16:creationId xmlns="" xmlns:a16="http://schemas.microsoft.com/office/drawing/2014/main" id="{2E1085FC-EC00-416F-971E-EC64B646AACE}"/>
              </a:ext>
            </a:extLst>
          </p:cNvPr>
          <p:cNvGrpSpPr/>
          <p:nvPr/>
        </p:nvGrpSpPr>
        <p:grpSpPr>
          <a:xfrm>
            <a:off x="1654419" y="2425111"/>
            <a:ext cx="1888049" cy="1888049"/>
            <a:chOff x="5281613" y="2118493"/>
            <a:chExt cx="1888049" cy="1888049"/>
          </a:xfrm>
        </p:grpSpPr>
        <p:sp>
          <p:nvSpPr>
            <p:cNvPr id="4" name="椭圆 3">
              <a:extLst>
                <a:ext uri="{FF2B5EF4-FFF2-40B4-BE49-F238E27FC236}">
                  <a16:creationId xmlns=""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01</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 xmlns:a16="http://schemas.microsoft.com/office/drawing/2014/main" id="{116E6D32-BF73-4EA2-8596-217EBA22C1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sp>
        <p:nvSpPr>
          <p:cNvPr id="3" name="TextBox 2">
            <a:extLst>
              <a:ext uri="{FF2B5EF4-FFF2-40B4-BE49-F238E27FC236}">
                <a16:creationId xmlns="" xmlns:a16="http://schemas.microsoft.com/office/drawing/2014/main" id="{CF2EECDD-3443-49C5-BD36-93AF2A52F2FB}"/>
              </a:ext>
            </a:extLst>
          </p:cNvPr>
          <p:cNvSpPr txBox="1"/>
          <p:nvPr/>
        </p:nvSpPr>
        <p:spPr>
          <a:xfrm>
            <a:off x="3542466" y="2863295"/>
            <a:ext cx="5794232" cy="707886"/>
          </a:xfrm>
          <a:prstGeom prst="rect">
            <a:avLst/>
          </a:prstGeom>
          <a:noFill/>
        </p:spPr>
        <p:txBody>
          <a:bodyPr wrap="square" rtlCol="0">
            <a:spAutoFit/>
          </a:bodyPr>
          <a:lstStyle/>
          <a:p>
            <a:r>
              <a:rPr lang="en-US" sz="4000" dirty="0" err="1">
                <a:solidFill>
                  <a:schemeClr val="bg1"/>
                </a:solidFill>
                <a:latin typeface="Coiny" panose="02000903060500060000" pitchFamily="2" charset="0"/>
              </a:rPr>
              <a:t>Đọc</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đơn</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xin</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vào</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đội</a:t>
            </a:r>
            <a:r>
              <a:rPr lang="en-US" sz="4000" dirty="0">
                <a:solidFill>
                  <a:schemeClr val="bg1"/>
                </a:solidFill>
                <a:latin typeface="Coiny" panose="02000903060500060000" pitchFamily="2" charset="0"/>
              </a:rPr>
              <a:t> </a:t>
            </a:r>
          </a:p>
        </p:txBody>
      </p:sp>
    </p:spTree>
    <p:extLst>
      <p:ext uri="{BB962C8B-B14F-4D97-AF65-F5344CB8AC3E}">
        <p14:creationId xmlns:p14="http://schemas.microsoft.com/office/powerpoint/2010/main" val="3584416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 xmlns:a16="http://schemas.microsoft.com/office/drawing/2014/main" id="{3E58E570-954C-4195-B0FE-A3EB41B53C51}"/>
              </a:ext>
            </a:extLst>
          </p:cNvPr>
          <p:cNvSpPr/>
          <p:nvPr/>
        </p:nvSpPr>
        <p:spPr>
          <a:xfrm>
            <a:off x="0" y="1000092"/>
            <a:ext cx="12192000" cy="45719"/>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16" name="TextBox 15">
            <a:extLst>
              <a:ext uri="{FF2B5EF4-FFF2-40B4-BE49-F238E27FC236}">
                <a16:creationId xmlns="" xmlns:a16="http://schemas.microsoft.com/office/drawing/2014/main" id="{DE437FE1-8E6C-4AC8-A4E1-15E0601984EF}"/>
              </a:ext>
            </a:extLst>
          </p:cNvPr>
          <p:cNvSpPr txBox="1"/>
          <p:nvPr/>
        </p:nvSpPr>
        <p:spPr>
          <a:xfrm>
            <a:off x="1996070" y="217092"/>
            <a:ext cx="100145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đơn</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Đội</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 xmlns:a16="http://schemas.microsoft.com/office/drawing/2014/main" id="{17FB8D02-88AA-4659-A188-54874E2C0733}"/>
              </a:ext>
            </a:extLst>
          </p:cNvPr>
          <p:cNvPicPr>
            <a:picLocks noChangeAspect="1"/>
          </p:cNvPicPr>
          <p:nvPr/>
        </p:nvPicPr>
        <p:blipFill>
          <a:blip r:embed="rId6"/>
          <a:stretch>
            <a:fillRect/>
          </a:stretch>
        </p:blipFill>
        <p:spPr>
          <a:xfrm>
            <a:off x="6420603" y="1387077"/>
            <a:ext cx="5419725" cy="5505450"/>
          </a:xfrm>
          <a:prstGeom prst="rect">
            <a:avLst/>
          </a:prstGeom>
        </p:spPr>
      </p:pic>
      <p:grpSp>
        <p:nvGrpSpPr>
          <p:cNvPr id="30" name="Group 29">
            <a:extLst>
              <a:ext uri="{FF2B5EF4-FFF2-40B4-BE49-F238E27FC236}">
                <a16:creationId xmlns="" xmlns:a16="http://schemas.microsoft.com/office/drawing/2014/main" id="{A4F36066-28C7-4C10-B14F-8E8EFBEB7568}"/>
              </a:ext>
            </a:extLst>
          </p:cNvPr>
          <p:cNvGrpSpPr/>
          <p:nvPr/>
        </p:nvGrpSpPr>
        <p:grpSpPr>
          <a:xfrm>
            <a:off x="171955" y="1899132"/>
            <a:ext cx="6248648" cy="1077218"/>
            <a:chOff x="6758284" y="1956277"/>
            <a:chExt cx="6248648" cy="1077218"/>
          </a:xfrm>
        </p:grpSpPr>
        <p:sp>
          <p:nvSpPr>
            <p:cNvPr id="31" name="Freeform 48">
              <a:extLst>
                <a:ext uri="{FF2B5EF4-FFF2-40B4-BE49-F238E27FC236}">
                  <a16:creationId xmlns="" xmlns:a16="http://schemas.microsoft.com/office/drawing/2014/main" id="{1243BBFE-12F2-43DB-80AD-BDBE75F51A24}"/>
                </a:ext>
              </a:extLst>
            </p:cNvPr>
            <p:cNvSpPr>
              <a:spLocks/>
            </p:cNvSpPr>
            <p:nvPr>
              <p:custDataLst>
                <p:tags r:id="rId3"/>
              </p:custDataLst>
            </p:nvPr>
          </p:nvSpPr>
          <p:spPr bwMode="auto">
            <a:xfrm>
              <a:off x="6758284" y="2226234"/>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2" name="Freeform: Shape 31">
              <a:extLst>
                <a:ext uri="{FF2B5EF4-FFF2-40B4-BE49-F238E27FC236}">
                  <a16:creationId xmlns="" xmlns:a16="http://schemas.microsoft.com/office/drawing/2014/main" id="{31251AC3-9E16-45F4-AC01-44F9E14AEDF7}"/>
                </a:ext>
              </a:extLst>
            </p:cNvPr>
            <p:cNvSpPr/>
            <p:nvPr/>
          </p:nvSpPr>
          <p:spPr>
            <a:xfrm>
              <a:off x="7289305" y="2025240"/>
              <a:ext cx="5717627"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3" name="TextBox 32">
              <a:extLst>
                <a:ext uri="{FF2B5EF4-FFF2-40B4-BE49-F238E27FC236}">
                  <a16:creationId xmlns="" xmlns:a16="http://schemas.microsoft.com/office/drawing/2014/main" id="{CBBED80B-019D-40A8-8C2D-E8076BA89AB8}"/>
                </a:ext>
              </a:extLst>
            </p:cNvPr>
            <p:cNvSpPr txBox="1"/>
            <p:nvPr/>
          </p:nvSpPr>
          <p:spPr>
            <a:xfrm>
              <a:off x="7385085" y="1956277"/>
              <a:ext cx="530029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Bạn Nguyễn Ngọc Bích viết đơn trên để làm gì?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grpSp>
        <p:nvGrpSpPr>
          <p:cNvPr id="38" name="Group 37">
            <a:extLst>
              <a:ext uri="{FF2B5EF4-FFF2-40B4-BE49-F238E27FC236}">
                <a16:creationId xmlns="" xmlns:a16="http://schemas.microsoft.com/office/drawing/2014/main" id="{FC8191C7-E006-4B0C-BE74-825C8ED3D4A7}"/>
              </a:ext>
            </a:extLst>
          </p:cNvPr>
          <p:cNvGrpSpPr/>
          <p:nvPr/>
        </p:nvGrpSpPr>
        <p:grpSpPr>
          <a:xfrm>
            <a:off x="7416" y="3733856"/>
            <a:ext cx="6191181" cy="1238888"/>
            <a:chOff x="7100216" y="3452037"/>
            <a:chExt cx="4840216" cy="1238888"/>
          </a:xfrm>
        </p:grpSpPr>
        <p:sp>
          <p:nvSpPr>
            <p:cNvPr id="39" name="Freeform: Shape 38">
              <a:extLst>
                <a:ext uri="{FF2B5EF4-FFF2-40B4-BE49-F238E27FC236}">
                  <a16:creationId xmlns="" xmlns:a16="http://schemas.microsoft.com/office/drawing/2014/main" id="{BB5FD04D-19FF-4B0C-9ED0-65C421365954}"/>
                </a:ext>
              </a:extLst>
            </p:cNvPr>
            <p:cNvSpPr/>
            <p:nvPr/>
          </p:nvSpPr>
          <p:spPr>
            <a:xfrm>
              <a:off x="7644000" y="3452037"/>
              <a:ext cx="4238978"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0" name="TextBox 39">
              <a:extLst>
                <a:ext uri="{FF2B5EF4-FFF2-40B4-BE49-F238E27FC236}">
                  <a16:creationId xmlns="" xmlns:a16="http://schemas.microsoft.com/office/drawing/2014/main" id="{CBDE027A-7BAB-49F4-91D0-485F95A3FB32}"/>
                </a:ext>
              </a:extLst>
            </p:cNvPr>
            <p:cNvSpPr txBox="1"/>
            <p:nvPr/>
          </p:nvSpPr>
          <p:spPr>
            <a:xfrm>
              <a:off x="7870413" y="3613707"/>
              <a:ext cx="40700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ea typeface="微软雅黑"/>
                  <a:cs typeface="Calibri" panose="020F0502020204030204" pitchFamily="34" charset="0"/>
                </a:rPr>
                <a:t>Đơn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trên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được</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gửi</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cho</a:t>
              </a:r>
              <a:r>
                <a:rPr lang="en-US" sz="3200" dirty="0">
                  <a:solidFill>
                    <a:prstClr val="black"/>
                  </a:solidFill>
                  <a:latin typeface="Calibri" panose="020F0502020204030204" pitchFamily="34" charset="0"/>
                  <a:ea typeface="微软雅黑"/>
                  <a:cs typeface="Calibri" panose="020F0502020204030204" pitchFamily="34" charset="0"/>
                </a:rPr>
                <a:t> ai?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41" name="Freeform 48">
              <a:extLst>
                <a:ext uri="{FF2B5EF4-FFF2-40B4-BE49-F238E27FC236}">
                  <a16:creationId xmlns="" xmlns:a16="http://schemas.microsoft.com/office/drawing/2014/main" id="{09C09FD2-0A88-4E51-9D7B-24099D926222}"/>
                </a:ext>
              </a:extLst>
            </p:cNvPr>
            <p:cNvSpPr>
              <a:spLocks/>
            </p:cNvSpPr>
            <p:nvPr>
              <p:custDataLst>
                <p:tags r:id="rId2"/>
              </p:custDataLst>
            </p:nvPr>
          </p:nvSpPr>
          <p:spPr bwMode="auto">
            <a:xfrm>
              <a:off x="7100216" y="3703513"/>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42" name="Group 41">
            <a:extLst>
              <a:ext uri="{FF2B5EF4-FFF2-40B4-BE49-F238E27FC236}">
                <a16:creationId xmlns="" xmlns:a16="http://schemas.microsoft.com/office/drawing/2014/main" id="{FD75B1EE-27EC-411A-AFA8-8E63ADEF3A94}"/>
              </a:ext>
            </a:extLst>
          </p:cNvPr>
          <p:cNvGrpSpPr/>
          <p:nvPr/>
        </p:nvGrpSpPr>
        <p:grpSpPr>
          <a:xfrm>
            <a:off x="168007" y="5163120"/>
            <a:ext cx="5192269" cy="1129871"/>
            <a:chOff x="6789484" y="5118756"/>
            <a:chExt cx="5093493" cy="1129871"/>
          </a:xfrm>
        </p:grpSpPr>
        <p:sp>
          <p:nvSpPr>
            <p:cNvPr id="43" name="Freeform: Shape 42">
              <a:extLst>
                <a:ext uri="{FF2B5EF4-FFF2-40B4-BE49-F238E27FC236}">
                  <a16:creationId xmlns="" xmlns:a16="http://schemas.microsoft.com/office/drawing/2014/main" id="{ECA57807-900A-4937-8B17-BD76511782C3}"/>
                </a:ext>
              </a:extLst>
            </p:cNvPr>
            <p:cNvSpPr/>
            <p:nvPr/>
          </p:nvSpPr>
          <p:spPr>
            <a:xfrm>
              <a:off x="7285104" y="5118756"/>
              <a:ext cx="4597873"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4" name="TextBox 43">
              <a:extLst>
                <a:ext uri="{FF2B5EF4-FFF2-40B4-BE49-F238E27FC236}">
                  <a16:creationId xmlns="" xmlns:a16="http://schemas.microsoft.com/office/drawing/2014/main" id="{339B3915-C9B3-41DC-9EBD-88F83021435C}"/>
                </a:ext>
              </a:extLst>
            </p:cNvPr>
            <p:cNvSpPr txBox="1"/>
            <p:nvPr/>
          </p:nvSpPr>
          <p:spPr>
            <a:xfrm>
              <a:off x="7486812" y="5171409"/>
              <a:ext cx="426762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Người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viết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đơn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đã</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hứa</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những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gì</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Đội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t>
              </a:r>
            </a:p>
          </p:txBody>
        </p:sp>
        <p:sp>
          <p:nvSpPr>
            <p:cNvPr id="45" name="Freeform 48">
              <a:extLst>
                <a:ext uri="{FF2B5EF4-FFF2-40B4-BE49-F238E27FC236}">
                  <a16:creationId xmlns="" xmlns:a16="http://schemas.microsoft.com/office/drawing/2014/main" id="{E06E5CB5-8882-49C8-B5D4-757CFC4EDCDE}"/>
                </a:ext>
              </a:extLst>
            </p:cNvPr>
            <p:cNvSpPr>
              <a:spLocks/>
            </p:cNvSpPr>
            <p:nvPr>
              <p:custDataLst>
                <p:tags r:id="rId1"/>
              </p:custDataLst>
            </p:nvPr>
          </p:nvSpPr>
          <p:spPr bwMode="auto">
            <a:xfrm>
              <a:off x="6789484" y="55119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spTree>
    <p:extLst>
      <p:ext uri="{BB962C8B-B14F-4D97-AF65-F5344CB8AC3E}">
        <p14:creationId xmlns:p14="http://schemas.microsoft.com/office/powerpoint/2010/main" val="2354136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7">
            <a:extLst>
              <a:ext uri="{FF2B5EF4-FFF2-40B4-BE49-F238E27FC236}">
                <a16:creationId xmlns="" xmlns:a16="http://schemas.microsoft.com/office/drawing/2014/main" id="{841DAFFE-D17A-42E9-95DF-707FD4743028}"/>
              </a:ext>
            </a:extLst>
          </p:cNvPr>
          <p:cNvSpPr/>
          <p:nvPr/>
        </p:nvSpPr>
        <p:spPr>
          <a:xfrm>
            <a:off x="668535" y="5043328"/>
            <a:ext cx="3567886" cy="1055105"/>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6" name="Freeform: Shape 37">
            <a:extLst>
              <a:ext uri="{FF2B5EF4-FFF2-40B4-BE49-F238E27FC236}">
                <a16:creationId xmlns="" xmlns:a16="http://schemas.microsoft.com/office/drawing/2014/main" id="{841DAFFE-D17A-42E9-95DF-707FD4743028}"/>
              </a:ext>
            </a:extLst>
          </p:cNvPr>
          <p:cNvSpPr/>
          <p:nvPr/>
        </p:nvSpPr>
        <p:spPr>
          <a:xfrm>
            <a:off x="633045" y="3284277"/>
            <a:ext cx="3506103" cy="1055105"/>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27" name="Freeform: Shape 37">
            <a:extLst>
              <a:ext uri="{FF2B5EF4-FFF2-40B4-BE49-F238E27FC236}">
                <a16:creationId xmlns="" xmlns:a16="http://schemas.microsoft.com/office/drawing/2014/main" id="{841DAFFE-D17A-42E9-95DF-707FD4743028}"/>
              </a:ext>
            </a:extLst>
          </p:cNvPr>
          <p:cNvSpPr/>
          <p:nvPr/>
        </p:nvSpPr>
        <p:spPr>
          <a:xfrm>
            <a:off x="619822" y="1611904"/>
            <a:ext cx="3826054" cy="1055105"/>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4" name="矩形 3">
            <a:extLst>
              <a:ext uri="{FF2B5EF4-FFF2-40B4-BE49-F238E27FC236}">
                <a16:creationId xmlns=""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nvGrpSpPr>
          <p:cNvPr id="29" name="Group 28">
            <a:extLst>
              <a:ext uri="{FF2B5EF4-FFF2-40B4-BE49-F238E27FC236}">
                <a16:creationId xmlns="" xmlns:a16="http://schemas.microsoft.com/office/drawing/2014/main" id="{9D1492B2-B7D7-441F-8617-F24BA53DE614}"/>
              </a:ext>
            </a:extLst>
          </p:cNvPr>
          <p:cNvGrpSpPr/>
          <p:nvPr/>
        </p:nvGrpSpPr>
        <p:grpSpPr>
          <a:xfrm>
            <a:off x="619823" y="1770357"/>
            <a:ext cx="3710439" cy="987446"/>
            <a:chOff x="7812958" y="2298339"/>
            <a:chExt cx="3826306" cy="978256"/>
          </a:xfrm>
        </p:grpSpPr>
        <p:sp>
          <p:nvSpPr>
            <p:cNvPr id="31" name="Freeform: Shape 30">
              <a:extLst>
                <a:ext uri="{FF2B5EF4-FFF2-40B4-BE49-F238E27FC236}">
                  <a16:creationId xmlns="" xmlns:a16="http://schemas.microsoft.com/office/drawing/2014/main" id="{DDCFF688-0CF9-4169-BEFE-61D3DF27030C}"/>
                </a:ext>
              </a:extLst>
            </p:cNvPr>
            <p:cNvSpPr/>
            <p:nvPr/>
          </p:nvSpPr>
          <p:spPr>
            <a:xfrm>
              <a:off x="7812958" y="2298339"/>
              <a:ext cx="3826306"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2" name="TextBox 31">
              <a:extLst>
                <a:ext uri="{FF2B5EF4-FFF2-40B4-BE49-F238E27FC236}">
                  <a16:creationId xmlns="" xmlns:a16="http://schemas.microsoft.com/office/drawing/2014/main" id="{EDB87086-E41C-4856-8896-01C8823E8229}"/>
                </a:ext>
              </a:extLst>
            </p:cNvPr>
            <p:cNvSpPr txBox="1"/>
            <p:nvPr/>
          </p:nvSpPr>
          <p:spPr>
            <a:xfrm>
              <a:off x="7983697" y="2351136"/>
              <a:ext cx="3498002" cy="9030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600" b="0" i="0" dirty="0">
                  <a:solidFill>
                    <a:srgbClr val="000000"/>
                  </a:solidFill>
                  <a:effectLst/>
                  <a:latin typeface="Times New Roman" panose="02020603050405020304" pitchFamily="18" charset="0"/>
                  <a:cs typeface="Times New Roman" panose="02020603050405020304" pitchFamily="18" charset="0"/>
                </a:rPr>
                <a:t>Bạn Nguyễn Ngọc Bích viết đơn trên để làm gì?</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33" name="Group 32">
            <a:extLst>
              <a:ext uri="{FF2B5EF4-FFF2-40B4-BE49-F238E27FC236}">
                <a16:creationId xmlns="" xmlns:a16="http://schemas.microsoft.com/office/drawing/2014/main" id="{DFDF9D12-9E81-4512-9629-0EF5B0BCAA26}"/>
              </a:ext>
            </a:extLst>
          </p:cNvPr>
          <p:cNvGrpSpPr/>
          <p:nvPr/>
        </p:nvGrpSpPr>
        <p:grpSpPr>
          <a:xfrm>
            <a:off x="653680" y="3420696"/>
            <a:ext cx="3423383" cy="1055105"/>
            <a:chOff x="7812958" y="3452037"/>
            <a:chExt cx="4070019" cy="1067559"/>
          </a:xfrm>
        </p:grpSpPr>
        <p:sp>
          <p:nvSpPr>
            <p:cNvPr id="38" name="Freeform: Shape 37">
              <a:extLst>
                <a:ext uri="{FF2B5EF4-FFF2-40B4-BE49-F238E27FC236}">
                  <a16:creationId xmlns="" xmlns:a16="http://schemas.microsoft.com/office/drawing/2014/main" id="{841DAFFE-D17A-42E9-95DF-707FD4743028}"/>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9" name="TextBox 38">
              <a:extLst>
                <a:ext uri="{FF2B5EF4-FFF2-40B4-BE49-F238E27FC236}">
                  <a16:creationId xmlns="" xmlns:a16="http://schemas.microsoft.com/office/drawing/2014/main" id="{45AECE98-4D8E-458A-9882-F459C2602D23}"/>
                </a:ext>
              </a:extLst>
            </p:cNvPr>
            <p:cNvSpPr txBox="1"/>
            <p:nvPr/>
          </p:nvSpPr>
          <p:spPr>
            <a:xfrm>
              <a:off x="7905241" y="3465596"/>
              <a:ext cx="3046079" cy="9030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err="1">
                  <a:solidFill>
                    <a:prstClr val="black"/>
                  </a:solidFill>
                  <a:latin typeface="Times New Roman" panose="02020603050405020304" pitchFamily="18" charset="0"/>
                  <a:ea typeface="微软雅黑"/>
                  <a:cs typeface="Times New Roman" panose="02020603050405020304" pitchFamily="18" charset="0"/>
                </a:rPr>
                <a:t>Đơn</a:t>
              </a:r>
              <a:r>
                <a:rPr lang="en-US" sz="2600" dirty="0">
                  <a:solidFill>
                    <a:prstClr val="black"/>
                  </a:solidFill>
                  <a:latin typeface="Times New Roman" panose="02020603050405020304" pitchFamily="18" charset="0"/>
                  <a:ea typeface="微软雅黑"/>
                  <a:cs typeface="Times New Roman" panose="02020603050405020304" pitchFamily="18" charset="0"/>
                </a:rPr>
                <a:t> </a:t>
              </a:r>
              <a:r>
                <a:rPr lang="en-US" sz="2600" dirty="0" err="1">
                  <a:solidFill>
                    <a:prstClr val="black"/>
                  </a:solidFill>
                  <a:latin typeface="Times New Roman" panose="02020603050405020304" pitchFamily="18" charset="0"/>
                  <a:ea typeface="微软雅黑"/>
                  <a:cs typeface="Times New Roman" panose="02020603050405020304" pitchFamily="18" charset="0"/>
                </a:rPr>
                <a:t>trên</a:t>
              </a:r>
              <a:r>
                <a:rPr lang="en-US" sz="2600" dirty="0">
                  <a:solidFill>
                    <a:prstClr val="black"/>
                  </a:solidFill>
                  <a:latin typeface="Times New Roman" panose="02020603050405020304" pitchFamily="18" charset="0"/>
                  <a:ea typeface="微软雅黑"/>
                  <a:cs typeface="Times New Roman" panose="02020603050405020304" pitchFamily="18" charset="0"/>
                </a:rPr>
                <a:t> </a:t>
              </a:r>
              <a:r>
                <a:rPr lang="en-US" sz="2600" dirty="0" err="1">
                  <a:solidFill>
                    <a:prstClr val="black"/>
                  </a:solidFill>
                  <a:latin typeface="Times New Roman" panose="02020603050405020304" pitchFamily="18" charset="0"/>
                  <a:ea typeface="微软雅黑"/>
                  <a:cs typeface="Times New Roman" panose="02020603050405020304" pitchFamily="18" charset="0"/>
                </a:rPr>
                <a:t>được</a:t>
              </a:r>
              <a:r>
                <a:rPr lang="en-US" sz="2600" dirty="0">
                  <a:solidFill>
                    <a:prstClr val="black"/>
                  </a:solidFill>
                  <a:latin typeface="Times New Roman" panose="02020603050405020304" pitchFamily="18" charset="0"/>
                  <a:ea typeface="微软雅黑"/>
                  <a:cs typeface="Times New Roman" panose="02020603050405020304" pitchFamily="18" charset="0"/>
                </a:rPr>
                <a:t> </a:t>
              </a:r>
              <a:r>
                <a:rPr lang="en-US" sz="2600" dirty="0" err="1">
                  <a:solidFill>
                    <a:prstClr val="black"/>
                  </a:solidFill>
                  <a:latin typeface="Times New Roman" panose="02020603050405020304" pitchFamily="18" charset="0"/>
                  <a:ea typeface="微软雅黑"/>
                  <a:cs typeface="Times New Roman" panose="02020603050405020304" pitchFamily="18" charset="0"/>
                </a:rPr>
                <a:t>gửi</a:t>
              </a:r>
              <a:r>
                <a:rPr lang="en-US" sz="2600" dirty="0">
                  <a:solidFill>
                    <a:prstClr val="black"/>
                  </a:solidFill>
                  <a:latin typeface="Times New Roman" panose="02020603050405020304" pitchFamily="18" charset="0"/>
                  <a:ea typeface="微软雅黑"/>
                  <a:cs typeface="Times New Roman" panose="02020603050405020304" pitchFamily="18" charset="0"/>
                </a:rPr>
                <a:t> </a:t>
              </a:r>
              <a:r>
                <a:rPr lang="en-US" sz="2600" dirty="0" err="1">
                  <a:solidFill>
                    <a:prstClr val="black"/>
                  </a:solidFill>
                  <a:latin typeface="Times New Roman" panose="02020603050405020304" pitchFamily="18" charset="0"/>
                  <a:ea typeface="微软雅黑"/>
                  <a:cs typeface="Times New Roman" panose="02020603050405020304" pitchFamily="18" charset="0"/>
                </a:rPr>
                <a:t>cho</a:t>
              </a:r>
              <a:r>
                <a:rPr lang="en-US" sz="2600" dirty="0">
                  <a:solidFill>
                    <a:prstClr val="black"/>
                  </a:solidFill>
                  <a:latin typeface="Times New Roman" panose="02020603050405020304" pitchFamily="18" charset="0"/>
                  <a:ea typeface="微软雅黑"/>
                  <a:cs typeface="Times New Roman" panose="02020603050405020304" pitchFamily="18" charset="0"/>
                </a:rPr>
                <a:t> ai?</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41" name="Group 40">
            <a:extLst>
              <a:ext uri="{FF2B5EF4-FFF2-40B4-BE49-F238E27FC236}">
                <a16:creationId xmlns="" xmlns:a16="http://schemas.microsoft.com/office/drawing/2014/main" id="{A61EC823-A07D-44AA-8DE3-9FE08E084D4D}"/>
              </a:ext>
            </a:extLst>
          </p:cNvPr>
          <p:cNvGrpSpPr/>
          <p:nvPr/>
        </p:nvGrpSpPr>
        <p:grpSpPr>
          <a:xfrm>
            <a:off x="653680" y="5214711"/>
            <a:ext cx="3582742" cy="1055104"/>
            <a:chOff x="7812957" y="5118756"/>
            <a:chExt cx="4070019" cy="1067559"/>
          </a:xfrm>
        </p:grpSpPr>
        <p:sp>
          <p:nvSpPr>
            <p:cNvPr id="42" name="Freeform: Shape 41">
              <a:extLst>
                <a:ext uri="{FF2B5EF4-FFF2-40B4-BE49-F238E27FC236}">
                  <a16:creationId xmlns="" xmlns:a16="http://schemas.microsoft.com/office/drawing/2014/main" id="{9CA514C1-9F3D-491B-AF2F-129A75E675C0}"/>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43" name="TextBox 42">
              <a:extLst>
                <a:ext uri="{FF2B5EF4-FFF2-40B4-BE49-F238E27FC236}">
                  <a16:creationId xmlns="" xmlns:a16="http://schemas.microsoft.com/office/drawing/2014/main" id="{AB9D989F-F23F-417D-9CEC-412295C9C8F1}"/>
                </a:ext>
              </a:extLst>
            </p:cNvPr>
            <p:cNvSpPr txBox="1"/>
            <p:nvPr/>
          </p:nvSpPr>
          <p:spPr>
            <a:xfrm>
              <a:off x="7838821" y="5171408"/>
              <a:ext cx="3599627" cy="903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Người</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viết</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đơn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đã</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hứa</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những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gì</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khi</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vào</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Đội</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grpSp>
      <p:sp>
        <p:nvSpPr>
          <p:cNvPr id="49" name="Freeform: Shape 37">
            <a:extLst>
              <a:ext uri="{FF2B5EF4-FFF2-40B4-BE49-F238E27FC236}">
                <a16:creationId xmlns="" xmlns:a16="http://schemas.microsoft.com/office/drawing/2014/main" id="{841DAFFE-D17A-42E9-95DF-707FD4743028}"/>
              </a:ext>
            </a:extLst>
          </p:cNvPr>
          <p:cNvSpPr/>
          <p:nvPr/>
        </p:nvSpPr>
        <p:spPr>
          <a:xfrm>
            <a:off x="5126217" y="1553809"/>
            <a:ext cx="6406344" cy="1055105"/>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grpSp>
        <p:nvGrpSpPr>
          <p:cNvPr id="50" name="Group 49">
            <a:extLst>
              <a:ext uri="{FF2B5EF4-FFF2-40B4-BE49-F238E27FC236}">
                <a16:creationId xmlns="" xmlns:a16="http://schemas.microsoft.com/office/drawing/2014/main" id="{9D1492B2-B7D7-441F-8617-F24BA53DE614}"/>
              </a:ext>
            </a:extLst>
          </p:cNvPr>
          <p:cNvGrpSpPr/>
          <p:nvPr/>
        </p:nvGrpSpPr>
        <p:grpSpPr>
          <a:xfrm>
            <a:off x="5126218" y="1712263"/>
            <a:ext cx="6212758" cy="987446"/>
            <a:chOff x="7812958" y="2298339"/>
            <a:chExt cx="3826306" cy="978256"/>
          </a:xfrm>
        </p:grpSpPr>
        <p:sp>
          <p:nvSpPr>
            <p:cNvPr id="51" name="Freeform: Shape 30">
              <a:extLst>
                <a:ext uri="{FF2B5EF4-FFF2-40B4-BE49-F238E27FC236}">
                  <a16:creationId xmlns="" xmlns:a16="http://schemas.microsoft.com/office/drawing/2014/main" id="{DDCFF688-0CF9-4169-BEFE-61D3DF27030C}"/>
                </a:ext>
              </a:extLst>
            </p:cNvPr>
            <p:cNvSpPr/>
            <p:nvPr/>
          </p:nvSpPr>
          <p:spPr>
            <a:xfrm>
              <a:off x="7812958" y="2298339"/>
              <a:ext cx="3826306"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52" name="TextBox 51">
              <a:extLst>
                <a:ext uri="{FF2B5EF4-FFF2-40B4-BE49-F238E27FC236}">
                  <a16:creationId xmlns="" xmlns:a16="http://schemas.microsoft.com/office/drawing/2014/main" id="{EDB87086-E41C-4856-8896-01C8823E8229}"/>
                </a:ext>
              </a:extLst>
            </p:cNvPr>
            <p:cNvSpPr txBox="1"/>
            <p:nvPr/>
          </p:nvSpPr>
          <p:spPr>
            <a:xfrm>
              <a:off x="7983697" y="2351136"/>
              <a:ext cx="3498002" cy="823263"/>
            </a:xfrm>
            <a:prstGeom prst="rect">
              <a:avLst/>
            </a:prstGeom>
            <a:noFill/>
          </p:spPr>
          <p:txBody>
            <a:bodyPr wrap="square" rtlCol="0">
              <a:spAutoFit/>
            </a:bodyPr>
            <a:lstStyle/>
            <a:p>
              <a:pPr lvl="0">
                <a:defRPr/>
              </a:pPr>
              <a:r>
                <a:rPr lang="vi-VN" sz="2400" dirty="0">
                  <a:solidFill>
                    <a:srgbClr val="000000"/>
                  </a:solidFill>
                  <a:latin typeface="Times New Roman" panose="02020603050405020304" pitchFamily="18" charset="0"/>
                  <a:cs typeface="Times New Roman" panose="02020603050405020304" pitchFamily="18" charset="0"/>
                </a:rPr>
                <a:t>Bạn Nguyễn Ngọc Bích viết đơn để xin vào Đội Thiếu niên tiền phong Hồ Chí Minh</a:t>
              </a:r>
              <a:endParaRPr lang="en-US" sz="2400" dirty="0">
                <a:solidFill>
                  <a:prstClr val="black"/>
                </a:solidFill>
                <a:latin typeface="Times New Roman" panose="02020603050405020304" pitchFamily="18" charset="0"/>
                <a:cs typeface="Times New Roman" panose="02020603050405020304" pitchFamily="18" charset="0"/>
              </a:endParaRPr>
            </a:p>
          </p:txBody>
        </p:sp>
      </p:grpSp>
      <p:sp>
        <p:nvSpPr>
          <p:cNvPr id="53" name="Freeform: Shape 37">
            <a:extLst>
              <a:ext uri="{FF2B5EF4-FFF2-40B4-BE49-F238E27FC236}">
                <a16:creationId xmlns="" xmlns:a16="http://schemas.microsoft.com/office/drawing/2014/main" id="{841DAFFE-D17A-42E9-95DF-707FD4743028}"/>
              </a:ext>
            </a:extLst>
          </p:cNvPr>
          <p:cNvSpPr/>
          <p:nvPr/>
        </p:nvSpPr>
        <p:spPr>
          <a:xfrm>
            <a:off x="5105582" y="3284277"/>
            <a:ext cx="6483014" cy="1191524"/>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grpSp>
        <p:nvGrpSpPr>
          <p:cNvPr id="54" name="Group 53">
            <a:extLst>
              <a:ext uri="{FF2B5EF4-FFF2-40B4-BE49-F238E27FC236}">
                <a16:creationId xmlns="" xmlns:a16="http://schemas.microsoft.com/office/drawing/2014/main" id="{DFDF9D12-9E81-4512-9629-0EF5B0BCAA26}"/>
              </a:ext>
            </a:extLst>
          </p:cNvPr>
          <p:cNvGrpSpPr/>
          <p:nvPr/>
        </p:nvGrpSpPr>
        <p:grpSpPr>
          <a:xfrm>
            <a:off x="5126217" y="3348083"/>
            <a:ext cx="6330059" cy="1200328"/>
            <a:chOff x="7812958" y="3379494"/>
            <a:chExt cx="4070019" cy="1199204"/>
          </a:xfrm>
        </p:grpSpPr>
        <p:sp>
          <p:nvSpPr>
            <p:cNvPr id="55" name="Freeform: Shape 37">
              <a:extLst>
                <a:ext uri="{FF2B5EF4-FFF2-40B4-BE49-F238E27FC236}">
                  <a16:creationId xmlns="" xmlns:a16="http://schemas.microsoft.com/office/drawing/2014/main" id="{841DAFFE-D17A-42E9-95DF-707FD4743028}"/>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56" name="TextBox 55">
              <a:extLst>
                <a:ext uri="{FF2B5EF4-FFF2-40B4-BE49-F238E27FC236}">
                  <a16:creationId xmlns="" xmlns:a16="http://schemas.microsoft.com/office/drawing/2014/main" id="{45AECE98-4D8E-458A-9882-F459C2602D23}"/>
                </a:ext>
              </a:extLst>
            </p:cNvPr>
            <p:cNvSpPr txBox="1"/>
            <p:nvPr/>
          </p:nvSpPr>
          <p:spPr>
            <a:xfrm>
              <a:off x="7905241" y="3379494"/>
              <a:ext cx="3902316" cy="1199204"/>
            </a:xfrm>
            <a:prstGeom prst="rect">
              <a:avLst/>
            </a:prstGeom>
            <a:noFill/>
          </p:spPr>
          <p:txBody>
            <a:bodyPr wrap="square" rtlCol="0">
              <a:spAutoFit/>
            </a:bodyPr>
            <a:lstStyle/>
            <a:p>
              <a:pPr algn="ctr">
                <a:defRPr/>
              </a:pPr>
              <a:r>
                <a:rPr lang="vi-VN" sz="2400" dirty="0">
                  <a:solidFill>
                    <a:srgbClr val="000000"/>
                  </a:solidFill>
                  <a:latin typeface="Times New Roman" panose="02020603050405020304" pitchFamily="18" charset="0"/>
                  <a:cs typeface="Times New Roman" panose="02020603050405020304" pitchFamily="18" charset="0"/>
                </a:rPr>
                <a:t>Đơn trên được gửi cho Ban phụ trách Đội trường Tiểu học Nguyễn Thái Học và Ban chỉ huy Liên </a:t>
              </a:r>
              <a:r>
                <a:rPr lang="vi-VN" sz="2400" dirty="0" smtClean="0">
                  <a:solidFill>
                    <a:srgbClr val="000000"/>
                  </a:solidFill>
                  <a:latin typeface="Times New Roman" panose="02020603050405020304" pitchFamily="18" charset="0"/>
                  <a:cs typeface="Times New Roman" panose="02020603050405020304" pitchFamily="18" charset="0"/>
                </a:rPr>
                <a:t>đội</a:t>
              </a:r>
              <a:endParaRPr lang="en-US" sz="2400" dirty="0">
                <a:solidFill>
                  <a:prstClr val="black"/>
                </a:solidFill>
                <a:latin typeface="Times New Roman" panose="02020603050405020304" pitchFamily="18" charset="0"/>
                <a:cs typeface="Times New Roman" panose="02020603050405020304" pitchFamily="18" charset="0"/>
              </a:endParaRPr>
            </a:p>
          </p:txBody>
        </p:sp>
      </p:grpSp>
      <p:sp>
        <p:nvSpPr>
          <p:cNvPr id="57" name="Freeform: Shape 37">
            <a:extLst>
              <a:ext uri="{FF2B5EF4-FFF2-40B4-BE49-F238E27FC236}">
                <a16:creationId xmlns="" xmlns:a16="http://schemas.microsoft.com/office/drawing/2014/main" id="{841DAFFE-D17A-42E9-95DF-707FD4743028}"/>
              </a:ext>
            </a:extLst>
          </p:cNvPr>
          <p:cNvSpPr/>
          <p:nvPr/>
        </p:nvSpPr>
        <p:spPr>
          <a:xfrm>
            <a:off x="5105581" y="4991292"/>
            <a:ext cx="6470925" cy="1055105"/>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grpSp>
        <p:nvGrpSpPr>
          <p:cNvPr id="58" name="Group 57">
            <a:extLst>
              <a:ext uri="{FF2B5EF4-FFF2-40B4-BE49-F238E27FC236}">
                <a16:creationId xmlns="" xmlns:a16="http://schemas.microsoft.com/office/drawing/2014/main" id="{A61EC823-A07D-44AA-8DE3-9FE08E084D4D}"/>
              </a:ext>
            </a:extLst>
          </p:cNvPr>
          <p:cNvGrpSpPr/>
          <p:nvPr/>
        </p:nvGrpSpPr>
        <p:grpSpPr>
          <a:xfrm>
            <a:off x="5090726" y="5162673"/>
            <a:ext cx="6497869" cy="1252367"/>
            <a:chOff x="7812957" y="5118756"/>
            <a:chExt cx="4070019" cy="1267151"/>
          </a:xfrm>
        </p:grpSpPr>
        <p:sp>
          <p:nvSpPr>
            <p:cNvPr id="59" name="Freeform: Shape 41">
              <a:extLst>
                <a:ext uri="{FF2B5EF4-FFF2-40B4-BE49-F238E27FC236}">
                  <a16:creationId xmlns="" xmlns:a16="http://schemas.microsoft.com/office/drawing/2014/main" id="{9CA514C1-9F3D-491B-AF2F-129A75E675C0}"/>
                </a:ext>
              </a:extLst>
            </p:cNvPr>
            <p:cNvSpPr/>
            <p:nvPr/>
          </p:nvSpPr>
          <p:spPr>
            <a:xfrm>
              <a:off x="7812957" y="5118756"/>
              <a:ext cx="4070019" cy="1239431"/>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60" name="TextBox 59">
              <a:extLst>
                <a:ext uri="{FF2B5EF4-FFF2-40B4-BE49-F238E27FC236}">
                  <a16:creationId xmlns="" xmlns:a16="http://schemas.microsoft.com/office/drawing/2014/main" id="{AB9D989F-F23F-417D-9CEC-412295C9C8F1}"/>
                </a:ext>
              </a:extLst>
            </p:cNvPr>
            <p:cNvSpPr txBox="1"/>
            <p:nvPr/>
          </p:nvSpPr>
          <p:spPr>
            <a:xfrm>
              <a:off x="7838821" y="5171408"/>
              <a:ext cx="3599627" cy="1214499"/>
            </a:xfrm>
            <a:prstGeom prst="rect">
              <a:avLst/>
            </a:prstGeom>
            <a:noFill/>
          </p:spPr>
          <p:txBody>
            <a:bodyPr wrap="square" rtlCol="0">
              <a:spAutoFit/>
            </a:bodyPr>
            <a:lstStyle/>
            <a:p>
              <a:pPr lvl="0" algn="ctr">
                <a:defRPr/>
              </a:pPr>
              <a:r>
                <a:rPr lang="vi-VN" sz="2400" dirty="0">
                  <a:solidFill>
                    <a:srgbClr val="000000"/>
                  </a:solidFill>
                  <a:latin typeface="Times New Roman" panose="02020603050405020304" pitchFamily="18" charset="0"/>
                  <a:cs typeface="Times New Roman" panose="02020603050405020304" pitchFamily="18" charset="0"/>
                </a:rPr>
                <a:t>Người viết đơn đã hứa 3 điều:</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Thực hiện 5 điều Bác Hồ dạy</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Tuân theo Điều lệ Đội</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Giữ gìn danh dự Đội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2" name="Right Arrow 1"/>
          <p:cNvSpPr/>
          <p:nvPr/>
        </p:nvSpPr>
        <p:spPr>
          <a:xfrm>
            <a:off x="4579679" y="2049517"/>
            <a:ext cx="430924" cy="294447"/>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CCV</a:t>
            </a:r>
            <a:endParaRPr lang="en-US" dirty="0"/>
          </a:p>
        </p:txBody>
      </p:sp>
      <p:sp>
        <p:nvSpPr>
          <p:cNvPr id="61" name="Right Arrow 60"/>
          <p:cNvSpPr/>
          <p:nvPr/>
        </p:nvSpPr>
        <p:spPr>
          <a:xfrm>
            <a:off x="4425038" y="3810519"/>
            <a:ext cx="430924" cy="294447"/>
          </a:xfrm>
          <a:prstGeom prst="rightArrow">
            <a:avLst>
              <a:gd name="adj1" fmla="val 50000"/>
              <a:gd name="adj2" fmla="val 8212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CCV</a:t>
            </a:r>
            <a:endParaRPr lang="en-US" dirty="0"/>
          </a:p>
        </p:txBody>
      </p:sp>
      <p:sp>
        <p:nvSpPr>
          <p:cNvPr id="62" name="Right Arrow 61"/>
          <p:cNvSpPr/>
          <p:nvPr/>
        </p:nvSpPr>
        <p:spPr>
          <a:xfrm>
            <a:off x="4426161" y="5480711"/>
            <a:ext cx="430924" cy="294447"/>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CCV</a:t>
            </a:r>
            <a:endParaRPr lang="en-US" dirty="0"/>
          </a:p>
        </p:txBody>
      </p:sp>
    </p:spTree>
    <p:extLst>
      <p:ext uri="{BB962C8B-B14F-4D97-AF65-F5344CB8AC3E}">
        <p14:creationId xmlns:p14="http://schemas.microsoft.com/office/powerpoint/2010/main" val="4239120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randombar(horizontal)">
                                      <p:cBhvr>
                                        <p:cTn id="18" dur="500"/>
                                        <p:tgtEl>
                                          <p:spTgt spid="5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randombar(horizontal)">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randombar(horizontal)">
                                      <p:cBhvr>
                                        <p:cTn id="34" dur="500"/>
                                        <p:tgtEl>
                                          <p:spTgt spid="6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randombar(horizontal)">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randombar(horizontal)">
                                      <p:cBhvr>
                                        <p:cTn id="44" dur="500"/>
                                        <p:tgtEl>
                                          <p:spTgt spid="4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randombar(horizontal)">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randombar(horizontal)">
                                      <p:cBhvr>
                                        <p:cTn id="57" dur="500"/>
                                        <p:tgtEl>
                                          <p:spTgt spid="5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randombar(horizontal)">
                                      <p:cBhvr>
                                        <p:cTn id="6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animBg="1"/>
      <p:bldP spid="27" grpId="0" animBg="1"/>
      <p:bldP spid="49" grpId="0" animBg="1"/>
      <p:bldP spid="57" grpId="0" animBg="1"/>
      <p:bldP spid="2" grpId="0" animBg="1"/>
      <p:bldP spid="61" grpId="0" animBg="1"/>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
            <a:extLst>
              <a:ext uri="{FF2B5EF4-FFF2-40B4-BE49-F238E27FC236}">
                <a16:creationId xmlns="" xmlns:a16="http://schemas.microsoft.com/office/drawing/2014/main" id="{33EF78A1-142A-428F-B2A8-8D367BB31C1F}"/>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19" name="组合 13">
            <a:extLst>
              <a:ext uri="{FF2B5EF4-FFF2-40B4-BE49-F238E27FC236}">
                <a16:creationId xmlns="" xmlns:a16="http://schemas.microsoft.com/office/drawing/2014/main" id="{3E19FB8B-BF0F-4B03-B9FF-70303CC7B206}"/>
              </a:ext>
            </a:extLst>
          </p:cNvPr>
          <p:cNvGrpSpPr/>
          <p:nvPr/>
        </p:nvGrpSpPr>
        <p:grpSpPr>
          <a:xfrm>
            <a:off x="4969520" y="383861"/>
            <a:ext cx="1975192" cy="4079673"/>
            <a:chOff x="2800181" y="1034057"/>
            <a:chExt cx="2533751" cy="4623180"/>
          </a:xfrm>
        </p:grpSpPr>
        <p:pic>
          <p:nvPicPr>
            <p:cNvPr id="20" name="图片 5">
              <a:extLst>
                <a:ext uri="{FF2B5EF4-FFF2-40B4-BE49-F238E27FC236}">
                  <a16:creationId xmlns="" xmlns:a16="http://schemas.microsoft.com/office/drawing/2014/main" id="{B8B65FA7-77CF-41F1-ACDA-149F8CD140C0}"/>
                </a:ext>
              </a:extLst>
            </p:cNvPr>
            <p:cNvPicPr>
              <a:picLocks noChangeAspect="1"/>
            </p:cNvPicPr>
            <p:nvPr/>
          </p:nvPicPr>
          <p:blipFill rotWithShape="1">
            <a:blip r:embed="rId5">
              <a:extLst>
                <a:ext uri="{28A0092B-C50C-407E-A947-70E740481C1C}">
                  <a14:useLocalDpi xmlns:a14="http://schemas.microsoft.com/office/drawing/2010/main" val="0"/>
                </a:ext>
              </a:extLst>
            </a:blip>
            <a:srcRect l="20592" t="55938" r="70197" b="25963"/>
            <a:stretch/>
          </p:blipFill>
          <p:spPr>
            <a:xfrm>
              <a:off x="2800181" y="1034057"/>
              <a:ext cx="1137921" cy="1239520"/>
            </a:xfrm>
            <a:prstGeom prst="rect">
              <a:avLst/>
            </a:prstGeom>
          </p:spPr>
        </p:pic>
        <p:grpSp>
          <p:nvGrpSpPr>
            <p:cNvPr id="21" name="组合 1">
              <a:extLst>
                <a:ext uri="{FF2B5EF4-FFF2-40B4-BE49-F238E27FC236}">
                  <a16:creationId xmlns="" xmlns:a16="http://schemas.microsoft.com/office/drawing/2014/main" id="{02A85CC5-DA0F-4749-82CD-3C15063650A7}"/>
                </a:ext>
              </a:extLst>
            </p:cNvPr>
            <p:cNvGrpSpPr/>
            <p:nvPr/>
          </p:nvGrpSpPr>
          <p:grpSpPr>
            <a:xfrm>
              <a:off x="2800181" y="2332687"/>
              <a:ext cx="2533751" cy="3324550"/>
              <a:chOff x="3393948" y="2439564"/>
              <a:chExt cx="2533751" cy="3324550"/>
            </a:xfrm>
          </p:grpSpPr>
          <p:sp>
            <p:nvSpPr>
              <p:cNvPr id="22" name="MH_Number">
                <a:extLst>
                  <a:ext uri="{FF2B5EF4-FFF2-40B4-BE49-F238E27FC236}">
                    <a16:creationId xmlns="" xmlns:a16="http://schemas.microsoft.com/office/drawing/2014/main" id="{81972446-8E4F-4188-8385-947ACB47EB70}"/>
                  </a:ext>
                </a:extLst>
              </p:cNvPr>
              <p:cNvSpPr/>
              <p:nvPr>
                <p:custDataLst>
                  <p:tags r:id="rId1"/>
                </p:custDataLst>
              </p:nvPr>
            </p:nvSpPr>
            <p:spPr>
              <a:xfrm>
                <a:off x="3393948" y="4388066"/>
                <a:ext cx="2533751" cy="1376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defRPr/>
                </a:pPr>
                <a:r>
                  <a:rPr lang="vi-VN"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Trình tự</a:t>
                </a:r>
                <a:endParaRPr lang="en-US"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gn="ctr">
                  <a:defRPr/>
                </a:pPr>
                <a:r>
                  <a:rPr lang="vi-VN"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v</a:t>
                </a:r>
                <a:r>
                  <a:rPr lang="en-US" altLang="zh-CN" sz="36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iết</a:t>
                </a:r>
                <a:r>
                  <a:rPr lang="en-US"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 đơn</a:t>
                </a:r>
                <a:endParaRPr lang="zh-CN" altLang="en-US"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PA_MH_Others_1">
                <a:extLst>
                  <a:ext uri="{FF2B5EF4-FFF2-40B4-BE49-F238E27FC236}">
                    <a16:creationId xmlns="" xmlns:a16="http://schemas.microsoft.com/office/drawing/2014/main" id="{760246F2-5E38-408A-B05E-5230A6CCFB05}"/>
                  </a:ext>
                </a:extLst>
              </p:cNvPr>
              <p:cNvSpPr txBox="1"/>
              <p:nvPr>
                <p:custDataLst>
                  <p:tags r:id="rId2"/>
                </p:custDataLst>
              </p:nvPr>
            </p:nvSpPr>
            <p:spPr>
              <a:xfrm>
                <a:off x="3769537" y="2439564"/>
                <a:ext cx="1836402" cy="490403"/>
              </a:xfrm>
              <a:prstGeom prst="rect">
                <a:avLst/>
              </a:prstGeom>
              <a:noFill/>
            </p:spPr>
            <p:txBody>
              <a:bodyPr wrap="square" lIns="0" tIns="0" rIns="0" bIns="0" rtlCol="0">
                <a:normAutofit/>
              </a:bodyPr>
              <a:lstStyle/>
              <a:p>
                <a:pPr algn="r">
                  <a:defRPr/>
                </a:pPr>
                <a:endParaRPr lang="zh-CN" altLang="en-US" sz="2800" spc="100" dirty="0">
                  <a:solidFill>
                    <a:srgbClr val="85CAD1">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sp>
        <p:nvSpPr>
          <p:cNvPr id="25" name="Rectangle: Rounded Corners 24">
            <a:extLst>
              <a:ext uri="{FF2B5EF4-FFF2-40B4-BE49-F238E27FC236}">
                <a16:creationId xmlns="" xmlns:a16="http://schemas.microsoft.com/office/drawing/2014/main" id="{5FCA7906-39FF-4D01-B56C-95AD46CAC7D5}"/>
              </a:ext>
            </a:extLst>
          </p:cNvPr>
          <p:cNvSpPr/>
          <p:nvPr/>
        </p:nvSpPr>
        <p:spPr>
          <a:xfrm>
            <a:off x="7657139" y="1477661"/>
            <a:ext cx="2548406" cy="1276050"/>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sp>
      <p:sp>
        <p:nvSpPr>
          <p:cNvPr id="26" name="Rectangle: Rounded Corners 4">
            <a:extLst>
              <a:ext uri="{FF2B5EF4-FFF2-40B4-BE49-F238E27FC236}">
                <a16:creationId xmlns="" xmlns:a16="http://schemas.microsoft.com/office/drawing/2014/main" id="{EA450A43-C2C1-406E-9ABB-0F394FBE2C88}"/>
              </a:ext>
            </a:extLst>
          </p:cNvPr>
          <p:cNvSpPr txBox="1"/>
          <p:nvPr/>
        </p:nvSpPr>
        <p:spPr>
          <a:xfrm>
            <a:off x="7798677" y="1540457"/>
            <a:ext cx="2459946" cy="1238672"/>
          </a:xfrm>
          <a:prstGeom prst="rect">
            <a:avLst/>
          </a:prstGeom>
          <a:noFill/>
          <a:ln>
            <a:noFill/>
          </a:ln>
          <a:effectLst/>
          <a:scene3d>
            <a:camera prst="orthographicFront"/>
            <a:lightRig rig="flat" dir="t"/>
          </a:scene3d>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vi-VN"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Phần đầu đơn</a:t>
            </a:r>
            <a:endParaRPr lang="en-US"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Rounded Corners 27">
            <a:extLst>
              <a:ext uri="{FF2B5EF4-FFF2-40B4-BE49-F238E27FC236}">
                <a16:creationId xmlns="" xmlns:a16="http://schemas.microsoft.com/office/drawing/2014/main" id="{BB688B6C-87EB-4DE8-BC07-E35251D2DA6C}"/>
              </a:ext>
            </a:extLst>
          </p:cNvPr>
          <p:cNvSpPr/>
          <p:nvPr/>
        </p:nvSpPr>
        <p:spPr>
          <a:xfrm>
            <a:off x="7567164" y="4966409"/>
            <a:ext cx="2638380" cy="1164388"/>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sp>
      <p:sp>
        <p:nvSpPr>
          <p:cNvPr id="29" name="Rectangle: Rounded Corners 4">
            <a:extLst>
              <a:ext uri="{FF2B5EF4-FFF2-40B4-BE49-F238E27FC236}">
                <a16:creationId xmlns="" xmlns:a16="http://schemas.microsoft.com/office/drawing/2014/main" id="{BEC05235-446D-48E6-9564-FEB6335007CF}"/>
              </a:ext>
            </a:extLst>
          </p:cNvPr>
          <p:cNvSpPr txBox="1"/>
          <p:nvPr/>
        </p:nvSpPr>
        <p:spPr>
          <a:xfrm>
            <a:off x="8063314" y="5079951"/>
            <a:ext cx="1736055" cy="1113553"/>
          </a:xfrm>
          <a:prstGeom prst="rect">
            <a:avLst/>
          </a:prstGeom>
          <a:noFill/>
          <a:ln>
            <a:noFill/>
          </a:ln>
          <a:effectLst/>
          <a:scene3d>
            <a:camera prst="orthographicFront"/>
            <a:lightRig rig="flat" dir="t"/>
          </a:scene3d>
          <a:sp3d/>
        </p:spPr>
        <p:txBody>
          <a:bodyPr spcFirstLastPara="0" vert="horz" wrap="square" lIns="10160" tIns="10160" rIns="10160" bIns="10160" numCol="1" spcCol="1270" anchor="ctr" anchorCtr="0">
            <a:noAutofit/>
          </a:bodyPr>
          <a:lstStyle/>
          <a:p>
            <a:pPr algn="ctr" defTabSz="711200">
              <a:lnSpc>
                <a:spcPct val="90000"/>
              </a:lnSpc>
              <a:spcAft>
                <a:spcPct val="35000"/>
              </a:spcAft>
            </a:pPr>
            <a:r>
              <a:rPr lang="vi-VN"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Phần cuối</a:t>
            </a:r>
            <a:r>
              <a:rPr lang="en-US"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đơn</a:t>
            </a:r>
            <a:endParaRPr lang="en-US"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Rectangle: Rounded Corners 30">
            <a:extLst>
              <a:ext uri="{FF2B5EF4-FFF2-40B4-BE49-F238E27FC236}">
                <a16:creationId xmlns="" xmlns:a16="http://schemas.microsoft.com/office/drawing/2014/main" id="{CE1B9EA2-03F7-4393-A1EB-C5485F2F1F94}"/>
              </a:ext>
            </a:extLst>
          </p:cNvPr>
          <p:cNvSpPr/>
          <p:nvPr/>
        </p:nvSpPr>
        <p:spPr>
          <a:xfrm>
            <a:off x="7690099" y="3179235"/>
            <a:ext cx="2515445" cy="1171585"/>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sp>
      <p:sp>
        <p:nvSpPr>
          <p:cNvPr id="32" name="Rectangle: Rounded Corners 4">
            <a:extLst>
              <a:ext uri="{FF2B5EF4-FFF2-40B4-BE49-F238E27FC236}">
                <a16:creationId xmlns="" xmlns:a16="http://schemas.microsoft.com/office/drawing/2014/main" id="{E161FA23-846A-4E71-92F5-917A6525B11B}"/>
              </a:ext>
            </a:extLst>
          </p:cNvPr>
          <p:cNvSpPr txBox="1"/>
          <p:nvPr/>
        </p:nvSpPr>
        <p:spPr>
          <a:xfrm>
            <a:off x="7996590" y="3125716"/>
            <a:ext cx="1916513" cy="1375338"/>
          </a:xfrm>
          <a:prstGeom prst="rect">
            <a:avLst/>
          </a:prstGeom>
          <a:noFill/>
          <a:ln>
            <a:noFill/>
          </a:ln>
          <a:effectLst/>
          <a:scene3d>
            <a:camera prst="orthographicFront"/>
            <a:lightRig rig="flat" dir="t"/>
          </a:scene3d>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en-US"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Nội dung chính</a:t>
            </a:r>
          </a:p>
        </p:txBody>
      </p:sp>
      <p:cxnSp>
        <p:nvCxnSpPr>
          <p:cNvPr id="33" name="Straight Connector 32">
            <a:extLst>
              <a:ext uri="{FF2B5EF4-FFF2-40B4-BE49-F238E27FC236}">
                <a16:creationId xmlns="" xmlns:a16="http://schemas.microsoft.com/office/drawing/2014/main" id="{27D010EA-E8A9-4C6E-9837-544EEA58ED44}"/>
              </a:ext>
            </a:extLst>
          </p:cNvPr>
          <p:cNvCxnSpPr>
            <a:cxnSpLocks/>
          </p:cNvCxnSpPr>
          <p:nvPr/>
        </p:nvCxnSpPr>
        <p:spPr>
          <a:xfrm flipV="1">
            <a:off x="6921729" y="2409533"/>
            <a:ext cx="719641" cy="12709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9E93C8D4-207C-4575-8AD4-63BB224586C2}"/>
              </a:ext>
            </a:extLst>
          </p:cNvPr>
          <p:cNvCxnSpPr>
            <a:cxnSpLocks/>
          </p:cNvCxnSpPr>
          <p:nvPr/>
        </p:nvCxnSpPr>
        <p:spPr>
          <a:xfrm flipV="1">
            <a:off x="6944711" y="3702706"/>
            <a:ext cx="696659" cy="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58501A29-BE69-40FE-80E8-06531EC6F418}"/>
              </a:ext>
            </a:extLst>
          </p:cNvPr>
          <p:cNvCxnSpPr>
            <a:cxnSpLocks/>
          </p:cNvCxnSpPr>
          <p:nvPr/>
        </p:nvCxnSpPr>
        <p:spPr>
          <a:xfrm>
            <a:off x="6939054" y="3702706"/>
            <a:ext cx="619703" cy="138740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Cloud Callout 7"/>
          <p:cNvSpPr/>
          <p:nvPr/>
        </p:nvSpPr>
        <p:spPr>
          <a:xfrm>
            <a:off x="325821" y="1550616"/>
            <a:ext cx="3436883" cy="3539494"/>
          </a:xfrm>
          <a:prstGeom prst="cloudCallout">
            <a:avLst>
              <a:gd name="adj1" fmla="val 67127"/>
              <a:gd name="adj2" fmla="val 160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Trình</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tự</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viết</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đơn</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gồm</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mấy</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phần</a:t>
            </a:r>
            <a:r>
              <a:rPr lang="en-US" sz="3600" b="1" dirty="0" smtClean="0">
                <a:solidFill>
                  <a:schemeClr val="tx1"/>
                </a:solidFill>
                <a:latin typeface="Times New Roman" panose="02020603050405020304" pitchFamily="18" charset="0"/>
                <a:cs typeface="Times New Roman" panose="02020603050405020304" pitchFamily="18" charset="0"/>
              </a:rPr>
              <a:t>?</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3016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arn(inVertic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randombar(horizont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randombar(horizontal)">
                                      <p:cBhvr>
                                        <p:cTn id="33" dur="500"/>
                                        <p:tgtEl>
                                          <p:spTgt spid="32"/>
                                        </p:tgtEl>
                                      </p:cBhvr>
                                    </p:animEffect>
                                  </p:childTnLst>
                                </p:cTn>
                              </p:par>
                              <p:par>
                                <p:cTn id="34" presetID="16" presetClass="entr" presetSubtype="21"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par>
                                <p:cTn id="37" presetID="14" presetClass="entr" presetSubtype="1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randombar(horizontal)">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par>
                                <p:cTn id="45" presetID="14" presetClass="entr" presetSubtype="1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500"/>
                                        <p:tgtEl>
                                          <p:spTgt spid="28"/>
                                        </p:tgtEl>
                                      </p:cBhvr>
                                    </p:animEffect>
                                  </p:childTnLst>
                                </p:cTn>
                              </p:par>
                              <p:par>
                                <p:cTn id="48" presetID="16" presetClass="entr" presetSubtype="21"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barn(inVertical)">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p:bldP spid="29" grpId="0"/>
      <p:bldP spid="32"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grpSp>
        <p:nvGrpSpPr>
          <p:cNvPr id="2" name="Group 1">
            <a:extLst>
              <a:ext uri="{FF2B5EF4-FFF2-40B4-BE49-F238E27FC236}">
                <a16:creationId xmlns="" xmlns:a16="http://schemas.microsoft.com/office/drawing/2014/main" id="{2E1085FC-EC00-416F-971E-EC64B646AACE}"/>
              </a:ext>
            </a:extLst>
          </p:cNvPr>
          <p:cNvGrpSpPr/>
          <p:nvPr/>
        </p:nvGrpSpPr>
        <p:grpSpPr>
          <a:xfrm>
            <a:off x="4639357" y="2469165"/>
            <a:ext cx="1888049" cy="1888049"/>
            <a:chOff x="5281613" y="2118493"/>
            <a:chExt cx="1888049" cy="1888049"/>
          </a:xfrm>
        </p:grpSpPr>
        <p:sp>
          <p:nvSpPr>
            <p:cNvPr id="4" name="椭圆 3">
              <a:extLst>
                <a:ext uri="{FF2B5EF4-FFF2-40B4-BE49-F238E27FC236}">
                  <a16:creationId xmlns=""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02</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 xmlns:a16="http://schemas.microsoft.com/office/drawing/2014/main" id="{116E6D32-BF73-4EA2-8596-217EBA22C1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sp>
        <p:nvSpPr>
          <p:cNvPr id="3" name="TextBox 2">
            <a:extLst>
              <a:ext uri="{FF2B5EF4-FFF2-40B4-BE49-F238E27FC236}">
                <a16:creationId xmlns="" xmlns:a16="http://schemas.microsoft.com/office/drawing/2014/main" id="{CF2EECDD-3443-49C5-BD36-93AF2A52F2FB}"/>
              </a:ext>
            </a:extLst>
          </p:cNvPr>
          <p:cNvSpPr txBox="1"/>
          <p:nvPr/>
        </p:nvSpPr>
        <p:spPr>
          <a:xfrm>
            <a:off x="6397768" y="2859191"/>
            <a:ext cx="5794232" cy="1323439"/>
          </a:xfrm>
          <a:prstGeom prst="rect">
            <a:avLst/>
          </a:prstGeom>
          <a:noFill/>
        </p:spPr>
        <p:txBody>
          <a:bodyPr wrap="square" rtlCol="0">
            <a:spAutoFit/>
          </a:bodyPr>
          <a:lstStyle/>
          <a:p>
            <a:pPr lvl="0" algn="ctr"/>
            <a:r>
              <a:rPr lang="vi-VN" sz="4000" dirty="0">
                <a:solidFill>
                  <a:prstClr val="white"/>
                </a:solidFill>
                <a:latin typeface="Coiny" panose="02000903060500060000" pitchFamily="2" charset="0"/>
              </a:rPr>
              <a:t>Điền thông tin vào mẫu đơn xin vào Đội</a:t>
            </a:r>
          </a:p>
        </p:txBody>
      </p:sp>
    </p:spTree>
    <p:extLst>
      <p:ext uri="{BB962C8B-B14F-4D97-AF65-F5344CB8AC3E}">
        <p14:creationId xmlns:p14="http://schemas.microsoft.com/office/powerpoint/2010/main" val="37739367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Rounded Corners 36">
            <a:extLst>
              <a:ext uri="{FF2B5EF4-FFF2-40B4-BE49-F238E27FC236}">
                <a16:creationId xmlns="" xmlns:a16="http://schemas.microsoft.com/office/drawing/2014/main" id="{7E8A2FC7-137B-4C54-8960-01A00471470C}"/>
              </a:ext>
            </a:extLst>
          </p:cNvPr>
          <p:cNvSpPr/>
          <p:nvPr/>
        </p:nvSpPr>
        <p:spPr>
          <a:xfrm>
            <a:off x="9879724" y="5523189"/>
            <a:ext cx="2056434" cy="59828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8" name="Rectangle: Rounded Corners 36">
            <a:extLst>
              <a:ext uri="{FF2B5EF4-FFF2-40B4-BE49-F238E27FC236}">
                <a16:creationId xmlns="" xmlns:a16="http://schemas.microsoft.com/office/drawing/2014/main" id="{7E8A2FC7-137B-4C54-8960-01A00471470C}"/>
              </a:ext>
            </a:extLst>
          </p:cNvPr>
          <p:cNvSpPr/>
          <p:nvPr/>
        </p:nvSpPr>
        <p:spPr>
          <a:xfrm>
            <a:off x="3190952" y="1612438"/>
            <a:ext cx="8286345" cy="377936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4" name="Rectangle: Rounded Corners 35">
            <a:extLst>
              <a:ext uri="{FF2B5EF4-FFF2-40B4-BE49-F238E27FC236}">
                <a16:creationId xmlns="" xmlns:a16="http://schemas.microsoft.com/office/drawing/2014/main" id="{095E7B69-72AC-4FB7-96E4-209253855C18}"/>
              </a:ext>
            </a:extLst>
          </p:cNvPr>
          <p:cNvSpPr/>
          <p:nvPr/>
        </p:nvSpPr>
        <p:spPr>
          <a:xfrm>
            <a:off x="6189656" y="1323619"/>
            <a:ext cx="2611821" cy="288819"/>
          </a:xfrm>
          <a:prstGeom prst="roundRect">
            <a:avLst/>
          </a:prstGeom>
          <a:solidFill>
            <a:schemeClr val="accent2">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vi-VN"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3" name="Rectangle: Rounded Corners 35">
            <a:extLst>
              <a:ext uri="{FF2B5EF4-FFF2-40B4-BE49-F238E27FC236}">
                <a16:creationId xmlns="" xmlns:a16="http://schemas.microsoft.com/office/drawing/2014/main" id="{095E7B69-72AC-4FB7-96E4-209253855C18}"/>
              </a:ext>
            </a:extLst>
          </p:cNvPr>
          <p:cNvSpPr/>
          <p:nvPr/>
        </p:nvSpPr>
        <p:spPr>
          <a:xfrm>
            <a:off x="8324349" y="1019689"/>
            <a:ext cx="3363311" cy="274758"/>
          </a:xfrm>
          <a:prstGeom prst="roundRect">
            <a:avLst/>
          </a:prstGeom>
          <a:solidFill>
            <a:schemeClr val="accent2">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vi-VN"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Rectangle: Rounded Corners 35">
            <a:extLst>
              <a:ext uri="{FF2B5EF4-FFF2-40B4-BE49-F238E27FC236}">
                <a16:creationId xmlns="" xmlns:a16="http://schemas.microsoft.com/office/drawing/2014/main" id="{095E7B69-72AC-4FB7-96E4-209253855C18}"/>
              </a:ext>
            </a:extLst>
          </p:cNvPr>
          <p:cNvSpPr/>
          <p:nvPr/>
        </p:nvSpPr>
        <p:spPr>
          <a:xfrm>
            <a:off x="4454050" y="654732"/>
            <a:ext cx="6279018" cy="304082"/>
          </a:xfrm>
          <a:prstGeom prst="roundRect">
            <a:avLst/>
          </a:prstGeom>
          <a:solidFill>
            <a:schemeClr val="accent2">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vi-VN"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21F05EB8-34FD-4861-8600-1F1661C718A1}"/>
              </a:ext>
            </a:extLst>
          </p:cNvPr>
          <p:cNvSpPr txBox="1"/>
          <p:nvPr/>
        </p:nvSpPr>
        <p:spPr>
          <a:xfrm>
            <a:off x="3280356" y="551397"/>
            <a:ext cx="8545240" cy="5509200"/>
          </a:xfrm>
          <a:prstGeom prst="rect">
            <a:avLst/>
          </a:prstGeom>
          <a:noFill/>
        </p:spPr>
        <p:txBody>
          <a:bodyPr wrap="square" rtlCol="0">
            <a:spAutoFit/>
          </a:bodyPr>
          <a:lstStyle/>
          <a:p>
            <a:pPr algn="ctr"/>
            <a:r>
              <a:rPr lang="vi-VN" sz="2200" b="1" dirty="0">
                <a:latin typeface="Times New Roman" panose="02020603050405020304" pitchFamily="18" charset="0"/>
                <a:ea typeface="Arial-Rounded" panose="020B0500000000000000" pitchFamily="34" charset="0"/>
                <a:cs typeface="Times New Roman" panose="02020603050405020304" pitchFamily="18" charset="0"/>
              </a:rPr>
              <a:t>ĐỘI THIẾU NIÊN TIỀN PHONG HỒ CHÍ MINH</a:t>
            </a:r>
          </a:p>
          <a:p>
            <a:pPr algn="r"/>
            <a:r>
              <a:rPr lang="vi-VN" sz="2200" dirty="0">
                <a:latin typeface="Times New Roman" panose="02020603050405020304" pitchFamily="18" charset="0"/>
                <a:ea typeface="Arial-Rounded" panose="020B0500000000000000" pitchFamily="34" charset="0"/>
                <a:cs typeface="Times New Roman" panose="02020603050405020304" pitchFamily="18" charset="0"/>
              </a:rPr>
              <a:t>…., ngày … tháng … năm …</a:t>
            </a:r>
          </a:p>
          <a:p>
            <a:pPr algn="ctr"/>
            <a:r>
              <a:rPr lang="vi-VN" sz="2200" b="1" dirty="0">
                <a:latin typeface="Times New Roman" panose="02020603050405020304" pitchFamily="18" charset="0"/>
                <a:ea typeface="Arial-Rounded" panose="020B0500000000000000" pitchFamily="34" charset="0"/>
                <a:cs typeface="Times New Roman" panose="02020603050405020304" pitchFamily="18" charset="0"/>
              </a:rPr>
              <a:t>ĐƠN XIN VÀO ĐỘI</a:t>
            </a:r>
          </a:p>
          <a:p>
            <a:r>
              <a:rPr lang="vi-VN" sz="2200" dirty="0">
                <a:latin typeface="Times New Roman" panose="02020603050405020304" pitchFamily="18" charset="0"/>
                <a:ea typeface="Arial-Rounded" panose="020B0500000000000000" pitchFamily="34" charset="0"/>
                <a:cs typeface="Times New Roman" panose="02020603050405020304" pitchFamily="18" charset="0"/>
              </a:rPr>
              <a:t>Kính gửi: - Ban phụ trách Đội Trường tiểu học …………</a:t>
            </a:r>
          </a:p>
          <a:p>
            <a:r>
              <a:rPr lang="vi-VN" sz="2200" dirty="0">
                <a:latin typeface="Times New Roman" panose="02020603050405020304" pitchFamily="18" charset="0"/>
                <a:ea typeface="Arial-Rounded" panose="020B0500000000000000" pitchFamily="34" charset="0"/>
                <a:cs typeface="Times New Roman" panose="02020603050405020304" pitchFamily="18" charset="0"/>
              </a:rPr>
              <a:t>                - Ban chỉ huy Liên đội</a:t>
            </a:r>
          </a:p>
          <a:p>
            <a:r>
              <a:rPr lang="vi-VN" sz="2200" dirty="0">
                <a:latin typeface="Times New Roman" panose="02020603050405020304" pitchFamily="18" charset="0"/>
                <a:ea typeface="Arial-Rounded" panose="020B0500000000000000" pitchFamily="34" charset="0"/>
                <a:cs typeface="Times New Roman" panose="02020603050405020304" pitchFamily="18" charset="0"/>
              </a:rPr>
              <a:t>Em tên là:…………………………………….</a:t>
            </a:r>
          </a:p>
          <a:p>
            <a:r>
              <a:rPr lang="vi-VN" sz="2200" dirty="0">
                <a:latin typeface="Times New Roman" panose="02020603050405020304" pitchFamily="18" charset="0"/>
                <a:ea typeface="Arial-Rounded" panose="020B0500000000000000" pitchFamily="34" charset="0"/>
                <a:cs typeface="Times New Roman" panose="02020603050405020304" pitchFamily="18" charset="0"/>
              </a:rPr>
              <a:t>Sinh ngày: …………………………………</a:t>
            </a:r>
          </a:p>
          <a:p>
            <a:r>
              <a:rPr lang="vi-VN" sz="2200" dirty="0">
                <a:latin typeface="Times New Roman" panose="02020603050405020304" pitchFamily="18" charset="0"/>
                <a:ea typeface="Arial-Rounded" panose="020B0500000000000000" pitchFamily="34" charset="0"/>
                <a:cs typeface="Times New Roman" panose="02020603050405020304" pitchFamily="18" charset="0"/>
              </a:rPr>
              <a:t>Học sinh lớp ….. Trường Tiểu học …………………….</a:t>
            </a:r>
          </a:p>
          <a:p>
            <a:r>
              <a:rPr lang="vi-VN" sz="2200" dirty="0">
                <a:latin typeface="Times New Roman" panose="02020603050405020304" pitchFamily="18" charset="0"/>
                <a:ea typeface="Arial-Rounded" panose="020B0500000000000000" pitchFamily="34" charset="0"/>
                <a:cs typeface="Times New Roman" panose="02020603050405020304" pitchFamily="18" charset="0"/>
              </a:rPr>
              <a:t>Sau khi được học Điều lệ và lịch sử Đội Thiếu niên Tiền phong Hồ Chí Minh, em thấy Đội là tổ chức tốt nhất để rèn luyện thiếu niên trở thành những người có ích cho đất nước.</a:t>
            </a:r>
          </a:p>
          <a:p>
            <a:r>
              <a:rPr lang="vi-VN" sz="2200" dirty="0">
                <a:latin typeface="Times New Roman" panose="02020603050405020304" pitchFamily="18" charset="0"/>
                <a:ea typeface="Arial-Rounded" panose="020B0500000000000000" pitchFamily="34" charset="0"/>
                <a:cs typeface="Times New Roman" panose="02020603050405020304" pitchFamily="18" charset="0"/>
              </a:rPr>
              <a:t>Em làm đơn này xin được vào Đội và xin hứa:</a:t>
            </a:r>
          </a:p>
          <a:p>
            <a:r>
              <a:rPr lang="vi-VN" sz="2200" dirty="0">
                <a:latin typeface="Times New Roman" panose="02020603050405020304" pitchFamily="18" charset="0"/>
                <a:ea typeface="Arial-Rounded" panose="020B0500000000000000" pitchFamily="34" charset="0"/>
                <a:cs typeface="Times New Roman" panose="02020603050405020304" pitchFamily="18" charset="0"/>
              </a:rPr>
              <a:t>……………………………………</a:t>
            </a:r>
          </a:p>
          <a:p>
            <a:r>
              <a:rPr lang="vi-VN" sz="2200" dirty="0">
                <a:latin typeface="Times New Roman" panose="02020603050405020304" pitchFamily="18" charset="0"/>
                <a:ea typeface="Arial-Rounded" panose="020B0500000000000000" pitchFamily="34" charset="0"/>
                <a:cs typeface="Times New Roman" panose="02020603050405020304" pitchFamily="18" charset="0"/>
              </a:rPr>
              <a:t>……………………………………</a:t>
            </a:r>
          </a:p>
          <a:p>
            <a:pPr algn="r"/>
            <a:endParaRPr lang="en-US" sz="2200" dirty="0">
              <a:latin typeface="Times New Roman" panose="02020603050405020304" pitchFamily="18" charset="0"/>
              <a:ea typeface="Arial-Rounded" panose="020B0500000000000000" pitchFamily="34" charset="0"/>
              <a:cs typeface="Times New Roman" panose="02020603050405020304" pitchFamily="18" charset="0"/>
            </a:endParaRPr>
          </a:p>
          <a:p>
            <a:pPr algn="r"/>
            <a:r>
              <a:rPr lang="en-US" sz="2200" dirty="0" smtClean="0">
                <a:latin typeface="Times New Roman" panose="02020603050405020304" pitchFamily="18" charset="0"/>
                <a:ea typeface="Arial-Rounded" panose="020B0500000000000000" pitchFamily="34" charset="0"/>
                <a:cs typeface="Times New Roman" panose="02020603050405020304" pitchFamily="18" charset="0"/>
              </a:rPr>
              <a:t>N</a:t>
            </a:r>
            <a:r>
              <a:rPr lang="vi-VN" sz="2200" dirty="0" smtClean="0">
                <a:latin typeface="Times New Roman" panose="02020603050405020304" pitchFamily="18" charset="0"/>
                <a:ea typeface="Arial-Rounded" panose="020B0500000000000000" pitchFamily="34" charset="0"/>
                <a:cs typeface="Times New Roman" panose="02020603050405020304" pitchFamily="18" charset="0"/>
              </a:rPr>
              <a:t>gười </a:t>
            </a:r>
            <a:r>
              <a:rPr lang="vi-VN" sz="2200" dirty="0">
                <a:latin typeface="Times New Roman" panose="02020603050405020304" pitchFamily="18" charset="0"/>
                <a:ea typeface="Arial-Rounded" panose="020B0500000000000000" pitchFamily="34" charset="0"/>
                <a:cs typeface="Times New Roman" panose="02020603050405020304" pitchFamily="18" charset="0"/>
              </a:rPr>
              <a:t>làm đơn</a:t>
            </a:r>
          </a:p>
        </p:txBody>
      </p:sp>
      <p:grpSp>
        <p:nvGrpSpPr>
          <p:cNvPr id="4" name="Group 3">
            <a:extLst>
              <a:ext uri="{FF2B5EF4-FFF2-40B4-BE49-F238E27FC236}">
                <a16:creationId xmlns="" xmlns:a16="http://schemas.microsoft.com/office/drawing/2014/main" id="{6516790A-58FF-41EF-AAF6-C3EBCB915058}"/>
              </a:ext>
            </a:extLst>
          </p:cNvPr>
          <p:cNvGrpSpPr/>
          <p:nvPr/>
        </p:nvGrpSpPr>
        <p:grpSpPr>
          <a:xfrm>
            <a:off x="43473" y="756499"/>
            <a:ext cx="1100103" cy="1148477"/>
            <a:chOff x="2957683" y="351713"/>
            <a:chExt cx="2806762" cy="987393"/>
          </a:xfrm>
          <a:scene3d>
            <a:camera prst="orthographicFront"/>
            <a:lightRig rig="flat" dir="t"/>
          </a:scene3d>
        </p:grpSpPr>
        <p:sp>
          <p:nvSpPr>
            <p:cNvPr id="5" name="Rectangle: Rounded Corners 24">
              <a:extLst>
                <a:ext uri="{FF2B5EF4-FFF2-40B4-BE49-F238E27FC236}">
                  <a16:creationId xmlns="" xmlns:a16="http://schemas.microsoft.com/office/drawing/2014/main" id="{5FCA7906-39FF-4D01-B56C-95AD46CAC7D5}"/>
                </a:ext>
              </a:extLst>
            </p:cNvPr>
            <p:cNvSpPr/>
            <p:nvPr/>
          </p:nvSpPr>
          <p:spPr>
            <a:xfrm>
              <a:off x="2957683" y="351713"/>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6" name="Rectangle: Rounded Corners 4">
              <a:extLst>
                <a:ext uri="{FF2B5EF4-FFF2-40B4-BE49-F238E27FC236}">
                  <a16:creationId xmlns="" xmlns:a16="http://schemas.microsoft.com/office/drawing/2014/main" id="{EA450A43-C2C1-406E-9ABB-0F394FBE2C88}"/>
                </a:ext>
              </a:extLst>
            </p:cNvPr>
            <p:cNvSpPr txBox="1"/>
            <p:nvPr/>
          </p:nvSpPr>
          <p:spPr>
            <a:xfrm>
              <a:off x="2986605" y="380634"/>
              <a:ext cx="2748921" cy="958470"/>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vi-VN" sz="16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Phần đầu đơn</a:t>
              </a:r>
              <a:endParaRPr lang="en-US" sz="16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7" name="Rectangle: Rounded Corners 35">
            <a:extLst>
              <a:ext uri="{FF2B5EF4-FFF2-40B4-BE49-F238E27FC236}">
                <a16:creationId xmlns="" xmlns:a16="http://schemas.microsoft.com/office/drawing/2014/main" id="{095E7B69-72AC-4FB7-96E4-209253855C18}"/>
              </a:ext>
            </a:extLst>
          </p:cNvPr>
          <p:cNvSpPr/>
          <p:nvPr/>
        </p:nvSpPr>
        <p:spPr>
          <a:xfrm>
            <a:off x="1446847" y="84282"/>
            <a:ext cx="1652551" cy="495043"/>
          </a:xfrm>
          <a:prstGeom prst="roundRect">
            <a:avLst/>
          </a:prstGeom>
          <a:solidFill>
            <a:schemeClr val="accent2">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Quốc hiệu </a:t>
            </a:r>
            <a:r>
              <a:rPr lang="en-US" sz="1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1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1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ngữ. </a:t>
            </a:r>
          </a:p>
        </p:txBody>
      </p:sp>
      <p:sp>
        <p:nvSpPr>
          <p:cNvPr id="11" name="Rectangle: Rounded Corners 41">
            <a:extLst>
              <a:ext uri="{FF2B5EF4-FFF2-40B4-BE49-F238E27FC236}">
                <a16:creationId xmlns="" xmlns:a16="http://schemas.microsoft.com/office/drawing/2014/main" id="{6E42EEEA-9420-4D3F-8D67-EE885B1D2774}"/>
              </a:ext>
            </a:extLst>
          </p:cNvPr>
          <p:cNvSpPr/>
          <p:nvPr/>
        </p:nvSpPr>
        <p:spPr>
          <a:xfrm>
            <a:off x="1409212" y="814692"/>
            <a:ext cx="1690186" cy="467383"/>
          </a:xfrm>
          <a:prstGeom prst="roundRect">
            <a:avLst/>
          </a:prstGeom>
          <a:solidFill>
            <a:schemeClr val="accent2">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Địa điểm, thời gian viết đơn.</a:t>
            </a:r>
          </a:p>
        </p:txBody>
      </p:sp>
      <p:sp>
        <p:nvSpPr>
          <p:cNvPr id="12" name="Rectangle: Rounded Corners 41">
            <a:extLst>
              <a:ext uri="{FF2B5EF4-FFF2-40B4-BE49-F238E27FC236}">
                <a16:creationId xmlns="" xmlns:a16="http://schemas.microsoft.com/office/drawing/2014/main" id="{010C48EA-F721-4633-AC31-A0B23389C8DD}"/>
              </a:ext>
            </a:extLst>
          </p:cNvPr>
          <p:cNvSpPr/>
          <p:nvPr/>
        </p:nvSpPr>
        <p:spPr>
          <a:xfrm>
            <a:off x="1397877" y="1534727"/>
            <a:ext cx="1701521" cy="396089"/>
          </a:xfrm>
          <a:prstGeom prst="roundRect">
            <a:avLst/>
          </a:prstGeom>
          <a:solidFill>
            <a:schemeClr val="accent2">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Tên lá đơn.</a:t>
            </a:r>
          </a:p>
        </p:txBody>
      </p:sp>
      <p:grpSp>
        <p:nvGrpSpPr>
          <p:cNvPr id="35" name="Group 34">
            <a:extLst>
              <a:ext uri="{FF2B5EF4-FFF2-40B4-BE49-F238E27FC236}">
                <a16:creationId xmlns="" xmlns:a16="http://schemas.microsoft.com/office/drawing/2014/main" id="{4DA48EEC-04FA-4B65-B23D-3833876C7DF6}"/>
              </a:ext>
            </a:extLst>
          </p:cNvPr>
          <p:cNvGrpSpPr/>
          <p:nvPr/>
        </p:nvGrpSpPr>
        <p:grpSpPr>
          <a:xfrm>
            <a:off x="-7801" y="2845602"/>
            <a:ext cx="1295252" cy="1375337"/>
            <a:chOff x="3087332" y="982523"/>
            <a:chExt cx="2806762" cy="1159113"/>
          </a:xfrm>
          <a:scene3d>
            <a:camera prst="orthographicFront"/>
            <a:lightRig rig="flat" dir="t"/>
          </a:scene3d>
        </p:grpSpPr>
        <p:sp>
          <p:nvSpPr>
            <p:cNvPr id="36" name="Rectangle: Rounded Corners 30">
              <a:extLst>
                <a:ext uri="{FF2B5EF4-FFF2-40B4-BE49-F238E27FC236}">
                  <a16:creationId xmlns="" xmlns:a16="http://schemas.microsoft.com/office/drawing/2014/main" id="{CE1B9EA2-03F7-4393-A1EB-C5485F2F1F94}"/>
                </a:ext>
              </a:extLst>
            </p:cNvPr>
            <p:cNvSpPr/>
            <p:nvPr/>
          </p:nvSpPr>
          <p:spPr>
            <a:xfrm>
              <a:off x="3087332" y="1120900"/>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37" name="Rectangle: Rounded Corners 4">
              <a:extLst>
                <a:ext uri="{FF2B5EF4-FFF2-40B4-BE49-F238E27FC236}">
                  <a16:creationId xmlns="" xmlns:a16="http://schemas.microsoft.com/office/drawing/2014/main" id="{E161FA23-846A-4E71-92F5-917A6525B11B}"/>
                </a:ext>
              </a:extLst>
            </p:cNvPr>
            <p:cNvSpPr txBox="1"/>
            <p:nvPr/>
          </p:nvSpPr>
          <p:spPr>
            <a:xfrm>
              <a:off x="3329883" y="982523"/>
              <a:ext cx="2428974" cy="1159113"/>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Nội dung chính</a:t>
              </a:r>
            </a:p>
          </p:txBody>
        </p:sp>
      </p:grpSp>
      <p:sp>
        <p:nvSpPr>
          <p:cNvPr id="39" name="Rectangle: Rounded Corners 37">
            <a:extLst>
              <a:ext uri="{FF2B5EF4-FFF2-40B4-BE49-F238E27FC236}">
                <a16:creationId xmlns="" xmlns:a16="http://schemas.microsoft.com/office/drawing/2014/main" id="{B0994AED-A3C8-4EC7-80F0-FEE141DEB014}"/>
              </a:ext>
            </a:extLst>
          </p:cNvPr>
          <p:cNvSpPr/>
          <p:nvPr/>
        </p:nvSpPr>
        <p:spPr>
          <a:xfrm>
            <a:off x="1443152" y="2579810"/>
            <a:ext cx="1679778" cy="4231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 làm đơn</a:t>
            </a:r>
          </a:p>
        </p:txBody>
      </p:sp>
      <p:sp>
        <p:nvSpPr>
          <p:cNvPr id="40" name="Rectangle: Rounded Corners 41">
            <a:extLst>
              <a:ext uri="{FF2B5EF4-FFF2-40B4-BE49-F238E27FC236}">
                <a16:creationId xmlns="" xmlns:a16="http://schemas.microsoft.com/office/drawing/2014/main" id="{BD432B22-FCF6-4F5B-B43D-CC1D6C0C4817}"/>
              </a:ext>
            </a:extLst>
          </p:cNvPr>
          <p:cNvSpPr/>
          <p:nvPr/>
        </p:nvSpPr>
        <p:spPr>
          <a:xfrm>
            <a:off x="1439072" y="3540356"/>
            <a:ext cx="1670334" cy="3681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Lớp , trường</a:t>
            </a:r>
          </a:p>
        </p:txBody>
      </p:sp>
      <p:sp>
        <p:nvSpPr>
          <p:cNvPr id="41" name="Rectangle: Rounded Corners 42">
            <a:extLst>
              <a:ext uri="{FF2B5EF4-FFF2-40B4-BE49-F238E27FC236}">
                <a16:creationId xmlns="" xmlns:a16="http://schemas.microsoft.com/office/drawing/2014/main" id="{FA214CC1-1687-4B6E-B828-1D301EE2938A}"/>
              </a:ext>
            </a:extLst>
          </p:cNvPr>
          <p:cNvSpPr/>
          <p:nvPr/>
        </p:nvSpPr>
        <p:spPr>
          <a:xfrm>
            <a:off x="1436532" y="3959015"/>
            <a:ext cx="1686397" cy="44079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Lý do viết đơn</a:t>
            </a:r>
          </a:p>
        </p:txBody>
      </p:sp>
      <p:sp>
        <p:nvSpPr>
          <p:cNvPr id="42" name="Rectangle: Rounded Corners 61">
            <a:extLst>
              <a:ext uri="{FF2B5EF4-FFF2-40B4-BE49-F238E27FC236}">
                <a16:creationId xmlns="" xmlns:a16="http://schemas.microsoft.com/office/drawing/2014/main" id="{D9278ED9-C9A4-41BE-8E1D-8BA08419B01F}"/>
              </a:ext>
            </a:extLst>
          </p:cNvPr>
          <p:cNvSpPr/>
          <p:nvPr/>
        </p:nvSpPr>
        <p:spPr>
          <a:xfrm>
            <a:off x="1480692" y="4518784"/>
            <a:ext cx="1618706" cy="44079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Lời hứa</a:t>
            </a:r>
          </a:p>
        </p:txBody>
      </p:sp>
      <p:sp>
        <p:nvSpPr>
          <p:cNvPr id="43" name="Rectangle: Rounded Corners 47">
            <a:extLst>
              <a:ext uri="{FF2B5EF4-FFF2-40B4-BE49-F238E27FC236}">
                <a16:creationId xmlns="" xmlns:a16="http://schemas.microsoft.com/office/drawing/2014/main" id="{8BADD1A9-2CA1-4B00-8BDB-9BFB8562F00B}"/>
              </a:ext>
            </a:extLst>
          </p:cNvPr>
          <p:cNvSpPr/>
          <p:nvPr/>
        </p:nvSpPr>
        <p:spPr>
          <a:xfrm>
            <a:off x="1439072" y="3094446"/>
            <a:ext cx="1683857" cy="4231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Ngày sinh, giới tính</a:t>
            </a:r>
          </a:p>
        </p:txBody>
      </p:sp>
      <p:cxnSp>
        <p:nvCxnSpPr>
          <p:cNvPr id="44" name="Straight Arrow Connector 43">
            <a:extLst>
              <a:ext uri="{FF2B5EF4-FFF2-40B4-BE49-F238E27FC236}">
                <a16:creationId xmlns="" xmlns:a16="http://schemas.microsoft.com/office/drawing/2014/main" id="{00E55FAB-F887-4D3D-A50A-6BF5D7F01F81}"/>
              </a:ext>
            </a:extLst>
          </p:cNvPr>
          <p:cNvCxnSpPr/>
          <p:nvPr/>
        </p:nvCxnSpPr>
        <p:spPr>
          <a:xfrm flipV="1">
            <a:off x="1255574" y="2488277"/>
            <a:ext cx="183497" cy="1044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 xmlns:a16="http://schemas.microsoft.com/office/drawing/2014/main" id="{00E55FAB-F887-4D3D-A50A-6BF5D7F01F81}"/>
              </a:ext>
            </a:extLst>
          </p:cNvPr>
          <p:cNvCxnSpPr>
            <a:endCxn id="39" idx="1"/>
          </p:cNvCxnSpPr>
          <p:nvPr/>
        </p:nvCxnSpPr>
        <p:spPr>
          <a:xfrm flipV="1">
            <a:off x="1270306" y="2791362"/>
            <a:ext cx="172846" cy="595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 xmlns:a16="http://schemas.microsoft.com/office/drawing/2014/main" id="{00E55FAB-F887-4D3D-A50A-6BF5D7F01F81}"/>
              </a:ext>
            </a:extLst>
          </p:cNvPr>
          <p:cNvCxnSpPr>
            <a:endCxn id="43" idx="1"/>
          </p:cNvCxnSpPr>
          <p:nvPr/>
        </p:nvCxnSpPr>
        <p:spPr>
          <a:xfrm flipV="1">
            <a:off x="1241185" y="3305998"/>
            <a:ext cx="197887" cy="203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 xmlns:a16="http://schemas.microsoft.com/office/drawing/2014/main" id="{00E55FAB-F887-4D3D-A50A-6BF5D7F01F81}"/>
              </a:ext>
            </a:extLst>
          </p:cNvPr>
          <p:cNvCxnSpPr/>
          <p:nvPr/>
        </p:nvCxnSpPr>
        <p:spPr>
          <a:xfrm>
            <a:off x="1255574" y="3535639"/>
            <a:ext cx="121281" cy="132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 xmlns:a16="http://schemas.microsoft.com/office/drawing/2014/main" id="{00E55FAB-F887-4D3D-A50A-6BF5D7F01F81}"/>
              </a:ext>
            </a:extLst>
          </p:cNvPr>
          <p:cNvCxnSpPr>
            <a:endCxn id="41" idx="1"/>
          </p:cNvCxnSpPr>
          <p:nvPr/>
        </p:nvCxnSpPr>
        <p:spPr>
          <a:xfrm>
            <a:off x="1279274" y="3557539"/>
            <a:ext cx="157258" cy="621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 xmlns:a16="http://schemas.microsoft.com/office/drawing/2014/main" id="{00E55FAB-F887-4D3D-A50A-6BF5D7F01F81}"/>
              </a:ext>
            </a:extLst>
          </p:cNvPr>
          <p:cNvCxnSpPr/>
          <p:nvPr/>
        </p:nvCxnSpPr>
        <p:spPr>
          <a:xfrm>
            <a:off x="1285508" y="3601624"/>
            <a:ext cx="154411" cy="1047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 xmlns:a16="http://schemas.microsoft.com/office/drawing/2014/main" id="{00E55FAB-F887-4D3D-A50A-6BF5D7F01F81}"/>
              </a:ext>
            </a:extLst>
          </p:cNvPr>
          <p:cNvCxnSpPr>
            <a:stCxn id="6" idx="3"/>
            <a:endCxn id="7" idx="1"/>
          </p:cNvCxnSpPr>
          <p:nvPr/>
        </p:nvCxnSpPr>
        <p:spPr>
          <a:xfrm flipV="1">
            <a:off x="1132241" y="331804"/>
            <a:ext cx="314606" cy="1015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 xmlns:a16="http://schemas.microsoft.com/office/drawing/2014/main" id="{00E55FAB-F887-4D3D-A50A-6BF5D7F01F81}"/>
              </a:ext>
            </a:extLst>
          </p:cNvPr>
          <p:cNvCxnSpPr/>
          <p:nvPr/>
        </p:nvCxnSpPr>
        <p:spPr>
          <a:xfrm flipV="1">
            <a:off x="1149306" y="1202244"/>
            <a:ext cx="297541" cy="129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 xmlns:a16="http://schemas.microsoft.com/office/drawing/2014/main" id="{00E55FAB-F887-4D3D-A50A-6BF5D7F01F81}"/>
              </a:ext>
            </a:extLst>
          </p:cNvPr>
          <p:cNvCxnSpPr>
            <a:endCxn id="12" idx="1"/>
          </p:cNvCxnSpPr>
          <p:nvPr/>
        </p:nvCxnSpPr>
        <p:spPr>
          <a:xfrm>
            <a:off x="1144773" y="1370363"/>
            <a:ext cx="253104" cy="362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Rectangle: Rounded Corners 36">
            <a:extLst>
              <a:ext uri="{FF2B5EF4-FFF2-40B4-BE49-F238E27FC236}">
                <a16:creationId xmlns="" xmlns:a16="http://schemas.microsoft.com/office/drawing/2014/main" id="{7E8A2FC7-137B-4C54-8960-01A00471470C}"/>
              </a:ext>
            </a:extLst>
          </p:cNvPr>
          <p:cNvSpPr/>
          <p:nvPr/>
        </p:nvSpPr>
        <p:spPr>
          <a:xfrm>
            <a:off x="1436532" y="2078712"/>
            <a:ext cx="1662866" cy="41942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 nhận đơn</a:t>
            </a:r>
          </a:p>
        </p:txBody>
      </p:sp>
      <p:grpSp>
        <p:nvGrpSpPr>
          <p:cNvPr id="83" name="Group 82"/>
          <p:cNvGrpSpPr/>
          <p:nvPr/>
        </p:nvGrpSpPr>
        <p:grpSpPr>
          <a:xfrm>
            <a:off x="54809" y="5390137"/>
            <a:ext cx="1521743" cy="1253738"/>
            <a:chOff x="54809" y="5338239"/>
            <a:chExt cx="1566231" cy="1253738"/>
          </a:xfrm>
        </p:grpSpPr>
        <p:sp>
          <p:nvSpPr>
            <p:cNvPr id="78" name="Rectangle: Rounded Corners 27">
              <a:extLst>
                <a:ext uri="{FF2B5EF4-FFF2-40B4-BE49-F238E27FC236}">
                  <a16:creationId xmlns="" xmlns:a16="http://schemas.microsoft.com/office/drawing/2014/main" id="{BB688B6C-87EB-4DE8-BC07-E35251D2DA6C}"/>
                </a:ext>
              </a:extLst>
            </p:cNvPr>
            <p:cNvSpPr/>
            <p:nvPr/>
          </p:nvSpPr>
          <p:spPr>
            <a:xfrm>
              <a:off x="54809" y="5533755"/>
              <a:ext cx="1566231" cy="862706"/>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sp>
        <p:sp>
          <p:nvSpPr>
            <p:cNvPr id="79" name="Rectangle: Rounded Corners 4">
              <a:extLst>
                <a:ext uri="{FF2B5EF4-FFF2-40B4-BE49-F238E27FC236}">
                  <a16:creationId xmlns="" xmlns:a16="http://schemas.microsoft.com/office/drawing/2014/main" id="{BEC05235-446D-48E6-9564-FEB6335007CF}"/>
                </a:ext>
              </a:extLst>
            </p:cNvPr>
            <p:cNvSpPr txBox="1"/>
            <p:nvPr/>
          </p:nvSpPr>
          <p:spPr>
            <a:xfrm>
              <a:off x="157638" y="5338239"/>
              <a:ext cx="1295252" cy="1253738"/>
            </a:xfrm>
            <a:prstGeom prst="rect">
              <a:avLst/>
            </a:prstGeom>
            <a:noFill/>
            <a:ln>
              <a:noFill/>
            </a:ln>
            <a:effectLst/>
            <a:scene3d>
              <a:camera prst="orthographicFront"/>
              <a:lightRig rig="flat" dir="t"/>
            </a:scene3d>
            <a:sp3d/>
          </p:spPr>
          <p:txBody>
            <a:bodyPr spcFirstLastPara="0" vert="horz" wrap="square" lIns="10160" tIns="10160" rIns="10160" bIns="10160" numCol="1" spcCol="1270" anchor="ctr" anchorCtr="0">
              <a:noAutofit/>
            </a:bodyPr>
            <a:lstStyle/>
            <a:p>
              <a:pPr algn="ctr" defTabSz="711200">
                <a:lnSpc>
                  <a:spcPct val="90000"/>
                </a:lnSpc>
                <a:spcAft>
                  <a:spcPct val="35000"/>
                </a:spcAft>
              </a:pPr>
              <a:r>
                <a:rPr lang="vi-VN"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Phần cuối</a:t>
              </a:r>
              <a:r>
                <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đơn</a:t>
              </a:r>
              <a:endPar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80" name="TextBox 79">
            <a:extLst>
              <a:ext uri="{FF2B5EF4-FFF2-40B4-BE49-F238E27FC236}">
                <a16:creationId xmlns="" xmlns:a16="http://schemas.microsoft.com/office/drawing/2014/main" id="{7397429C-533D-4DC9-B300-385F2F8E065C}"/>
              </a:ext>
            </a:extLst>
          </p:cNvPr>
          <p:cNvSpPr txBox="1"/>
          <p:nvPr/>
        </p:nvSpPr>
        <p:spPr>
          <a:xfrm>
            <a:off x="1825661" y="6065220"/>
            <a:ext cx="1051569" cy="338554"/>
          </a:xfrm>
          <a:prstGeom prst="rect">
            <a:avLst/>
          </a:prstGeom>
          <a:solidFill>
            <a:schemeClr val="accent6">
              <a:lumMod val="60000"/>
              <a:lumOff val="40000"/>
            </a:schemeClr>
          </a:solidFill>
        </p:spPr>
        <p:txBody>
          <a:bodyPr wrap="square" rtlCol="0">
            <a:spAutoFit/>
          </a:bodyPr>
          <a:lstStyle/>
          <a:p>
            <a:r>
              <a:rPr lang="en-US" sz="1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Ký tên</a:t>
            </a:r>
          </a:p>
        </p:txBody>
      </p:sp>
      <p:sp>
        <p:nvSpPr>
          <p:cNvPr id="81" name="TextBox 80">
            <a:extLst>
              <a:ext uri="{FF2B5EF4-FFF2-40B4-BE49-F238E27FC236}">
                <a16:creationId xmlns="" xmlns:a16="http://schemas.microsoft.com/office/drawing/2014/main" id="{5FFC8CE1-563E-4CC1-B556-E9027EE85897}"/>
              </a:ext>
            </a:extLst>
          </p:cNvPr>
          <p:cNvSpPr txBox="1"/>
          <p:nvPr/>
        </p:nvSpPr>
        <p:spPr>
          <a:xfrm>
            <a:off x="1825661" y="5523189"/>
            <a:ext cx="1214943" cy="338554"/>
          </a:xfrm>
          <a:prstGeom prst="rect">
            <a:avLst/>
          </a:prstGeom>
          <a:solidFill>
            <a:srgbClr val="92D050"/>
          </a:solidFill>
        </p:spPr>
        <p:txBody>
          <a:bodyPr wrap="square" rtlCol="0">
            <a:spAutoFit/>
          </a:bodyPr>
          <a:lstStyle/>
          <a:p>
            <a:r>
              <a:rPr lang="en-US" sz="1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1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1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ơn</a:t>
            </a:r>
            <a:endParaRPr lang="en-US" sz="1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84" name="Straight Arrow Connector 83">
            <a:extLst>
              <a:ext uri="{FF2B5EF4-FFF2-40B4-BE49-F238E27FC236}">
                <a16:creationId xmlns="" xmlns:a16="http://schemas.microsoft.com/office/drawing/2014/main" id="{00E55FAB-F887-4D3D-A50A-6BF5D7F01F81}"/>
              </a:ext>
            </a:extLst>
          </p:cNvPr>
          <p:cNvCxnSpPr/>
          <p:nvPr/>
        </p:nvCxnSpPr>
        <p:spPr>
          <a:xfrm flipV="1">
            <a:off x="1613316" y="5812984"/>
            <a:ext cx="202988" cy="196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 xmlns:a16="http://schemas.microsoft.com/office/drawing/2014/main" id="{00E55FAB-F887-4D3D-A50A-6BF5D7F01F81}"/>
              </a:ext>
            </a:extLst>
          </p:cNvPr>
          <p:cNvCxnSpPr/>
          <p:nvPr/>
        </p:nvCxnSpPr>
        <p:spPr>
          <a:xfrm>
            <a:off x="1576552" y="6043935"/>
            <a:ext cx="239752" cy="214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5452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randombar(horizontal)">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randombar(horizontal)">
                                      <p:cBhvr>
                                        <p:cTn id="27" dur="500"/>
                                        <p:tgtEl>
                                          <p:spTgt spid="6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randombar(horizontal)">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14" presetClass="entr" presetSubtype="1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randombar(horizontal)">
                                      <p:cBhvr>
                                        <p:cTn id="43" dur="500"/>
                                        <p:tgtEl>
                                          <p:spTgt spid="6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randombar(horizontal)">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randombar(horizontal)">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randombar(horizontal)">
                                      <p:cBhvr>
                                        <p:cTn id="58" dur="500"/>
                                        <p:tgtEl>
                                          <p:spTgt spid="44"/>
                                        </p:tgtEl>
                                      </p:cBhvr>
                                    </p:animEffect>
                                  </p:childTnLst>
                                </p:cTn>
                              </p:par>
                              <p:par>
                                <p:cTn id="59" presetID="14" presetClass="entr" presetSubtype="1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randombar(horizontal)">
                                      <p:cBhvr>
                                        <p:cTn id="61" dur="500"/>
                                        <p:tgtEl>
                                          <p:spTgt spid="46"/>
                                        </p:tgtEl>
                                      </p:cBhvr>
                                    </p:animEffect>
                                  </p:childTnLst>
                                </p:cTn>
                              </p:par>
                              <p:par>
                                <p:cTn id="62" presetID="14" presetClass="entr" presetSubtype="1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randombar(horizontal)">
                                      <p:cBhvr>
                                        <p:cTn id="64" dur="500"/>
                                        <p:tgtEl>
                                          <p:spTgt spid="49"/>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randombar(horizontal)">
                                      <p:cBhvr>
                                        <p:cTn id="67" dur="500"/>
                                        <p:tgtEl>
                                          <p:spTgt spid="40"/>
                                        </p:tgtEl>
                                      </p:cBhvr>
                                    </p:animEffect>
                                  </p:childTnLst>
                                </p:cTn>
                              </p:par>
                              <p:par>
                                <p:cTn id="68" presetID="14" presetClass="entr" presetSubtype="10"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randombar(horizontal)">
                                      <p:cBhvr>
                                        <p:cTn id="70" dur="500"/>
                                        <p:tgtEl>
                                          <p:spTgt spid="52"/>
                                        </p:tgtEl>
                                      </p:cBhvr>
                                    </p:animEffect>
                                  </p:childTnLst>
                                </p:cTn>
                              </p:par>
                              <p:par>
                                <p:cTn id="71" presetID="14" presetClass="entr" presetSubtype="10"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randombar(horizontal)">
                                      <p:cBhvr>
                                        <p:cTn id="73" dur="500"/>
                                        <p:tgtEl>
                                          <p:spTgt spid="60"/>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randombar(horizontal)">
                                      <p:cBhvr>
                                        <p:cTn id="76" dur="500"/>
                                        <p:tgtEl>
                                          <p:spTgt spid="42"/>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randombar(horizontal)">
                                      <p:cBhvr>
                                        <p:cTn id="79" dur="500"/>
                                        <p:tgtEl>
                                          <p:spTgt spid="41"/>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randombar(horizontal)">
                                      <p:cBhvr>
                                        <p:cTn id="82" dur="500"/>
                                        <p:tgtEl>
                                          <p:spTgt spid="43"/>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randombar(horizontal)">
                                      <p:cBhvr>
                                        <p:cTn id="85" dur="500"/>
                                        <p:tgtEl>
                                          <p:spTgt spid="39"/>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randombar(horizontal)">
                                      <p:cBhvr>
                                        <p:cTn id="88" dur="500"/>
                                        <p:tgtEl>
                                          <p:spTgt spid="72"/>
                                        </p:tgtEl>
                                      </p:cBhvr>
                                    </p:animEffect>
                                  </p:childTnLst>
                                </p:cTn>
                              </p:par>
                              <p:par>
                                <p:cTn id="89" presetID="14" presetClass="entr" presetSubtype="10" fill="hold"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randombar(horizontal)">
                                      <p:cBhvr>
                                        <p:cTn id="91" dur="500"/>
                                        <p:tgtEl>
                                          <p:spTgt spid="56"/>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randombar(horizontal)">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14" presetClass="entr" presetSubtype="10" fill="hold" nodeType="click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randombar(horizontal)">
                                      <p:cBhvr>
                                        <p:cTn id="101" dur="500"/>
                                        <p:tgtEl>
                                          <p:spTgt spid="84"/>
                                        </p:tgtEl>
                                      </p:cBhvr>
                                    </p:animEffect>
                                  </p:childTnLst>
                                </p:cTn>
                              </p:par>
                              <p:par>
                                <p:cTn id="102" presetID="14" presetClass="entr" presetSubtype="10" fill="hold" nodeType="withEffect">
                                  <p:stCondLst>
                                    <p:cond delay="0"/>
                                  </p:stCondLst>
                                  <p:childTnLst>
                                    <p:set>
                                      <p:cBhvr>
                                        <p:cTn id="103" dur="1" fill="hold">
                                          <p:stCondLst>
                                            <p:cond delay="0"/>
                                          </p:stCondLst>
                                        </p:cTn>
                                        <p:tgtEl>
                                          <p:spTgt spid="88"/>
                                        </p:tgtEl>
                                        <p:attrNameLst>
                                          <p:attrName>style.visibility</p:attrName>
                                        </p:attrNameLst>
                                      </p:cBhvr>
                                      <p:to>
                                        <p:strVal val="visible"/>
                                      </p:to>
                                    </p:set>
                                    <p:animEffect transition="in" filter="randombar(horizontal)">
                                      <p:cBhvr>
                                        <p:cTn id="104" dur="500"/>
                                        <p:tgtEl>
                                          <p:spTgt spid="88"/>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93"/>
                                        </p:tgtEl>
                                        <p:attrNameLst>
                                          <p:attrName>style.visibility</p:attrName>
                                        </p:attrNameLst>
                                      </p:cBhvr>
                                      <p:to>
                                        <p:strVal val="visible"/>
                                      </p:to>
                                    </p:set>
                                    <p:animEffect transition="in" filter="randombar(horizontal)">
                                      <p:cBhvr>
                                        <p:cTn id="109" dur="500"/>
                                        <p:tgtEl>
                                          <p:spTgt spid="93"/>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nodeType="clickEffect">
                                  <p:stCondLst>
                                    <p:cond delay="0"/>
                                  </p:stCondLst>
                                  <p:childTnLst>
                                    <p:set>
                                      <p:cBhvr>
                                        <p:cTn id="113" dur="1" fill="hold">
                                          <p:stCondLst>
                                            <p:cond delay="0"/>
                                          </p:stCondLst>
                                        </p:cTn>
                                        <p:tgtEl>
                                          <p:spTgt spid="83"/>
                                        </p:tgtEl>
                                        <p:attrNameLst>
                                          <p:attrName>style.visibility</p:attrName>
                                        </p:attrNameLst>
                                      </p:cBhvr>
                                      <p:to>
                                        <p:strVal val="visible"/>
                                      </p:to>
                                    </p:set>
                                    <p:animEffect transition="in" filter="randombar(horizontal)">
                                      <p:cBhvr>
                                        <p:cTn id="114" dur="500"/>
                                        <p:tgtEl>
                                          <p:spTgt spid="83"/>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81"/>
                                        </p:tgtEl>
                                        <p:attrNameLst>
                                          <p:attrName>style.visibility</p:attrName>
                                        </p:attrNameLst>
                                      </p:cBhvr>
                                      <p:to>
                                        <p:strVal val="visible"/>
                                      </p:to>
                                    </p:set>
                                    <p:animEffect transition="in" filter="randombar(horizontal)">
                                      <p:cBhvr>
                                        <p:cTn id="117" dur="500"/>
                                        <p:tgtEl>
                                          <p:spTgt spid="81"/>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80"/>
                                        </p:tgtEl>
                                        <p:attrNameLst>
                                          <p:attrName>style.visibility</p:attrName>
                                        </p:attrNameLst>
                                      </p:cBhvr>
                                      <p:to>
                                        <p:strVal val="visible"/>
                                      </p:to>
                                    </p:set>
                                    <p:animEffect transition="in" filter="randombar(horizontal)">
                                      <p:cBhvr>
                                        <p:cTn id="12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8" grpId="0" animBg="1"/>
      <p:bldP spid="34" grpId="0" animBg="1"/>
      <p:bldP spid="33" grpId="0" animBg="1"/>
      <p:bldP spid="31" grpId="0" animBg="1"/>
      <p:bldP spid="7" grpId="0" animBg="1"/>
      <p:bldP spid="11" grpId="0" animBg="1"/>
      <p:bldP spid="12" grpId="0" animBg="1"/>
      <p:bldP spid="39" grpId="0" animBg="1"/>
      <p:bldP spid="40" grpId="0" animBg="1"/>
      <p:bldP spid="41" grpId="0" animBg="1"/>
      <p:bldP spid="42" grpId="0" animBg="1"/>
      <p:bldP spid="43" grpId="0" animBg="1"/>
      <p:bldP spid="72" grpId="0" animBg="1"/>
      <p:bldP spid="80" grpId="0" animBg="1"/>
      <p:bldP spid="8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2.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3.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4.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5.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695</Words>
  <Application>Microsoft Office PowerPoint</Application>
  <PresentationFormat>Widescreen</PresentationFormat>
  <Paragraphs>90</Paragraphs>
  <Slides>13</Slides>
  <Notes>10</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微软雅黑</vt:lpstr>
      <vt:lpstr>Arial</vt:lpstr>
      <vt:lpstr>Arial-Rounded</vt:lpstr>
      <vt:lpstr>Calibri</vt:lpstr>
      <vt:lpstr>Coiny</vt:lpstr>
      <vt:lpstr>OpenSans</vt:lpstr>
      <vt:lpstr>黑体</vt:lpstr>
      <vt:lpstr>Times New Roman</vt:lpstr>
      <vt:lpstr>字魂36号-正文宋楷</vt:lpstr>
      <vt:lpstr>方正卡通简体</vt:lpstr>
      <vt:lpstr>等线</vt:lpstr>
      <vt:lpstr>www.jpppt.com</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49</cp:revision>
  <dcterms:created xsi:type="dcterms:W3CDTF">2022-06-25T08:30:54Z</dcterms:created>
  <dcterms:modified xsi:type="dcterms:W3CDTF">2022-10-14T03:23:01Z</dcterms:modified>
</cp:coreProperties>
</file>