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676" r:id="rId2"/>
    <p:sldId id="2645" r:id="rId3"/>
    <p:sldId id="315" r:id="rId4"/>
    <p:sldId id="2646" r:id="rId5"/>
    <p:sldId id="2669" r:id="rId6"/>
    <p:sldId id="2647" r:id="rId7"/>
    <p:sldId id="2662" r:id="rId8"/>
    <p:sldId id="2648" r:id="rId9"/>
    <p:sldId id="2665" r:id="rId10"/>
    <p:sldId id="2664" r:id="rId11"/>
    <p:sldId id="2666" r:id="rId12"/>
    <p:sldId id="2667" r:id="rId13"/>
    <p:sldId id="2670" r:id="rId14"/>
    <p:sldId id="2650" r:id="rId15"/>
    <p:sldId id="2671" r:id="rId16"/>
    <p:sldId id="2672" r:id="rId17"/>
    <p:sldId id="2673" r:id="rId18"/>
    <p:sldId id="2674" r:id="rId19"/>
    <p:sldId id="2675" r:id="rId20"/>
    <p:sldId id="2677" r:id="rId21"/>
    <p:sldId id="33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06"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2024/12/19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2024/12/19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2024/12/19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2024/12/19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2024/12/19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11"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7">
            <a:extLst>
              <a:ext uri="{FF2B5EF4-FFF2-40B4-BE49-F238E27FC236}">
                <a16:creationId xmlns:a16="http://schemas.microsoft.com/office/drawing/2014/main" id="{BDA8E44F-6082-4E27-83E5-DBDCF11D941A}"/>
              </a:ext>
            </a:extLst>
          </p:cNvPr>
          <p:cNvSpPr txBox="1"/>
          <p:nvPr/>
        </p:nvSpPr>
        <p:spPr>
          <a:xfrm>
            <a:off x="1523893" y="100121"/>
            <a:ext cx="850425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Thứ</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ngày</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tháng</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năm</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a:t>
            </a:r>
            <a:r>
              <a:rPr kumimoji="0" lang="en-US" altLang="zh-CN" sz="3600" b="0" i="0" u="none" strike="noStrike" kern="1200" cap="none" spc="0" normalizeH="0" baseline="0" noProof="0" dirty="0" smtClean="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2024</a:t>
            </a:r>
            <a:endParaRPr kumimoji="0" lang="zh-CN" altLang="en-US"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endParaRPr>
          </a:p>
        </p:txBody>
      </p:sp>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11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795131"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23220"/>
          </a:xfrm>
          <a:prstGeom prst="rect">
            <a:avLst/>
          </a:prstGeom>
        </p:spPr>
        <p:txBody>
          <a:bodyPr wrap="square">
            <a:spAutoFit/>
          </a:bodyPr>
          <a:lstStyle/>
          <a:p>
            <a:pPr algn="just" defTabSz="457200">
              <a:defRPr/>
            </a:pP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954107"/>
          </a:xfrm>
          <a:prstGeom prst="rect">
            <a:avLst/>
          </a:prstGeom>
        </p:spPr>
        <p:txBody>
          <a:bodyPr wrap="square">
            <a:spAutoFit/>
          </a:bodyPr>
          <a:lstStyle/>
          <a:p>
            <a:pPr algn="just" defTabSz="457200">
              <a:defRPr/>
            </a:pP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23220"/>
          </a:xfrm>
          <a:prstGeom prst="rect">
            <a:avLst/>
          </a:prstGeom>
        </p:spPr>
        <p:txBody>
          <a:bodyPr wrap="square">
            <a:spAutoFit/>
          </a:bodyPr>
          <a:lstStyle/>
          <a:p>
            <a:pPr algn="just" defTabSz="457200">
              <a:defRPr/>
            </a:pP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954107"/>
          </a:xfrm>
          <a:prstGeom prst="rect">
            <a:avLst/>
          </a:prstGeom>
        </p:spPr>
        <p:txBody>
          <a:bodyPr wrap="square">
            <a:spAutoFit/>
          </a:bodyPr>
          <a:lstStyle/>
          <a:p>
            <a:pPr algn="just" defTabSz="457200">
              <a:defRPr/>
            </a:pPr>
            <a:r>
              <a:rPr lang="vi-VN"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682320"/>
          </a:xfrm>
          <a:prstGeom prst="rect">
            <a:avLst/>
          </a:prstGeom>
        </p:spPr>
        <p:txBody>
          <a:bodyPr wrap="square">
            <a:spAutoFit/>
          </a:bodyPr>
          <a:lstStyle/>
          <a:p>
            <a:pPr lvl="0" algn="ctr">
              <a:lnSpc>
                <a:spcPct val="150000"/>
              </a:lnSpc>
            </a:pP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2677656"/>
            </a:xfrm>
            <a:prstGeom prst="rect">
              <a:avLst/>
            </a:prstGeom>
          </p:spPr>
          <p:txBody>
            <a:bodyPr wrap="square">
              <a:spAutoFit/>
            </a:bodyPr>
            <a:lstStyle/>
            <a:p>
              <a:pPr algn="just" defTabSz="457200">
                <a:defRPr/>
              </a:pP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2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2473513"/>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74588"/>
              <a:ext cx="5843238" cy="954107"/>
            </a:xfrm>
            <a:prstGeom prst="rect">
              <a:avLst/>
            </a:prstGeom>
          </p:spPr>
          <p:txBody>
            <a:bodyPr wrap="square">
              <a:spAutoFit/>
            </a:bodyPr>
            <a:lstStyle/>
            <a:p>
              <a:pPr algn="just" defTabSz="457200">
                <a:defRPr/>
              </a:pPr>
              <a:r>
                <a:rPr lang="en-US"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031208" cy="1947328"/>
          </a:xfrm>
          <a:prstGeom prst="rect">
            <a:avLst/>
          </a:prstGeom>
        </p:spPr>
        <p:txBody>
          <a:bodyPr wrap="square">
            <a:spAutoFit/>
          </a:bodyPr>
          <a:lstStyle/>
          <a:p>
            <a:pPr lvl="0" algn="ctr">
              <a:lnSpc>
                <a:spcPct val="150000"/>
              </a:lnSpc>
            </a:pP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704850" y="2384176"/>
            <a:ext cx="10258425" cy="2554545"/>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0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endParaRPr kumimoji="0" lang="en-US" sz="40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Calibri" panose="020F0502020204030204" pitchFamily="34" charset="0"/>
                <a:cs typeface="Calibri" panose="020F0502020204030204" pitchFamily="34" charset="0"/>
              </a:rPr>
              <a:t>Luyện đọc lại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966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lvl="0" algn="ju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Vích-to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490823"/>
            <a:ext cx="11324396" cy="2469773"/>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4009292"/>
            <a:ext cx="11351465" cy="1487539"/>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57200" y="5496831"/>
            <a:ext cx="11468246" cy="668563"/>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65770" y="5176287"/>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93601"/>
            <a:chOff x="-121940" y="1041401"/>
            <a:chExt cx="3808116" cy="1593601"/>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1077218"/>
            </a:xfrm>
            <a:prstGeom prst="rect">
              <a:avLst/>
            </a:prstGeom>
          </p:spPr>
          <p:txBody>
            <a:bodyPr wrap="square">
              <a:spAutoFit/>
            </a:bodyPr>
            <a:lstStyle/>
            <a:p>
              <a:pPr algn="ctr">
                <a:buClrTx/>
                <a:buFontTx/>
                <a:buNone/>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Vích-to Huy-gô</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endParaRPr lang="zh-CN" altLang="en-US" sz="3200" dirty="0">
                <a:solidFill>
                  <a:srgbClr val="FF0000"/>
                </a:solidFill>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miết</a:t>
              </a:r>
              <a:endParaRPr lang="zh-CN" altLang="en-US" sz="3200" dirty="0">
                <a:solidFill>
                  <a:srgbClr val="0070C0"/>
                </a:solidFill>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1809</Words>
  <Application>Microsoft Office PowerPoint</Application>
  <PresentationFormat>Widescreen</PresentationFormat>
  <Paragraphs>96</Paragraphs>
  <Slides>21</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Arial-Rounded</vt:lpstr>
      <vt:lpstr>Calibri</vt:lpstr>
      <vt:lpstr>Coiny</vt:lpstr>
      <vt:lpstr>等线</vt:lpstr>
      <vt:lpstr>等线 Light</vt:lpstr>
      <vt:lpstr>inpin heiti</vt:lpstr>
      <vt:lpstr>Pattaya</vt:lpstr>
      <vt:lpstr>Times New Roman</vt:lpstr>
      <vt:lpstr>字魂27号-布丁体</vt:lpstr>
      <vt:lpstr>杨任东竹石体-Medium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32</cp:revision>
  <dcterms:created xsi:type="dcterms:W3CDTF">2022-06-21T09:04:21Z</dcterms:created>
  <dcterms:modified xsi:type="dcterms:W3CDTF">2024-12-19T02:39:26Z</dcterms:modified>
</cp:coreProperties>
</file>