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39"/>
  </p:notesMasterIdLst>
  <p:sldIdLst>
    <p:sldId id="521" r:id="rId9"/>
    <p:sldId id="553" r:id="rId10"/>
    <p:sldId id="522" r:id="rId11"/>
    <p:sldId id="515" r:id="rId12"/>
    <p:sldId id="304" r:id="rId13"/>
    <p:sldId id="524" r:id="rId14"/>
    <p:sldId id="539" r:id="rId15"/>
    <p:sldId id="540" r:id="rId16"/>
    <p:sldId id="541" r:id="rId17"/>
    <p:sldId id="306" r:id="rId18"/>
    <p:sldId id="542" r:id="rId19"/>
    <p:sldId id="516" r:id="rId20"/>
    <p:sldId id="543" r:id="rId21"/>
    <p:sldId id="544" r:id="rId22"/>
    <p:sldId id="545" r:id="rId23"/>
    <p:sldId id="546" r:id="rId24"/>
    <p:sldId id="547" r:id="rId25"/>
    <p:sldId id="526" r:id="rId26"/>
    <p:sldId id="532" r:id="rId27"/>
    <p:sldId id="534" r:id="rId28"/>
    <p:sldId id="549" r:id="rId29"/>
    <p:sldId id="550" r:id="rId30"/>
    <p:sldId id="551" r:id="rId31"/>
    <p:sldId id="552" r:id="rId32"/>
    <p:sldId id="537" r:id="rId33"/>
    <p:sldId id="538" r:id="rId34"/>
    <p:sldId id="535" r:id="rId35"/>
    <p:sldId id="554" r:id="rId36"/>
    <p:sldId id="555" r:id="rId37"/>
    <p:sldId id="52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6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2024/12/17</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2024/12/17</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2024/12/17</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2024/12/17</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2024/12/17</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2024/12/17</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2024/12/17</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2024/12/17</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2024/12/17</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2024/12/17</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2.png"/><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6.jpeg"/><Relationship Id="rId5" Type="http://schemas.microsoft.com/office/2007/relationships/hdphoto" Target="../media/hdphoto2.wdp"/><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712030"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366757" y="17390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1785688" y="259024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8741769" y="2568419"/>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6545310" y="25380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6735777" y="383047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9996238" y="37955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6735972" y="4650954"/>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4"/>
            <a:ext cx="8737580"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411009" y="2409213"/>
            <a:ext cx="8193487" cy="983256"/>
            <a:chOff x="1896281" y="755776"/>
            <a:chExt cx="6749697"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 dung chính của bài học là gì?</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609600" y="3727628"/>
            <a:ext cx="10024061"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
        <p:nvSpPr>
          <p:cNvPr id="14" name="TextBox 13">
            <a:extLst>
              <a:ext uri="{FF2B5EF4-FFF2-40B4-BE49-F238E27FC236}">
                <a16:creationId xmlns:a16="http://schemas.microsoft.com/office/drawing/2014/main" id="{9727DB49-BFA8-4E2D-8BAD-AF926F9EEB4E}"/>
              </a:ext>
            </a:extLst>
          </p:cNvPr>
          <p:cNvSpPr txBox="1"/>
          <p:nvPr/>
        </p:nvSpPr>
        <p:spPr>
          <a:xfrm>
            <a:off x="710927" y="548355"/>
            <a:ext cx="9963995" cy="666786"/>
          </a:xfrm>
          <a:prstGeom prst="rect">
            <a:avLst/>
          </a:prstGeom>
          <a:noFill/>
        </p:spPr>
        <p:txBody>
          <a:bodyPr wrap="square" rtlCol="0">
            <a:spAutoFit/>
          </a:bodyPr>
          <a:lstStyle/>
          <a:p>
            <a:pPr algn="ctr" defTabSz="609585">
              <a:defRPr/>
            </a:pPr>
            <a:r>
              <a:rPr lang="en-US" sz="3733" dirty="0" err="1">
                <a:solidFill>
                  <a:srgbClr val="000000"/>
                </a:solidFill>
                <a:latin typeface="Arial"/>
                <a:ea typeface="微软雅黑"/>
              </a:rPr>
              <a:t>Thứ</a:t>
            </a:r>
            <a:r>
              <a:rPr lang="en-US" sz="3733" dirty="0">
                <a:solidFill>
                  <a:srgbClr val="000000"/>
                </a:solidFill>
                <a:latin typeface="Arial"/>
                <a:ea typeface="微软雅黑"/>
              </a:rPr>
              <a:t> … ngày … tháng … </a:t>
            </a:r>
            <a:r>
              <a:rPr lang="en-US" sz="3733" dirty="0" err="1">
                <a:solidFill>
                  <a:srgbClr val="000000"/>
                </a:solidFill>
                <a:latin typeface="Arial"/>
                <a:ea typeface="微软雅黑"/>
              </a:rPr>
              <a:t>năm</a:t>
            </a:r>
            <a:r>
              <a:rPr lang="en-US" sz="3733" dirty="0">
                <a:solidFill>
                  <a:srgbClr val="000000"/>
                </a:solidFill>
                <a:latin typeface="Arial"/>
                <a:ea typeface="微软雅黑"/>
              </a:rPr>
              <a:t> </a:t>
            </a:r>
            <a:r>
              <a:rPr lang="en-US" sz="3733" dirty="0" smtClean="0">
                <a:solidFill>
                  <a:srgbClr val="000000"/>
                </a:solidFill>
                <a:latin typeface="Arial"/>
                <a:ea typeface="微软雅黑"/>
              </a:rPr>
              <a:t>2024</a:t>
            </a:r>
            <a:endParaRPr lang="en-US" sz="3733" dirty="0">
              <a:solidFill>
                <a:srgbClr val="000000"/>
              </a:solidFill>
              <a:latin typeface="Arial"/>
              <a:ea typeface="微软雅黑"/>
            </a:endParaRPr>
          </a:p>
        </p:txBody>
      </p:sp>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269523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2058</Words>
  <Application>Microsoft Office PowerPoint</Application>
  <PresentationFormat>Widescreen</PresentationFormat>
  <Paragraphs>152</Paragraphs>
  <Slides>30</Slides>
  <Notes>9</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30</vt:i4>
      </vt:variant>
    </vt:vector>
  </HeadingPairs>
  <TitlesOfParts>
    <vt:vector size="51" baseType="lpstr">
      <vt:lpstr>Microsoft YaHei</vt:lpstr>
      <vt:lpstr>Microsoft YaHei</vt:lpstr>
      <vt:lpstr>宋体</vt:lpstr>
      <vt:lpstr>微软雅黑 Light</vt:lpstr>
      <vt:lpstr>Arial</vt:lpstr>
      <vt:lpstr>Arial-Rounded</vt:lpstr>
      <vt:lpstr>Calibri</vt:lpstr>
      <vt:lpstr>Calibri Light</vt:lpstr>
      <vt:lpstr>等线</vt:lpstr>
      <vt:lpstr>等线 Light</vt:lpstr>
      <vt:lpstr>inpin heiti</vt:lpstr>
      <vt:lpstr>Times New Roman</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cp:revision>
  <dcterms:created xsi:type="dcterms:W3CDTF">2022-06-25T06:18:34Z</dcterms:created>
  <dcterms:modified xsi:type="dcterms:W3CDTF">2024-12-17T03:08:14Z</dcterms:modified>
</cp:coreProperties>
</file>