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9" r:id="rId3"/>
  </p:sldMasterIdLst>
  <p:notesMasterIdLst>
    <p:notesMasterId r:id="rId33"/>
  </p:notesMasterIdLst>
  <p:sldIdLst>
    <p:sldId id="1571" r:id="rId4"/>
    <p:sldId id="300" r:id="rId5"/>
    <p:sldId id="301" r:id="rId6"/>
    <p:sldId id="302" r:id="rId7"/>
    <p:sldId id="303" r:id="rId8"/>
    <p:sldId id="304" r:id="rId9"/>
    <p:sldId id="1549" r:id="rId10"/>
    <p:sldId id="1550" r:id="rId11"/>
    <p:sldId id="1551" r:id="rId12"/>
    <p:sldId id="1555" r:id="rId13"/>
    <p:sldId id="1556" r:id="rId14"/>
    <p:sldId id="1572" r:id="rId15"/>
    <p:sldId id="1573" r:id="rId16"/>
    <p:sldId id="1557" r:id="rId17"/>
    <p:sldId id="1559" r:id="rId18"/>
    <p:sldId id="1552" r:id="rId19"/>
    <p:sldId id="1574" r:id="rId20"/>
    <p:sldId id="1575" r:id="rId21"/>
    <p:sldId id="1558" r:id="rId22"/>
    <p:sldId id="1578" r:id="rId23"/>
    <p:sldId id="1576" r:id="rId24"/>
    <p:sldId id="1577" r:id="rId25"/>
    <p:sldId id="1569" r:id="rId26"/>
    <p:sldId id="1579" r:id="rId27"/>
    <p:sldId id="1580" r:id="rId28"/>
    <p:sldId id="1560" r:id="rId29"/>
    <p:sldId id="1581" r:id="rId30"/>
    <p:sldId id="1561" r:id="rId31"/>
    <p:sldId id="15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6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FA5B0-9D57-4529-9ED5-95B160BAEA0A}" type="datetimeFigureOut">
              <a:rPr lang="en-US" smtClean="0"/>
              <a:t>12/17/2024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94CB1-B78C-4587-BCB0-82450C159455}" type="slidenum">
              <a:rPr lang="en-US" smtClean="0"/>
              <a:t>‹#›</a:t>
            </a:fld>
            <a:endParaRPr lang="en-US"/>
          </a:p>
        </p:txBody>
      </p:sp>
    </p:spTree>
    <p:extLst>
      <p:ext uri="{BB962C8B-B14F-4D97-AF65-F5344CB8AC3E}">
        <p14:creationId xmlns:p14="http://schemas.microsoft.com/office/powerpoint/2010/main" val="190241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929585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5CC94CB1-B78C-4587-BCB0-82450C159455}" type="slidenum">
              <a:rPr lang="en-US" smtClean="0"/>
              <a:t>17</a:t>
            </a:fld>
            <a:endParaRPr lang="en-US"/>
          </a:p>
        </p:txBody>
      </p:sp>
    </p:spTree>
    <p:extLst>
      <p:ext uri="{BB962C8B-B14F-4D97-AF65-F5344CB8AC3E}">
        <p14:creationId xmlns:p14="http://schemas.microsoft.com/office/powerpoint/2010/main" val="3395170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2969824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C94CB1-B78C-4587-BCB0-82450C159455}" type="slidenum">
              <a:rPr lang="en-US" smtClean="0"/>
              <a:t>22</a:t>
            </a:fld>
            <a:endParaRPr lang="en-US"/>
          </a:p>
        </p:txBody>
      </p:sp>
    </p:spTree>
    <p:extLst>
      <p:ext uri="{BB962C8B-B14F-4D97-AF65-F5344CB8AC3E}">
        <p14:creationId xmlns:p14="http://schemas.microsoft.com/office/powerpoint/2010/main" val="3871365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CC94CB1-B78C-4587-BCB0-82450C159455}" type="slidenum">
              <a:rPr lang="en-US" smtClean="0"/>
              <a:t>25</a:t>
            </a:fld>
            <a:endParaRPr lang="en-US"/>
          </a:p>
        </p:txBody>
      </p:sp>
    </p:spTree>
    <p:extLst>
      <p:ext uri="{BB962C8B-B14F-4D97-AF65-F5344CB8AC3E}">
        <p14:creationId xmlns:p14="http://schemas.microsoft.com/office/powerpoint/2010/main" val="2620226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362063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标题 1">
            <a:extLst>
              <a:ext uri="{FF2B5EF4-FFF2-40B4-BE49-F238E27FC236}">
                <a16:creationId xmlns:a16="http://schemas.microsoft.com/office/drawing/2014/main" id="{DB317E5B-B821-46CE-BFE4-4F42D68AEA3F}"/>
              </a:ext>
            </a:extLst>
          </p:cNvPr>
          <p:cNvSpPr txBox="1">
            <a:spLocks/>
          </p:cNvSpPr>
          <p:nvPr userDrawn="1"/>
        </p:nvSpPr>
        <p:spPr>
          <a:xfrm>
            <a:off x="1271464" y="2132856"/>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版权声明</a:t>
            </a:r>
            <a:b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感谢您下载平台上提供的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在熊猫办公出售的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模板是免版税类（</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RF</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Royalty-Free</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）正版受</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中国人民共和国著作法</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世界版权公约</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的保护，作品的所有权、版权和著作权归熊猫办公所有，您下载的是</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模板素材的使用权。</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不得将熊猫办公的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41124239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754405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BBAFE65-5405-4D18-BAD7-055829B7F9F6}"/>
              </a:ext>
            </a:extLst>
          </p:cNvPr>
          <p:cNvSpPr/>
          <p:nvPr userDrawn="1"/>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F00CF337-000C-4E17-8A98-160C8340057E}"/>
              </a:ext>
            </a:extLst>
          </p:cNvPr>
          <p:cNvGrpSpPr/>
          <p:nvPr userDrawn="1"/>
        </p:nvGrpSpPr>
        <p:grpSpPr>
          <a:xfrm>
            <a:off x="263352" y="332656"/>
            <a:ext cx="11593288" cy="6120000"/>
            <a:chOff x="263352" y="405344"/>
            <a:chExt cx="11593288" cy="6120000"/>
          </a:xfrm>
        </p:grpSpPr>
        <p:sp>
          <p:nvSpPr>
            <p:cNvPr id="6" name="矩形 5">
              <a:extLst>
                <a:ext uri="{FF2B5EF4-FFF2-40B4-BE49-F238E27FC236}">
                  <a16:creationId xmlns:a16="http://schemas.microsoft.com/office/drawing/2014/main" id="{56DC0F2F-B9D0-42E9-8BBE-03C9161B2E1F}"/>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CDCE341-5CEE-46AA-A874-016DC6933EB6}"/>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68882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0635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101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313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608330" indent="0" algn="ctr">
              <a:buNone/>
              <a:defRPr>
                <a:solidFill>
                  <a:schemeClr val="tx1">
                    <a:tint val="75000"/>
                  </a:schemeClr>
                </a:solidFill>
              </a:defRPr>
            </a:lvl2pPr>
            <a:lvl3pPr marL="1217295" indent="0" algn="ctr">
              <a:buNone/>
              <a:defRPr>
                <a:solidFill>
                  <a:schemeClr val="tx1">
                    <a:tint val="75000"/>
                  </a:schemeClr>
                </a:solidFill>
              </a:defRPr>
            </a:lvl3pPr>
            <a:lvl4pPr marL="1825625" indent="0" algn="ctr">
              <a:buNone/>
              <a:defRPr>
                <a:solidFill>
                  <a:schemeClr val="tx1">
                    <a:tint val="75000"/>
                  </a:schemeClr>
                </a:solidFill>
              </a:defRPr>
            </a:lvl4pPr>
            <a:lvl5pPr marL="2434590" indent="0" algn="ctr">
              <a:buNone/>
              <a:defRPr>
                <a:solidFill>
                  <a:schemeClr val="tx1">
                    <a:tint val="75000"/>
                  </a:schemeClr>
                </a:solidFill>
              </a:defRPr>
            </a:lvl5pPr>
            <a:lvl6pPr marL="3042920" indent="0" algn="ctr">
              <a:buNone/>
              <a:defRPr>
                <a:solidFill>
                  <a:schemeClr val="tx1">
                    <a:tint val="75000"/>
                  </a:schemeClr>
                </a:solidFill>
              </a:defRPr>
            </a:lvl6pPr>
            <a:lvl7pPr marL="3651885" indent="0" algn="ctr">
              <a:buNone/>
              <a:defRPr>
                <a:solidFill>
                  <a:schemeClr val="tx1">
                    <a:tint val="75000"/>
                  </a:schemeClr>
                </a:solidFill>
              </a:defRPr>
            </a:lvl7pPr>
            <a:lvl8pPr marL="4260215" indent="0" algn="ctr">
              <a:buNone/>
              <a:defRPr>
                <a:solidFill>
                  <a:schemeClr val="tx1">
                    <a:tint val="75000"/>
                  </a:schemeClr>
                </a:solidFill>
              </a:defRPr>
            </a:lvl8pPr>
            <a:lvl9pPr marL="48691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66A6A-5068-46EF-827D-CC5B5F6D8E70}"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64603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310750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8330" indent="0">
              <a:buNone/>
              <a:defRPr sz="2400">
                <a:solidFill>
                  <a:schemeClr val="tx1">
                    <a:tint val="75000"/>
                  </a:schemeClr>
                </a:solidFill>
              </a:defRPr>
            </a:lvl2pPr>
            <a:lvl3pPr marL="1217295" indent="0">
              <a:buNone/>
              <a:defRPr sz="2100">
                <a:solidFill>
                  <a:schemeClr val="tx1">
                    <a:tint val="75000"/>
                  </a:schemeClr>
                </a:solidFill>
              </a:defRPr>
            </a:lvl3pPr>
            <a:lvl4pPr marL="1825625" indent="0">
              <a:buNone/>
              <a:defRPr sz="1900">
                <a:solidFill>
                  <a:schemeClr val="tx1">
                    <a:tint val="75000"/>
                  </a:schemeClr>
                </a:solidFill>
              </a:defRPr>
            </a:lvl4pPr>
            <a:lvl5pPr marL="2434590" indent="0">
              <a:buNone/>
              <a:defRPr sz="1900">
                <a:solidFill>
                  <a:schemeClr val="tx1">
                    <a:tint val="75000"/>
                  </a:schemeClr>
                </a:solidFill>
              </a:defRPr>
            </a:lvl5pPr>
            <a:lvl6pPr marL="3042920" indent="0">
              <a:buNone/>
              <a:defRPr sz="1900">
                <a:solidFill>
                  <a:schemeClr val="tx1">
                    <a:tint val="75000"/>
                  </a:schemeClr>
                </a:solidFill>
              </a:defRPr>
            </a:lvl6pPr>
            <a:lvl7pPr marL="3651885" indent="0">
              <a:buNone/>
              <a:defRPr sz="1900">
                <a:solidFill>
                  <a:schemeClr val="tx1">
                    <a:tint val="75000"/>
                  </a:schemeClr>
                </a:solidFill>
              </a:defRPr>
            </a:lvl7pPr>
            <a:lvl8pPr marL="4260215" indent="0">
              <a:buNone/>
              <a:defRPr sz="1900">
                <a:solidFill>
                  <a:schemeClr val="tx1">
                    <a:tint val="75000"/>
                  </a:schemeClr>
                </a:solidFill>
              </a:defRPr>
            </a:lvl8pPr>
            <a:lvl9pPr marL="486918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66A6A-5068-46EF-827D-CC5B5F6D8E70}"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61964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66A6A-5068-46EF-827D-CC5B5F6D8E70}" type="datetimeFigureOut">
              <a:rPr lang="en-US" smtClean="0"/>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846991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410897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3"/>
          </a:xfrm>
        </p:spPr>
        <p:txBody>
          <a:bodyPr anchor="b"/>
          <a:lstStyle>
            <a:lvl1pPr marL="0" indent="0">
              <a:buNone/>
              <a:defRPr sz="3200" b="1"/>
            </a:lvl1pPr>
            <a:lvl2pPr marL="608330" indent="0">
              <a:buNone/>
              <a:defRPr sz="2700" b="1"/>
            </a:lvl2pPr>
            <a:lvl3pPr marL="1217295" indent="0">
              <a:buNone/>
              <a:defRPr sz="2400" b="1"/>
            </a:lvl3pPr>
            <a:lvl4pPr marL="1825625" indent="0">
              <a:buNone/>
              <a:defRPr sz="2100" b="1"/>
            </a:lvl4pPr>
            <a:lvl5pPr marL="2434590" indent="0">
              <a:buNone/>
              <a:defRPr sz="2100" b="1"/>
            </a:lvl5pPr>
            <a:lvl6pPr marL="3042920" indent="0">
              <a:buNone/>
              <a:defRPr sz="2100" b="1"/>
            </a:lvl6pPr>
            <a:lvl7pPr marL="3651885" indent="0">
              <a:buNone/>
              <a:defRPr sz="2100" b="1"/>
            </a:lvl7pPr>
            <a:lvl8pPr marL="4260215" indent="0">
              <a:buNone/>
              <a:defRPr sz="2100" b="1"/>
            </a:lvl8pPr>
            <a:lvl9pPr marL="4869180"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8330" indent="0">
              <a:buNone/>
              <a:defRPr sz="2700" b="1"/>
            </a:lvl2pPr>
            <a:lvl3pPr marL="1217295" indent="0">
              <a:buNone/>
              <a:defRPr sz="2400" b="1"/>
            </a:lvl3pPr>
            <a:lvl4pPr marL="1825625" indent="0">
              <a:buNone/>
              <a:defRPr sz="2100" b="1"/>
            </a:lvl4pPr>
            <a:lvl5pPr marL="2434590" indent="0">
              <a:buNone/>
              <a:defRPr sz="2100" b="1"/>
            </a:lvl5pPr>
            <a:lvl6pPr marL="3042920" indent="0">
              <a:buNone/>
              <a:defRPr sz="2100" b="1"/>
            </a:lvl6pPr>
            <a:lvl7pPr marL="3651885" indent="0">
              <a:buNone/>
              <a:defRPr sz="2100" b="1"/>
            </a:lvl7pPr>
            <a:lvl8pPr marL="4260215" indent="0">
              <a:buNone/>
              <a:defRPr sz="2100" b="1"/>
            </a:lvl8pPr>
            <a:lvl9pPr marL="4869180"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66A6A-5068-46EF-827D-CC5B5F6D8E70}" type="datetimeFigureOut">
              <a:rPr lang="en-US" smtClean="0"/>
              <a:t>12/17/2024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751490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66A6A-5068-46EF-827D-CC5B5F6D8E70}" type="datetimeFigureOut">
              <a:rPr lang="en-US" smtClean="0"/>
              <a:t>12/17/2024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393266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66A6A-5068-46EF-827D-CC5B5F6D8E70}" type="datetimeFigureOut">
              <a:rPr lang="en-US" smtClean="0"/>
              <a:t>12/17/2024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4194853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3"/>
            <a:ext cx="6815666"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900"/>
            </a:lvl1pPr>
            <a:lvl2pPr marL="608330" indent="0">
              <a:buNone/>
              <a:defRPr sz="1600"/>
            </a:lvl2pPr>
            <a:lvl3pPr marL="1217295" indent="0">
              <a:buNone/>
              <a:defRPr sz="1300"/>
            </a:lvl3pPr>
            <a:lvl4pPr marL="1825625" indent="0">
              <a:buNone/>
              <a:defRPr sz="1200"/>
            </a:lvl4pPr>
            <a:lvl5pPr marL="2434590" indent="0">
              <a:buNone/>
              <a:defRPr sz="1200"/>
            </a:lvl5pPr>
            <a:lvl6pPr marL="3042920" indent="0">
              <a:buNone/>
              <a:defRPr sz="1200"/>
            </a:lvl6pPr>
            <a:lvl7pPr marL="3651885" indent="0">
              <a:buNone/>
              <a:defRPr sz="1200"/>
            </a:lvl7pPr>
            <a:lvl8pPr marL="4260215" indent="0">
              <a:buNone/>
              <a:defRPr sz="1200"/>
            </a:lvl8pPr>
            <a:lvl9pPr marL="486918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9966A6A-5068-46EF-827D-CC5B5F6D8E70}" type="datetimeFigureOut">
              <a:rPr lang="en-US" smtClean="0"/>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492660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8330" indent="0">
              <a:buNone/>
              <a:defRPr sz="3700"/>
            </a:lvl2pPr>
            <a:lvl3pPr marL="1217295" indent="0">
              <a:buNone/>
              <a:defRPr sz="3200"/>
            </a:lvl3pPr>
            <a:lvl4pPr marL="1825625" indent="0">
              <a:buNone/>
              <a:defRPr sz="2700"/>
            </a:lvl4pPr>
            <a:lvl5pPr marL="2434590" indent="0">
              <a:buNone/>
              <a:defRPr sz="2700"/>
            </a:lvl5pPr>
            <a:lvl6pPr marL="3042920" indent="0">
              <a:buNone/>
              <a:defRPr sz="2700"/>
            </a:lvl6pPr>
            <a:lvl7pPr marL="3651885" indent="0">
              <a:buNone/>
              <a:defRPr sz="2700"/>
            </a:lvl7pPr>
            <a:lvl8pPr marL="4260215" indent="0">
              <a:buNone/>
              <a:defRPr sz="2700"/>
            </a:lvl8pPr>
            <a:lvl9pPr marL="4869180"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8330" indent="0">
              <a:buNone/>
              <a:defRPr sz="1600"/>
            </a:lvl2pPr>
            <a:lvl3pPr marL="1217295" indent="0">
              <a:buNone/>
              <a:defRPr sz="1300"/>
            </a:lvl3pPr>
            <a:lvl4pPr marL="1825625" indent="0">
              <a:buNone/>
              <a:defRPr sz="1200"/>
            </a:lvl4pPr>
            <a:lvl5pPr marL="2434590" indent="0">
              <a:buNone/>
              <a:defRPr sz="1200"/>
            </a:lvl5pPr>
            <a:lvl6pPr marL="3042920" indent="0">
              <a:buNone/>
              <a:defRPr sz="1200"/>
            </a:lvl6pPr>
            <a:lvl7pPr marL="3651885" indent="0">
              <a:buNone/>
              <a:defRPr sz="1200"/>
            </a:lvl7pPr>
            <a:lvl8pPr marL="4260215" indent="0">
              <a:buNone/>
              <a:defRPr sz="1200"/>
            </a:lvl8pPr>
            <a:lvl9pPr marL="486918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9966A6A-5068-46EF-827D-CC5B5F6D8E70}" type="datetimeFigureOut">
              <a:rPr lang="en-US" smtClean="0"/>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246641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337162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33502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276"/>
        <p:cNvGrpSpPr/>
        <p:nvPr/>
      </p:nvGrpSpPr>
      <p:grpSpPr>
        <a:xfrm>
          <a:off x="0" y="0"/>
          <a:ext cx="0" cy="0"/>
          <a:chOff x="0" y="0"/>
          <a:chExt cx="0" cy="0"/>
        </a:xfrm>
      </p:grpSpPr>
      <p:grpSp>
        <p:nvGrpSpPr>
          <p:cNvPr id="277" name="Google Shape;277;p22"/>
          <p:cNvGrpSpPr/>
          <p:nvPr/>
        </p:nvGrpSpPr>
        <p:grpSpPr>
          <a:xfrm>
            <a:off x="5338134" y="4896633"/>
            <a:ext cx="7120567" cy="3608400"/>
            <a:chOff x="4003600" y="3672475"/>
            <a:chExt cx="5340425" cy="2706300"/>
          </a:xfrm>
        </p:grpSpPr>
        <p:sp>
          <p:nvSpPr>
            <p:cNvPr id="278" name="Google Shape;278;p22"/>
            <p:cNvSpPr/>
            <p:nvPr/>
          </p:nvSpPr>
          <p:spPr>
            <a:xfrm>
              <a:off x="4003600" y="3672475"/>
              <a:ext cx="2706300" cy="2706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 name="Google Shape;279;p22"/>
            <p:cNvSpPr/>
            <p:nvPr/>
          </p:nvSpPr>
          <p:spPr>
            <a:xfrm>
              <a:off x="5229225" y="3672475"/>
              <a:ext cx="4114800" cy="1652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80" name="Google Shape;280;p22"/>
          <p:cNvSpPr/>
          <p:nvPr/>
        </p:nvSpPr>
        <p:spPr>
          <a:xfrm>
            <a:off x="11764085" y="41679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1" name="Google Shape;281;p22"/>
          <p:cNvSpPr/>
          <p:nvPr/>
        </p:nvSpPr>
        <p:spPr>
          <a:xfrm>
            <a:off x="11220900" y="38413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2" name="Google Shape;282;p22"/>
          <p:cNvSpPr/>
          <p:nvPr/>
        </p:nvSpPr>
        <p:spPr>
          <a:xfrm>
            <a:off x="11167251" y="3171068"/>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3" name="Google Shape;283;p22"/>
          <p:cNvSpPr/>
          <p:nvPr/>
        </p:nvSpPr>
        <p:spPr>
          <a:xfrm rot="7641468">
            <a:off x="1459949" y="4643887"/>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4" name="Google Shape;284;p22"/>
          <p:cNvSpPr/>
          <p:nvPr/>
        </p:nvSpPr>
        <p:spPr>
          <a:xfrm>
            <a:off x="149585" y="53873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5" name="Google Shape;285;p22"/>
          <p:cNvSpPr/>
          <p:nvPr/>
        </p:nvSpPr>
        <p:spPr>
          <a:xfrm>
            <a:off x="-393599" y="50607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6" name="Google Shape;286;p22"/>
          <p:cNvSpPr/>
          <p:nvPr/>
        </p:nvSpPr>
        <p:spPr>
          <a:xfrm>
            <a:off x="315534" y="970182"/>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7" name="Google Shape;287;p22"/>
          <p:cNvSpPr/>
          <p:nvPr/>
        </p:nvSpPr>
        <p:spPr>
          <a:xfrm rot="7641468">
            <a:off x="845916" y="501420"/>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8" name="Google Shape;288;p22"/>
          <p:cNvSpPr/>
          <p:nvPr/>
        </p:nvSpPr>
        <p:spPr>
          <a:xfrm>
            <a:off x="1427884" y="1294401"/>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9" name="Google Shape;289;p22"/>
          <p:cNvSpPr txBox="1">
            <a:spLocks noGrp="1"/>
          </p:cNvSpPr>
          <p:nvPr>
            <p:ph type="subTitle" idx="1"/>
          </p:nvPr>
        </p:nvSpPr>
        <p:spPr>
          <a:xfrm flipH="1">
            <a:off x="6535434" y="5422000"/>
            <a:ext cx="4136400" cy="614400"/>
          </a:xfrm>
          <a:prstGeom prst="rect">
            <a:avLst/>
          </a:prstGeom>
        </p:spPr>
        <p:txBody>
          <a:bodyPr spcFirstLastPara="1" wrap="square" lIns="121705" tIns="121705" rIns="121705" bIns="121705" anchor="ctr" anchorCtr="0">
            <a:noAutofit/>
          </a:bodyPr>
          <a:lstStyle>
            <a:lvl1pPr lvl="0" algn="r" rtl="0">
              <a:lnSpc>
                <a:spcPct val="100000"/>
              </a:lnSpc>
              <a:spcBef>
                <a:spcPts val="0"/>
              </a:spcBef>
              <a:spcAft>
                <a:spcPts val="0"/>
              </a:spcAft>
              <a:buNone/>
              <a:defRPr sz="3200" b="1">
                <a:solidFill>
                  <a:schemeClr val="lt1"/>
                </a:solidFill>
                <a:latin typeface="Quicksand"/>
                <a:ea typeface="Quicksand"/>
                <a:cs typeface="Quicksand"/>
                <a:sym typeface="Quicksand"/>
              </a:defRPr>
            </a:lvl1pPr>
            <a:lvl2pPr lvl="1" algn="r" rtl="0">
              <a:lnSpc>
                <a:spcPct val="100000"/>
              </a:lnSpc>
              <a:spcBef>
                <a:spcPts val="0"/>
              </a:spcBef>
              <a:spcAft>
                <a:spcPts val="0"/>
              </a:spcAft>
              <a:buNone/>
              <a:defRPr sz="3200" b="1">
                <a:solidFill>
                  <a:schemeClr val="lt1"/>
                </a:solidFill>
                <a:latin typeface="Quicksand"/>
                <a:ea typeface="Quicksand"/>
                <a:cs typeface="Quicksand"/>
                <a:sym typeface="Quicksand"/>
              </a:defRPr>
            </a:lvl2pPr>
            <a:lvl3pPr lvl="2" algn="r" rtl="0">
              <a:lnSpc>
                <a:spcPct val="100000"/>
              </a:lnSpc>
              <a:spcBef>
                <a:spcPts val="0"/>
              </a:spcBef>
              <a:spcAft>
                <a:spcPts val="0"/>
              </a:spcAft>
              <a:buNone/>
              <a:defRPr sz="3200" b="1">
                <a:solidFill>
                  <a:schemeClr val="lt1"/>
                </a:solidFill>
                <a:latin typeface="Quicksand"/>
                <a:ea typeface="Quicksand"/>
                <a:cs typeface="Quicksand"/>
                <a:sym typeface="Quicksand"/>
              </a:defRPr>
            </a:lvl3pPr>
            <a:lvl4pPr lvl="3" algn="r" rtl="0">
              <a:lnSpc>
                <a:spcPct val="100000"/>
              </a:lnSpc>
              <a:spcBef>
                <a:spcPts val="0"/>
              </a:spcBef>
              <a:spcAft>
                <a:spcPts val="0"/>
              </a:spcAft>
              <a:buNone/>
              <a:defRPr sz="3200" b="1">
                <a:solidFill>
                  <a:schemeClr val="lt1"/>
                </a:solidFill>
                <a:latin typeface="Quicksand"/>
                <a:ea typeface="Quicksand"/>
                <a:cs typeface="Quicksand"/>
                <a:sym typeface="Quicksand"/>
              </a:defRPr>
            </a:lvl4pPr>
            <a:lvl5pPr lvl="4" algn="r" rtl="0">
              <a:lnSpc>
                <a:spcPct val="100000"/>
              </a:lnSpc>
              <a:spcBef>
                <a:spcPts val="0"/>
              </a:spcBef>
              <a:spcAft>
                <a:spcPts val="0"/>
              </a:spcAft>
              <a:buNone/>
              <a:defRPr sz="3200" b="1">
                <a:solidFill>
                  <a:schemeClr val="lt1"/>
                </a:solidFill>
                <a:latin typeface="Quicksand"/>
                <a:ea typeface="Quicksand"/>
                <a:cs typeface="Quicksand"/>
                <a:sym typeface="Quicksand"/>
              </a:defRPr>
            </a:lvl5pPr>
            <a:lvl6pPr lvl="5" algn="r" rtl="0">
              <a:lnSpc>
                <a:spcPct val="100000"/>
              </a:lnSpc>
              <a:spcBef>
                <a:spcPts val="0"/>
              </a:spcBef>
              <a:spcAft>
                <a:spcPts val="0"/>
              </a:spcAft>
              <a:buNone/>
              <a:defRPr sz="3200" b="1">
                <a:solidFill>
                  <a:schemeClr val="lt1"/>
                </a:solidFill>
                <a:latin typeface="Quicksand"/>
                <a:ea typeface="Quicksand"/>
                <a:cs typeface="Quicksand"/>
                <a:sym typeface="Quicksand"/>
              </a:defRPr>
            </a:lvl6pPr>
            <a:lvl7pPr lvl="6" algn="r" rtl="0">
              <a:lnSpc>
                <a:spcPct val="100000"/>
              </a:lnSpc>
              <a:spcBef>
                <a:spcPts val="0"/>
              </a:spcBef>
              <a:spcAft>
                <a:spcPts val="0"/>
              </a:spcAft>
              <a:buNone/>
              <a:defRPr sz="3200" b="1">
                <a:solidFill>
                  <a:schemeClr val="lt1"/>
                </a:solidFill>
                <a:latin typeface="Quicksand"/>
                <a:ea typeface="Quicksand"/>
                <a:cs typeface="Quicksand"/>
                <a:sym typeface="Quicksand"/>
              </a:defRPr>
            </a:lvl7pPr>
            <a:lvl8pPr lvl="7" algn="r" rtl="0">
              <a:lnSpc>
                <a:spcPct val="100000"/>
              </a:lnSpc>
              <a:spcBef>
                <a:spcPts val="0"/>
              </a:spcBef>
              <a:spcAft>
                <a:spcPts val="0"/>
              </a:spcAft>
              <a:buNone/>
              <a:defRPr sz="3200" b="1">
                <a:solidFill>
                  <a:schemeClr val="lt1"/>
                </a:solidFill>
                <a:latin typeface="Quicksand"/>
                <a:ea typeface="Quicksand"/>
                <a:cs typeface="Quicksand"/>
                <a:sym typeface="Quicksand"/>
              </a:defRPr>
            </a:lvl8pPr>
            <a:lvl9pPr lvl="8" algn="r" rtl="0">
              <a:lnSpc>
                <a:spcPct val="100000"/>
              </a:lnSpc>
              <a:spcBef>
                <a:spcPts val="0"/>
              </a:spcBef>
              <a:spcAft>
                <a:spcPts val="0"/>
              </a:spcAft>
              <a:buNone/>
              <a:defRPr sz="3200" b="1">
                <a:solidFill>
                  <a:schemeClr val="lt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1052150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0"/>
        <p:cNvGrpSpPr/>
        <p:nvPr/>
      </p:nvGrpSpPr>
      <p:grpSpPr>
        <a:xfrm>
          <a:off x="0" y="0"/>
          <a:ext cx="0" cy="0"/>
          <a:chOff x="0" y="0"/>
          <a:chExt cx="0" cy="0"/>
        </a:xfrm>
      </p:grpSpPr>
      <p:sp>
        <p:nvSpPr>
          <p:cNvPr id="361" name="Google Shape;361;p4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2" name="Google Shape;362;p4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63" name="Google Shape;363;p4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78712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64"/>
        <p:cNvGrpSpPr/>
        <p:nvPr/>
      </p:nvGrpSpPr>
      <p:grpSpPr>
        <a:xfrm>
          <a:off x="0" y="0"/>
          <a:ext cx="0" cy="0"/>
          <a:chOff x="0" y="0"/>
          <a:chExt cx="0" cy="0"/>
        </a:xfrm>
      </p:grpSpPr>
      <p:sp>
        <p:nvSpPr>
          <p:cNvPr id="365" name="Google Shape;365;p124"/>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366" name="Google Shape;366;p124"/>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367" name="Google Shape;367;p1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1590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222819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8"/>
        <p:cNvGrpSpPr/>
        <p:nvPr/>
      </p:nvGrpSpPr>
      <p:grpSpPr>
        <a:xfrm>
          <a:off x="0" y="0"/>
          <a:ext cx="0" cy="0"/>
          <a:chOff x="0" y="0"/>
          <a:chExt cx="0" cy="0"/>
        </a:xfrm>
      </p:grpSpPr>
      <p:sp>
        <p:nvSpPr>
          <p:cNvPr id="369" name="Google Shape;369;p125"/>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370" name="Google Shape;370;p1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37249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371"/>
        <p:cNvGrpSpPr/>
        <p:nvPr/>
      </p:nvGrpSpPr>
      <p:grpSpPr>
        <a:xfrm>
          <a:off x="0" y="0"/>
          <a:ext cx="0" cy="0"/>
          <a:chOff x="0" y="0"/>
          <a:chExt cx="0" cy="0"/>
        </a:xfrm>
      </p:grpSpPr>
      <p:sp>
        <p:nvSpPr>
          <p:cNvPr id="372" name="Google Shape;372;p12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3" name="Google Shape;373;p12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74" name="Google Shape;374;p1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4590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75"/>
        <p:cNvGrpSpPr/>
        <p:nvPr/>
      </p:nvGrpSpPr>
      <p:grpSpPr>
        <a:xfrm>
          <a:off x="0" y="0"/>
          <a:ext cx="0" cy="0"/>
          <a:chOff x="0" y="0"/>
          <a:chExt cx="0" cy="0"/>
        </a:xfrm>
      </p:grpSpPr>
      <p:sp>
        <p:nvSpPr>
          <p:cNvPr id="376" name="Google Shape;376;p12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7" name="Google Shape;377;p127"/>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78" name="Google Shape;378;p127"/>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79" name="Google Shape;379;p1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4718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sp>
        <p:nvSpPr>
          <p:cNvPr id="381" name="Google Shape;381;p12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2" name="Google Shape;382;p1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84441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3"/>
        <p:cNvGrpSpPr/>
        <p:nvPr/>
      </p:nvGrpSpPr>
      <p:grpSpPr>
        <a:xfrm>
          <a:off x="0" y="0"/>
          <a:ext cx="0" cy="0"/>
          <a:chOff x="0" y="0"/>
          <a:chExt cx="0" cy="0"/>
        </a:xfrm>
      </p:grpSpPr>
      <p:sp>
        <p:nvSpPr>
          <p:cNvPr id="384" name="Google Shape;384;p129"/>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85" name="Google Shape;385;p129"/>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600"/>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86" name="Google Shape;386;p1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8811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7"/>
        <p:cNvGrpSpPr/>
        <p:nvPr/>
      </p:nvGrpSpPr>
      <p:grpSpPr>
        <a:xfrm>
          <a:off x="0" y="0"/>
          <a:ext cx="0" cy="0"/>
          <a:chOff x="0" y="0"/>
          <a:chExt cx="0" cy="0"/>
        </a:xfrm>
      </p:grpSpPr>
      <p:sp>
        <p:nvSpPr>
          <p:cNvPr id="388" name="Google Shape;388;p130"/>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89" name="Google Shape;389;p1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61438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0"/>
        <p:cNvGrpSpPr/>
        <p:nvPr/>
      </p:nvGrpSpPr>
      <p:grpSpPr>
        <a:xfrm>
          <a:off x="0" y="0"/>
          <a:ext cx="0" cy="0"/>
          <a:chOff x="0" y="0"/>
          <a:chExt cx="0" cy="0"/>
        </a:xfrm>
      </p:grpSpPr>
      <p:sp>
        <p:nvSpPr>
          <p:cNvPr id="391" name="Google Shape;391;p13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92" name="Google Shape;392;p131"/>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3" name="Google Shape;393;p131"/>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4" name="Google Shape;394;p131"/>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95" name="Google Shape;395;p1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35288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6"/>
        <p:cNvGrpSpPr/>
        <p:nvPr/>
      </p:nvGrpSpPr>
      <p:grpSpPr>
        <a:xfrm>
          <a:off x="0" y="0"/>
          <a:ext cx="0" cy="0"/>
          <a:chOff x="0" y="0"/>
          <a:chExt cx="0" cy="0"/>
        </a:xfrm>
      </p:grpSpPr>
      <p:sp>
        <p:nvSpPr>
          <p:cNvPr id="397" name="Google Shape;397;p132"/>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98" name="Google Shape;398;p1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643241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99"/>
        <p:cNvGrpSpPr/>
        <p:nvPr/>
      </p:nvGrpSpPr>
      <p:grpSpPr>
        <a:xfrm>
          <a:off x="0" y="0"/>
          <a:ext cx="0" cy="0"/>
          <a:chOff x="0" y="0"/>
          <a:chExt cx="0" cy="0"/>
        </a:xfrm>
      </p:grpSpPr>
      <p:sp>
        <p:nvSpPr>
          <p:cNvPr id="400" name="Google Shape;400;p133"/>
          <p:cNvSpPr txBox="1">
            <a:spLocks noGrp="1"/>
          </p:cNvSpPr>
          <p:nvPr>
            <p:ph type="title"/>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401" name="Google Shape;401;p133"/>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2133"/>
              </a:spcBef>
              <a:spcAft>
                <a:spcPts val="0"/>
              </a:spcAft>
              <a:buSzPts val="1400"/>
              <a:buChar char="○"/>
              <a:defRPr/>
            </a:lvl2pPr>
            <a:lvl3pPr marL="1371600" lvl="2" indent="-317500" algn="ctr">
              <a:lnSpc>
                <a:spcPct val="115000"/>
              </a:lnSpc>
              <a:spcBef>
                <a:spcPts val="2133"/>
              </a:spcBef>
              <a:spcAft>
                <a:spcPts val="0"/>
              </a:spcAft>
              <a:buSzPts val="1400"/>
              <a:buChar char="■"/>
              <a:defRPr/>
            </a:lvl3pPr>
            <a:lvl4pPr marL="1828800" lvl="3" indent="-317500" algn="ctr">
              <a:lnSpc>
                <a:spcPct val="115000"/>
              </a:lnSpc>
              <a:spcBef>
                <a:spcPts val="2133"/>
              </a:spcBef>
              <a:spcAft>
                <a:spcPts val="0"/>
              </a:spcAft>
              <a:buSzPts val="1400"/>
              <a:buChar char="●"/>
              <a:defRPr/>
            </a:lvl4pPr>
            <a:lvl5pPr marL="2286000" lvl="4" indent="-317500" algn="ctr">
              <a:lnSpc>
                <a:spcPct val="115000"/>
              </a:lnSpc>
              <a:spcBef>
                <a:spcPts val="2133"/>
              </a:spcBef>
              <a:spcAft>
                <a:spcPts val="0"/>
              </a:spcAft>
              <a:buSzPts val="1400"/>
              <a:buChar char="○"/>
              <a:defRPr/>
            </a:lvl5pPr>
            <a:lvl6pPr marL="2743200" lvl="5" indent="-317500" algn="ctr">
              <a:lnSpc>
                <a:spcPct val="115000"/>
              </a:lnSpc>
              <a:spcBef>
                <a:spcPts val="2133"/>
              </a:spcBef>
              <a:spcAft>
                <a:spcPts val="0"/>
              </a:spcAft>
              <a:buSzPts val="1400"/>
              <a:buChar char="■"/>
              <a:defRPr/>
            </a:lvl6pPr>
            <a:lvl7pPr marL="3200400" lvl="6" indent="-317500" algn="ctr">
              <a:lnSpc>
                <a:spcPct val="115000"/>
              </a:lnSpc>
              <a:spcBef>
                <a:spcPts val="2133"/>
              </a:spcBef>
              <a:spcAft>
                <a:spcPts val="0"/>
              </a:spcAft>
              <a:buSzPts val="1400"/>
              <a:buChar char="●"/>
              <a:defRPr/>
            </a:lvl7pPr>
            <a:lvl8pPr marL="3657600" lvl="7" indent="-317500" algn="ctr">
              <a:lnSpc>
                <a:spcPct val="115000"/>
              </a:lnSpc>
              <a:spcBef>
                <a:spcPts val="2133"/>
              </a:spcBef>
              <a:spcAft>
                <a:spcPts val="0"/>
              </a:spcAft>
              <a:buSzPts val="1400"/>
              <a:buChar char="○"/>
              <a:defRPr/>
            </a:lvl8pPr>
            <a:lvl9pPr marL="4114800" lvl="8" indent="-317500" algn="ctr">
              <a:lnSpc>
                <a:spcPct val="115000"/>
              </a:lnSpc>
              <a:spcBef>
                <a:spcPts val="2133"/>
              </a:spcBef>
              <a:spcAft>
                <a:spcPts val="2133"/>
              </a:spcAft>
              <a:buSzPts val="1400"/>
              <a:buChar char="■"/>
              <a:defRPr/>
            </a:lvl9pPr>
          </a:lstStyle>
          <a:p>
            <a:endParaRPr/>
          </a:p>
        </p:txBody>
      </p:sp>
      <p:sp>
        <p:nvSpPr>
          <p:cNvPr id="402" name="Google Shape;402;p1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76313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3"/>
        <p:cNvGrpSpPr/>
        <p:nvPr/>
      </p:nvGrpSpPr>
      <p:grpSpPr>
        <a:xfrm>
          <a:off x="0" y="0"/>
          <a:ext cx="0" cy="0"/>
          <a:chOff x="0" y="0"/>
          <a:chExt cx="0" cy="0"/>
        </a:xfrm>
      </p:grpSpPr>
      <p:sp>
        <p:nvSpPr>
          <p:cNvPr id="404" name="Google Shape;404;p1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8025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664852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2024/12/17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872195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2024/12/17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595660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2024/12/17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a:extLst>
              <a:ext uri="{FF2B5EF4-FFF2-40B4-BE49-F238E27FC236}">
                <a16:creationId xmlns:a16="http://schemas.microsoft.com/office/drawing/2014/main" id="{DCFB01AF-8B20-48F5-B4E5-611848A763F4}"/>
              </a:ext>
            </a:extLst>
          </p:cNvPr>
          <p:cNvSpPr txBox="1">
            <a:spLocks/>
          </p:cNvSpPr>
          <p:nvPr userDrawn="1"/>
        </p:nvSpPr>
        <p:spPr>
          <a:xfrm>
            <a:off x="119336" y="548680"/>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版权声明</a:t>
            </a:r>
            <a:b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感谢您下载平台上提供的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在熊猫办公出售的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模板是免版税类（</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RF</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Royalty-Free</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）正版受</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中国人民共和国著作法</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世界版权公约</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的保护，作品的所有权、版权和著作权归熊猫办公所有，您下载的是</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模板素材的使用权。</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不得将熊猫办公的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9915666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902565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141255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2024/12/17</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04958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725" tIns="60862" rIns="121725" bIns="60862"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121725" tIns="60862" rIns="121725" bIns="608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725" tIns="60862" rIns="121725" bIns="60862" rtlCol="0" anchor="ctr"/>
          <a:lstStyle>
            <a:lvl1pPr algn="l">
              <a:defRPr sz="1600">
                <a:solidFill>
                  <a:schemeClr val="tx1">
                    <a:tint val="75000"/>
                  </a:schemeClr>
                </a:solidFill>
              </a:defRPr>
            </a:lvl1pPr>
          </a:lstStyle>
          <a:p>
            <a:fld id="{99966A6A-5068-46EF-827D-CC5B5F6D8E70}" type="datetimeFigureOut">
              <a:rPr lang="en-US" smtClean="0"/>
              <a:t>12/17/2024</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121725" tIns="60862" rIns="121725" bIns="60862"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725" tIns="60862" rIns="121725" bIns="60862" rtlCol="0" anchor="ctr"/>
          <a:lstStyle>
            <a:lvl1pPr algn="r">
              <a:defRPr sz="1600">
                <a:solidFill>
                  <a:schemeClr val="tx1">
                    <a:tint val="75000"/>
                  </a:schemeClr>
                </a:solidFill>
              </a:defRPr>
            </a:lvl1pPr>
          </a:lstStyle>
          <a:p>
            <a:fld id="{A7EE991E-0642-4439-BE5A-84458EAAA3FD}" type="slidenum">
              <a:rPr lang="en-US" smtClean="0"/>
              <a:t>‹#›</a:t>
            </a:fld>
            <a:endParaRPr lang="en-US"/>
          </a:p>
        </p:txBody>
      </p:sp>
    </p:spTree>
    <p:extLst>
      <p:ext uri="{BB962C8B-B14F-4D97-AF65-F5344CB8AC3E}">
        <p14:creationId xmlns:p14="http://schemas.microsoft.com/office/powerpoint/2010/main" val="370525407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defTabSz="1217295" rtl="0" eaLnBrk="1" latinLnBrk="0" hangingPunct="1">
        <a:spcBef>
          <a:spcPct val="0"/>
        </a:spcBef>
        <a:buNone/>
        <a:defRPr sz="5900" kern="1200">
          <a:solidFill>
            <a:schemeClr val="tx1"/>
          </a:solidFill>
          <a:latin typeface="+mj-lt"/>
          <a:ea typeface="+mj-ea"/>
          <a:cs typeface="+mj-cs"/>
        </a:defRPr>
      </a:lvl1pPr>
    </p:titleStyle>
    <p:bodyStyle>
      <a:lvl1pPr marL="456565" indent="-456565" algn="l" defTabSz="121729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330" indent="-380365" algn="l" defTabSz="121729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1460" indent="-304165" algn="l" defTabSz="121729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042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3875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4772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605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438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334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7295" rtl="0" eaLnBrk="1" latinLnBrk="0" hangingPunct="1">
        <a:defRPr sz="2400" kern="1200">
          <a:solidFill>
            <a:schemeClr val="tx1"/>
          </a:solidFill>
          <a:latin typeface="+mn-lt"/>
          <a:ea typeface="+mn-ea"/>
          <a:cs typeface="+mn-cs"/>
        </a:defRPr>
      </a:lvl1pPr>
      <a:lvl2pPr marL="608330" algn="l" defTabSz="1217295" rtl="0" eaLnBrk="1" latinLnBrk="0" hangingPunct="1">
        <a:defRPr sz="2400" kern="1200">
          <a:solidFill>
            <a:schemeClr val="tx1"/>
          </a:solidFill>
          <a:latin typeface="+mn-lt"/>
          <a:ea typeface="+mn-ea"/>
          <a:cs typeface="+mn-cs"/>
        </a:defRPr>
      </a:lvl2pPr>
      <a:lvl3pPr marL="1217295" algn="l" defTabSz="1217295" rtl="0" eaLnBrk="1" latinLnBrk="0" hangingPunct="1">
        <a:defRPr sz="2400" kern="1200">
          <a:solidFill>
            <a:schemeClr val="tx1"/>
          </a:solidFill>
          <a:latin typeface="+mn-lt"/>
          <a:ea typeface="+mn-ea"/>
          <a:cs typeface="+mn-cs"/>
        </a:defRPr>
      </a:lvl3pPr>
      <a:lvl4pPr marL="1825625" algn="l" defTabSz="1217295" rtl="0" eaLnBrk="1" latinLnBrk="0" hangingPunct="1">
        <a:defRPr sz="2400" kern="1200">
          <a:solidFill>
            <a:schemeClr val="tx1"/>
          </a:solidFill>
          <a:latin typeface="+mn-lt"/>
          <a:ea typeface="+mn-ea"/>
          <a:cs typeface="+mn-cs"/>
        </a:defRPr>
      </a:lvl4pPr>
      <a:lvl5pPr marL="2434590" algn="l" defTabSz="1217295" rtl="0" eaLnBrk="1" latinLnBrk="0" hangingPunct="1">
        <a:defRPr sz="2400" kern="1200">
          <a:solidFill>
            <a:schemeClr val="tx1"/>
          </a:solidFill>
          <a:latin typeface="+mn-lt"/>
          <a:ea typeface="+mn-ea"/>
          <a:cs typeface="+mn-cs"/>
        </a:defRPr>
      </a:lvl5pPr>
      <a:lvl6pPr marL="3042920" algn="l" defTabSz="1217295" rtl="0" eaLnBrk="1" latinLnBrk="0" hangingPunct="1">
        <a:defRPr sz="2400" kern="1200">
          <a:solidFill>
            <a:schemeClr val="tx1"/>
          </a:solidFill>
          <a:latin typeface="+mn-lt"/>
          <a:ea typeface="+mn-ea"/>
          <a:cs typeface="+mn-cs"/>
        </a:defRPr>
      </a:lvl6pPr>
      <a:lvl7pPr marL="3651885" algn="l" defTabSz="1217295" rtl="0" eaLnBrk="1" latinLnBrk="0" hangingPunct="1">
        <a:defRPr sz="2400" kern="1200">
          <a:solidFill>
            <a:schemeClr val="tx1"/>
          </a:solidFill>
          <a:latin typeface="+mn-lt"/>
          <a:ea typeface="+mn-ea"/>
          <a:cs typeface="+mn-cs"/>
        </a:defRPr>
      </a:lvl7pPr>
      <a:lvl8pPr marL="4260215" algn="l" defTabSz="1217295" rtl="0" eaLnBrk="1" latinLnBrk="0" hangingPunct="1">
        <a:defRPr sz="2400" kern="1200">
          <a:solidFill>
            <a:schemeClr val="tx1"/>
          </a:solidFill>
          <a:latin typeface="+mn-lt"/>
          <a:ea typeface="+mn-ea"/>
          <a:cs typeface="+mn-cs"/>
        </a:defRPr>
      </a:lvl8pPr>
      <a:lvl9pPr marL="4869180" algn="l" defTabSz="121729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p4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58" name="Google Shape;358;p4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359" name="Google Shape;359;p4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44264079"/>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emf"/><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jp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9.jp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8.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emf"/><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jpg"/></Relationships>
</file>

<file path=ppt/slides/_rels/slide1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3" Type="http://schemas.openxmlformats.org/officeDocument/2006/relationships/slide" Target="slide3.xml"/><Relationship Id="rId7" Type="http://schemas.openxmlformats.org/officeDocument/2006/relationships/image" Target="../media/image8.png"/><Relationship Id="rId12" Type="http://schemas.openxmlformats.org/officeDocument/2006/relationships/slide" Target="slide6.xml"/><Relationship Id="rId2" Type="http://schemas.openxmlformats.org/officeDocument/2006/relationships/image" Target="../media/image6.jpeg"/><Relationship Id="rId16" Type="http://schemas.openxmlformats.org/officeDocument/2006/relationships/image" Target="../media/image12.png"/><Relationship Id="rId1" Type="http://schemas.openxmlformats.org/officeDocument/2006/relationships/slideLayout" Target="../slideLayouts/slideLayout22.xml"/><Relationship Id="rId6" Type="http://schemas.openxmlformats.org/officeDocument/2006/relationships/slide" Target="slide5.xml"/><Relationship Id="rId11" Type="http://schemas.microsoft.com/office/2007/relationships/hdphoto" Target="../media/hdphoto3.wdp"/><Relationship Id="rId5" Type="http://schemas.microsoft.com/office/2007/relationships/hdphoto" Target="../media/hdphoto1.wdp"/><Relationship Id="rId15" Type="http://schemas.openxmlformats.org/officeDocument/2006/relationships/image" Target="../media/image11.GIF"/><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slide" Target="slide4.xml"/><Relationship Id="rId14" Type="http://schemas.microsoft.com/office/2007/relationships/hdphoto" Target="../media/hdphoto4.wdp"/></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1.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1.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7.png"/><Relationship Id="rId10" Type="http://schemas.openxmlformats.org/officeDocument/2006/relationships/image" Target="../media/image60.png"/><Relationship Id="rId4" Type="http://schemas.openxmlformats.org/officeDocument/2006/relationships/image" Target="../media/image2.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633" t="6961" r="24769" b="6961"/>
          <a:stretch/>
        </p:blipFill>
        <p:spPr>
          <a:xfrm>
            <a:off x="0" y="3983802"/>
            <a:ext cx="2221928" cy="2567943"/>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文本框 55">
            <a:extLst>
              <a:ext uri="{FF2B5EF4-FFF2-40B4-BE49-F238E27FC236}">
                <a16:creationId xmlns:a16="http://schemas.microsoft.com/office/drawing/2014/main" id="{60178A6A-F192-4009-8D97-E0F46B308408}"/>
              </a:ext>
            </a:extLst>
          </p:cNvPr>
          <p:cNvSpPr txBox="1"/>
          <p:nvPr/>
        </p:nvSpPr>
        <p:spPr>
          <a:xfrm>
            <a:off x="5207496" y="1144863"/>
            <a:ext cx="18792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01</a:t>
            </a:r>
            <a:endParaRPr kumimoji="0" lang="zh-CN" altLang="en-US"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3542025" y="2692235"/>
            <a:ext cx="5485325"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215968"/>
                </a:solidFill>
                <a:effectLst/>
                <a:uLnTx/>
                <a:uFillTx/>
                <a:latin typeface="Coiny" panose="02000903060500060000" pitchFamily="2" charset="0"/>
                <a:ea typeface="字体视界-熊孩子体" panose="02000500000000000000" pitchFamily="2" charset="-122"/>
                <a:cs typeface="Arial" panose="020B0604020202020204" pitchFamily="34" charset="0"/>
              </a:rPr>
              <a:t>Khởi</a:t>
            </a:r>
            <a:r>
              <a:rPr kumimoji="0" lang="en-US" altLang="zh-CN" sz="7000" b="1" i="0" u="none" strike="noStrike" kern="1200" cap="none" spc="0" normalizeH="0" noProof="0" dirty="0">
                <a:ln>
                  <a:noFill/>
                </a:ln>
                <a:solidFill>
                  <a:srgbClr val="215968"/>
                </a:solidFill>
                <a:effectLst/>
                <a:uLnTx/>
                <a:uFillTx/>
                <a:latin typeface="Coiny" panose="02000903060500060000" pitchFamily="2" charset="0"/>
                <a:ea typeface="字体视界-熊孩子体" panose="02000500000000000000" pitchFamily="2" charset="-122"/>
                <a:cs typeface="Arial" panose="020B0604020202020204" pitchFamily="34" charset="0"/>
              </a:rPr>
              <a:t> </a:t>
            </a:r>
            <a:r>
              <a:rPr kumimoji="0" lang="en-US" altLang="zh-CN" sz="7000" b="1" i="0" u="none" strike="noStrike" kern="1200" cap="none" spc="0" normalizeH="0" noProof="0" dirty="0" err="1">
                <a:ln>
                  <a:noFill/>
                </a:ln>
                <a:solidFill>
                  <a:srgbClr val="215968"/>
                </a:solidFill>
                <a:effectLst/>
                <a:uLnTx/>
                <a:uFillTx/>
                <a:latin typeface="Coiny" panose="02000903060500060000" pitchFamily="2" charset="0"/>
                <a:ea typeface="字体视界-熊孩子体" panose="02000500000000000000" pitchFamily="2" charset="-122"/>
                <a:cs typeface="Arial" panose="020B0604020202020204" pitchFamily="34" charset="0"/>
              </a:rPr>
              <a:t>động</a:t>
            </a:r>
            <a:endParaRPr kumimoji="0" lang="zh-CN" altLang="en-US" sz="7000" b="1" i="0" u="none" strike="noStrike" kern="1200" cap="none" spc="0" normalizeH="0" baseline="0" noProof="0" dirty="0">
              <a:ln>
                <a:noFill/>
              </a:ln>
              <a:solidFill>
                <a:srgbClr val="215968"/>
              </a:solidFill>
              <a:effectLst/>
              <a:uLnTx/>
              <a:uFillTx/>
              <a:latin typeface="Coiny" panose="02000903060500060000" pitchFamily="2"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137473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childTnLst>
                          </p:cTn>
                        </p:par>
                        <p:par>
                          <p:cTn id="33" fill="hold">
                            <p:stCondLst>
                              <p:cond delay="3250"/>
                            </p:stCondLst>
                            <p:childTnLst>
                              <p:par>
                                <p:cTn id="34" presetID="52" presetClass="entr" presetSubtype="0" fill="hold" grpId="0" nodeType="afterEffect">
                                  <p:stCondLst>
                                    <p:cond delay="0"/>
                                  </p:stCondLst>
                                  <p:iterate type="lt">
                                    <p:tmPct val="10000"/>
                                  </p:iterate>
                                  <p:childTnLst>
                                    <p:set>
                                      <p:cBhvr>
                                        <p:cTn id="35" dur="1" fill="hold">
                                          <p:stCondLst>
                                            <p:cond delay="0"/>
                                          </p:stCondLst>
                                        </p:cTn>
                                        <p:tgtEl>
                                          <p:spTgt spid="57"/>
                                        </p:tgtEl>
                                        <p:attrNameLst>
                                          <p:attrName>style.visibility</p:attrName>
                                        </p:attrNameLst>
                                      </p:cBhvr>
                                      <p:to>
                                        <p:strVal val="visible"/>
                                      </p:to>
                                    </p:set>
                                    <p:animScale>
                                      <p:cBhvr>
                                        <p:cTn id="36"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750" decel="50000" fill="hold">
                                          <p:stCondLst>
                                            <p:cond delay="0"/>
                                          </p:stCondLst>
                                        </p:cTn>
                                        <p:tgtEl>
                                          <p:spTgt spid="57"/>
                                        </p:tgtEl>
                                        <p:attrNameLst>
                                          <p:attrName>ppt_x</p:attrName>
                                          <p:attrName>ppt_y</p:attrName>
                                        </p:attrNameLst>
                                      </p:cBhvr>
                                    </p:animMotion>
                                    <p:animEffect transition="in" filter="fade">
                                      <p:cBhvr>
                                        <p:cTn id="38" dur="750"/>
                                        <p:tgtEl>
                                          <p:spTgt spid="57"/>
                                        </p:tgtEl>
                                      </p:cBhvr>
                                    </p:animEffect>
                                  </p:childTnLst>
                                </p:cTn>
                              </p:par>
                              <p:par>
                                <p:cTn id="39" presetID="32" presetClass="emph" presetSubtype="0" fill="hold" nodeType="withEffect">
                                  <p:stCondLst>
                                    <p:cond delay="0"/>
                                  </p:stCondLst>
                                  <p:childTnLst>
                                    <p:animRot by="120000">
                                      <p:cBhvr>
                                        <p:cTn id="40" dur="100" fill="hold">
                                          <p:stCondLst>
                                            <p:cond delay="0"/>
                                          </p:stCondLst>
                                        </p:cTn>
                                        <p:tgtEl>
                                          <p:spTgt spid="28"/>
                                        </p:tgtEl>
                                        <p:attrNameLst>
                                          <p:attrName>r</p:attrName>
                                        </p:attrNameLst>
                                      </p:cBhvr>
                                    </p:animRot>
                                    <p:animRot by="-240000">
                                      <p:cBhvr>
                                        <p:cTn id="41" dur="200" fill="hold">
                                          <p:stCondLst>
                                            <p:cond delay="200"/>
                                          </p:stCondLst>
                                        </p:cTn>
                                        <p:tgtEl>
                                          <p:spTgt spid="28"/>
                                        </p:tgtEl>
                                        <p:attrNameLst>
                                          <p:attrName>r</p:attrName>
                                        </p:attrNameLst>
                                      </p:cBhvr>
                                    </p:animRot>
                                    <p:animRot by="240000">
                                      <p:cBhvr>
                                        <p:cTn id="42" dur="200" fill="hold">
                                          <p:stCondLst>
                                            <p:cond delay="400"/>
                                          </p:stCondLst>
                                        </p:cTn>
                                        <p:tgtEl>
                                          <p:spTgt spid="28"/>
                                        </p:tgtEl>
                                        <p:attrNameLst>
                                          <p:attrName>r</p:attrName>
                                        </p:attrNameLst>
                                      </p:cBhvr>
                                    </p:animRot>
                                    <p:animRot by="-240000">
                                      <p:cBhvr>
                                        <p:cTn id="43" dur="200" fill="hold">
                                          <p:stCondLst>
                                            <p:cond delay="600"/>
                                          </p:stCondLst>
                                        </p:cTn>
                                        <p:tgtEl>
                                          <p:spTgt spid="28"/>
                                        </p:tgtEl>
                                        <p:attrNameLst>
                                          <p:attrName>r</p:attrName>
                                        </p:attrNameLst>
                                      </p:cBhvr>
                                    </p:animRot>
                                    <p:animRot by="120000">
                                      <p:cBhvr>
                                        <p:cTn id="44"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857D03C8-C198-4E9C-91E6-48FFE8F18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682" y="1358860"/>
            <a:ext cx="4592824" cy="5499140"/>
          </a:xfrm>
          <a:prstGeom prst="rect">
            <a:avLst/>
          </a:prstGeom>
        </p:spPr>
      </p:pic>
      <p:sp>
        <p:nvSpPr>
          <p:cNvPr id="20" name="对话气泡: 椭圆形 19">
            <a:extLst>
              <a:ext uri="{FF2B5EF4-FFF2-40B4-BE49-F238E27FC236}">
                <a16:creationId xmlns:a16="http://schemas.microsoft.com/office/drawing/2014/main" id="{558213C9-6FC2-42A9-BAB1-EE1A7D30B793}"/>
              </a:ext>
            </a:extLst>
          </p:cNvPr>
          <p:cNvSpPr/>
          <p:nvPr/>
        </p:nvSpPr>
        <p:spPr>
          <a:xfrm rot="20801722">
            <a:off x="1520353" y="1309232"/>
            <a:ext cx="7160839" cy="2339787"/>
          </a:xfrm>
          <a:prstGeom prst="wedgeEllipseCallout">
            <a:avLst>
              <a:gd name="adj1" fmla="val 38662"/>
              <a:gd name="adj2" fmla="val 88554"/>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1.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Sử</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dụng</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đúng</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cách</a:t>
            </a:r>
            <a:endParaRPr kumimoji="0" lang="zh-CN" altLang="en-US" sz="48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 name="Picture 2">
            <a:extLst>
              <a:ext uri="{FF2B5EF4-FFF2-40B4-BE49-F238E27FC236}">
                <a16:creationId xmlns:a16="http://schemas.microsoft.com/office/drawing/2014/main" id="{E37BA00C-601D-421A-A55C-9AC8C74583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38" y="3328416"/>
            <a:ext cx="2464972" cy="3204463"/>
          </a:xfrm>
          <a:prstGeom prst="rect">
            <a:avLst/>
          </a:prstGeom>
        </p:spPr>
      </p:pic>
    </p:spTree>
    <p:extLst>
      <p:ext uri="{BB962C8B-B14F-4D97-AF65-F5344CB8AC3E}">
        <p14:creationId xmlns:p14="http://schemas.microsoft.com/office/powerpoint/2010/main" val="6535450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50"/>
                                        <p:tgtEl>
                                          <p:spTgt spid="12"/>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554B8690-5DA3-4933-89A5-C329709AF2FE}"/>
              </a:ext>
            </a:extLst>
          </p:cNvPr>
          <p:cNvGrpSpPr/>
          <p:nvPr/>
        </p:nvGrpSpPr>
        <p:grpSpPr>
          <a:xfrm>
            <a:off x="616392" y="487887"/>
            <a:ext cx="10635705" cy="1200329"/>
            <a:chOff x="616392" y="487887"/>
            <a:chExt cx="10635705" cy="1200329"/>
          </a:xfrm>
        </p:grpSpPr>
        <p:sp>
          <p:nvSpPr>
            <p:cNvPr id="10" name="文本框 9">
              <a:extLst>
                <a:ext uri="{FF2B5EF4-FFF2-40B4-BE49-F238E27FC236}">
                  <a16:creationId xmlns:a16="http://schemas.microsoft.com/office/drawing/2014/main" id="{C12F79C5-DBD5-4688-82EF-C07A9EAFBACF}"/>
                </a:ext>
              </a:extLst>
            </p:cNvPr>
            <p:cNvSpPr txBox="1"/>
            <p:nvPr/>
          </p:nvSpPr>
          <p:spPr>
            <a:xfrm>
              <a:off x="1323204" y="487887"/>
              <a:ext cx="992889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noProof="0" dirty="0">
                  <a:ln>
                    <a:noFill/>
                  </a:ln>
                  <a:solidFill>
                    <a:prstClr val="white"/>
                  </a:solidFill>
                  <a:effectLst/>
                  <a:uLnTx/>
                  <a:uFillTx/>
                  <a:ea typeface="微软雅黑" panose="020B0503020204020204" pitchFamily="34" charset="-122"/>
                  <a:cs typeface="+mn-cs"/>
                </a:rPr>
                <a:t>Em hãy sắp xếp các bước trong hình 4 theo thứ tự hợp lí khi sử dụng quạt điện. </a:t>
              </a:r>
              <a:endParaRPr kumimoji="0" lang="zh-CN" altLang="en-US" sz="3600" b="0" i="0" u="none" strike="noStrike" kern="1200" cap="none" spc="0" normalizeH="0" noProof="0" dirty="0">
                <a:ln>
                  <a:noFill/>
                </a:ln>
                <a:solidFill>
                  <a:prstClr val="white"/>
                </a:solidFill>
                <a:effectLst/>
                <a:uLnTx/>
                <a:uFillTx/>
                <a:ea typeface="微软雅黑" panose="020B0503020204020204" pitchFamily="34" charset="-122"/>
                <a:cs typeface="+mn-cs"/>
              </a:endParaRPr>
            </a:p>
          </p:txBody>
        </p:sp>
        <p:grpSp>
          <p:nvGrpSpPr>
            <p:cNvPr id="11" name="组合 10">
              <a:extLst>
                <a:ext uri="{FF2B5EF4-FFF2-40B4-BE49-F238E27FC236}">
                  <a16:creationId xmlns:a16="http://schemas.microsoft.com/office/drawing/2014/main" id="{D440AC2B-1D1B-46C9-922E-E5EC15C8B224}"/>
                </a:ext>
              </a:extLst>
            </p:cNvPr>
            <p:cNvGrpSpPr/>
            <p:nvPr/>
          </p:nvGrpSpPr>
          <p:grpSpPr>
            <a:xfrm>
              <a:off x="616392" y="548466"/>
              <a:ext cx="712036" cy="576000"/>
              <a:chOff x="616392" y="548466"/>
              <a:chExt cx="712036" cy="576000"/>
            </a:xfrm>
          </p:grpSpPr>
          <p:grpSp>
            <p:nvGrpSpPr>
              <p:cNvPr id="12" name="组合 11">
                <a:extLst>
                  <a:ext uri="{FF2B5EF4-FFF2-40B4-BE49-F238E27FC236}">
                    <a16:creationId xmlns:a16="http://schemas.microsoft.com/office/drawing/2014/main" id="{BDF4EF6D-6E21-49A3-87F3-9B9DD3AFD7EE}"/>
                  </a:ext>
                </a:extLst>
              </p:cNvPr>
              <p:cNvGrpSpPr/>
              <p:nvPr/>
            </p:nvGrpSpPr>
            <p:grpSpPr>
              <a:xfrm>
                <a:off x="626511" y="548466"/>
                <a:ext cx="701917" cy="576000"/>
                <a:chOff x="2900496" y="1028113"/>
                <a:chExt cx="6336001" cy="3420001"/>
              </a:xfrm>
            </p:grpSpPr>
            <p:sp>
              <p:nvSpPr>
                <p:cNvPr id="14" name="任意多边形: 形状 45">
                  <a:extLst>
                    <a:ext uri="{FF2B5EF4-FFF2-40B4-BE49-F238E27FC236}">
                      <a16:creationId xmlns:a16="http://schemas.microsoft.com/office/drawing/2014/main" id="{D1D379C4-FFD9-49AE-8569-557EF54BCC4D}"/>
                    </a:ext>
                  </a:extLst>
                </p:cNvPr>
                <p:cNvSpPr/>
                <p:nvPr/>
              </p:nvSpPr>
              <p:spPr>
                <a:xfrm>
                  <a:off x="2900496" y="1028113"/>
                  <a:ext cx="6336001"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任意多边形: 形状 44">
                  <a:extLst>
                    <a:ext uri="{FF2B5EF4-FFF2-40B4-BE49-F238E27FC236}">
                      <a16:creationId xmlns:a16="http://schemas.microsoft.com/office/drawing/2014/main" id="{58717FCB-BE03-4655-A8DD-B52D0FE41D32}"/>
                    </a:ext>
                  </a:extLst>
                </p:cNvPr>
                <p:cNvSpPr/>
                <p:nvPr/>
              </p:nvSpPr>
              <p:spPr>
                <a:xfrm>
                  <a:off x="2997347" y="1084832"/>
                  <a:ext cx="6192000" cy="3312000"/>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13" name="文本框 12">
                <a:extLst>
                  <a:ext uri="{FF2B5EF4-FFF2-40B4-BE49-F238E27FC236}">
                    <a16:creationId xmlns:a16="http://schemas.microsoft.com/office/drawing/2014/main" id="{772FA906-BDC8-467C-8309-4D6C426D9D37}"/>
                  </a:ext>
                </a:extLst>
              </p:cNvPr>
              <p:cNvSpPr txBox="1"/>
              <p:nvPr/>
            </p:nvSpPr>
            <p:spPr>
              <a:xfrm>
                <a:off x="616392" y="657165"/>
                <a:ext cx="6859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pic>
        <p:nvPicPr>
          <p:cNvPr id="4" name="Picture 3">
            <a:extLst>
              <a:ext uri="{FF2B5EF4-FFF2-40B4-BE49-F238E27FC236}">
                <a16:creationId xmlns:a16="http://schemas.microsoft.com/office/drawing/2014/main" id="{6E63DCC6-AD08-4CC9-8002-CD2D1D4621B4}"/>
              </a:ext>
            </a:extLst>
          </p:cNvPr>
          <p:cNvPicPr>
            <a:picLocks noChangeAspect="1"/>
          </p:cNvPicPr>
          <p:nvPr/>
        </p:nvPicPr>
        <p:blipFill>
          <a:blip r:embed="rId2"/>
          <a:stretch>
            <a:fillRect/>
          </a:stretch>
        </p:blipFill>
        <p:spPr>
          <a:xfrm>
            <a:off x="201709" y="1807159"/>
            <a:ext cx="2644968" cy="2581993"/>
          </a:xfrm>
          <a:prstGeom prst="rect">
            <a:avLst/>
          </a:prstGeom>
        </p:spPr>
      </p:pic>
      <p:pic>
        <p:nvPicPr>
          <p:cNvPr id="7" name="Picture 6">
            <a:extLst>
              <a:ext uri="{FF2B5EF4-FFF2-40B4-BE49-F238E27FC236}">
                <a16:creationId xmlns:a16="http://schemas.microsoft.com/office/drawing/2014/main" id="{68EC940C-0AA2-4182-AADE-87D00ED7DB3B}"/>
              </a:ext>
            </a:extLst>
          </p:cNvPr>
          <p:cNvPicPr>
            <a:picLocks noChangeAspect="1"/>
          </p:cNvPicPr>
          <p:nvPr/>
        </p:nvPicPr>
        <p:blipFill>
          <a:blip r:embed="rId3"/>
          <a:stretch>
            <a:fillRect/>
          </a:stretch>
        </p:blipFill>
        <p:spPr>
          <a:xfrm>
            <a:off x="2901520" y="1817402"/>
            <a:ext cx="2914650" cy="2571750"/>
          </a:xfrm>
          <a:prstGeom prst="rect">
            <a:avLst/>
          </a:prstGeom>
        </p:spPr>
      </p:pic>
      <p:pic>
        <p:nvPicPr>
          <p:cNvPr id="16" name="Picture 15">
            <a:extLst>
              <a:ext uri="{FF2B5EF4-FFF2-40B4-BE49-F238E27FC236}">
                <a16:creationId xmlns:a16="http://schemas.microsoft.com/office/drawing/2014/main" id="{7E22C3D4-C417-489F-B00E-9564F602F686}"/>
              </a:ext>
            </a:extLst>
          </p:cNvPr>
          <p:cNvPicPr>
            <a:picLocks noChangeAspect="1"/>
          </p:cNvPicPr>
          <p:nvPr/>
        </p:nvPicPr>
        <p:blipFill>
          <a:blip r:embed="rId4"/>
          <a:stretch>
            <a:fillRect/>
          </a:stretch>
        </p:blipFill>
        <p:spPr>
          <a:xfrm>
            <a:off x="5856169" y="1796915"/>
            <a:ext cx="2889495" cy="2571750"/>
          </a:xfrm>
          <a:prstGeom prst="rect">
            <a:avLst/>
          </a:prstGeom>
        </p:spPr>
      </p:pic>
      <p:pic>
        <p:nvPicPr>
          <p:cNvPr id="18" name="Picture 17">
            <a:extLst>
              <a:ext uri="{FF2B5EF4-FFF2-40B4-BE49-F238E27FC236}">
                <a16:creationId xmlns:a16="http://schemas.microsoft.com/office/drawing/2014/main" id="{4DADD953-13AE-41ED-BC2C-E4EF89939303}"/>
              </a:ext>
            </a:extLst>
          </p:cNvPr>
          <p:cNvPicPr>
            <a:picLocks noChangeAspect="1"/>
          </p:cNvPicPr>
          <p:nvPr/>
        </p:nvPicPr>
        <p:blipFill>
          <a:blip r:embed="rId5"/>
          <a:stretch>
            <a:fillRect/>
          </a:stretch>
        </p:blipFill>
        <p:spPr>
          <a:xfrm>
            <a:off x="8785663" y="1796915"/>
            <a:ext cx="3232916" cy="2581993"/>
          </a:xfrm>
          <a:prstGeom prst="rect">
            <a:avLst/>
          </a:prstGeom>
        </p:spPr>
      </p:pic>
      <p:pic>
        <p:nvPicPr>
          <p:cNvPr id="36" name="Picture 35">
            <a:extLst>
              <a:ext uri="{FF2B5EF4-FFF2-40B4-BE49-F238E27FC236}">
                <a16:creationId xmlns:a16="http://schemas.microsoft.com/office/drawing/2014/main" id="{0B9FD356-20B0-4F9A-9422-40C782953F75}"/>
              </a:ext>
            </a:extLst>
          </p:cNvPr>
          <p:cNvPicPr>
            <a:picLocks noChangeAspect="1"/>
          </p:cNvPicPr>
          <p:nvPr/>
        </p:nvPicPr>
        <p:blipFill>
          <a:blip r:embed="rId6"/>
          <a:stretch>
            <a:fillRect/>
          </a:stretch>
        </p:blipFill>
        <p:spPr>
          <a:xfrm>
            <a:off x="3987190" y="3775699"/>
            <a:ext cx="3697959" cy="3002681"/>
          </a:xfrm>
          <a:prstGeom prst="rect">
            <a:avLst/>
          </a:prstGeom>
        </p:spPr>
      </p:pic>
    </p:spTree>
    <p:extLst>
      <p:ext uri="{BB962C8B-B14F-4D97-AF65-F5344CB8AC3E}">
        <p14:creationId xmlns:p14="http://schemas.microsoft.com/office/powerpoint/2010/main" val="22626225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5265" y="2642197"/>
            <a:ext cx="894267" cy="1192347"/>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1" y="-73290"/>
            <a:ext cx="12192000" cy="6858000"/>
          </a:xfrm>
          <a:prstGeom prst="rect">
            <a:avLst/>
          </a:prstGeom>
          <a:noFill/>
          <a:ln>
            <a:noFill/>
          </a:ln>
        </p:spPr>
      </p:pic>
      <p:pic>
        <p:nvPicPr>
          <p:cNvPr id="1004" name="Google Shape;1004;p13"/>
          <p:cNvPicPr preferRelativeResize="0"/>
          <p:nvPr/>
        </p:nvPicPr>
        <p:blipFill rotWithShape="1">
          <a:blip r:embed="rId5">
            <a:alphaModFix/>
          </a:blip>
          <a:srcRect/>
          <a:stretch/>
        </p:blipFill>
        <p:spPr>
          <a:xfrm>
            <a:off x="321438" y="1055084"/>
            <a:ext cx="2116968" cy="2316093"/>
          </a:xfrm>
          <a:prstGeom prst="rect">
            <a:avLst/>
          </a:prstGeom>
          <a:noFill/>
          <a:ln>
            <a:noFill/>
          </a:ln>
        </p:spPr>
      </p:pic>
      <p:pic>
        <p:nvPicPr>
          <p:cNvPr id="1005" name="Google Shape;1005;p13"/>
          <p:cNvPicPr preferRelativeResize="0"/>
          <p:nvPr/>
        </p:nvPicPr>
        <p:blipFill rotWithShape="1">
          <a:blip r:embed="rId6">
            <a:alphaModFix/>
          </a:blip>
          <a:srcRect/>
          <a:stretch/>
        </p:blipFill>
        <p:spPr>
          <a:xfrm>
            <a:off x="-90200" y="1"/>
            <a:ext cx="2762768" cy="1036033"/>
          </a:xfrm>
          <a:prstGeom prst="rect">
            <a:avLst/>
          </a:prstGeom>
          <a:noFill/>
          <a:ln>
            <a:noFill/>
          </a:ln>
        </p:spPr>
      </p:pic>
      <p:pic>
        <p:nvPicPr>
          <p:cNvPr id="1006" name="Google Shape;1006;p13"/>
          <p:cNvPicPr preferRelativeResize="0"/>
          <p:nvPr/>
        </p:nvPicPr>
        <p:blipFill rotWithShape="1">
          <a:blip r:embed="rId6">
            <a:alphaModFix/>
          </a:blip>
          <a:srcRect/>
          <a:stretch/>
        </p:blipFill>
        <p:spPr>
          <a:xfrm>
            <a:off x="2530467" y="1"/>
            <a:ext cx="2762768" cy="1036033"/>
          </a:xfrm>
          <a:prstGeom prst="rect">
            <a:avLst/>
          </a:prstGeom>
          <a:noFill/>
          <a:ln>
            <a:noFill/>
          </a:ln>
        </p:spPr>
      </p:pic>
      <p:pic>
        <p:nvPicPr>
          <p:cNvPr id="1007" name="Google Shape;1007;p13"/>
          <p:cNvPicPr preferRelativeResize="0"/>
          <p:nvPr/>
        </p:nvPicPr>
        <p:blipFill rotWithShape="1">
          <a:blip r:embed="rId6">
            <a:alphaModFix/>
          </a:blip>
          <a:srcRect/>
          <a:stretch/>
        </p:blipFill>
        <p:spPr>
          <a:xfrm>
            <a:off x="6808567" y="1"/>
            <a:ext cx="2762768" cy="1036033"/>
          </a:xfrm>
          <a:prstGeom prst="rect">
            <a:avLst/>
          </a:prstGeom>
          <a:noFill/>
          <a:ln>
            <a:noFill/>
          </a:ln>
        </p:spPr>
      </p:pic>
      <p:pic>
        <p:nvPicPr>
          <p:cNvPr id="1008" name="Google Shape;1008;p13"/>
          <p:cNvPicPr preferRelativeResize="0"/>
          <p:nvPr/>
        </p:nvPicPr>
        <p:blipFill rotWithShape="1">
          <a:blip r:embed="rId6">
            <a:alphaModFix/>
          </a:blip>
          <a:srcRect/>
          <a:stretch/>
        </p:blipFill>
        <p:spPr>
          <a:xfrm>
            <a:off x="9429233" y="1"/>
            <a:ext cx="2762768" cy="1036033"/>
          </a:xfrm>
          <a:prstGeom prst="rect">
            <a:avLst/>
          </a:prstGeom>
          <a:noFill/>
          <a:ln>
            <a:noFill/>
          </a:ln>
        </p:spPr>
      </p:pic>
      <p:pic>
        <p:nvPicPr>
          <p:cNvPr id="1009" name="Google Shape;1009;p13"/>
          <p:cNvPicPr preferRelativeResize="0"/>
          <p:nvPr/>
        </p:nvPicPr>
        <p:blipFill rotWithShape="1">
          <a:blip r:embed="rId7">
            <a:alphaModFix/>
          </a:blip>
          <a:srcRect/>
          <a:stretch/>
        </p:blipFill>
        <p:spPr>
          <a:xfrm>
            <a:off x="5383901" y="-100082"/>
            <a:ext cx="1333999" cy="1333999"/>
          </a:xfrm>
          <a:prstGeom prst="rect">
            <a:avLst/>
          </a:prstGeom>
          <a:noFill/>
          <a:ln>
            <a:noFill/>
          </a:ln>
        </p:spPr>
      </p:pic>
      <p:pic>
        <p:nvPicPr>
          <p:cNvPr id="1010" name="Google Shape;1010;p13"/>
          <p:cNvPicPr preferRelativeResize="0"/>
          <p:nvPr/>
        </p:nvPicPr>
        <p:blipFill rotWithShape="1">
          <a:blip r:embed="rId8">
            <a:alphaModFix/>
          </a:blip>
          <a:srcRect/>
          <a:stretch/>
        </p:blipFill>
        <p:spPr>
          <a:xfrm>
            <a:off x="140584" y="3705967"/>
            <a:ext cx="2330733" cy="2330733"/>
          </a:xfrm>
          <a:prstGeom prst="rect">
            <a:avLst/>
          </a:prstGeom>
          <a:noFill/>
          <a:ln>
            <a:noFill/>
          </a:ln>
        </p:spPr>
      </p:pic>
      <p:pic>
        <p:nvPicPr>
          <p:cNvPr id="1011" name="Google Shape;1011;p13"/>
          <p:cNvPicPr preferRelativeResize="0"/>
          <p:nvPr/>
        </p:nvPicPr>
        <p:blipFill rotWithShape="1">
          <a:blip r:embed="rId9">
            <a:alphaModFix/>
          </a:blip>
          <a:srcRect/>
          <a:stretch/>
        </p:blipFill>
        <p:spPr>
          <a:xfrm>
            <a:off x="3057525" y="1114146"/>
            <a:ext cx="6371708" cy="3791229"/>
          </a:xfrm>
          <a:prstGeom prst="rect">
            <a:avLst/>
          </a:prstGeom>
          <a:noFill/>
          <a:ln>
            <a:noFill/>
          </a:ln>
        </p:spPr>
      </p:pic>
      <p:sp>
        <p:nvSpPr>
          <p:cNvPr id="1012" name="Google Shape;1012;p13"/>
          <p:cNvSpPr txBox="1"/>
          <p:nvPr/>
        </p:nvSpPr>
        <p:spPr>
          <a:xfrm>
            <a:off x="3331565" y="1347936"/>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667"/>
              <a:buFont typeface="Arial"/>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1019" name="Google Shape;1019;p13"/>
          <p:cNvPicPr preferRelativeResize="0"/>
          <p:nvPr/>
        </p:nvPicPr>
        <p:blipFill rotWithShape="1">
          <a:blip r:embed="rId10">
            <a:alphaModFix/>
          </a:blip>
          <a:srcRect/>
          <a:stretch/>
        </p:blipFill>
        <p:spPr>
          <a:xfrm rot="420713">
            <a:off x="8210538" y="2763596"/>
            <a:ext cx="1326145" cy="2972393"/>
          </a:xfrm>
          <a:prstGeom prst="rect">
            <a:avLst/>
          </a:prstGeom>
          <a:noFill/>
          <a:ln>
            <a:noFill/>
          </a:ln>
          <a:effectLst>
            <a:outerShdw blurRad="50800" dist="38100" dir="5400000" algn="t" rotWithShape="0">
              <a:srgbClr val="000000">
                <a:alpha val="40000"/>
              </a:srgbClr>
            </a:outerShdw>
          </a:effectLst>
        </p:spPr>
      </p:pic>
      <p:pic>
        <p:nvPicPr>
          <p:cNvPr id="1020" name="Google Shape;1020;p13"/>
          <p:cNvPicPr preferRelativeResize="0"/>
          <p:nvPr/>
        </p:nvPicPr>
        <p:blipFill rotWithShape="1">
          <a:blip r:embed="rId11">
            <a:alphaModFix/>
          </a:blip>
          <a:srcRect/>
          <a:stretch/>
        </p:blipFill>
        <p:spPr>
          <a:xfrm>
            <a:off x="7958337" y="3691544"/>
            <a:ext cx="1858273" cy="2749544"/>
          </a:xfrm>
          <a:prstGeom prst="rect">
            <a:avLst/>
          </a:prstGeom>
          <a:noFill/>
          <a:ln>
            <a:noFill/>
          </a:ln>
        </p:spPr>
      </p:pic>
      <p:pic>
        <p:nvPicPr>
          <p:cNvPr id="28" name="Picture 27">
            <a:extLst>
              <a:ext uri="{FF2B5EF4-FFF2-40B4-BE49-F238E27FC236}">
                <a16:creationId xmlns:a16="http://schemas.microsoft.com/office/drawing/2014/main" id="{EFA12A74-0DD3-4C9E-911F-5F883C224832}"/>
              </a:ext>
            </a:extLst>
          </p:cNvPr>
          <p:cNvPicPr>
            <a:picLocks noChangeAspect="1"/>
          </p:cNvPicPr>
          <p:nvPr/>
        </p:nvPicPr>
        <p:blipFill>
          <a:blip r:embed="rId12"/>
          <a:stretch>
            <a:fillRect/>
          </a:stretch>
        </p:blipFill>
        <p:spPr>
          <a:xfrm>
            <a:off x="3454141" y="1393321"/>
            <a:ext cx="5578475" cy="750946"/>
          </a:xfrm>
          <a:prstGeom prst="rect">
            <a:avLst/>
          </a:prstGeom>
        </p:spPr>
      </p:pic>
      <p:pic>
        <p:nvPicPr>
          <p:cNvPr id="3" name="Picture 2">
            <a:extLst>
              <a:ext uri="{FF2B5EF4-FFF2-40B4-BE49-F238E27FC236}">
                <a16:creationId xmlns:a16="http://schemas.microsoft.com/office/drawing/2014/main" id="{D077E834-BC4D-436E-835F-A9AEC2816C3B}"/>
              </a:ext>
            </a:extLst>
          </p:cNvPr>
          <p:cNvPicPr>
            <a:picLocks noChangeAspect="1"/>
          </p:cNvPicPr>
          <p:nvPr/>
        </p:nvPicPr>
        <p:blipFill>
          <a:blip r:embed="rId13"/>
          <a:stretch>
            <a:fillRect/>
          </a:stretch>
        </p:blipFill>
        <p:spPr>
          <a:xfrm>
            <a:off x="4791302" y="2222379"/>
            <a:ext cx="2686387" cy="23683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554B8690-5DA3-4933-89A5-C329709AF2FE}"/>
              </a:ext>
            </a:extLst>
          </p:cNvPr>
          <p:cNvGrpSpPr/>
          <p:nvPr/>
        </p:nvGrpSpPr>
        <p:grpSpPr>
          <a:xfrm>
            <a:off x="616392" y="487887"/>
            <a:ext cx="10635705" cy="1200329"/>
            <a:chOff x="616392" y="487887"/>
            <a:chExt cx="10635705" cy="1200329"/>
          </a:xfrm>
        </p:grpSpPr>
        <p:sp>
          <p:nvSpPr>
            <p:cNvPr id="10" name="文本框 9">
              <a:extLst>
                <a:ext uri="{FF2B5EF4-FFF2-40B4-BE49-F238E27FC236}">
                  <a16:creationId xmlns:a16="http://schemas.microsoft.com/office/drawing/2014/main" id="{C12F79C5-DBD5-4688-82EF-C07A9EAFBACF}"/>
                </a:ext>
              </a:extLst>
            </p:cNvPr>
            <p:cNvSpPr txBox="1"/>
            <p:nvPr/>
          </p:nvSpPr>
          <p:spPr>
            <a:xfrm>
              <a:off x="1323204" y="487887"/>
              <a:ext cx="992889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mn-cs"/>
                </a:rPr>
                <a:t>Các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 </a:t>
              </a: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mn-cs"/>
                </a:rPr>
                <a:t>bước</a:t>
              </a:r>
              <a:r>
                <a:rPr kumimoji="0" lang="vi-VN"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 theo thứ tự hợp lí khi sử dụng quạt điện. </a:t>
              </a:r>
              <a:endParaRPr kumimoji="0" lang="zh-CN" altLang="en-US" sz="36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11" name="组合 10">
              <a:extLst>
                <a:ext uri="{FF2B5EF4-FFF2-40B4-BE49-F238E27FC236}">
                  <a16:creationId xmlns:a16="http://schemas.microsoft.com/office/drawing/2014/main" id="{D440AC2B-1D1B-46C9-922E-E5EC15C8B224}"/>
                </a:ext>
              </a:extLst>
            </p:cNvPr>
            <p:cNvGrpSpPr/>
            <p:nvPr/>
          </p:nvGrpSpPr>
          <p:grpSpPr>
            <a:xfrm>
              <a:off x="616392" y="548466"/>
              <a:ext cx="712036" cy="576000"/>
              <a:chOff x="616392" y="548466"/>
              <a:chExt cx="712036" cy="576000"/>
            </a:xfrm>
          </p:grpSpPr>
          <p:grpSp>
            <p:nvGrpSpPr>
              <p:cNvPr id="12" name="组合 11">
                <a:extLst>
                  <a:ext uri="{FF2B5EF4-FFF2-40B4-BE49-F238E27FC236}">
                    <a16:creationId xmlns:a16="http://schemas.microsoft.com/office/drawing/2014/main" id="{BDF4EF6D-6E21-49A3-87F3-9B9DD3AFD7EE}"/>
                  </a:ext>
                </a:extLst>
              </p:cNvPr>
              <p:cNvGrpSpPr/>
              <p:nvPr/>
            </p:nvGrpSpPr>
            <p:grpSpPr>
              <a:xfrm>
                <a:off x="626511" y="548466"/>
                <a:ext cx="701917" cy="576000"/>
                <a:chOff x="2900496" y="1028113"/>
                <a:chExt cx="6336001" cy="3420001"/>
              </a:xfrm>
            </p:grpSpPr>
            <p:sp>
              <p:nvSpPr>
                <p:cNvPr id="14" name="任意多边形: 形状 45">
                  <a:extLst>
                    <a:ext uri="{FF2B5EF4-FFF2-40B4-BE49-F238E27FC236}">
                      <a16:creationId xmlns:a16="http://schemas.microsoft.com/office/drawing/2014/main" id="{D1D379C4-FFD9-49AE-8569-557EF54BCC4D}"/>
                    </a:ext>
                  </a:extLst>
                </p:cNvPr>
                <p:cNvSpPr/>
                <p:nvPr/>
              </p:nvSpPr>
              <p:spPr>
                <a:xfrm>
                  <a:off x="2900496" y="1028113"/>
                  <a:ext cx="6336001"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任意多边形: 形状 44">
                  <a:extLst>
                    <a:ext uri="{FF2B5EF4-FFF2-40B4-BE49-F238E27FC236}">
                      <a16:creationId xmlns:a16="http://schemas.microsoft.com/office/drawing/2014/main" id="{58717FCB-BE03-4655-A8DD-B52D0FE41D32}"/>
                    </a:ext>
                  </a:extLst>
                </p:cNvPr>
                <p:cNvSpPr/>
                <p:nvPr/>
              </p:nvSpPr>
              <p:spPr>
                <a:xfrm>
                  <a:off x="2997347" y="1084832"/>
                  <a:ext cx="6192000" cy="3312000"/>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13" name="文本框 12">
                <a:extLst>
                  <a:ext uri="{FF2B5EF4-FFF2-40B4-BE49-F238E27FC236}">
                    <a16:creationId xmlns:a16="http://schemas.microsoft.com/office/drawing/2014/main" id="{772FA906-BDC8-467C-8309-4D6C426D9D37}"/>
                  </a:ext>
                </a:extLst>
              </p:cNvPr>
              <p:cNvSpPr txBox="1"/>
              <p:nvPr/>
            </p:nvSpPr>
            <p:spPr>
              <a:xfrm>
                <a:off x="616392" y="657165"/>
                <a:ext cx="6859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pic>
        <p:nvPicPr>
          <p:cNvPr id="17" name="Picture 16">
            <a:extLst>
              <a:ext uri="{FF2B5EF4-FFF2-40B4-BE49-F238E27FC236}">
                <a16:creationId xmlns:a16="http://schemas.microsoft.com/office/drawing/2014/main" id="{C1D54CEC-1911-41B2-9F00-743C6866458E}"/>
              </a:ext>
            </a:extLst>
          </p:cNvPr>
          <p:cNvPicPr>
            <a:picLocks noChangeAspect="1"/>
          </p:cNvPicPr>
          <p:nvPr/>
        </p:nvPicPr>
        <p:blipFill>
          <a:blip r:embed="rId2"/>
          <a:stretch>
            <a:fillRect/>
          </a:stretch>
        </p:blipFill>
        <p:spPr>
          <a:xfrm>
            <a:off x="201709" y="1807159"/>
            <a:ext cx="2644968" cy="2581993"/>
          </a:xfrm>
          <a:prstGeom prst="rect">
            <a:avLst/>
          </a:prstGeom>
        </p:spPr>
      </p:pic>
      <p:sp>
        <p:nvSpPr>
          <p:cNvPr id="19" name="文本框 33">
            <a:extLst>
              <a:ext uri="{FF2B5EF4-FFF2-40B4-BE49-F238E27FC236}">
                <a16:creationId xmlns:a16="http://schemas.microsoft.com/office/drawing/2014/main" id="{FEDF8067-A9DA-4692-930A-16C80B85C654}"/>
              </a:ext>
            </a:extLst>
          </p:cNvPr>
          <p:cNvSpPr txBox="1"/>
          <p:nvPr/>
        </p:nvSpPr>
        <p:spPr>
          <a:xfrm>
            <a:off x="557636" y="4508095"/>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1</a:t>
            </a:r>
          </a:p>
        </p:txBody>
      </p:sp>
      <p:pic>
        <p:nvPicPr>
          <p:cNvPr id="20" name="Picture 19">
            <a:extLst>
              <a:ext uri="{FF2B5EF4-FFF2-40B4-BE49-F238E27FC236}">
                <a16:creationId xmlns:a16="http://schemas.microsoft.com/office/drawing/2014/main" id="{109DE04C-E66A-4A4F-A641-4DC304112065}"/>
              </a:ext>
            </a:extLst>
          </p:cNvPr>
          <p:cNvPicPr>
            <a:picLocks noChangeAspect="1"/>
          </p:cNvPicPr>
          <p:nvPr/>
        </p:nvPicPr>
        <p:blipFill>
          <a:blip r:embed="rId3"/>
          <a:stretch>
            <a:fillRect/>
          </a:stretch>
        </p:blipFill>
        <p:spPr>
          <a:xfrm>
            <a:off x="2846677" y="1807159"/>
            <a:ext cx="2889495" cy="2571750"/>
          </a:xfrm>
          <a:prstGeom prst="rect">
            <a:avLst/>
          </a:prstGeom>
        </p:spPr>
      </p:pic>
      <p:sp>
        <p:nvSpPr>
          <p:cNvPr id="21" name="文本框 33">
            <a:extLst>
              <a:ext uri="{FF2B5EF4-FFF2-40B4-BE49-F238E27FC236}">
                <a16:creationId xmlns:a16="http://schemas.microsoft.com/office/drawing/2014/main" id="{51393B8E-ACB0-4BA6-9418-B0A57B417330}"/>
              </a:ext>
            </a:extLst>
          </p:cNvPr>
          <p:cNvSpPr txBox="1"/>
          <p:nvPr/>
        </p:nvSpPr>
        <p:spPr>
          <a:xfrm>
            <a:off x="3479399" y="4508095"/>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2</a:t>
            </a:r>
          </a:p>
        </p:txBody>
      </p:sp>
      <p:pic>
        <p:nvPicPr>
          <p:cNvPr id="22" name="Picture 21">
            <a:extLst>
              <a:ext uri="{FF2B5EF4-FFF2-40B4-BE49-F238E27FC236}">
                <a16:creationId xmlns:a16="http://schemas.microsoft.com/office/drawing/2014/main" id="{20004A85-CF6A-4EB7-96B1-489C9E7305A9}"/>
              </a:ext>
            </a:extLst>
          </p:cNvPr>
          <p:cNvPicPr>
            <a:picLocks noChangeAspect="1"/>
          </p:cNvPicPr>
          <p:nvPr/>
        </p:nvPicPr>
        <p:blipFill>
          <a:blip r:embed="rId4"/>
          <a:stretch>
            <a:fillRect/>
          </a:stretch>
        </p:blipFill>
        <p:spPr>
          <a:xfrm>
            <a:off x="5736172" y="1812238"/>
            <a:ext cx="3145555" cy="2581993"/>
          </a:xfrm>
          <a:prstGeom prst="rect">
            <a:avLst/>
          </a:prstGeom>
        </p:spPr>
      </p:pic>
      <p:sp>
        <p:nvSpPr>
          <p:cNvPr id="23" name="文本框 33">
            <a:extLst>
              <a:ext uri="{FF2B5EF4-FFF2-40B4-BE49-F238E27FC236}">
                <a16:creationId xmlns:a16="http://schemas.microsoft.com/office/drawing/2014/main" id="{60FF7300-125F-4711-828A-620B054F020A}"/>
              </a:ext>
            </a:extLst>
          </p:cNvPr>
          <p:cNvSpPr txBox="1"/>
          <p:nvPr/>
        </p:nvSpPr>
        <p:spPr>
          <a:xfrm>
            <a:off x="6510711" y="4473219"/>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3</a:t>
            </a:r>
          </a:p>
        </p:txBody>
      </p:sp>
      <p:sp>
        <p:nvSpPr>
          <p:cNvPr id="25" name="文本框 33">
            <a:extLst>
              <a:ext uri="{FF2B5EF4-FFF2-40B4-BE49-F238E27FC236}">
                <a16:creationId xmlns:a16="http://schemas.microsoft.com/office/drawing/2014/main" id="{C4896BFB-8D9E-4652-BD7C-85BED24ECB99}"/>
              </a:ext>
            </a:extLst>
          </p:cNvPr>
          <p:cNvSpPr txBox="1"/>
          <p:nvPr/>
        </p:nvSpPr>
        <p:spPr>
          <a:xfrm>
            <a:off x="9432474" y="4406527"/>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4</a:t>
            </a:r>
          </a:p>
        </p:txBody>
      </p:sp>
      <p:pic>
        <p:nvPicPr>
          <p:cNvPr id="26" name="Picture 25">
            <a:extLst>
              <a:ext uri="{FF2B5EF4-FFF2-40B4-BE49-F238E27FC236}">
                <a16:creationId xmlns:a16="http://schemas.microsoft.com/office/drawing/2014/main" id="{752AA5B1-B920-4822-B3CC-54DE655EBF60}"/>
              </a:ext>
            </a:extLst>
          </p:cNvPr>
          <p:cNvPicPr>
            <a:picLocks noChangeAspect="1"/>
          </p:cNvPicPr>
          <p:nvPr/>
        </p:nvPicPr>
        <p:blipFill>
          <a:blip r:embed="rId5"/>
          <a:stretch>
            <a:fillRect/>
          </a:stretch>
        </p:blipFill>
        <p:spPr>
          <a:xfrm>
            <a:off x="8941706" y="1807159"/>
            <a:ext cx="2914650" cy="2571750"/>
          </a:xfrm>
          <a:prstGeom prst="rect">
            <a:avLst/>
          </a:prstGeom>
        </p:spPr>
      </p:pic>
    </p:spTree>
    <p:extLst>
      <p:ext uri="{BB962C8B-B14F-4D97-AF65-F5344CB8AC3E}">
        <p14:creationId xmlns:p14="http://schemas.microsoft.com/office/powerpoint/2010/main" val="34754349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41DD58-C773-4CA9-9868-AEB15C2CF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5907" y="3299676"/>
            <a:ext cx="4206606" cy="3004234"/>
          </a:xfrm>
          <a:prstGeom prst="rect">
            <a:avLst/>
          </a:prstGeom>
        </p:spPr>
      </p:pic>
      <p:grpSp>
        <p:nvGrpSpPr>
          <p:cNvPr id="39" name="组合 38">
            <a:extLst>
              <a:ext uri="{FF2B5EF4-FFF2-40B4-BE49-F238E27FC236}">
                <a16:creationId xmlns:a16="http://schemas.microsoft.com/office/drawing/2014/main" id="{11C80BD7-3A8E-42B3-A199-8640E93D58C0}"/>
              </a:ext>
            </a:extLst>
          </p:cNvPr>
          <p:cNvGrpSpPr/>
          <p:nvPr/>
        </p:nvGrpSpPr>
        <p:grpSpPr>
          <a:xfrm>
            <a:off x="2875280" y="1056752"/>
            <a:ext cx="6228079" cy="3210448"/>
            <a:chOff x="8359531" y="850768"/>
            <a:chExt cx="2493922" cy="2493922"/>
          </a:xfrm>
          <a:effectLst>
            <a:outerShdw blurRad="50800" dist="38100" dir="5400000" algn="t" rotWithShape="0">
              <a:prstClr val="black">
                <a:alpha val="40000"/>
              </a:prstClr>
            </a:outerShdw>
          </a:effectLst>
        </p:grpSpPr>
        <p:grpSp>
          <p:nvGrpSpPr>
            <p:cNvPr id="37" name="组合 36">
              <a:extLst>
                <a:ext uri="{FF2B5EF4-FFF2-40B4-BE49-F238E27FC236}">
                  <a16:creationId xmlns:a16="http://schemas.microsoft.com/office/drawing/2014/main" id="{FECF3E13-7341-46C9-A81D-3B290F292F95}"/>
                </a:ext>
              </a:extLst>
            </p:cNvPr>
            <p:cNvGrpSpPr/>
            <p:nvPr/>
          </p:nvGrpSpPr>
          <p:grpSpPr>
            <a:xfrm>
              <a:off x="8359531" y="850768"/>
              <a:ext cx="2493922" cy="2493922"/>
              <a:chOff x="8359531" y="850768"/>
              <a:chExt cx="2493922" cy="2493922"/>
            </a:xfrm>
          </p:grpSpPr>
          <p:sp>
            <p:nvSpPr>
              <p:cNvPr id="33" name="椭圆 32">
                <a:extLst>
                  <a:ext uri="{FF2B5EF4-FFF2-40B4-BE49-F238E27FC236}">
                    <a16:creationId xmlns:a16="http://schemas.microsoft.com/office/drawing/2014/main" id="{B9CF6852-E048-4923-BD6D-DE8E5F44DD12}"/>
                  </a:ext>
                </a:extLst>
              </p:cNvPr>
              <p:cNvSpPr/>
              <p:nvPr/>
            </p:nvSpPr>
            <p:spPr>
              <a:xfrm>
                <a:off x="8359531" y="850768"/>
                <a:ext cx="2493922" cy="2493922"/>
              </a:xfrm>
              <a:prstGeom prst="ellipse">
                <a:avLst/>
              </a:prstGeom>
              <a:solidFill>
                <a:srgbClr val="FEA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5" name="文本框 34">
                <a:extLst>
                  <a:ext uri="{FF2B5EF4-FFF2-40B4-BE49-F238E27FC236}">
                    <a16:creationId xmlns:a16="http://schemas.microsoft.com/office/drawing/2014/main" id="{F1ADC457-9A16-400F-AB9A-B6221FECC975}"/>
                  </a:ext>
                </a:extLst>
              </p:cNvPr>
              <p:cNvSpPr txBox="1"/>
              <p:nvPr/>
            </p:nvSpPr>
            <p:spPr>
              <a:xfrm>
                <a:off x="8573544" y="1577113"/>
                <a:ext cx="2137330" cy="1166587"/>
              </a:xfrm>
              <a:prstGeom prst="rect">
                <a:avLst/>
              </a:prstGeom>
              <a:noFill/>
            </p:spPr>
            <p:txBody>
              <a:bodyPr wrap="square" rtlCol="0">
                <a:spAutoFit/>
              </a:bodyPr>
              <a:lstStyle/>
              <a:p>
                <a:pPr marL="0" marR="0" algn="ctr">
                  <a:lnSpc>
                    <a:spcPct val="120000"/>
                  </a:lnSpc>
                  <a:spcBef>
                    <a:spcPts val="0"/>
                  </a:spcBef>
                  <a:spcAft>
                    <a:spcPts val="0"/>
                  </a:spcAft>
                </a:pPr>
                <a:r>
                  <a:rPr lang="nl-NL"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Vì sao phải tắt quạt khi không sử dụng?</a:t>
                </a:r>
                <a:endParaRPr lang="en-US"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38" name="椭圆 37">
              <a:extLst>
                <a:ext uri="{FF2B5EF4-FFF2-40B4-BE49-F238E27FC236}">
                  <a16:creationId xmlns:a16="http://schemas.microsoft.com/office/drawing/2014/main" id="{8A4FF40B-77DE-48FB-9DAA-C351ADFC399E}"/>
                </a:ext>
              </a:extLst>
            </p:cNvPr>
            <p:cNvSpPr/>
            <p:nvPr/>
          </p:nvSpPr>
          <p:spPr>
            <a:xfrm>
              <a:off x="8471165" y="981729"/>
              <a:ext cx="2232000" cy="2232000"/>
            </a:xfrm>
            <a:prstGeom prst="ellipse">
              <a:avLst/>
            </a:prstGeom>
            <a:noFill/>
            <a:ln w="190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6" name="Picture 5">
            <a:extLst>
              <a:ext uri="{FF2B5EF4-FFF2-40B4-BE49-F238E27FC236}">
                <a16:creationId xmlns:a16="http://schemas.microsoft.com/office/drawing/2014/main" id="{9017FF02-4E19-44D9-97B5-95B9345422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501" y="3299676"/>
            <a:ext cx="3004234" cy="3004234"/>
          </a:xfrm>
          <a:prstGeom prst="rect">
            <a:avLst/>
          </a:prstGeom>
        </p:spPr>
      </p:pic>
      <p:grpSp>
        <p:nvGrpSpPr>
          <p:cNvPr id="34" name="组合 38">
            <a:extLst>
              <a:ext uri="{FF2B5EF4-FFF2-40B4-BE49-F238E27FC236}">
                <a16:creationId xmlns:a16="http://schemas.microsoft.com/office/drawing/2014/main" id="{21A7FF18-89D3-4EE7-A726-A88790C1C51A}"/>
              </a:ext>
            </a:extLst>
          </p:cNvPr>
          <p:cNvGrpSpPr/>
          <p:nvPr/>
        </p:nvGrpSpPr>
        <p:grpSpPr>
          <a:xfrm>
            <a:off x="2875280" y="1137436"/>
            <a:ext cx="6228079" cy="3607283"/>
            <a:chOff x="8359531" y="850768"/>
            <a:chExt cx="2493922" cy="2493922"/>
          </a:xfrm>
          <a:effectLst>
            <a:outerShdw blurRad="50800" dist="38100" dir="5400000" algn="t" rotWithShape="0">
              <a:prstClr val="black">
                <a:alpha val="40000"/>
              </a:prstClr>
            </a:outerShdw>
          </a:effectLst>
        </p:grpSpPr>
        <p:grpSp>
          <p:nvGrpSpPr>
            <p:cNvPr id="36" name="组合 36">
              <a:extLst>
                <a:ext uri="{FF2B5EF4-FFF2-40B4-BE49-F238E27FC236}">
                  <a16:creationId xmlns:a16="http://schemas.microsoft.com/office/drawing/2014/main" id="{3FCC111A-27F4-4864-A836-2ADE18EF1719}"/>
                </a:ext>
              </a:extLst>
            </p:cNvPr>
            <p:cNvGrpSpPr/>
            <p:nvPr/>
          </p:nvGrpSpPr>
          <p:grpSpPr>
            <a:xfrm>
              <a:off x="8359531" y="850768"/>
              <a:ext cx="2493922" cy="2493922"/>
              <a:chOff x="8359531" y="850768"/>
              <a:chExt cx="2493922" cy="2493922"/>
            </a:xfrm>
          </p:grpSpPr>
          <p:sp>
            <p:nvSpPr>
              <p:cNvPr id="41" name="椭圆 32">
                <a:extLst>
                  <a:ext uri="{FF2B5EF4-FFF2-40B4-BE49-F238E27FC236}">
                    <a16:creationId xmlns:a16="http://schemas.microsoft.com/office/drawing/2014/main" id="{B2DC4805-2226-4091-9F36-F2E60035E6AA}"/>
                  </a:ext>
                </a:extLst>
              </p:cNvPr>
              <p:cNvSpPr/>
              <p:nvPr/>
            </p:nvSpPr>
            <p:spPr>
              <a:xfrm>
                <a:off x="8359531" y="850768"/>
                <a:ext cx="2493922" cy="2493922"/>
              </a:xfrm>
              <a:prstGeom prst="ellipse">
                <a:avLst/>
              </a:prstGeom>
              <a:solidFill>
                <a:srgbClr val="FEA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2" name="文本框 34">
                <a:extLst>
                  <a:ext uri="{FF2B5EF4-FFF2-40B4-BE49-F238E27FC236}">
                    <a16:creationId xmlns:a16="http://schemas.microsoft.com/office/drawing/2014/main" id="{ABC00276-1736-455B-8DE8-8F9E11CF9CFC}"/>
                  </a:ext>
                </a:extLst>
              </p:cNvPr>
              <p:cNvSpPr txBox="1"/>
              <p:nvPr/>
            </p:nvSpPr>
            <p:spPr>
              <a:xfrm>
                <a:off x="8537827" y="1227796"/>
                <a:ext cx="2137330" cy="1740392"/>
              </a:xfrm>
              <a:prstGeom prst="rect">
                <a:avLst/>
              </a:prstGeom>
              <a:noFill/>
            </p:spPr>
            <p:txBody>
              <a:bodyPr wrap="square" rtlCol="0">
                <a:spAutoFit/>
              </a:bodyPr>
              <a:lstStyle/>
              <a:p>
                <a:pPr marL="0" marR="0" algn="ctr">
                  <a:lnSpc>
                    <a:spcPct val="120000"/>
                  </a:lnSpc>
                  <a:spcBef>
                    <a:spcPts val="0"/>
                  </a:spcBef>
                  <a:spcAft>
                    <a:spcPts val="0"/>
                  </a:spcAft>
                </a:pPr>
                <a:r>
                  <a:rPr lang="vi-VN"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Để tiết kiệm điện, tránh nguy cơ chập cháy, hư hại quạt.</a:t>
                </a:r>
                <a:endParaRPr lang="en-US"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40" name="椭圆 37">
              <a:extLst>
                <a:ext uri="{FF2B5EF4-FFF2-40B4-BE49-F238E27FC236}">
                  <a16:creationId xmlns:a16="http://schemas.microsoft.com/office/drawing/2014/main" id="{8150C2AB-30C8-44B8-ABCB-EE3D4AABD320}"/>
                </a:ext>
              </a:extLst>
            </p:cNvPr>
            <p:cNvSpPr/>
            <p:nvPr/>
          </p:nvSpPr>
          <p:spPr>
            <a:xfrm>
              <a:off x="8471165" y="981729"/>
              <a:ext cx="2232000" cy="2232000"/>
            </a:xfrm>
            <a:prstGeom prst="ellipse">
              <a:avLst/>
            </a:prstGeom>
            <a:noFill/>
            <a:ln w="190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12684280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9"/>
                                        </p:tgtEl>
                                      </p:cBhvr>
                                    </p:animEffect>
                                    <p:set>
                                      <p:cBhvr>
                                        <p:cTn id="18" dur="1" fill="hold">
                                          <p:stCondLst>
                                            <p:cond delay="499"/>
                                          </p:stCondLst>
                                        </p:cTn>
                                        <p:tgtEl>
                                          <p:spTgt spid="3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CD5575-E150-428E-BA0B-E21264EE423F}"/>
              </a:ext>
            </a:extLst>
          </p:cNvPr>
          <p:cNvPicPr>
            <a:picLocks noChangeAspect="1"/>
          </p:cNvPicPr>
          <p:nvPr/>
        </p:nvPicPr>
        <p:blipFill>
          <a:blip r:embed="rId2"/>
          <a:stretch>
            <a:fillRect/>
          </a:stretch>
        </p:blipFill>
        <p:spPr>
          <a:xfrm>
            <a:off x="574387" y="1552257"/>
            <a:ext cx="11043225" cy="3273743"/>
          </a:xfrm>
          <a:prstGeom prst="rect">
            <a:avLst/>
          </a:prstGeom>
          <a:ln>
            <a:noFill/>
          </a:ln>
          <a:effectLst>
            <a:softEdge rad="112500"/>
          </a:effectLst>
        </p:spPr>
      </p:pic>
      <p:pic>
        <p:nvPicPr>
          <p:cNvPr id="5" name="Picture 4">
            <a:extLst>
              <a:ext uri="{FF2B5EF4-FFF2-40B4-BE49-F238E27FC236}">
                <a16:creationId xmlns:a16="http://schemas.microsoft.com/office/drawing/2014/main" id="{477BAB54-F03C-4E8A-99F9-6729237EA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3480" y="4536440"/>
            <a:ext cx="2128520" cy="2128520"/>
          </a:xfrm>
          <a:prstGeom prst="rect">
            <a:avLst/>
          </a:prstGeom>
        </p:spPr>
      </p:pic>
    </p:spTree>
    <p:extLst>
      <p:ext uri="{BB962C8B-B14F-4D97-AF65-F5344CB8AC3E}">
        <p14:creationId xmlns:p14="http://schemas.microsoft.com/office/powerpoint/2010/main" val="14078974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l="6772" r="6772"/>
          <a:stretch/>
        </p:blipFill>
        <p:spPr>
          <a:xfrm>
            <a:off x="-1" y="3139742"/>
            <a:ext cx="2952257" cy="3412004"/>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3297491" y="1898519"/>
            <a:ext cx="5938549" cy="1938992"/>
          </a:xfrm>
          <a:prstGeom prst="rect">
            <a:avLst/>
          </a:prstGeom>
          <a:noFill/>
        </p:spPr>
        <p:txBody>
          <a:bodyPr wrap="square" rtlCol="0">
            <a:spAutoFit/>
          </a:bodyPr>
          <a:lstStyle/>
          <a:p>
            <a:pPr lvl="0" algn="ct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2.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Sử</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dụng</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quạt</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điện</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an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toàn</a:t>
            </a:r>
            <a:endParaRPr kumimoji="0" lang="zh-CN" altLang="en-US" sz="6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38822180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2" presetClass="entr" presetSubtype="0" fill="hold" grpId="0" nodeType="afterEffect">
                                  <p:stCondLst>
                                    <p:cond delay="0"/>
                                  </p:stCondLst>
                                  <p:iterate type="lt">
                                    <p:tmPct val="10000"/>
                                  </p:iterate>
                                  <p:childTnLst>
                                    <p:set>
                                      <p:cBhvr>
                                        <p:cTn id="29" dur="1" fill="hold">
                                          <p:stCondLst>
                                            <p:cond delay="0"/>
                                          </p:stCondLst>
                                        </p:cTn>
                                        <p:tgtEl>
                                          <p:spTgt spid="57"/>
                                        </p:tgtEl>
                                        <p:attrNameLst>
                                          <p:attrName>style.visibility</p:attrName>
                                        </p:attrNameLst>
                                      </p:cBhvr>
                                      <p:to>
                                        <p:strVal val="visible"/>
                                      </p:to>
                                    </p:set>
                                    <p:animScale>
                                      <p:cBhvr>
                                        <p:cTn id="30"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750" decel="50000" fill="hold">
                                          <p:stCondLst>
                                            <p:cond delay="0"/>
                                          </p:stCondLst>
                                        </p:cTn>
                                        <p:tgtEl>
                                          <p:spTgt spid="57"/>
                                        </p:tgtEl>
                                        <p:attrNameLst>
                                          <p:attrName>ppt_x</p:attrName>
                                          <p:attrName>ppt_y</p:attrName>
                                        </p:attrNameLst>
                                      </p:cBhvr>
                                    </p:animMotion>
                                    <p:animEffect transition="in" filter="fade">
                                      <p:cBhvr>
                                        <p:cTn id="32" dur="750"/>
                                        <p:tgtEl>
                                          <p:spTgt spid="57"/>
                                        </p:tgtEl>
                                      </p:cBhvr>
                                    </p:animEffect>
                                  </p:childTnLst>
                                </p:cTn>
                              </p:par>
                              <p:par>
                                <p:cTn id="33" presetID="32" presetClass="emph" presetSubtype="0" fill="hold" nodeType="withEffect">
                                  <p:stCondLst>
                                    <p:cond delay="0"/>
                                  </p:stCondLst>
                                  <p:childTnLst>
                                    <p:animRot by="120000">
                                      <p:cBhvr>
                                        <p:cTn id="34" dur="100" fill="hold">
                                          <p:stCondLst>
                                            <p:cond delay="0"/>
                                          </p:stCondLst>
                                        </p:cTn>
                                        <p:tgtEl>
                                          <p:spTgt spid="28"/>
                                        </p:tgtEl>
                                        <p:attrNameLst>
                                          <p:attrName>r</p:attrName>
                                        </p:attrNameLst>
                                      </p:cBhvr>
                                    </p:animRot>
                                    <p:animRot by="-240000">
                                      <p:cBhvr>
                                        <p:cTn id="35" dur="200" fill="hold">
                                          <p:stCondLst>
                                            <p:cond delay="200"/>
                                          </p:stCondLst>
                                        </p:cTn>
                                        <p:tgtEl>
                                          <p:spTgt spid="28"/>
                                        </p:tgtEl>
                                        <p:attrNameLst>
                                          <p:attrName>r</p:attrName>
                                        </p:attrNameLst>
                                      </p:cBhvr>
                                    </p:animRot>
                                    <p:animRot by="240000">
                                      <p:cBhvr>
                                        <p:cTn id="36" dur="200" fill="hold">
                                          <p:stCondLst>
                                            <p:cond delay="400"/>
                                          </p:stCondLst>
                                        </p:cTn>
                                        <p:tgtEl>
                                          <p:spTgt spid="28"/>
                                        </p:tgtEl>
                                        <p:attrNameLst>
                                          <p:attrName>r</p:attrName>
                                        </p:attrNameLst>
                                      </p:cBhvr>
                                    </p:animRot>
                                    <p:animRot by="-240000">
                                      <p:cBhvr>
                                        <p:cTn id="37" dur="200" fill="hold">
                                          <p:stCondLst>
                                            <p:cond delay="600"/>
                                          </p:stCondLst>
                                        </p:cTn>
                                        <p:tgtEl>
                                          <p:spTgt spid="28"/>
                                        </p:tgtEl>
                                        <p:attrNameLst>
                                          <p:attrName>r</p:attrName>
                                        </p:attrNameLst>
                                      </p:cBhvr>
                                    </p:animRot>
                                    <p:animRot by="120000">
                                      <p:cBhvr>
                                        <p:cTn id="38"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554B8690-5DA3-4933-89A5-C329709AF2FE}"/>
              </a:ext>
            </a:extLst>
          </p:cNvPr>
          <p:cNvGrpSpPr/>
          <p:nvPr/>
        </p:nvGrpSpPr>
        <p:grpSpPr>
          <a:xfrm>
            <a:off x="616392" y="380165"/>
            <a:ext cx="10614857" cy="1077218"/>
            <a:chOff x="616392" y="380165"/>
            <a:chExt cx="10614857" cy="1077218"/>
          </a:xfrm>
        </p:grpSpPr>
        <p:sp>
          <p:nvSpPr>
            <p:cNvPr id="10" name="文本框 9">
              <a:extLst>
                <a:ext uri="{FF2B5EF4-FFF2-40B4-BE49-F238E27FC236}">
                  <a16:creationId xmlns:a16="http://schemas.microsoft.com/office/drawing/2014/main" id="{C12F79C5-DBD5-4688-82EF-C07A9EAFBACF}"/>
                </a:ext>
              </a:extLst>
            </p:cNvPr>
            <p:cNvSpPr txBox="1"/>
            <p:nvPr/>
          </p:nvSpPr>
          <p:spPr>
            <a:xfrm>
              <a:off x="1302356" y="380165"/>
              <a:ext cx="9928893" cy="1077218"/>
            </a:xfrm>
            <a:prstGeom prst="rect">
              <a:avLst/>
            </a:prstGeom>
            <a:noFill/>
          </p:spPr>
          <p:txBody>
            <a:bodyPr wrap="square" rtlCol="0">
              <a:spAutoFit/>
            </a:bodyPr>
            <a:lstStyle/>
            <a:p>
              <a:pPr marL="0" marR="0" algn="ctr">
                <a:spcBef>
                  <a:spcPts val="0"/>
                </a:spcBef>
                <a:spcAft>
                  <a:spcPts val="0"/>
                </a:spcAft>
              </a:pPr>
              <a:r>
                <a:rPr lang="nl-NL"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Giải thích tại sao các tình huống sử dụng quạt điện trong hình 5 là mất an toàn:</a:t>
              </a:r>
              <a:endParaRPr lang="en-US"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11" name="组合 10">
              <a:extLst>
                <a:ext uri="{FF2B5EF4-FFF2-40B4-BE49-F238E27FC236}">
                  <a16:creationId xmlns:a16="http://schemas.microsoft.com/office/drawing/2014/main" id="{D440AC2B-1D1B-46C9-922E-E5EC15C8B224}"/>
                </a:ext>
              </a:extLst>
            </p:cNvPr>
            <p:cNvGrpSpPr/>
            <p:nvPr/>
          </p:nvGrpSpPr>
          <p:grpSpPr>
            <a:xfrm>
              <a:off x="616392" y="548466"/>
              <a:ext cx="712036" cy="576000"/>
              <a:chOff x="616392" y="548466"/>
              <a:chExt cx="712036" cy="576000"/>
            </a:xfrm>
          </p:grpSpPr>
          <p:grpSp>
            <p:nvGrpSpPr>
              <p:cNvPr id="12" name="组合 11">
                <a:extLst>
                  <a:ext uri="{FF2B5EF4-FFF2-40B4-BE49-F238E27FC236}">
                    <a16:creationId xmlns:a16="http://schemas.microsoft.com/office/drawing/2014/main" id="{BDF4EF6D-6E21-49A3-87F3-9B9DD3AFD7EE}"/>
                  </a:ext>
                </a:extLst>
              </p:cNvPr>
              <p:cNvGrpSpPr/>
              <p:nvPr/>
            </p:nvGrpSpPr>
            <p:grpSpPr>
              <a:xfrm>
                <a:off x="626511" y="548466"/>
                <a:ext cx="701917" cy="576000"/>
                <a:chOff x="2900496" y="1028113"/>
                <a:chExt cx="6336001" cy="3420001"/>
              </a:xfrm>
            </p:grpSpPr>
            <p:sp>
              <p:nvSpPr>
                <p:cNvPr id="14" name="任意多边形: 形状 45">
                  <a:extLst>
                    <a:ext uri="{FF2B5EF4-FFF2-40B4-BE49-F238E27FC236}">
                      <a16:creationId xmlns:a16="http://schemas.microsoft.com/office/drawing/2014/main" id="{D1D379C4-FFD9-49AE-8569-557EF54BCC4D}"/>
                    </a:ext>
                  </a:extLst>
                </p:cNvPr>
                <p:cNvSpPr/>
                <p:nvPr/>
              </p:nvSpPr>
              <p:spPr>
                <a:xfrm>
                  <a:off x="2900496" y="1028113"/>
                  <a:ext cx="6336001"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任意多边形: 形状 44">
                  <a:extLst>
                    <a:ext uri="{FF2B5EF4-FFF2-40B4-BE49-F238E27FC236}">
                      <a16:creationId xmlns:a16="http://schemas.microsoft.com/office/drawing/2014/main" id="{58717FCB-BE03-4655-A8DD-B52D0FE41D32}"/>
                    </a:ext>
                  </a:extLst>
                </p:cNvPr>
                <p:cNvSpPr/>
                <p:nvPr/>
              </p:nvSpPr>
              <p:spPr>
                <a:xfrm>
                  <a:off x="2997344" y="1084834"/>
                  <a:ext cx="6191998" cy="3311998"/>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13" name="文本框 12">
                <a:extLst>
                  <a:ext uri="{FF2B5EF4-FFF2-40B4-BE49-F238E27FC236}">
                    <a16:creationId xmlns:a16="http://schemas.microsoft.com/office/drawing/2014/main" id="{772FA906-BDC8-467C-8309-4D6C426D9D37}"/>
                  </a:ext>
                </a:extLst>
              </p:cNvPr>
              <p:cNvSpPr txBox="1"/>
              <p:nvPr/>
            </p:nvSpPr>
            <p:spPr>
              <a:xfrm>
                <a:off x="616392" y="657165"/>
                <a:ext cx="6859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pic>
        <p:nvPicPr>
          <p:cNvPr id="4" name="Picture 3">
            <a:extLst>
              <a:ext uri="{FF2B5EF4-FFF2-40B4-BE49-F238E27FC236}">
                <a16:creationId xmlns:a16="http://schemas.microsoft.com/office/drawing/2014/main" id="{C86984A9-DBE4-4DA8-B5FA-A9DC400FF94B}"/>
              </a:ext>
            </a:extLst>
          </p:cNvPr>
          <p:cNvPicPr>
            <a:picLocks noChangeAspect="1"/>
          </p:cNvPicPr>
          <p:nvPr/>
        </p:nvPicPr>
        <p:blipFill>
          <a:blip r:embed="rId3"/>
          <a:stretch>
            <a:fillRect/>
          </a:stretch>
        </p:blipFill>
        <p:spPr>
          <a:xfrm>
            <a:off x="2326005" y="1355783"/>
            <a:ext cx="6238875" cy="5324475"/>
          </a:xfrm>
          <a:prstGeom prst="rect">
            <a:avLst/>
          </a:prstGeom>
        </p:spPr>
      </p:pic>
      <p:grpSp>
        <p:nvGrpSpPr>
          <p:cNvPr id="24" name="Group 23">
            <a:extLst>
              <a:ext uri="{FF2B5EF4-FFF2-40B4-BE49-F238E27FC236}">
                <a16:creationId xmlns:a16="http://schemas.microsoft.com/office/drawing/2014/main" id="{3CB0DF36-94F3-4F29-A1E3-785903E2C966}"/>
              </a:ext>
            </a:extLst>
          </p:cNvPr>
          <p:cNvGrpSpPr/>
          <p:nvPr/>
        </p:nvGrpSpPr>
        <p:grpSpPr>
          <a:xfrm>
            <a:off x="8564880" y="3677920"/>
            <a:ext cx="3627120" cy="2855461"/>
            <a:chOff x="465799" y="3405499"/>
            <a:chExt cx="4665577" cy="3266453"/>
          </a:xfrm>
        </p:grpSpPr>
        <p:pic>
          <p:nvPicPr>
            <p:cNvPr id="27" name="Picture 26">
              <a:extLst>
                <a:ext uri="{FF2B5EF4-FFF2-40B4-BE49-F238E27FC236}">
                  <a16:creationId xmlns:a16="http://schemas.microsoft.com/office/drawing/2014/main" id="{8DBEA851-EF85-4166-BA23-20F2B2232195}"/>
                </a:ext>
              </a:extLst>
            </p:cNvPr>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65799" y="4003780"/>
              <a:ext cx="4665577" cy="2668172"/>
            </a:xfrm>
            <a:prstGeom prst="rect">
              <a:avLst/>
            </a:prstGeom>
          </p:spPr>
        </p:pic>
        <p:sp>
          <p:nvSpPr>
            <p:cNvPr id="28" name="TextBox 27">
              <a:extLst>
                <a:ext uri="{FF2B5EF4-FFF2-40B4-BE49-F238E27FC236}">
                  <a16:creationId xmlns:a16="http://schemas.microsoft.com/office/drawing/2014/main" id="{7AE8144D-7F70-48A2-B981-2C5391505BC7}"/>
                </a:ext>
              </a:extLst>
            </p:cNvPr>
            <p:cNvSpPr txBox="1"/>
            <p:nvPr/>
          </p:nvSpPr>
          <p:spPr>
            <a:xfrm>
              <a:off x="1327073" y="3405499"/>
              <a:ext cx="3532514" cy="1228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Thảo</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luận</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nhóm</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4</a:t>
              </a:r>
              <a:endParaRPr kumimoji="0" lang="en-US" sz="54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4220182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ppt_x"/>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5265" y="2642197"/>
            <a:ext cx="894267" cy="1192347"/>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1" y="-73290"/>
            <a:ext cx="12192000" cy="6858000"/>
          </a:xfrm>
          <a:prstGeom prst="rect">
            <a:avLst/>
          </a:prstGeom>
          <a:noFill/>
          <a:ln>
            <a:noFill/>
          </a:ln>
        </p:spPr>
      </p:pic>
      <p:pic>
        <p:nvPicPr>
          <p:cNvPr id="1004" name="Google Shape;1004;p13"/>
          <p:cNvPicPr preferRelativeResize="0"/>
          <p:nvPr/>
        </p:nvPicPr>
        <p:blipFill rotWithShape="1">
          <a:blip r:embed="rId5">
            <a:alphaModFix/>
          </a:blip>
          <a:srcRect/>
          <a:stretch/>
        </p:blipFill>
        <p:spPr>
          <a:xfrm>
            <a:off x="321438" y="1055084"/>
            <a:ext cx="2116968" cy="2316093"/>
          </a:xfrm>
          <a:prstGeom prst="rect">
            <a:avLst/>
          </a:prstGeom>
          <a:noFill/>
          <a:ln>
            <a:noFill/>
          </a:ln>
        </p:spPr>
      </p:pic>
      <p:pic>
        <p:nvPicPr>
          <p:cNvPr id="1005" name="Google Shape;1005;p13"/>
          <p:cNvPicPr preferRelativeResize="0"/>
          <p:nvPr/>
        </p:nvPicPr>
        <p:blipFill rotWithShape="1">
          <a:blip r:embed="rId6">
            <a:alphaModFix/>
          </a:blip>
          <a:srcRect/>
          <a:stretch/>
        </p:blipFill>
        <p:spPr>
          <a:xfrm>
            <a:off x="-90200" y="1"/>
            <a:ext cx="2762768" cy="1036033"/>
          </a:xfrm>
          <a:prstGeom prst="rect">
            <a:avLst/>
          </a:prstGeom>
          <a:noFill/>
          <a:ln>
            <a:noFill/>
          </a:ln>
        </p:spPr>
      </p:pic>
      <p:pic>
        <p:nvPicPr>
          <p:cNvPr id="1006" name="Google Shape;1006;p13"/>
          <p:cNvPicPr preferRelativeResize="0"/>
          <p:nvPr/>
        </p:nvPicPr>
        <p:blipFill rotWithShape="1">
          <a:blip r:embed="rId6">
            <a:alphaModFix/>
          </a:blip>
          <a:srcRect/>
          <a:stretch/>
        </p:blipFill>
        <p:spPr>
          <a:xfrm>
            <a:off x="2530467" y="1"/>
            <a:ext cx="2762768" cy="1036033"/>
          </a:xfrm>
          <a:prstGeom prst="rect">
            <a:avLst/>
          </a:prstGeom>
          <a:noFill/>
          <a:ln>
            <a:noFill/>
          </a:ln>
        </p:spPr>
      </p:pic>
      <p:pic>
        <p:nvPicPr>
          <p:cNvPr id="1007" name="Google Shape;1007;p13"/>
          <p:cNvPicPr preferRelativeResize="0"/>
          <p:nvPr/>
        </p:nvPicPr>
        <p:blipFill rotWithShape="1">
          <a:blip r:embed="rId6">
            <a:alphaModFix/>
          </a:blip>
          <a:srcRect/>
          <a:stretch/>
        </p:blipFill>
        <p:spPr>
          <a:xfrm>
            <a:off x="6808567" y="1"/>
            <a:ext cx="2762768" cy="1036033"/>
          </a:xfrm>
          <a:prstGeom prst="rect">
            <a:avLst/>
          </a:prstGeom>
          <a:noFill/>
          <a:ln>
            <a:noFill/>
          </a:ln>
        </p:spPr>
      </p:pic>
      <p:pic>
        <p:nvPicPr>
          <p:cNvPr id="1008" name="Google Shape;1008;p13"/>
          <p:cNvPicPr preferRelativeResize="0"/>
          <p:nvPr/>
        </p:nvPicPr>
        <p:blipFill rotWithShape="1">
          <a:blip r:embed="rId6">
            <a:alphaModFix/>
          </a:blip>
          <a:srcRect/>
          <a:stretch/>
        </p:blipFill>
        <p:spPr>
          <a:xfrm>
            <a:off x="9429233" y="1"/>
            <a:ext cx="2762768" cy="1036033"/>
          </a:xfrm>
          <a:prstGeom prst="rect">
            <a:avLst/>
          </a:prstGeom>
          <a:noFill/>
          <a:ln>
            <a:noFill/>
          </a:ln>
        </p:spPr>
      </p:pic>
      <p:pic>
        <p:nvPicPr>
          <p:cNvPr id="1009" name="Google Shape;1009;p13"/>
          <p:cNvPicPr preferRelativeResize="0"/>
          <p:nvPr/>
        </p:nvPicPr>
        <p:blipFill rotWithShape="1">
          <a:blip r:embed="rId7">
            <a:alphaModFix/>
          </a:blip>
          <a:srcRect/>
          <a:stretch/>
        </p:blipFill>
        <p:spPr>
          <a:xfrm>
            <a:off x="5383901" y="-100082"/>
            <a:ext cx="1333999" cy="1333999"/>
          </a:xfrm>
          <a:prstGeom prst="rect">
            <a:avLst/>
          </a:prstGeom>
          <a:noFill/>
          <a:ln>
            <a:noFill/>
          </a:ln>
        </p:spPr>
      </p:pic>
      <p:pic>
        <p:nvPicPr>
          <p:cNvPr id="1010" name="Google Shape;1010;p13"/>
          <p:cNvPicPr preferRelativeResize="0"/>
          <p:nvPr/>
        </p:nvPicPr>
        <p:blipFill rotWithShape="1">
          <a:blip r:embed="rId8">
            <a:alphaModFix/>
          </a:blip>
          <a:srcRect/>
          <a:stretch/>
        </p:blipFill>
        <p:spPr>
          <a:xfrm>
            <a:off x="140584" y="3705967"/>
            <a:ext cx="2330733" cy="2330733"/>
          </a:xfrm>
          <a:prstGeom prst="rect">
            <a:avLst/>
          </a:prstGeom>
          <a:noFill/>
          <a:ln>
            <a:noFill/>
          </a:ln>
        </p:spPr>
      </p:pic>
      <p:pic>
        <p:nvPicPr>
          <p:cNvPr id="1011" name="Google Shape;1011;p13"/>
          <p:cNvPicPr preferRelativeResize="0"/>
          <p:nvPr/>
        </p:nvPicPr>
        <p:blipFill rotWithShape="1">
          <a:blip r:embed="rId9">
            <a:alphaModFix/>
          </a:blip>
          <a:srcRect/>
          <a:stretch/>
        </p:blipFill>
        <p:spPr>
          <a:xfrm>
            <a:off x="3057525" y="1114146"/>
            <a:ext cx="6371708" cy="3791229"/>
          </a:xfrm>
          <a:prstGeom prst="rect">
            <a:avLst/>
          </a:prstGeom>
          <a:noFill/>
          <a:ln>
            <a:noFill/>
          </a:ln>
        </p:spPr>
      </p:pic>
      <p:sp>
        <p:nvSpPr>
          <p:cNvPr id="1012" name="Google Shape;1012;p13"/>
          <p:cNvSpPr txBox="1"/>
          <p:nvPr/>
        </p:nvSpPr>
        <p:spPr>
          <a:xfrm>
            <a:off x="3331565" y="1347936"/>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667"/>
              <a:buFont typeface="Arial"/>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1019" name="Google Shape;1019;p13"/>
          <p:cNvPicPr preferRelativeResize="0"/>
          <p:nvPr/>
        </p:nvPicPr>
        <p:blipFill rotWithShape="1">
          <a:blip r:embed="rId10">
            <a:alphaModFix/>
          </a:blip>
          <a:srcRect/>
          <a:stretch/>
        </p:blipFill>
        <p:spPr>
          <a:xfrm rot="420713">
            <a:off x="8210538" y="2763596"/>
            <a:ext cx="1326145" cy="2972393"/>
          </a:xfrm>
          <a:prstGeom prst="rect">
            <a:avLst/>
          </a:prstGeom>
          <a:noFill/>
          <a:ln>
            <a:noFill/>
          </a:ln>
          <a:effectLst>
            <a:outerShdw blurRad="50800" dist="38100" dir="5400000" algn="t" rotWithShape="0">
              <a:srgbClr val="000000">
                <a:alpha val="40000"/>
              </a:srgbClr>
            </a:outerShdw>
          </a:effectLst>
        </p:spPr>
      </p:pic>
      <p:pic>
        <p:nvPicPr>
          <p:cNvPr id="1020" name="Google Shape;1020;p13"/>
          <p:cNvPicPr preferRelativeResize="0"/>
          <p:nvPr/>
        </p:nvPicPr>
        <p:blipFill rotWithShape="1">
          <a:blip r:embed="rId11">
            <a:alphaModFix/>
          </a:blip>
          <a:srcRect/>
          <a:stretch/>
        </p:blipFill>
        <p:spPr>
          <a:xfrm>
            <a:off x="7958337" y="3691544"/>
            <a:ext cx="1858273" cy="2749544"/>
          </a:xfrm>
          <a:prstGeom prst="rect">
            <a:avLst/>
          </a:prstGeom>
          <a:noFill/>
          <a:ln>
            <a:noFill/>
          </a:ln>
        </p:spPr>
      </p:pic>
      <p:pic>
        <p:nvPicPr>
          <p:cNvPr id="28" name="Picture 27">
            <a:extLst>
              <a:ext uri="{FF2B5EF4-FFF2-40B4-BE49-F238E27FC236}">
                <a16:creationId xmlns:a16="http://schemas.microsoft.com/office/drawing/2014/main" id="{EFA12A74-0DD3-4C9E-911F-5F883C224832}"/>
              </a:ext>
            </a:extLst>
          </p:cNvPr>
          <p:cNvPicPr>
            <a:picLocks noChangeAspect="1"/>
          </p:cNvPicPr>
          <p:nvPr/>
        </p:nvPicPr>
        <p:blipFill>
          <a:blip r:embed="rId12"/>
          <a:stretch>
            <a:fillRect/>
          </a:stretch>
        </p:blipFill>
        <p:spPr>
          <a:xfrm>
            <a:off x="3454141" y="1393321"/>
            <a:ext cx="5578475" cy="750946"/>
          </a:xfrm>
          <a:prstGeom prst="rect">
            <a:avLst/>
          </a:prstGeom>
        </p:spPr>
      </p:pic>
      <p:pic>
        <p:nvPicPr>
          <p:cNvPr id="17" name="Picture 16">
            <a:extLst>
              <a:ext uri="{FF2B5EF4-FFF2-40B4-BE49-F238E27FC236}">
                <a16:creationId xmlns:a16="http://schemas.microsoft.com/office/drawing/2014/main" id="{9BA9609E-D5FA-4203-B67A-E600E18B8D5B}"/>
              </a:ext>
            </a:extLst>
          </p:cNvPr>
          <p:cNvPicPr>
            <a:picLocks noChangeAspect="1"/>
          </p:cNvPicPr>
          <p:nvPr/>
        </p:nvPicPr>
        <p:blipFill>
          <a:blip r:embed="rId13"/>
          <a:stretch>
            <a:fillRect/>
          </a:stretch>
        </p:blipFill>
        <p:spPr>
          <a:xfrm>
            <a:off x="5085363" y="2306118"/>
            <a:ext cx="2631440" cy="2245763"/>
          </a:xfrm>
          <a:prstGeom prst="rect">
            <a:avLst/>
          </a:prstGeom>
        </p:spPr>
      </p:pic>
    </p:spTree>
    <p:extLst>
      <p:ext uri="{BB962C8B-B14F-4D97-AF65-F5344CB8AC3E}">
        <p14:creationId xmlns:p14="http://schemas.microsoft.com/office/powerpoint/2010/main" val="8370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10"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507133-2F52-494E-829D-556A157C4CF9}"/>
              </a:ext>
            </a:extLst>
          </p:cNvPr>
          <p:cNvPicPr>
            <a:picLocks noChangeAspect="1"/>
          </p:cNvPicPr>
          <p:nvPr/>
        </p:nvPicPr>
        <p:blipFill>
          <a:blip r:embed="rId2"/>
          <a:stretch>
            <a:fillRect/>
          </a:stretch>
        </p:blipFill>
        <p:spPr>
          <a:xfrm>
            <a:off x="469899" y="1837054"/>
            <a:ext cx="3755667" cy="3375025"/>
          </a:xfrm>
          <a:prstGeom prst="rect">
            <a:avLst/>
          </a:prstGeom>
        </p:spPr>
      </p:pic>
      <p:sp>
        <p:nvSpPr>
          <p:cNvPr id="47" name="Speech Bubble: Rectangle with Corners Rounded 4">
            <a:extLst>
              <a:ext uri="{FF2B5EF4-FFF2-40B4-BE49-F238E27FC236}">
                <a16:creationId xmlns:a16="http://schemas.microsoft.com/office/drawing/2014/main" id="{37F58113-BDFD-48A6-8AEA-171E98EF1D7A}"/>
              </a:ext>
            </a:extLst>
          </p:cNvPr>
          <p:cNvSpPr/>
          <p:nvPr/>
        </p:nvSpPr>
        <p:spPr>
          <a:xfrm flipH="1">
            <a:off x="4582160" y="2206734"/>
            <a:ext cx="6908800" cy="259894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err="1">
                <a:solidFill>
                  <a:srgbClr val="002060"/>
                </a:solidFill>
                <a:latin typeface="Calibri" panose="020F0502020204030204" pitchFamily="34" charset="0"/>
                <a:cs typeface="Calibri" panose="020F0502020204030204" pitchFamily="34" charset="0"/>
              </a:rPr>
              <a:t>Đặt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quạt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chênh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vênh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trên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ghế</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có</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thể</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làm</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quạt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dễ</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bị</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đổ</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gây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hỏng</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hóc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chập</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điện</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hoặc</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những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sự</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cố</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khác</a:t>
            </a:r>
            <a:r>
              <a:rPr lang="en-US" sz="4000" b="1" dirty="0">
                <a:solidFill>
                  <a:srgbClr val="002060"/>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48" name="Picture 47">
            <a:extLst>
              <a:ext uri="{FF2B5EF4-FFF2-40B4-BE49-F238E27FC236}">
                <a16:creationId xmlns:a16="http://schemas.microsoft.com/office/drawing/2014/main" id="{28E33CC1-A0A8-407B-BF40-DB1A00A7AB30}"/>
              </a:ext>
            </a:extLst>
          </p:cNvPr>
          <p:cNvPicPr>
            <a:picLocks noChangeAspect="1"/>
          </p:cNvPicPr>
          <p:nvPr/>
        </p:nvPicPr>
        <p:blipFill>
          <a:blip r:embed="rId3"/>
          <a:stretch>
            <a:fillRect/>
          </a:stretch>
        </p:blipFill>
        <p:spPr>
          <a:xfrm>
            <a:off x="2860856" y="522652"/>
            <a:ext cx="7010400" cy="943704"/>
          </a:xfrm>
          <a:prstGeom prst="rect">
            <a:avLst/>
          </a:prstGeom>
        </p:spPr>
      </p:pic>
    </p:spTree>
    <p:extLst>
      <p:ext uri="{BB962C8B-B14F-4D97-AF65-F5344CB8AC3E}">
        <p14:creationId xmlns:p14="http://schemas.microsoft.com/office/powerpoint/2010/main" val="46405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1028" name="Picture 4" descr="Basura De Simulación Latas Verdes, Verde, Basura, Simulación PNG y Vector  para Descargar Gratis | Pngtree">
            <a:hlinkClick r:id="rId3" action="ppaction://hlinksldjump"/>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9768" t="26885" r="12281" b="23935"/>
          <a:stretch>
            <a:fillRect/>
          </a:stretch>
        </p:blipFill>
        <p:spPr bwMode="auto">
          <a:xfrm>
            <a:off x="2096795" y="4700961"/>
            <a:ext cx="835611" cy="5271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8">
                    <a14:imgEffect>
                      <a14:colorTemperature colorTemp="11200"/>
                    </a14:imgEffect>
                    <a14:imgEffect>
                      <a14:saturation sat="400000"/>
                    </a14:imgEffect>
                    <a14:imgEffect>
                      <a14:sharpenSoften amount="50000"/>
                    </a14:imgEffect>
                  </a14:imgLayer>
                </a14:imgProps>
              </a:ext>
              <a:ext uri="{28A0092B-C50C-407E-A947-70E740481C1C}">
                <a14:useLocalDpi xmlns:a14="http://schemas.microsoft.com/office/drawing/2010/main" val="0"/>
              </a:ext>
            </a:extLst>
          </a:blip>
          <a:srcRect l="12952" t="6120" r="3022" b="14754"/>
          <a:stretch>
            <a:fillRect/>
          </a:stretch>
        </p:blipFill>
        <p:spPr>
          <a:xfrm>
            <a:off x="6858000" y="4700961"/>
            <a:ext cx="533400" cy="677511"/>
          </a:xfrm>
          <a:prstGeom prst="rect">
            <a:avLst/>
          </a:prstGeom>
        </p:spPr>
      </p:pic>
      <p:pic>
        <p:nvPicPr>
          <p:cNvPr id="3" name="Picture 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24496" b="62791" l="20191" r="41064"/>
                    </a14:imgEffect>
                  </a14:imgLayer>
                </a14:imgProps>
              </a:ext>
              <a:ext uri="{28A0092B-C50C-407E-A947-70E740481C1C}">
                <a14:useLocalDpi xmlns:a14="http://schemas.microsoft.com/office/drawing/2010/main" val="0"/>
              </a:ext>
            </a:extLst>
          </a:blip>
          <a:srcRect l="21674" t="26091" r="56653" b="36954"/>
          <a:stretch>
            <a:fillRect/>
          </a:stretch>
        </p:blipFill>
        <p:spPr>
          <a:xfrm>
            <a:off x="3429000" y="5273041"/>
            <a:ext cx="1024686" cy="1537491"/>
          </a:xfrm>
          <a:prstGeom prst="rect">
            <a:avLst/>
          </a:prstGeom>
        </p:spPr>
      </p:pic>
      <p:pic>
        <p:nvPicPr>
          <p:cNvPr id="4" name="Picture 3">
            <a:hlinkClick r:id="rId12" action="ppaction://hlinksldjump"/>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0" b="23365" l="0" r="24200"/>
                    </a14:imgEffect>
                    <a14:imgEffect>
                      <a14:saturation sat="400000"/>
                    </a14:imgEffect>
                  </a14:imgLayer>
                </a14:imgProps>
              </a:ext>
              <a:ext uri="{28A0092B-C50C-407E-A947-70E740481C1C}">
                <a14:useLocalDpi xmlns:a14="http://schemas.microsoft.com/office/drawing/2010/main" val="0"/>
              </a:ext>
            </a:extLst>
          </a:blip>
          <a:srcRect r="74905" b="76175"/>
          <a:stretch>
            <a:fillRect/>
          </a:stretch>
        </p:blipFill>
        <p:spPr>
          <a:xfrm>
            <a:off x="8763000" y="3657600"/>
            <a:ext cx="914400" cy="902866"/>
          </a:xfrm>
          <a:prstGeom prst="rect">
            <a:avLst/>
          </a:prstGeom>
        </p:spPr>
      </p:pic>
      <p:pic>
        <p:nvPicPr>
          <p:cNvPr id="1030" name="Picture 6" descr="Bug GIFs - Get the best GIF on GIPHY"/>
          <p:cNvPicPr>
            <a:picLocks noChangeAspect="1" noChangeArrowheads="1" noCrop="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38904" y="4630156"/>
            <a:ext cx="904497" cy="904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te Cartoon Flower – LINE stickers | LINE STORE">
            <a:hlinkClick r:id="rId12"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37888" y="2936"/>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8"/>
                                        </p:tgtEl>
                                      </p:cBhvr>
                                    </p:animEffect>
                                    <p:set>
                                      <p:cBhvr>
                                        <p:cTn id="7" dur="1" fill="hold">
                                          <p:stCondLst>
                                            <p:cond delay="499"/>
                                          </p:stCondLst>
                                        </p:cTn>
                                        <p:tgtEl>
                                          <p:spTgt spid="1028"/>
                                        </p:tgtEl>
                                        <p:attrNameLst>
                                          <p:attrName>style.visibility</p:attrName>
                                        </p:attrNameLst>
                                      </p:cBhvr>
                                      <p:to>
                                        <p:strVal val="hidden"/>
                                      </p:to>
                                    </p:set>
                                  </p:childTnLst>
                                </p:cTn>
                              </p:par>
                            </p:childTnLst>
                          </p:cTn>
                        </p:par>
                      </p:childTnLst>
                    </p:cTn>
                  </p:par>
                </p:childTnLst>
              </p:cTn>
              <p:nextCondLst>
                <p:cond evt="onClick" delay="0">
                  <p:tgtEl>
                    <p:spTgt spid="1028"/>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030"/>
                                        </p:tgtEl>
                                      </p:cBhvr>
                                    </p:animEffect>
                                    <p:set>
                                      <p:cBhvr>
                                        <p:cTn id="16" dur="1" fill="hold">
                                          <p:stCondLst>
                                            <p:cond delay="499"/>
                                          </p:stCondLst>
                                        </p:cTn>
                                        <p:tgtEl>
                                          <p:spTgt spid="1030"/>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peech Bubble: Rectangle with Corners Rounded 4">
            <a:extLst>
              <a:ext uri="{FF2B5EF4-FFF2-40B4-BE49-F238E27FC236}">
                <a16:creationId xmlns:a16="http://schemas.microsoft.com/office/drawing/2014/main" id="{37F58113-BDFD-48A6-8AEA-171E98EF1D7A}"/>
              </a:ext>
            </a:extLst>
          </p:cNvPr>
          <p:cNvSpPr/>
          <p:nvPr/>
        </p:nvSpPr>
        <p:spPr>
          <a:xfrm flipH="1">
            <a:off x="4582160" y="1818640"/>
            <a:ext cx="6908800" cy="298703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002060"/>
                </a:solidFill>
                <a:latin typeface="Calibri" panose="020F0502020204030204" pitchFamily="34" charset="0"/>
                <a:cs typeface="Calibri" panose="020F0502020204030204" pitchFamily="34" charset="0"/>
              </a:rPr>
              <a:t>Ngồi gần sát vào quạt có thể làm cho </a:t>
            </a:r>
            <a:r>
              <a:rPr lang="vi-VN" sz="3600" b="1" dirty="0">
                <a:solidFill>
                  <a:srgbClr val="FF0000"/>
                </a:solidFill>
                <a:latin typeface="Calibri" panose="020F0502020204030204" pitchFamily="34" charset="0"/>
                <a:cs typeface="Calibri" panose="020F0502020204030204" pitchFamily="34" charset="0"/>
              </a:rPr>
              <a:t>không khí lạnh và vi khuẩn trong không khí dễ xâm nhập vào cơ thể</a:t>
            </a:r>
            <a:r>
              <a:rPr lang="vi-VN" sz="3600" b="1" dirty="0">
                <a:solidFill>
                  <a:srgbClr val="002060"/>
                </a:solidFill>
                <a:latin typeface="Calibri" panose="020F0502020204030204" pitchFamily="34" charset="0"/>
                <a:cs typeface="Calibri" panose="020F0502020204030204" pitchFamily="34" charset="0"/>
              </a:rPr>
              <a:t> có nguy cơ mất an toàn nếu bị quạt đỗ vào người.</a:t>
            </a:r>
            <a:endParaRPr kumimoji="0" 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48" name="Picture 47">
            <a:extLst>
              <a:ext uri="{FF2B5EF4-FFF2-40B4-BE49-F238E27FC236}">
                <a16:creationId xmlns:a16="http://schemas.microsoft.com/office/drawing/2014/main" id="{28E33CC1-A0A8-407B-BF40-DB1A00A7AB30}"/>
              </a:ext>
            </a:extLst>
          </p:cNvPr>
          <p:cNvPicPr>
            <a:picLocks noChangeAspect="1"/>
          </p:cNvPicPr>
          <p:nvPr/>
        </p:nvPicPr>
        <p:blipFill>
          <a:blip r:embed="rId2"/>
          <a:stretch>
            <a:fillRect/>
          </a:stretch>
        </p:blipFill>
        <p:spPr>
          <a:xfrm>
            <a:off x="2860856" y="522652"/>
            <a:ext cx="7010400" cy="943704"/>
          </a:xfrm>
          <a:prstGeom prst="rect">
            <a:avLst/>
          </a:prstGeom>
        </p:spPr>
      </p:pic>
      <p:pic>
        <p:nvPicPr>
          <p:cNvPr id="3" name="Picture 2">
            <a:extLst>
              <a:ext uri="{FF2B5EF4-FFF2-40B4-BE49-F238E27FC236}">
                <a16:creationId xmlns:a16="http://schemas.microsoft.com/office/drawing/2014/main" id="{7AFFC740-3187-4393-97FE-810F1E5A3BF7}"/>
              </a:ext>
            </a:extLst>
          </p:cNvPr>
          <p:cNvPicPr>
            <a:picLocks noChangeAspect="1"/>
          </p:cNvPicPr>
          <p:nvPr/>
        </p:nvPicPr>
        <p:blipFill>
          <a:blip r:embed="rId3"/>
          <a:stretch>
            <a:fillRect/>
          </a:stretch>
        </p:blipFill>
        <p:spPr>
          <a:xfrm>
            <a:off x="585787" y="1902142"/>
            <a:ext cx="3648969" cy="3279458"/>
          </a:xfrm>
          <a:prstGeom prst="rect">
            <a:avLst/>
          </a:prstGeom>
        </p:spPr>
      </p:pic>
    </p:spTree>
    <p:extLst>
      <p:ext uri="{BB962C8B-B14F-4D97-AF65-F5344CB8AC3E}">
        <p14:creationId xmlns:p14="http://schemas.microsoft.com/office/powerpoint/2010/main" val="1885199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peech Bubble: Rectangle with Corners Rounded 4">
            <a:extLst>
              <a:ext uri="{FF2B5EF4-FFF2-40B4-BE49-F238E27FC236}">
                <a16:creationId xmlns:a16="http://schemas.microsoft.com/office/drawing/2014/main" id="{37F58113-BDFD-48A6-8AEA-171E98EF1D7A}"/>
              </a:ext>
            </a:extLst>
          </p:cNvPr>
          <p:cNvSpPr/>
          <p:nvPr/>
        </p:nvSpPr>
        <p:spPr>
          <a:xfrm flipH="1">
            <a:off x="4582160" y="2206734"/>
            <a:ext cx="6908800" cy="259894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002060"/>
                </a:solidFill>
                <a:latin typeface="Calibri" panose="020F0502020204030204" pitchFamily="34" charset="0"/>
                <a:cs typeface="Calibri" panose="020F0502020204030204" pitchFamily="34" charset="0"/>
              </a:rPr>
              <a:t>Cho ngón tay vào lồng quạt khi quạt đang hoạt động </a:t>
            </a:r>
            <a:r>
              <a:rPr lang="vi-VN" sz="4000" b="1" dirty="0">
                <a:solidFill>
                  <a:srgbClr val="FF0000"/>
                </a:solidFill>
                <a:latin typeface="Calibri" panose="020F0502020204030204" pitchFamily="34" charset="0"/>
                <a:cs typeface="Calibri" panose="020F0502020204030204" pitchFamily="34" charset="0"/>
              </a:rPr>
              <a:t>rất nguy hiểm, nguy cơ bị tai nạn rất cao</a:t>
            </a:r>
            <a:r>
              <a:rPr lang="vi-VN" sz="4000" b="1" dirty="0">
                <a:solidFill>
                  <a:srgbClr val="002060"/>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8" name="Picture 47">
            <a:extLst>
              <a:ext uri="{FF2B5EF4-FFF2-40B4-BE49-F238E27FC236}">
                <a16:creationId xmlns:a16="http://schemas.microsoft.com/office/drawing/2014/main" id="{28E33CC1-A0A8-407B-BF40-DB1A00A7AB30}"/>
              </a:ext>
            </a:extLst>
          </p:cNvPr>
          <p:cNvPicPr>
            <a:picLocks noChangeAspect="1"/>
          </p:cNvPicPr>
          <p:nvPr/>
        </p:nvPicPr>
        <p:blipFill>
          <a:blip r:embed="rId2"/>
          <a:stretch>
            <a:fillRect/>
          </a:stretch>
        </p:blipFill>
        <p:spPr>
          <a:xfrm>
            <a:off x="2860856" y="522652"/>
            <a:ext cx="7010400" cy="943704"/>
          </a:xfrm>
          <a:prstGeom prst="rect">
            <a:avLst/>
          </a:prstGeom>
        </p:spPr>
      </p:pic>
      <p:pic>
        <p:nvPicPr>
          <p:cNvPr id="3" name="Picture 2">
            <a:extLst>
              <a:ext uri="{FF2B5EF4-FFF2-40B4-BE49-F238E27FC236}">
                <a16:creationId xmlns:a16="http://schemas.microsoft.com/office/drawing/2014/main" id="{34A0DEF2-33C7-47BB-BD68-AF6EB48BC07E}"/>
              </a:ext>
            </a:extLst>
          </p:cNvPr>
          <p:cNvPicPr>
            <a:picLocks noChangeAspect="1"/>
          </p:cNvPicPr>
          <p:nvPr/>
        </p:nvPicPr>
        <p:blipFill>
          <a:blip r:embed="rId3"/>
          <a:stretch>
            <a:fillRect/>
          </a:stretch>
        </p:blipFill>
        <p:spPr>
          <a:xfrm>
            <a:off x="472757" y="1817687"/>
            <a:ext cx="3784544" cy="3313113"/>
          </a:xfrm>
          <a:prstGeom prst="rect">
            <a:avLst/>
          </a:prstGeom>
        </p:spPr>
      </p:pic>
    </p:spTree>
    <p:extLst>
      <p:ext uri="{BB962C8B-B14F-4D97-AF65-F5344CB8AC3E}">
        <p14:creationId xmlns:p14="http://schemas.microsoft.com/office/powerpoint/2010/main" val="1705873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peech Bubble: Rectangle with Corners Rounded 4">
            <a:extLst>
              <a:ext uri="{FF2B5EF4-FFF2-40B4-BE49-F238E27FC236}">
                <a16:creationId xmlns:a16="http://schemas.microsoft.com/office/drawing/2014/main" id="{37F58113-BDFD-48A6-8AEA-171E98EF1D7A}"/>
              </a:ext>
            </a:extLst>
          </p:cNvPr>
          <p:cNvSpPr/>
          <p:nvPr/>
        </p:nvSpPr>
        <p:spPr>
          <a:xfrm flipH="1">
            <a:off x="4582160" y="1774508"/>
            <a:ext cx="6908800" cy="303117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err="1">
                <a:solidFill>
                  <a:srgbClr val="002060"/>
                </a:solidFill>
                <a:latin typeface="Calibri" panose="020F0502020204030204" pitchFamily="34" charset="0"/>
                <a:cs typeface="Calibri" panose="020F0502020204030204" pitchFamily="34" charset="0"/>
              </a:rPr>
              <a:t>Tắt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quạt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bằng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cách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giật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dây</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có</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thể</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gây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hỏng</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đầu</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dây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cắm</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hoặc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làm</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đứt</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dây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khiến</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hở</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điện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mất</a:t>
            </a:r>
            <a:r>
              <a:rPr lang="en-US" sz="4000" b="1" dirty="0">
                <a:solidFill>
                  <a:srgbClr val="002060"/>
                </a:solidFill>
                <a:latin typeface="Calibri" panose="020F0502020204030204" pitchFamily="34" charset="0"/>
                <a:cs typeface="Calibri" panose="020F0502020204030204" pitchFamily="34" charset="0"/>
              </a:rPr>
              <a:t> an </a:t>
            </a:r>
            <a:r>
              <a:rPr lang="en-US" sz="4000" b="1" dirty="0" err="1">
                <a:solidFill>
                  <a:srgbClr val="002060"/>
                </a:solidFill>
                <a:latin typeface="Calibri" panose="020F0502020204030204" pitchFamily="34" charset="0"/>
                <a:cs typeface="Calibri" panose="020F0502020204030204" pitchFamily="34" charset="0"/>
              </a:rPr>
              <a:t>toàn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có</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thể</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bị</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điện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giật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gây</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nguy</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hiểm</a:t>
            </a:r>
            <a:r>
              <a:rPr lang="en-US" sz="4000" b="1" dirty="0">
                <a:solidFill>
                  <a:srgbClr val="002060"/>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8" name="Picture 47">
            <a:extLst>
              <a:ext uri="{FF2B5EF4-FFF2-40B4-BE49-F238E27FC236}">
                <a16:creationId xmlns:a16="http://schemas.microsoft.com/office/drawing/2014/main" id="{28E33CC1-A0A8-407B-BF40-DB1A00A7AB30}"/>
              </a:ext>
            </a:extLst>
          </p:cNvPr>
          <p:cNvPicPr>
            <a:picLocks noChangeAspect="1"/>
          </p:cNvPicPr>
          <p:nvPr/>
        </p:nvPicPr>
        <p:blipFill>
          <a:blip r:embed="rId3"/>
          <a:stretch>
            <a:fillRect/>
          </a:stretch>
        </p:blipFill>
        <p:spPr>
          <a:xfrm>
            <a:off x="2860856" y="522652"/>
            <a:ext cx="7010400" cy="943704"/>
          </a:xfrm>
          <a:prstGeom prst="rect">
            <a:avLst/>
          </a:prstGeom>
        </p:spPr>
      </p:pic>
      <p:pic>
        <p:nvPicPr>
          <p:cNvPr id="3" name="Picture 2">
            <a:extLst>
              <a:ext uri="{FF2B5EF4-FFF2-40B4-BE49-F238E27FC236}">
                <a16:creationId xmlns:a16="http://schemas.microsoft.com/office/drawing/2014/main" id="{D854C58E-B9BC-49AF-9214-94FA3C631C1C}"/>
              </a:ext>
            </a:extLst>
          </p:cNvPr>
          <p:cNvPicPr>
            <a:picLocks noChangeAspect="1"/>
          </p:cNvPicPr>
          <p:nvPr/>
        </p:nvPicPr>
        <p:blipFill>
          <a:blip r:embed="rId4"/>
          <a:stretch>
            <a:fillRect/>
          </a:stretch>
        </p:blipFill>
        <p:spPr>
          <a:xfrm>
            <a:off x="508317" y="1774507"/>
            <a:ext cx="3950575" cy="3173413"/>
          </a:xfrm>
          <a:prstGeom prst="rect">
            <a:avLst/>
          </a:prstGeom>
        </p:spPr>
      </p:pic>
    </p:spTree>
    <p:extLst>
      <p:ext uri="{BB962C8B-B14F-4D97-AF65-F5344CB8AC3E}">
        <p14:creationId xmlns:p14="http://schemas.microsoft.com/office/powerpoint/2010/main" val="3248723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01C9ED63-221F-4C3C-9DB7-B87667EC971E}"/>
              </a:ext>
            </a:extLst>
          </p:cNvPr>
          <p:cNvGrpSpPr/>
          <p:nvPr/>
        </p:nvGrpSpPr>
        <p:grpSpPr>
          <a:xfrm>
            <a:off x="3339063" y="1073442"/>
            <a:ext cx="5938241" cy="4291128"/>
            <a:chOff x="1215020" y="3879094"/>
            <a:chExt cx="2736304" cy="3258614"/>
          </a:xfrm>
        </p:grpSpPr>
        <p:sp>
          <p:nvSpPr>
            <p:cNvPr id="3" name="卷形: 垂直 2">
              <a:extLst>
                <a:ext uri="{FF2B5EF4-FFF2-40B4-BE49-F238E27FC236}">
                  <a16:creationId xmlns:a16="http://schemas.microsoft.com/office/drawing/2014/main" id="{1546515E-B928-4997-97A6-C05AC1B060CA}"/>
                </a:ext>
              </a:extLst>
            </p:cNvPr>
            <p:cNvSpPr/>
            <p:nvPr/>
          </p:nvSpPr>
          <p:spPr>
            <a:xfrm>
              <a:off x="1215020" y="3879094"/>
              <a:ext cx="2736304" cy="3258614"/>
            </a:xfrm>
            <a:prstGeom prst="verticalScroll">
              <a:avLst/>
            </a:prstGeom>
            <a:solidFill>
              <a:srgbClr val="FEA4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22" name="文本框 43">
              <a:extLst>
                <a:ext uri="{FF2B5EF4-FFF2-40B4-BE49-F238E27FC236}">
                  <a16:creationId xmlns:a16="http://schemas.microsoft.com/office/drawing/2014/main" id="{0DB9C034-17E7-4751-92A8-32E99FFF0807}"/>
                </a:ext>
              </a:extLst>
            </p:cNvPr>
            <p:cNvSpPr txBox="1"/>
            <p:nvPr/>
          </p:nvSpPr>
          <p:spPr>
            <a:xfrm>
              <a:off x="1532936" y="4433938"/>
              <a:ext cx="2162930" cy="26877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002060"/>
                  </a:solidFill>
                  <a:effectLst/>
                  <a:uLnTx/>
                  <a:uFillTx/>
                  <a:ea typeface="微软雅黑" panose="020B0503020204020204" pitchFamily="34" charset="-122"/>
                  <a:cs typeface="+mn-cs"/>
                </a:rPr>
                <a:t>Khi sử dụng quạt điện, nếu quạt điện phát ra tiếng kêu khác thường hoặc bị rung lắc, cần nhanh chóng tắt quạt và báo với người lớn để đảm bảo an toàn.</a:t>
              </a:r>
              <a:endParaRPr kumimoji="0" lang="en-US" altLang="zh-CN" sz="3200" b="0" i="0" u="none" strike="noStrike" kern="1200" cap="none" spc="0" normalizeH="0" baseline="0" noProof="0" dirty="0">
                <a:ln>
                  <a:noFill/>
                </a:ln>
                <a:solidFill>
                  <a:srgbClr val="002060"/>
                </a:solidFill>
                <a:effectLst/>
                <a:uLnTx/>
                <a:uFillTx/>
                <a:ea typeface="微软雅黑" panose="020B0503020204020204" pitchFamily="34" charset="-122"/>
                <a:cs typeface="+mn-cs"/>
              </a:endParaRPr>
            </a:p>
          </p:txBody>
        </p:sp>
      </p:grpSp>
      <p:pic>
        <p:nvPicPr>
          <p:cNvPr id="24" name="图片 23">
            <a:extLst>
              <a:ext uri="{FF2B5EF4-FFF2-40B4-BE49-F238E27FC236}">
                <a16:creationId xmlns:a16="http://schemas.microsoft.com/office/drawing/2014/main" id="{863339DC-B5CF-441F-81A4-3F0504E515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6119" y="3016592"/>
            <a:ext cx="4149080" cy="4149080"/>
          </a:xfrm>
          <a:prstGeom prst="rect">
            <a:avLst/>
          </a:prstGeom>
        </p:spPr>
      </p:pic>
      <p:pic>
        <p:nvPicPr>
          <p:cNvPr id="6" name="Picture 5">
            <a:extLst>
              <a:ext uri="{FF2B5EF4-FFF2-40B4-BE49-F238E27FC236}">
                <a16:creationId xmlns:a16="http://schemas.microsoft.com/office/drawing/2014/main" id="{CF0AE77B-541E-4873-B598-B49680C18CA5}"/>
              </a:ext>
            </a:extLst>
          </p:cNvPr>
          <p:cNvPicPr>
            <a:picLocks noChangeAspect="1"/>
          </p:cNvPicPr>
          <p:nvPr/>
        </p:nvPicPr>
        <p:blipFill>
          <a:blip r:embed="rId3"/>
          <a:stretch>
            <a:fillRect/>
          </a:stretch>
        </p:blipFill>
        <p:spPr>
          <a:xfrm>
            <a:off x="5169088" y="1008962"/>
            <a:ext cx="3700593" cy="859611"/>
          </a:xfrm>
          <a:prstGeom prst="rect">
            <a:avLst/>
          </a:prstGeom>
        </p:spPr>
      </p:pic>
      <p:pic>
        <p:nvPicPr>
          <p:cNvPr id="8" name="Picture 7">
            <a:extLst>
              <a:ext uri="{FF2B5EF4-FFF2-40B4-BE49-F238E27FC236}">
                <a16:creationId xmlns:a16="http://schemas.microsoft.com/office/drawing/2014/main" id="{C5BFE1D1-7780-4B54-A85B-DB1902197C80}"/>
              </a:ext>
            </a:extLst>
          </p:cNvPr>
          <p:cNvPicPr>
            <a:picLocks noChangeAspect="1"/>
          </p:cNvPicPr>
          <p:nvPr/>
        </p:nvPicPr>
        <p:blipFill>
          <a:blip r:embed="rId4"/>
          <a:stretch>
            <a:fillRect/>
          </a:stretch>
        </p:blipFill>
        <p:spPr>
          <a:xfrm>
            <a:off x="91440" y="4121467"/>
            <a:ext cx="3247623" cy="22891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815075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anim calcmode="lin" valueType="num">
                                      <p:cBhvr>
                                        <p:cTn id="8" dur="750" fill="hold"/>
                                        <p:tgtEl>
                                          <p:spTgt spid="25"/>
                                        </p:tgtEl>
                                        <p:attrNameLst>
                                          <p:attrName>ppt_x</p:attrName>
                                        </p:attrNameLst>
                                      </p:cBhvr>
                                      <p:tavLst>
                                        <p:tav tm="0">
                                          <p:val>
                                            <p:strVal val="#ppt_x"/>
                                          </p:val>
                                        </p:tav>
                                        <p:tav tm="100000">
                                          <p:val>
                                            <p:strVal val="#ppt_x"/>
                                          </p:val>
                                        </p:tav>
                                      </p:tavLst>
                                    </p:anim>
                                    <p:anim calcmode="lin" valueType="num">
                                      <p:cBhvr>
                                        <p:cTn id="9" dur="750" fill="hold"/>
                                        <p:tgtEl>
                                          <p:spTgt spid="25"/>
                                        </p:tgtEl>
                                        <p:attrNameLst>
                                          <p:attrName>ppt_y</p:attrName>
                                        </p:attrNameLst>
                                      </p:cBhvr>
                                      <p:tavLst>
                                        <p:tav tm="0">
                                          <p:val>
                                            <p:strVal val="#ppt_y+.1"/>
                                          </p:val>
                                        </p:tav>
                                        <p:tav tm="100000">
                                          <p:val>
                                            <p:strVal val="#ppt_y"/>
                                          </p:val>
                                        </p:tav>
                                      </p:tavLst>
                                    </p:anim>
                                  </p:childTnLst>
                                </p:cTn>
                              </p:par>
                              <p:par>
                                <p:cTn id="10" presetID="17" presetClass="entr" presetSubtype="1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750" fill="hold"/>
                                        <p:tgtEl>
                                          <p:spTgt spid="25"/>
                                        </p:tgtEl>
                                        <p:attrNameLst>
                                          <p:attrName>ppt_w</p:attrName>
                                        </p:attrNameLst>
                                      </p:cBhvr>
                                      <p:tavLst>
                                        <p:tav tm="0">
                                          <p:val>
                                            <p:fltVal val="0"/>
                                          </p:val>
                                        </p:tav>
                                        <p:tav tm="100000">
                                          <p:val>
                                            <p:strVal val="#ppt_w"/>
                                          </p:val>
                                        </p:tav>
                                      </p:tavLst>
                                    </p:anim>
                                    <p:anim calcmode="lin" valueType="num">
                                      <p:cBhvr>
                                        <p:cTn id="13" dur="750" fill="hold"/>
                                        <p:tgtEl>
                                          <p:spTgt spid="25"/>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750"/>
                            </p:stCondLst>
                            <p:childTnLst>
                              <p:par>
                                <p:cTn id="18" presetID="22" presetClass="entr" presetSubtype="4"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t="5549" b="5549"/>
          <a:stretch/>
        </p:blipFill>
        <p:spPr>
          <a:xfrm>
            <a:off x="0" y="3762048"/>
            <a:ext cx="2413802" cy="2789697"/>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文本框 55">
            <a:extLst>
              <a:ext uri="{FF2B5EF4-FFF2-40B4-BE49-F238E27FC236}">
                <a16:creationId xmlns:a16="http://schemas.microsoft.com/office/drawing/2014/main" id="{60178A6A-F192-4009-8D97-E0F46B308408}"/>
              </a:ext>
            </a:extLst>
          </p:cNvPr>
          <p:cNvSpPr txBox="1"/>
          <p:nvPr/>
        </p:nvSpPr>
        <p:spPr>
          <a:xfrm>
            <a:off x="5207496" y="1144863"/>
            <a:ext cx="18792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03</a:t>
            </a:r>
            <a:endParaRPr kumimoji="0" lang="zh-CN" altLang="en-US"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4036965" y="2692235"/>
            <a:ext cx="4496583"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Luyện</a:t>
            </a:r>
            <a:r>
              <a:rPr kumimoji="0" lang="en-US" altLang="zh-CN" sz="7000" b="1" i="0" u="none" strike="noStrike" kern="1200" cap="none" spc="0" normalizeH="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7000" b="1" i="0" u="none" strike="noStrike" kern="1200" cap="none" spc="0" normalizeH="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tập</a:t>
            </a:r>
            <a:endParaRPr kumimoji="0" lang="zh-CN" altLang="en-US" sz="70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26717588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childTnLst>
                          </p:cTn>
                        </p:par>
                        <p:par>
                          <p:cTn id="33" fill="hold">
                            <p:stCondLst>
                              <p:cond delay="3250"/>
                            </p:stCondLst>
                            <p:childTnLst>
                              <p:par>
                                <p:cTn id="34" presetID="52" presetClass="entr" presetSubtype="0" fill="hold" grpId="0" nodeType="afterEffect">
                                  <p:stCondLst>
                                    <p:cond delay="0"/>
                                  </p:stCondLst>
                                  <p:iterate type="lt">
                                    <p:tmPct val="10000"/>
                                  </p:iterate>
                                  <p:childTnLst>
                                    <p:set>
                                      <p:cBhvr>
                                        <p:cTn id="35" dur="1" fill="hold">
                                          <p:stCondLst>
                                            <p:cond delay="0"/>
                                          </p:stCondLst>
                                        </p:cTn>
                                        <p:tgtEl>
                                          <p:spTgt spid="57"/>
                                        </p:tgtEl>
                                        <p:attrNameLst>
                                          <p:attrName>style.visibility</p:attrName>
                                        </p:attrNameLst>
                                      </p:cBhvr>
                                      <p:to>
                                        <p:strVal val="visible"/>
                                      </p:to>
                                    </p:set>
                                    <p:animScale>
                                      <p:cBhvr>
                                        <p:cTn id="36"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750" decel="50000" fill="hold">
                                          <p:stCondLst>
                                            <p:cond delay="0"/>
                                          </p:stCondLst>
                                        </p:cTn>
                                        <p:tgtEl>
                                          <p:spTgt spid="57"/>
                                        </p:tgtEl>
                                        <p:attrNameLst>
                                          <p:attrName>ppt_x</p:attrName>
                                          <p:attrName>ppt_y</p:attrName>
                                        </p:attrNameLst>
                                      </p:cBhvr>
                                    </p:animMotion>
                                    <p:animEffect transition="in" filter="fade">
                                      <p:cBhvr>
                                        <p:cTn id="38" dur="750"/>
                                        <p:tgtEl>
                                          <p:spTgt spid="57"/>
                                        </p:tgtEl>
                                      </p:cBhvr>
                                    </p:animEffect>
                                  </p:childTnLst>
                                </p:cTn>
                              </p:par>
                              <p:par>
                                <p:cTn id="39" presetID="32" presetClass="emph" presetSubtype="0" fill="hold" nodeType="withEffect">
                                  <p:stCondLst>
                                    <p:cond delay="0"/>
                                  </p:stCondLst>
                                  <p:childTnLst>
                                    <p:animRot by="120000">
                                      <p:cBhvr>
                                        <p:cTn id="40" dur="100" fill="hold">
                                          <p:stCondLst>
                                            <p:cond delay="0"/>
                                          </p:stCondLst>
                                        </p:cTn>
                                        <p:tgtEl>
                                          <p:spTgt spid="28"/>
                                        </p:tgtEl>
                                        <p:attrNameLst>
                                          <p:attrName>r</p:attrName>
                                        </p:attrNameLst>
                                      </p:cBhvr>
                                    </p:animRot>
                                    <p:animRot by="-240000">
                                      <p:cBhvr>
                                        <p:cTn id="41" dur="200" fill="hold">
                                          <p:stCondLst>
                                            <p:cond delay="200"/>
                                          </p:stCondLst>
                                        </p:cTn>
                                        <p:tgtEl>
                                          <p:spTgt spid="28"/>
                                        </p:tgtEl>
                                        <p:attrNameLst>
                                          <p:attrName>r</p:attrName>
                                        </p:attrNameLst>
                                      </p:cBhvr>
                                    </p:animRot>
                                    <p:animRot by="240000">
                                      <p:cBhvr>
                                        <p:cTn id="42" dur="200" fill="hold">
                                          <p:stCondLst>
                                            <p:cond delay="400"/>
                                          </p:stCondLst>
                                        </p:cTn>
                                        <p:tgtEl>
                                          <p:spTgt spid="28"/>
                                        </p:tgtEl>
                                        <p:attrNameLst>
                                          <p:attrName>r</p:attrName>
                                        </p:attrNameLst>
                                      </p:cBhvr>
                                    </p:animRot>
                                    <p:animRot by="-240000">
                                      <p:cBhvr>
                                        <p:cTn id="43" dur="200" fill="hold">
                                          <p:stCondLst>
                                            <p:cond delay="600"/>
                                          </p:stCondLst>
                                        </p:cTn>
                                        <p:tgtEl>
                                          <p:spTgt spid="28"/>
                                        </p:tgtEl>
                                        <p:attrNameLst>
                                          <p:attrName>r</p:attrName>
                                        </p:attrNameLst>
                                      </p:cBhvr>
                                    </p:animRot>
                                    <p:animRot by="120000">
                                      <p:cBhvr>
                                        <p:cTn id="44"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857D03C8-C198-4E9C-91E6-48FFE8F18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2682" y="1358860"/>
            <a:ext cx="4592824" cy="5499140"/>
          </a:xfrm>
          <a:prstGeom prst="rect">
            <a:avLst/>
          </a:prstGeom>
        </p:spPr>
      </p:pic>
      <p:sp>
        <p:nvSpPr>
          <p:cNvPr id="20" name="对话气泡: 椭圆形 19">
            <a:extLst>
              <a:ext uri="{FF2B5EF4-FFF2-40B4-BE49-F238E27FC236}">
                <a16:creationId xmlns:a16="http://schemas.microsoft.com/office/drawing/2014/main" id="{558213C9-6FC2-42A9-BAB1-EE1A7D30B793}"/>
              </a:ext>
            </a:extLst>
          </p:cNvPr>
          <p:cNvSpPr/>
          <p:nvPr/>
        </p:nvSpPr>
        <p:spPr>
          <a:xfrm rot="20801722">
            <a:off x="1520353" y="1309232"/>
            <a:ext cx="7160839" cy="2339787"/>
          </a:xfrm>
          <a:prstGeom prst="wedgeEllipseCallout">
            <a:avLst>
              <a:gd name="adj1" fmla="val 38662"/>
              <a:gd name="adj2" fmla="val 88554"/>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3.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Thực</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hành</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cách</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sử</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dụng</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endParaRPr kumimoji="0" lang="zh-CN" altLang="en-US" sz="48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 name="Picture 2">
            <a:extLst>
              <a:ext uri="{FF2B5EF4-FFF2-40B4-BE49-F238E27FC236}">
                <a16:creationId xmlns:a16="http://schemas.microsoft.com/office/drawing/2014/main" id="{E37BA00C-601D-421A-A55C-9AC8C74583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738" y="3328416"/>
            <a:ext cx="2464972" cy="3204463"/>
          </a:xfrm>
          <a:prstGeom prst="rect">
            <a:avLst/>
          </a:prstGeom>
        </p:spPr>
      </p:pic>
    </p:spTree>
    <p:extLst>
      <p:ext uri="{BB962C8B-B14F-4D97-AF65-F5344CB8AC3E}">
        <p14:creationId xmlns:p14="http://schemas.microsoft.com/office/powerpoint/2010/main" val="30068140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50"/>
                                        <p:tgtEl>
                                          <p:spTgt spid="12"/>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3">
            <a:extLst>
              <a:ext uri="{FF2B5EF4-FFF2-40B4-BE49-F238E27FC236}">
                <a16:creationId xmlns:a16="http://schemas.microsoft.com/office/drawing/2014/main" id="{20F9C3CA-DD5C-4BA1-9C47-AACDBB3221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00" t="12201" r="9051" b="16401"/>
          <a:stretch/>
        </p:blipFill>
        <p:spPr>
          <a:xfrm>
            <a:off x="1605914" y="0"/>
            <a:ext cx="7678540" cy="6446181"/>
          </a:xfrm>
          <a:prstGeom prst="rect">
            <a:avLst/>
          </a:prstGeom>
        </p:spPr>
      </p:pic>
      <p:sp>
        <p:nvSpPr>
          <p:cNvPr id="3" name="Oval 2">
            <a:extLst>
              <a:ext uri="{FF2B5EF4-FFF2-40B4-BE49-F238E27FC236}">
                <a16:creationId xmlns:a16="http://schemas.microsoft.com/office/drawing/2014/main" id="{CD3F0296-6E0E-4255-9719-40D039D03CC7}"/>
              </a:ext>
            </a:extLst>
          </p:cNvPr>
          <p:cNvSpPr/>
          <p:nvPr/>
        </p:nvSpPr>
        <p:spPr>
          <a:xfrm>
            <a:off x="3007360" y="3210560"/>
            <a:ext cx="5151120" cy="2387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Arial" panose="020B0604020202020204" pitchFamily="34" charset="0"/>
                <a:cs typeface="Arial" panose="020B0604020202020204" pitchFamily="34" charset="0"/>
              </a:rPr>
              <a:t>T</a:t>
            </a:r>
            <a:r>
              <a:rPr lang="vi-VN" sz="3200" b="1" dirty="0">
                <a:solidFill>
                  <a:srgbClr val="FF0000"/>
                </a:solidFill>
                <a:latin typeface="Arial" panose="020B0604020202020204" pitchFamily="34" charset="0"/>
                <a:cs typeface="Arial" panose="020B0604020202020204" pitchFamily="34" charset="0"/>
              </a:rPr>
              <a:t>hực hành các bước sử dụng quạt điện trên thiết bị thực.</a:t>
            </a:r>
            <a:endParaRPr lang="en-US" sz="3200" b="1"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E7AD9DD-660F-4E99-8D94-AC4A9DB8EA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9193" y="1731941"/>
            <a:ext cx="3626339" cy="4714240"/>
          </a:xfrm>
          <a:prstGeom prst="rect">
            <a:avLst/>
          </a:prstGeom>
        </p:spPr>
      </p:pic>
    </p:spTree>
    <p:extLst>
      <p:ext uri="{BB962C8B-B14F-4D97-AF65-F5344CB8AC3E}">
        <p14:creationId xmlns:p14="http://schemas.microsoft.com/office/powerpoint/2010/main" val="36459753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t="5549" b="5549"/>
          <a:stretch/>
        </p:blipFill>
        <p:spPr>
          <a:xfrm>
            <a:off x="0" y="3762048"/>
            <a:ext cx="2413802" cy="2789697"/>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文本框 55">
            <a:extLst>
              <a:ext uri="{FF2B5EF4-FFF2-40B4-BE49-F238E27FC236}">
                <a16:creationId xmlns:a16="http://schemas.microsoft.com/office/drawing/2014/main" id="{60178A6A-F192-4009-8D97-E0F46B308408}"/>
              </a:ext>
            </a:extLst>
          </p:cNvPr>
          <p:cNvSpPr txBox="1"/>
          <p:nvPr/>
        </p:nvSpPr>
        <p:spPr>
          <a:xfrm>
            <a:off x="5207496" y="1144863"/>
            <a:ext cx="18792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04</a:t>
            </a:r>
            <a:endParaRPr kumimoji="0" lang="zh-CN" altLang="en-US"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4036965" y="2692235"/>
            <a:ext cx="4496583"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Vận</a:t>
            </a:r>
            <a:r>
              <a:rPr kumimoji="0" lang="en-US" altLang="zh-CN" sz="7000" b="1" i="0" u="none" strike="noStrike" kern="1200" cap="none" spc="0" normalizeH="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7000" b="1" i="0" u="none" strike="noStrike" kern="1200" cap="none" spc="0" normalizeH="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dụng</a:t>
            </a:r>
            <a:endParaRPr kumimoji="0" lang="zh-CN" altLang="en-US" sz="70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17374505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childTnLst>
                          </p:cTn>
                        </p:par>
                        <p:par>
                          <p:cTn id="33" fill="hold">
                            <p:stCondLst>
                              <p:cond delay="3250"/>
                            </p:stCondLst>
                            <p:childTnLst>
                              <p:par>
                                <p:cTn id="34" presetID="52" presetClass="entr" presetSubtype="0" fill="hold" grpId="0" nodeType="afterEffect">
                                  <p:stCondLst>
                                    <p:cond delay="0"/>
                                  </p:stCondLst>
                                  <p:iterate type="lt">
                                    <p:tmPct val="10000"/>
                                  </p:iterate>
                                  <p:childTnLst>
                                    <p:set>
                                      <p:cBhvr>
                                        <p:cTn id="35" dur="1" fill="hold">
                                          <p:stCondLst>
                                            <p:cond delay="0"/>
                                          </p:stCondLst>
                                        </p:cTn>
                                        <p:tgtEl>
                                          <p:spTgt spid="57"/>
                                        </p:tgtEl>
                                        <p:attrNameLst>
                                          <p:attrName>style.visibility</p:attrName>
                                        </p:attrNameLst>
                                      </p:cBhvr>
                                      <p:to>
                                        <p:strVal val="visible"/>
                                      </p:to>
                                    </p:set>
                                    <p:animScale>
                                      <p:cBhvr>
                                        <p:cTn id="36"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750" decel="50000" fill="hold">
                                          <p:stCondLst>
                                            <p:cond delay="0"/>
                                          </p:stCondLst>
                                        </p:cTn>
                                        <p:tgtEl>
                                          <p:spTgt spid="57"/>
                                        </p:tgtEl>
                                        <p:attrNameLst>
                                          <p:attrName>ppt_x</p:attrName>
                                          <p:attrName>ppt_y</p:attrName>
                                        </p:attrNameLst>
                                      </p:cBhvr>
                                    </p:animMotion>
                                    <p:animEffect transition="in" filter="fade">
                                      <p:cBhvr>
                                        <p:cTn id="38" dur="750"/>
                                        <p:tgtEl>
                                          <p:spTgt spid="57"/>
                                        </p:tgtEl>
                                      </p:cBhvr>
                                    </p:animEffect>
                                  </p:childTnLst>
                                </p:cTn>
                              </p:par>
                              <p:par>
                                <p:cTn id="39" presetID="32" presetClass="emph" presetSubtype="0" fill="hold" nodeType="withEffect">
                                  <p:stCondLst>
                                    <p:cond delay="0"/>
                                  </p:stCondLst>
                                  <p:childTnLst>
                                    <p:animRot by="120000">
                                      <p:cBhvr>
                                        <p:cTn id="40" dur="100" fill="hold">
                                          <p:stCondLst>
                                            <p:cond delay="0"/>
                                          </p:stCondLst>
                                        </p:cTn>
                                        <p:tgtEl>
                                          <p:spTgt spid="28"/>
                                        </p:tgtEl>
                                        <p:attrNameLst>
                                          <p:attrName>r</p:attrName>
                                        </p:attrNameLst>
                                      </p:cBhvr>
                                    </p:animRot>
                                    <p:animRot by="-240000">
                                      <p:cBhvr>
                                        <p:cTn id="41" dur="200" fill="hold">
                                          <p:stCondLst>
                                            <p:cond delay="200"/>
                                          </p:stCondLst>
                                        </p:cTn>
                                        <p:tgtEl>
                                          <p:spTgt spid="28"/>
                                        </p:tgtEl>
                                        <p:attrNameLst>
                                          <p:attrName>r</p:attrName>
                                        </p:attrNameLst>
                                      </p:cBhvr>
                                    </p:animRot>
                                    <p:animRot by="240000">
                                      <p:cBhvr>
                                        <p:cTn id="42" dur="200" fill="hold">
                                          <p:stCondLst>
                                            <p:cond delay="400"/>
                                          </p:stCondLst>
                                        </p:cTn>
                                        <p:tgtEl>
                                          <p:spTgt spid="28"/>
                                        </p:tgtEl>
                                        <p:attrNameLst>
                                          <p:attrName>r</p:attrName>
                                        </p:attrNameLst>
                                      </p:cBhvr>
                                    </p:animRot>
                                    <p:animRot by="-240000">
                                      <p:cBhvr>
                                        <p:cTn id="43" dur="200" fill="hold">
                                          <p:stCondLst>
                                            <p:cond delay="600"/>
                                          </p:stCondLst>
                                        </p:cTn>
                                        <p:tgtEl>
                                          <p:spTgt spid="28"/>
                                        </p:tgtEl>
                                        <p:attrNameLst>
                                          <p:attrName>r</p:attrName>
                                        </p:attrNameLst>
                                      </p:cBhvr>
                                    </p:animRot>
                                    <p:animRot by="120000">
                                      <p:cBhvr>
                                        <p:cTn id="44"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1DFFE11-EE1C-4D0A-B3E1-C92B4EB8B5DE}"/>
              </a:ext>
            </a:extLst>
          </p:cNvPr>
          <p:cNvPicPr>
            <a:picLocks noChangeAspect="1"/>
          </p:cNvPicPr>
          <p:nvPr/>
        </p:nvPicPr>
        <p:blipFill>
          <a:blip r:embed="rId2"/>
          <a:stretch>
            <a:fillRect/>
          </a:stretch>
        </p:blipFill>
        <p:spPr>
          <a:xfrm>
            <a:off x="553110" y="2891779"/>
            <a:ext cx="3697959" cy="3002681"/>
          </a:xfrm>
          <a:prstGeom prst="rect">
            <a:avLst/>
          </a:prstGeom>
        </p:spPr>
      </p:pic>
      <p:sp>
        <p:nvSpPr>
          <p:cNvPr id="28" name="对话气泡: 椭圆形 19">
            <a:extLst>
              <a:ext uri="{FF2B5EF4-FFF2-40B4-BE49-F238E27FC236}">
                <a16:creationId xmlns:a16="http://schemas.microsoft.com/office/drawing/2014/main" id="{1B289189-1984-4D94-AFFF-FF520F4CC464}"/>
              </a:ext>
            </a:extLst>
          </p:cNvPr>
          <p:cNvSpPr/>
          <p:nvPr/>
        </p:nvSpPr>
        <p:spPr>
          <a:xfrm rot="465808">
            <a:off x="1821328" y="946066"/>
            <a:ext cx="6734856" cy="1250875"/>
          </a:xfrm>
          <a:prstGeom prst="wedgeRoundRectCallout">
            <a:avLst>
              <a:gd name="adj1" fmla="val -22763"/>
              <a:gd name="adj2" fmla="val 88509"/>
              <a:gd name="adj3" fmla="val 16667"/>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Trong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gia</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đình</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em</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có</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những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loại</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nào</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a:t>
            </a:r>
            <a:endPar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9" name="对话气泡: 椭圆形 19">
            <a:extLst>
              <a:ext uri="{FF2B5EF4-FFF2-40B4-BE49-F238E27FC236}">
                <a16:creationId xmlns:a16="http://schemas.microsoft.com/office/drawing/2014/main" id="{D666B5D9-62E3-4365-A954-E67956C293C1}"/>
              </a:ext>
            </a:extLst>
          </p:cNvPr>
          <p:cNvSpPr/>
          <p:nvPr/>
        </p:nvSpPr>
        <p:spPr>
          <a:xfrm rot="465808">
            <a:off x="4229248" y="2803561"/>
            <a:ext cx="6734856" cy="1250875"/>
          </a:xfrm>
          <a:prstGeom prst="wedgeRoundRectCallout">
            <a:avLst>
              <a:gd name="adj1" fmla="val -34415"/>
              <a:gd name="adj2" fmla="val 73290"/>
              <a:gd name="adj3" fmla="val 16667"/>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Mỗi</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loại</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được</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dùng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trong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trường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hợp</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nào</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a:t>
            </a:r>
            <a:endPar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0" name="对话气泡: 椭圆形 19">
            <a:extLst>
              <a:ext uri="{FF2B5EF4-FFF2-40B4-BE49-F238E27FC236}">
                <a16:creationId xmlns:a16="http://schemas.microsoft.com/office/drawing/2014/main" id="{9AF80CD5-AA6B-4456-9164-BD19BEB3C50D}"/>
              </a:ext>
            </a:extLst>
          </p:cNvPr>
          <p:cNvSpPr/>
          <p:nvPr/>
        </p:nvSpPr>
        <p:spPr>
          <a:xfrm rot="465808">
            <a:off x="4229247" y="4567982"/>
            <a:ext cx="6734856" cy="1250875"/>
          </a:xfrm>
          <a:prstGeom prst="wedgeRoundRectCallout">
            <a:avLst>
              <a:gd name="adj1" fmla="val -36025"/>
              <a:gd name="adj2" fmla="val 81849"/>
              <a:gd name="adj3" fmla="val 16667"/>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200" b="1">
                <a:solidFill>
                  <a:srgbClr val="FF0000"/>
                </a:solidFill>
                <a:latin typeface="Arial" panose="020B0604020202020204" pitchFamily="34" charset="0"/>
                <a:ea typeface="微软雅黑" panose="020B0503020204020204" pitchFamily="34" charset="-122"/>
                <a:cs typeface="Arial" panose="020B0604020202020204" pitchFamily="34" charset="0"/>
              </a:rPr>
              <a:t>Cách sử dụng quạt đúng cách và an toàn?</a:t>
            </a:r>
            <a:endPar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4923345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down)">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l="6772" r="6772"/>
          <a:stretch/>
        </p:blipFill>
        <p:spPr>
          <a:xfrm>
            <a:off x="-1" y="3724286"/>
            <a:ext cx="2446477" cy="2827460"/>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2692171" y="701784"/>
            <a:ext cx="7415995" cy="4262720"/>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1" name="图片 50">
            <a:extLst>
              <a:ext uri="{FF2B5EF4-FFF2-40B4-BE49-F238E27FC236}">
                <a16:creationId xmlns:a16="http://schemas.microsoft.com/office/drawing/2014/main" id="{D7B93B9D-BE27-4EC5-8C0A-2E001CDE4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769" y="2819298"/>
            <a:ext cx="4554181" cy="4554181"/>
          </a:xfrm>
          <a:prstGeom prst="rect">
            <a:avLst/>
          </a:prstGeom>
        </p:spPr>
      </p:pic>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4" name="图片 53">
            <a:extLst>
              <a:ext uri="{FF2B5EF4-FFF2-40B4-BE49-F238E27FC236}">
                <a16:creationId xmlns:a16="http://schemas.microsoft.com/office/drawing/2014/main" id="{5BF272ED-DA85-46CE-AFED-ACDFB783E3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60" t="60777" r="68063" b="7558"/>
          <a:stretch/>
        </p:blipFill>
        <p:spPr>
          <a:xfrm>
            <a:off x="6569486" y="4615767"/>
            <a:ext cx="1781505" cy="2171590"/>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pic>
        <p:nvPicPr>
          <p:cNvPr id="60" name="图片 59">
            <a:extLst>
              <a:ext uri="{FF2B5EF4-FFF2-40B4-BE49-F238E27FC236}">
                <a16:creationId xmlns:a16="http://schemas.microsoft.com/office/drawing/2014/main" id="{DBE410B0-D787-4C40-B191-E2D0BE4B7A8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919" t="10098" r="25636" b="5910"/>
          <a:stretch/>
        </p:blipFill>
        <p:spPr>
          <a:xfrm rot="652259">
            <a:off x="7517270" y="-62911"/>
            <a:ext cx="1597248" cy="2039830"/>
          </a:xfrm>
          <a:prstGeom prst="rect">
            <a:avLst/>
          </a:prstGeom>
        </p:spPr>
      </p:pic>
      <p:pic>
        <p:nvPicPr>
          <p:cNvPr id="75" name="图片 74">
            <a:extLst>
              <a:ext uri="{FF2B5EF4-FFF2-40B4-BE49-F238E27FC236}">
                <a16:creationId xmlns:a16="http://schemas.microsoft.com/office/drawing/2014/main" id="{0CA007AA-9EEB-4772-BCFA-4D4B8B0F3DA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631" t="33683" r="31300" b="42531"/>
          <a:stretch/>
        </p:blipFill>
        <p:spPr>
          <a:xfrm>
            <a:off x="1946765" y="2828611"/>
            <a:ext cx="2062184" cy="1631214"/>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367793" y="3922701"/>
            <a:ext cx="1315485" cy="1322988"/>
          </a:xfrm>
          <a:prstGeom prst="rect">
            <a:avLst/>
          </a:prstGeom>
          <a:blipFill dpi="0" rotWithShape="1">
            <a:blip r:embed="rId9">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 name="Picture 2">
            <a:extLst>
              <a:ext uri="{FF2B5EF4-FFF2-40B4-BE49-F238E27FC236}">
                <a16:creationId xmlns:a16="http://schemas.microsoft.com/office/drawing/2014/main" id="{D228DA72-1090-4F93-927F-2220C2DAAC8E}"/>
              </a:ext>
            </a:extLst>
          </p:cNvPr>
          <p:cNvPicPr>
            <a:picLocks noChangeAspect="1"/>
          </p:cNvPicPr>
          <p:nvPr/>
        </p:nvPicPr>
        <p:blipFill>
          <a:blip r:embed="rId10"/>
          <a:stretch>
            <a:fillRect/>
          </a:stretch>
        </p:blipFill>
        <p:spPr>
          <a:xfrm>
            <a:off x="3252877" y="2054895"/>
            <a:ext cx="6913463" cy="2103302"/>
          </a:xfrm>
          <a:prstGeom prst="rect">
            <a:avLst/>
          </a:prstGeom>
        </p:spPr>
      </p:pic>
    </p:spTree>
    <p:extLst>
      <p:ext uri="{BB962C8B-B14F-4D97-AF65-F5344CB8AC3E}">
        <p14:creationId xmlns:p14="http://schemas.microsoft.com/office/powerpoint/2010/main" val="29349806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750"/>
                                        <p:tgtEl>
                                          <p:spTgt spid="51"/>
                                        </p:tgtEl>
                                      </p:cBhvr>
                                    </p:animEffect>
                                    <p:anim calcmode="lin" valueType="num">
                                      <p:cBhvr>
                                        <p:cTn id="12" dur="750" fill="hold"/>
                                        <p:tgtEl>
                                          <p:spTgt spid="51"/>
                                        </p:tgtEl>
                                        <p:attrNameLst>
                                          <p:attrName>ppt_x</p:attrName>
                                        </p:attrNameLst>
                                      </p:cBhvr>
                                      <p:tavLst>
                                        <p:tav tm="0">
                                          <p:val>
                                            <p:strVal val="#ppt_x"/>
                                          </p:val>
                                        </p:tav>
                                        <p:tav tm="100000">
                                          <p:val>
                                            <p:strVal val="#ppt_x"/>
                                          </p:val>
                                        </p:tav>
                                      </p:tavLst>
                                    </p:anim>
                                    <p:anim calcmode="lin" valueType="num">
                                      <p:cBhvr>
                                        <p:cTn id="13" dur="75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750"/>
                                        <p:tgtEl>
                                          <p:spTgt spid="58"/>
                                        </p:tgtEl>
                                      </p:cBhvr>
                                    </p:animEffect>
                                    <p:anim calcmode="lin" valueType="num">
                                      <p:cBhvr>
                                        <p:cTn id="17" dur="750" fill="hold"/>
                                        <p:tgtEl>
                                          <p:spTgt spid="58"/>
                                        </p:tgtEl>
                                        <p:attrNameLst>
                                          <p:attrName>ppt_x</p:attrName>
                                        </p:attrNameLst>
                                      </p:cBhvr>
                                      <p:tavLst>
                                        <p:tav tm="0">
                                          <p:val>
                                            <p:strVal val="#ppt_x"/>
                                          </p:val>
                                        </p:tav>
                                        <p:tav tm="100000">
                                          <p:val>
                                            <p:strVal val="#ppt_x"/>
                                          </p:val>
                                        </p:tav>
                                      </p:tavLst>
                                    </p:anim>
                                    <p:anim calcmode="lin" valueType="num">
                                      <p:cBhvr>
                                        <p:cTn id="18" dur="750" fill="hold"/>
                                        <p:tgtEl>
                                          <p:spTgt spid="5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750"/>
                                        <p:tgtEl>
                                          <p:spTgt spid="60"/>
                                        </p:tgtEl>
                                      </p:cBhvr>
                                    </p:animEffect>
                                    <p:anim calcmode="lin" valueType="num">
                                      <p:cBhvr>
                                        <p:cTn id="22" dur="750" fill="hold"/>
                                        <p:tgtEl>
                                          <p:spTgt spid="60"/>
                                        </p:tgtEl>
                                        <p:attrNameLst>
                                          <p:attrName>ppt_x</p:attrName>
                                        </p:attrNameLst>
                                      </p:cBhvr>
                                      <p:tavLst>
                                        <p:tav tm="0">
                                          <p:val>
                                            <p:strVal val="#ppt_x"/>
                                          </p:val>
                                        </p:tav>
                                        <p:tav tm="100000">
                                          <p:val>
                                            <p:strVal val="#ppt_x"/>
                                          </p:val>
                                        </p:tav>
                                      </p:tavLst>
                                    </p:anim>
                                    <p:anim calcmode="lin" valueType="num">
                                      <p:cBhvr>
                                        <p:cTn id="23" dur="750" fill="hold"/>
                                        <p:tgtEl>
                                          <p:spTgt spid="60"/>
                                        </p:tgtEl>
                                        <p:attrNameLst>
                                          <p:attrName>ppt_y</p:attrName>
                                        </p:attrNameLst>
                                      </p:cBhvr>
                                      <p:tavLst>
                                        <p:tav tm="0">
                                          <p:val>
                                            <p:strVal val="#ppt_y+.1"/>
                                          </p:val>
                                        </p:tav>
                                        <p:tav tm="100000">
                                          <p:val>
                                            <p:strVal val="#ppt_y"/>
                                          </p:val>
                                        </p:tav>
                                      </p:tavLst>
                                    </p:anim>
                                  </p:childTnLst>
                                </p:cTn>
                              </p:par>
                              <p:par>
                                <p:cTn id="24" presetID="23" presetClass="entr" presetSubtype="288" fill="hold" nodeType="withEffect">
                                  <p:stCondLst>
                                    <p:cond delay="750"/>
                                  </p:stCondLst>
                                  <p:childTnLst>
                                    <p:set>
                                      <p:cBhvr>
                                        <p:cTn id="25" dur="1" fill="hold">
                                          <p:stCondLst>
                                            <p:cond delay="0"/>
                                          </p:stCondLst>
                                        </p:cTn>
                                        <p:tgtEl>
                                          <p:spTgt spid="49"/>
                                        </p:tgtEl>
                                        <p:attrNameLst>
                                          <p:attrName>style.visibility</p:attrName>
                                        </p:attrNameLst>
                                      </p:cBhvr>
                                      <p:to>
                                        <p:strVal val="visible"/>
                                      </p:to>
                                    </p:set>
                                    <p:anim calcmode="lin" valueType="num">
                                      <p:cBhvr>
                                        <p:cTn id="26" dur="750" fill="hold"/>
                                        <p:tgtEl>
                                          <p:spTgt spid="49"/>
                                        </p:tgtEl>
                                        <p:attrNameLst>
                                          <p:attrName>ppt_w</p:attrName>
                                        </p:attrNameLst>
                                      </p:cBhvr>
                                      <p:tavLst>
                                        <p:tav tm="0">
                                          <p:val>
                                            <p:strVal val="4/3*#ppt_w"/>
                                          </p:val>
                                        </p:tav>
                                        <p:tav tm="100000">
                                          <p:val>
                                            <p:strVal val="#ppt_w"/>
                                          </p:val>
                                        </p:tav>
                                      </p:tavLst>
                                    </p:anim>
                                    <p:anim calcmode="lin" valueType="num">
                                      <p:cBhvr>
                                        <p:cTn id="27" dur="750" fill="hold"/>
                                        <p:tgtEl>
                                          <p:spTgt spid="49"/>
                                        </p:tgtEl>
                                        <p:attrNameLst>
                                          <p:attrName>ppt_h</p:attrName>
                                        </p:attrNameLst>
                                      </p:cBhvr>
                                      <p:tavLst>
                                        <p:tav tm="0">
                                          <p:val>
                                            <p:strVal val="4/3*#ppt_h"/>
                                          </p:val>
                                        </p:tav>
                                        <p:tav tm="100000">
                                          <p:val>
                                            <p:strVal val="#ppt_h"/>
                                          </p:val>
                                        </p:tav>
                                      </p:tavLst>
                                    </p:anim>
                                  </p:childTnLst>
                                </p:cTn>
                              </p:par>
                              <p:par>
                                <p:cTn id="28" presetID="12" presetClass="entr" presetSubtype="8" fill="hold" nodeType="withEffect">
                                  <p:stCondLst>
                                    <p:cond delay="1750"/>
                                  </p:stCondLst>
                                  <p:childTnLst>
                                    <p:set>
                                      <p:cBhvr>
                                        <p:cTn id="29" dur="1" fill="hold">
                                          <p:stCondLst>
                                            <p:cond delay="0"/>
                                          </p:stCondLst>
                                        </p:cTn>
                                        <p:tgtEl>
                                          <p:spTgt spid="75"/>
                                        </p:tgtEl>
                                        <p:attrNameLst>
                                          <p:attrName>style.visibility</p:attrName>
                                        </p:attrNameLst>
                                      </p:cBhvr>
                                      <p:to>
                                        <p:strVal val="visible"/>
                                      </p:to>
                                    </p:set>
                                    <p:anim calcmode="lin" valueType="num">
                                      <p:cBhvr additive="base">
                                        <p:cTn id="30" dur="500"/>
                                        <p:tgtEl>
                                          <p:spTgt spid="75"/>
                                        </p:tgtEl>
                                        <p:attrNameLst>
                                          <p:attrName>ppt_x</p:attrName>
                                        </p:attrNameLst>
                                      </p:cBhvr>
                                      <p:tavLst>
                                        <p:tav tm="0">
                                          <p:val>
                                            <p:strVal val="#ppt_x-#ppt_w*1.125000"/>
                                          </p:val>
                                        </p:tav>
                                        <p:tav tm="100000">
                                          <p:val>
                                            <p:strVal val="#ppt_x"/>
                                          </p:val>
                                        </p:tav>
                                      </p:tavLst>
                                    </p:anim>
                                    <p:animEffect transition="in" filter="wipe(right)">
                                      <p:cBhvr>
                                        <p:cTn id="31" dur="500"/>
                                        <p:tgtEl>
                                          <p:spTgt spid="75"/>
                                        </p:tgtEl>
                                      </p:cBhvr>
                                    </p:animEffect>
                                  </p:childTnLst>
                                </p:cTn>
                              </p:par>
                              <p:par>
                                <p:cTn id="32" presetID="12" presetClass="entr" presetSubtype="1" fill="hold" nodeType="withEffect">
                                  <p:stCondLst>
                                    <p:cond delay="300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p:tgtEl>
                                          <p:spTgt spid="54"/>
                                        </p:tgtEl>
                                        <p:attrNameLst>
                                          <p:attrName>ppt_y</p:attrName>
                                        </p:attrNameLst>
                                      </p:cBhvr>
                                      <p:tavLst>
                                        <p:tav tm="0">
                                          <p:val>
                                            <p:strVal val="#ppt_y-#ppt_h*1.125000"/>
                                          </p:val>
                                        </p:tav>
                                        <p:tav tm="100000">
                                          <p:val>
                                            <p:strVal val="#ppt_y"/>
                                          </p:val>
                                        </p:tav>
                                      </p:tavLst>
                                    </p:anim>
                                    <p:animEffect transition="in" filter="wipe(down)">
                                      <p:cBhvr>
                                        <p:cTn id="35" dur="500"/>
                                        <p:tgtEl>
                                          <p:spTgt spid="54"/>
                                        </p:tgtEl>
                                      </p:cBhvr>
                                    </p:animEffect>
                                  </p:childTnLst>
                                </p:cTn>
                              </p:par>
                              <p:par>
                                <p:cTn id="36" presetID="2" presetClass="entr" presetSubtype="4" fill="hold" nodeType="withEffect">
                                  <p:stCondLst>
                                    <p:cond delay="300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par>
                                <p:cTn id="40" presetID="22" presetClass="entr" presetSubtype="8" fill="hold" nodeType="withEffect">
                                  <p:stCondLst>
                                    <p:cond delay="300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arn(inVertical)">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9309" y="3810001"/>
            <a:ext cx="91440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defRPr/>
            </a:pPr>
            <a:r>
              <a:rPr lang="en-US" sz="4400" dirty="0">
                <a:solidFill>
                  <a:prstClr val="white"/>
                </a:solidFill>
                <a:latin typeface="Arial-Rounded" pitchFamily="34" charset="0"/>
                <a:ea typeface="Arial-Rounded" pitchFamily="34" charset="0"/>
                <a:cs typeface="Arial-Rounded" pitchFamily="34" charset="0"/>
              </a:rPr>
              <a:t>B. </a:t>
            </a:r>
            <a:r>
              <a:rPr lang="en-US" sz="4400" dirty="0" err="1">
                <a:solidFill>
                  <a:prstClr val="white"/>
                </a:solidFill>
                <a:latin typeface="Arial-Rounded" pitchFamily="34" charset="0"/>
                <a:ea typeface="Arial-Rounded" pitchFamily="34" charset="0"/>
                <a:cs typeface="Arial-Rounded" pitchFamily="34" charset="0"/>
              </a:rPr>
              <a:t>Dây</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nguồn</a:t>
            </a:r>
            <a:endParaRPr lang="vi-VN" sz="4400" dirty="0">
              <a:solidFill>
                <a:prstClr val="white"/>
              </a:solidFill>
              <a:latin typeface="Arial-Rounded" pitchFamily="34" charset="0"/>
              <a:ea typeface="Arial-Rounded" pitchFamily="34" charset="0"/>
              <a:cs typeface="Arial-Rounded" pitchFamily="34" charset="0"/>
            </a:endParaRPr>
          </a:p>
        </p:txBody>
      </p:sp>
      <p:sp>
        <p:nvSpPr>
          <p:cNvPr id="5" name="Rectangle 4"/>
          <p:cNvSpPr/>
          <p:nvPr/>
        </p:nvSpPr>
        <p:spPr>
          <a:xfrm>
            <a:off x="1399309" y="5471887"/>
            <a:ext cx="91440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C. </a:t>
            </a:r>
            <a:r>
              <a:rPr lang="en-US" sz="4400" dirty="0" err="1">
                <a:solidFill>
                  <a:prstClr val="white"/>
                </a:solidFill>
                <a:latin typeface="Arial-Rounded" pitchFamily="34" charset="0"/>
                <a:ea typeface="Arial-Rounded" pitchFamily="34" charset="0"/>
                <a:cs typeface="Arial-Rounded" pitchFamily="34" charset="0"/>
              </a:rPr>
              <a:t>Thân</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quạt</a:t>
            </a:r>
            <a:endParaRPr lang="en-US" sz="4400" dirty="0">
              <a:solidFill>
                <a:prstClr val="white"/>
              </a:solidFill>
              <a:latin typeface="Arial-Rounded" pitchFamily="34" charset="0"/>
              <a:ea typeface="Arial-Rounded" pitchFamily="34" charset="0"/>
              <a:cs typeface="Arial-Rounded"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460" y="4075800"/>
            <a:ext cx="798097" cy="782741"/>
          </a:xfrm>
          <a:prstGeom prst="rect">
            <a:avLst/>
          </a:prstGeom>
          <a:solidFill>
            <a:schemeClr val="tx1">
              <a:lumMod val="50000"/>
              <a:lumOff val="50000"/>
            </a:schemeClr>
          </a:solidFill>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5000" y="5742481"/>
            <a:ext cx="807556" cy="778352"/>
          </a:xfrm>
          <a:prstGeom prst="rect">
            <a:avLst/>
          </a:prstGeom>
          <a:solidFill>
            <a:schemeClr val="tx1">
              <a:lumMod val="50000"/>
              <a:lumOff val="50000"/>
            </a:schemeClr>
          </a:solidFill>
        </p:spPr>
      </p:pic>
      <p:sp>
        <p:nvSpPr>
          <p:cNvPr id="8" name="Rectangle 7"/>
          <p:cNvSpPr/>
          <p:nvPr/>
        </p:nvSpPr>
        <p:spPr>
          <a:xfrm>
            <a:off x="1399309" y="2209801"/>
            <a:ext cx="91440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A. </a:t>
            </a:r>
            <a:r>
              <a:rPr lang="en-US" sz="4400" dirty="0" err="1">
                <a:solidFill>
                  <a:prstClr val="white"/>
                </a:solidFill>
                <a:latin typeface="Arial-Rounded" pitchFamily="34" charset="0"/>
                <a:ea typeface="Arial-Rounded" pitchFamily="34" charset="0"/>
                <a:cs typeface="Arial-Rounded" pitchFamily="34" charset="0"/>
              </a:rPr>
              <a:t>Đế</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quạt</a:t>
            </a:r>
            <a:endParaRPr lang="en-US" sz="4400" dirty="0">
              <a:solidFill>
                <a:prstClr val="white"/>
              </a:solidFill>
              <a:latin typeface="Arial-Rounded" pitchFamily="34" charset="0"/>
              <a:ea typeface="Arial-Rounded" pitchFamily="34" charset="0"/>
              <a:cs typeface="Arial-Rounded" pitchFamily="34"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5000" y="2482666"/>
            <a:ext cx="807556" cy="778352"/>
          </a:xfrm>
          <a:prstGeom prst="rect">
            <a:avLst/>
          </a:prstGeom>
          <a:solidFill>
            <a:schemeClr val="tx1">
              <a:lumMod val="50000"/>
              <a:lumOff val="50000"/>
            </a:schemeClr>
          </a:solidFill>
        </p:spPr>
      </p:pic>
      <p:sp>
        <p:nvSpPr>
          <p:cNvPr id="10" name="Rectangle 9"/>
          <p:cNvSpPr/>
          <p:nvPr/>
        </p:nvSpPr>
        <p:spPr>
          <a:xfrm>
            <a:off x="757692" y="152400"/>
            <a:ext cx="10494161" cy="861576"/>
          </a:xfrm>
          <a:prstGeom prst="rect">
            <a:avLst/>
          </a:prstGeom>
          <a:solidFill>
            <a:schemeClr val="tx1">
              <a:lumMod val="50000"/>
              <a:lumOff val="50000"/>
            </a:schemeClr>
          </a:solidFill>
        </p:spPr>
        <p:txBody>
          <a:bodyPr wrap="square" lIns="121725" tIns="60862" rIns="121725" bIns="60862">
            <a:spAutoFit/>
          </a:bodyPr>
          <a:lstStyle/>
          <a:p>
            <a:pPr algn="ctr" defTabSz="1217295"/>
            <a:r>
              <a:rPr lang="en-US" sz="4800" dirty="0" err="1">
                <a:solidFill>
                  <a:prstClr val="white"/>
                </a:solidFill>
                <a:latin typeface="Arial-Rounded" pitchFamily="34" charset="0"/>
                <a:ea typeface="Arial-Rounded" pitchFamily="34" charset="0"/>
                <a:cs typeface="Arial-Rounded" pitchFamily="34" charset="0"/>
              </a:rPr>
              <a:t>Bộ</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phần</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nào</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nối</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quạt</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với</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nguồn</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điện</a:t>
            </a:r>
            <a:r>
              <a:rPr lang="en-US" sz="4800" dirty="0">
                <a:solidFill>
                  <a:prstClr val="white"/>
                </a:solidFill>
                <a:latin typeface="Arial-Rounded" pitchFamily="34" charset="0"/>
                <a:ea typeface="Arial-Rounded" pitchFamily="34" charset="0"/>
                <a:cs typeface="Arial-Rounded" pitchFamily="34" charset="0"/>
              </a:rPr>
              <a:t>?</a:t>
            </a:r>
          </a:p>
        </p:txBody>
      </p:sp>
      <p:pic>
        <p:nvPicPr>
          <p:cNvPr id="2050" name="Picture 2" descr="Cute Cartoon Flower – LINE stickers | LINE STORE">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81" y="5742482"/>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4"/>
                                        </p:tgtEl>
                                        <p:attrNameLst>
                                          <p:attrName>fillcolor</p:attrName>
                                        </p:attrNameLst>
                                      </p:cBhvr>
                                      <p:to>
                                        <a:schemeClr val="bg2"/>
                                      </p:to>
                                    </p:animClr>
                                    <p:set>
                                      <p:cBhvr>
                                        <p:cTn id="30" dur="250" fill="hold"/>
                                        <p:tgtEl>
                                          <p:spTgt spid="4"/>
                                        </p:tgtEl>
                                        <p:attrNameLst>
                                          <p:attrName>fill.type</p:attrName>
                                        </p:attrNameLst>
                                      </p:cBhvr>
                                      <p:to>
                                        <p:strVal val="solid"/>
                                      </p:to>
                                    </p:set>
                                    <p:set>
                                      <p:cBhvr>
                                        <p:cTn id="31" dur="250" fill="hold"/>
                                        <p:tgtEl>
                                          <p:spTgt spid="4"/>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4"/>
                                        </p:tgtEl>
                                        <p:attrNameLst>
                                          <p:attrName>fillcolor</p:attrName>
                                        </p:attrNameLst>
                                      </p:cBhvr>
                                      <p:to>
                                        <a:srgbClr val="7030A0"/>
                                      </p:to>
                                    </p:animClr>
                                    <p:set>
                                      <p:cBhvr>
                                        <p:cTn id="34" dur="250" fill="hold"/>
                                        <p:tgtEl>
                                          <p:spTgt spid="4"/>
                                        </p:tgtEl>
                                        <p:attrNameLst>
                                          <p:attrName>fill.type</p:attrName>
                                        </p:attrNameLst>
                                      </p:cBhvr>
                                      <p:to>
                                        <p:strVal val="solid"/>
                                      </p:to>
                                    </p:set>
                                    <p:set>
                                      <p:cBhvr>
                                        <p:cTn id="35" dur="250" fill="hold"/>
                                        <p:tgtEl>
                                          <p:spTgt spid="4"/>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6"/>
                                        </p:tgtEl>
                                        <p:attrNameLst>
                                          <p:attrName>style.visibility</p:attrName>
                                        </p:attrNameLst>
                                      </p:cBhvr>
                                      <p:to>
                                        <p:strVal val="visible"/>
                                      </p:to>
                                    </p:set>
                                    <p:anim calcmode="lin" valueType="num">
                                      <p:cBhvr>
                                        <p:cTn id="38" dur="250" fill="hold"/>
                                        <p:tgtEl>
                                          <p:spTgt spid="6"/>
                                        </p:tgtEl>
                                        <p:attrNameLst>
                                          <p:attrName>ppt_w</p:attrName>
                                        </p:attrNameLst>
                                      </p:cBhvr>
                                      <p:tavLst>
                                        <p:tav tm="0">
                                          <p:val>
                                            <p:strVal val="4*#ppt_w"/>
                                          </p:val>
                                        </p:tav>
                                        <p:tav tm="100000">
                                          <p:val>
                                            <p:strVal val="#ppt_w"/>
                                          </p:val>
                                        </p:tav>
                                      </p:tavLst>
                                    </p:anim>
                                    <p:anim calcmode="lin" valueType="num">
                                      <p:cBhvr>
                                        <p:cTn id="39"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
                  </p:tgtEl>
                </p:cond>
              </p:nextCondLst>
            </p:seq>
            <p:seq concurrent="1" nextAc="seek">
              <p:cTn id="40" restart="whenNotActive" fill="hold" evtFilter="cancelBubble" nodeType="interactiveSeq">
                <p:stCondLst>
                  <p:cond evt="onClick" delay="0">
                    <p:tgtEl>
                      <p:spTgt spid="5"/>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5"/>
                                        </p:tgtEl>
                                        <p:attrNameLst>
                                          <p:attrName>fillcolor</p:attrName>
                                        </p:attrNameLst>
                                      </p:cBhvr>
                                      <p:to>
                                        <a:schemeClr val="accent1"/>
                                      </p:to>
                                    </p:animClr>
                                    <p:set>
                                      <p:cBhvr>
                                        <p:cTn id="45" dur="250" fill="hold"/>
                                        <p:tgtEl>
                                          <p:spTgt spid="5"/>
                                        </p:tgtEl>
                                        <p:attrNameLst>
                                          <p:attrName>fill.type</p:attrName>
                                        </p:attrNameLst>
                                      </p:cBhvr>
                                      <p:to>
                                        <p:strVal val="solid"/>
                                      </p:to>
                                    </p:set>
                                    <p:set>
                                      <p:cBhvr>
                                        <p:cTn id="46" dur="250" fill="hold"/>
                                        <p:tgtEl>
                                          <p:spTgt spid="5"/>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5"/>
                                        </p:tgtEl>
                                        <p:attrNameLst>
                                          <p:attrName>fillcolor</p:attrName>
                                        </p:attrNameLst>
                                      </p:cBhvr>
                                      <p:to>
                                        <a:schemeClr val="accent1"/>
                                      </p:to>
                                    </p:animClr>
                                    <p:set>
                                      <p:cBhvr>
                                        <p:cTn id="49" dur="250" fill="hold"/>
                                        <p:tgtEl>
                                          <p:spTgt spid="5"/>
                                        </p:tgtEl>
                                        <p:attrNameLst>
                                          <p:attrName>fill.type</p:attrName>
                                        </p:attrNameLst>
                                      </p:cBhvr>
                                      <p:to>
                                        <p:strVal val="solid"/>
                                      </p:to>
                                    </p:set>
                                    <p:set>
                                      <p:cBhvr>
                                        <p:cTn id="50" dur="250" fill="hold"/>
                                        <p:tgtEl>
                                          <p:spTgt spid="5"/>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7"/>
                                        </p:tgtEl>
                                        <p:attrNameLst>
                                          <p:attrName>style.visibility</p:attrName>
                                        </p:attrNameLst>
                                      </p:cBhvr>
                                      <p:to>
                                        <p:strVal val="visible"/>
                                      </p:to>
                                    </p:set>
                                    <p:anim calcmode="lin" valueType="num">
                                      <p:cBhvr>
                                        <p:cTn id="53" dur="250" fill="hold"/>
                                        <p:tgtEl>
                                          <p:spTgt spid="7"/>
                                        </p:tgtEl>
                                        <p:attrNameLst>
                                          <p:attrName>ppt_w</p:attrName>
                                        </p:attrNameLst>
                                      </p:cBhvr>
                                      <p:tavLst>
                                        <p:tav tm="0">
                                          <p:val>
                                            <p:strVal val="4*#ppt_w"/>
                                          </p:val>
                                        </p:tav>
                                        <p:tav tm="100000">
                                          <p:val>
                                            <p:strVal val="#ppt_w"/>
                                          </p:val>
                                        </p:tav>
                                      </p:tavLst>
                                    </p:anim>
                                    <p:anim calcmode="lin" valueType="num">
                                      <p:cBhvr>
                                        <p:cTn id="54"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8"/>
                                        </p:tgtEl>
                                        <p:attrNameLst>
                                          <p:attrName>fillcolor</p:attrName>
                                        </p:attrNameLst>
                                      </p:cBhvr>
                                      <p:to>
                                        <a:schemeClr val="accent1"/>
                                      </p:to>
                                    </p:animClr>
                                    <p:set>
                                      <p:cBhvr>
                                        <p:cTn id="60" dur="250" fill="hold"/>
                                        <p:tgtEl>
                                          <p:spTgt spid="8"/>
                                        </p:tgtEl>
                                        <p:attrNameLst>
                                          <p:attrName>fill.type</p:attrName>
                                        </p:attrNameLst>
                                      </p:cBhvr>
                                      <p:to>
                                        <p:strVal val="solid"/>
                                      </p:to>
                                    </p:set>
                                    <p:set>
                                      <p:cBhvr>
                                        <p:cTn id="61" dur="250" fill="hold"/>
                                        <p:tgtEl>
                                          <p:spTgt spid="8"/>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8"/>
                                        </p:tgtEl>
                                        <p:attrNameLst>
                                          <p:attrName>fillcolor</p:attrName>
                                        </p:attrNameLst>
                                      </p:cBhvr>
                                      <p:to>
                                        <a:schemeClr val="accent1"/>
                                      </p:to>
                                    </p:animClr>
                                    <p:set>
                                      <p:cBhvr>
                                        <p:cTn id="64" dur="250" fill="hold"/>
                                        <p:tgtEl>
                                          <p:spTgt spid="8"/>
                                        </p:tgtEl>
                                        <p:attrNameLst>
                                          <p:attrName>fill.type</p:attrName>
                                        </p:attrNameLst>
                                      </p:cBhvr>
                                      <p:to>
                                        <p:strVal val="solid"/>
                                      </p:to>
                                    </p:set>
                                    <p:set>
                                      <p:cBhvr>
                                        <p:cTn id="65" dur="250" fill="hold"/>
                                        <p:tgtEl>
                                          <p:spTgt spid="8"/>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9"/>
                                        </p:tgtEl>
                                        <p:attrNameLst>
                                          <p:attrName>style.visibility</p:attrName>
                                        </p:attrNameLst>
                                      </p:cBhvr>
                                      <p:to>
                                        <p:strVal val="visible"/>
                                      </p:to>
                                    </p:set>
                                    <p:anim calcmode="lin" valueType="num">
                                      <p:cBhvr>
                                        <p:cTn id="68" dur="250" fill="hold"/>
                                        <p:tgtEl>
                                          <p:spTgt spid="9"/>
                                        </p:tgtEl>
                                        <p:attrNameLst>
                                          <p:attrName>ppt_w</p:attrName>
                                        </p:attrNameLst>
                                      </p:cBhvr>
                                      <p:tavLst>
                                        <p:tav tm="0">
                                          <p:val>
                                            <p:strVal val="4*#ppt_w"/>
                                          </p:val>
                                        </p:tav>
                                        <p:tav tm="100000">
                                          <p:val>
                                            <p:strVal val="#ppt_w"/>
                                          </p:val>
                                        </p:tav>
                                      </p:tavLst>
                                    </p:anim>
                                    <p:anim calcmode="lin" valueType="num">
                                      <p:cBhvr>
                                        <p:cTn id="69"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8"/>
                  </p:tgtEl>
                </p:cond>
              </p:nextCondLst>
            </p:seq>
          </p:childTnLst>
        </p:cTn>
      </p:par>
    </p:tnLst>
    <p:bldLst>
      <p:bldP spid="4" grpId="0" animBg="1"/>
      <p:bldP spid="5"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te Cartoon Flower – LINE stickers | LINE STORE">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9" y="5742482"/>
            <a:ext cx="1143000" cy="1143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95804" y="5250416"/>
            <a:ext cx="100584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defRPr/>
            </a:pPr>
            <a:r>
              <a:rPr lang="vi-VN" sz="4400" dirty="0">
                <a:solidFill>
                  <a:prstClr val="white"/>
                </a:solidFill>
                <a:latin typeface="Arial-Rounded" pitchFamily="34" charset="0"/>
                <a:ea typeface="Arial-Rounded" pitchFamily="34" charset="0"/>
                <a:cs typeface="Arial-Rounded" pitchFamily="34" charset="0"/>
              </a:rPr>
              <a:t>C. </a:t>
            </a:r>
            <a:r>
              <a:rPr lang="en-US" sz="4400" dirty="0" err="1">
                <a:solidFill>
                  <a:prstClr val="white"/>
                </a:solidFill>
                <a:latin typeface="Arial-Rounded" pitchFamily="34" charset="0"/>
                <a:ea typeface="Arial-Rounded" pitchFamily="34" charset="0"/>
                <a:cs typeface="Arial-Rounded" pitchFamily="34" charset="0"/>
              </a:rPr>
              <a:t>Cánh</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quạt</a:t>
            </a:r>
            <a:endParaRPr lang="vi-VN" sz="4400" dirty="0">
              <a:solidFill>
                <a:prstClr val="white"/>
              </a:solidFill>
              <a:latin typeface="Arial-Rounded" pitchFamily="34" charset="0"/>
              <a:ea typeface="Arial-Rounded" pitchFamily="34" charset="0"/>
              <a:cs typeface="Arial-Rounded" pitchFamily="34" charset="0"/>
            </a:endParaRPr>
          </a:p>
        </p:txBody>
      </p:sp>
      <p:sp>
        <p:nvSpPr>
          <p:cNvPr id="4" name="Rectangle 3"/>
          <p:cNvSpPr/>
          <p:nvPr/>
        </p:nvSpPr>
        <p:spPr>
          <a:xfrm>
            <a:off x="1095804" y="3718811"/>
            <a:ext cx="100584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B. Than </a:t>
            </a:r>
            <a:r>
              <a:rPr lang="en-US" sz="4400" dirty="0" err="1">
                <a:solidFill>
                  <a:prstClr val="white"/>
                </a:solidFill>
                <a:latin typeface="Arial-Rounded" pitchFamily="34" charset="0"/>
                <a:ea typeface="Arial-Rounded" pitchFamily="34" charset="0"/>
                <a:cs typeface="Arial-Rounded" pitchFamily="34" charset="0"/>
              </a:rPr>
              <a:t>quạt</a:t>
            </a:r>
            <a:endParaRPr lang="en-US" sz="4400" dirty="0">
              <a:solidFill>
                <a:prstClr val="white"/>
              </a:solidFill>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22304" y="5472337"/>
            <a:ext cx="798097" cy="782741"/>
          </a:xfrm>
          <a:prstGeom prst="rect">
            <a:avLst/>
          </a:prstGeom>
          <a:solidFill>
            <a:schemeClr val="tx1">
              <a:lumMod val="50000"/>
              <a:lumOff val="50000"/>
            </a:schemeClr>
          </a:solidFill>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76440" y="3945527"/>
            <a:ext cx="807556" cy="778352"/>
          </a:xfrm>
          <a:prstGeom prst="rect">
            <a:avLst/>
          </a:prstGeom>
          <a:solidFill>
            <a:schemeClr val="tx1">
              <a:lumMod val="50000"/>
              <a:lumOff val="50000"/>
            </a:schemeClr>
          </a:solidFill>
        </p:spPr>
      </p:pic>
      <p:sp>
        <p:nvSpPr>
          <p:cNvPr id="7" name="Rectangle 6"/>
          <p:cNvSpPr/>
          <p:nvPr/>
        </p:nvSpPr>
        <p:spPr>
          <a:xfrm>
            <a:off x="1095804" y="2209801"/>
            <a:ext cx="100584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A. </a:t>
            </a:r>
            <a:r>
              <a:rPr lang="en-US" sz="4400" dirty="0" err="1">
                <a:solidFill>
                  <a:prstClr val="white"/>
                </a:solidFill>
                <a:latin typeface="Arial-Rounded" pitchFamily="34" charset="0"/>
                <a:ea typeface="Arial-Rounded" pitchFamily="34" charset="0"/>
                <a:cs typeface="Arial-Rounded" pitchFamily="34" charset="0"/>
              </a:rPr>
              <a:t>Đế</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quạt</a:t>
            </a:r>
            <a:endParaRPr lang="en-US" sz="4400" dirty="0">
              <a:solidFill>
                <a:prstClr val="white"/>
              </a:solidFill>
              <a:latin typeface="Arial-Rounded" pitchFamily="34" charset="0"/>
              <a:ea typeface="Arial-Rounded" pitchFamily="34" charset="0"/>
              <a:cs typeface="Arial-Rounded" pitchFamily="34" charset="0"/>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38887" y="2438788"/>
            <a:ext cx="807556" cy="778352"/>
          </a:xfrm>
          <a:prstGeom prst="rect">
            <a:avLst/>
          </a:prstGeom>
          <a:solidFill>
            <a:schemeClr val="tx1">
              <a:lumMod val="50000"/>
              <a:lumOff val="50000"/>
            </a:schemeClr>
          </a:solidFill>
        </p:spPr>
      </p:pic>
      <p:sp>
        <p:nvSpPr>
          <p:cNvPr id="9" name="Rectangle 8"/>
          <p:cNvSpPr/>
          <p:nvPr/>
        </p:nvSpPr>
        <p:spPr>
          <a:xfrm>
            <a:off x="1066800" y="546223"/>
            <a:ext cx="10058400" cy="800021"/>
          </a:xfrm>
          <a:prstGeom prst="rect">
            <a:avLst/>
          </a:prstGeom>
          <a:solidFill>
            <a:schemeClr val="tx1">
              <a:lumMod val="50000"/>
              <a:lumOff val="50000"/>
            </a:schemeClr>
          </a:solidFill>
        </p:spPr>
        <p:txBody>
          <a:bodyPr wrap="square" lIns="121725" tIns="60862" rIns="121725" bIns="60862">
            <a:spAutoFit/>
          </a:bodyPr>
          <a:lstStyle/>
          <a:p>
            <a:pPr algn="ctr" defTabSz="1217295"/>
            <a:r>
              <a:rPr lang="en-US" sz="4400" b="1" dirty="0" err="1">
                <a:solidFill>
                  <a:prstClr val="white"/>
                </a:solidFill>
                <a:latin typeface="Arial-Rounded" pitchFamily="34" charset="0"/>
                <a:ea typeface="Arial-Rounded" pitchFamily="34" charset="0"/>
                <a:cs typeface="Arial-Rounded" pitchFamily="34" charset="0"/>
              </a:rPr>
              <a:t>Bộ</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phần</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nào</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tạo</a:t>
            </a:r>
            <a:r>
              <a:rPr lang="en-US" sz="4400" b="1" dirty="0">
                <a:solidFill>
                  <a:prstClr val="white"/>
                </a:solidFill>
                <a:latin typeface="Arial-Rounded" pitchFamily="34" charset="0"/>
                <a:ea typeface="Arial-Rounded" pitchFamily="34" charset="0"/>
                <a:cs typeface="Arial-Rounded" pitchFamily="34" charset="0"/>
              </a:rPr>
              <a:t> ra </a:t>
            </a:r>
            <a:r>
              <a:rPr lang="en-US" sz="4400" b="1" dirty="0" err="1">
                <a:solidFill>
                  <a:prstClr val="white"/>
                </a:solidFill>
                <a:latin typeface="Arial-Rounded" pitchFamily="34" charset="0"/>
                <a:ea typeface="Arial-Rounded" pitchFamily="34" charset="0"/>
                <a:cs typeface="Arial-Rounded" pitchFamily="34" charset="0"/>
              </a:rPr>
              <a:t>gió</a:t>
            </a:r>
            <a:r>
              <a:rPr lang="en-US" sz="4400" b="1" dirty="0">
                <a:solidFill>
                  <a:prstClr val="white"/>
                </a:solidFill>
                <a:latin typeface="Arial-Rounded" pitchFamily="34" charset="0"/>
                <a:ea typeface="Arial-Rounded" pitchFamily="34" charset="0"/>
                <a:cs typeface="Arial-Rounded"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3"/>
                                        </p:tgtEl>
                                        <p:attrNameLst>
                                          <p:attrName>fillcolor</p:attrName>
                                        </p:attrNameLst>
                                      </p:cBhvr>
                                      <p:to>
                                        <a:schemeClr val="bg2"/>
                                      </p:to>
                                    </p:animClr>
                                    <p:set>
                                      <p:cBhvr>
                                        <p:cTn id="30" dur="250" fill="hold"/>
                                        <p:tgtEl>
                                          <p:spTgt spid="3"/>
                                        </p:tgtEl>
                                        <p:attrNameLst>
                                          <p:attrName>fill.type</p:attrName>
                                        </p:attrNameLst>
                                      </p:cBhvr>
                                      <p:to>
                                        <p:strVal val="solid"/>
                                      </p:to>
                                    </p:set>
                                    <p:set>
                                      <p:cBhvr>
                                        <p:cTn id="31" dur="250" fill="hold"/>
                                        <p:tgtEl>
                                          <p:spTgt spid="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3"/>
                                        </p:tgtEl>
                                        <p:attrNameLst>
                                          <p:attrName>fillcolor</p:attrName>
                                        </p:attrNameLst>
                                      </p:cBhvr>
                                      <p:to>
                                        <a:srgbClr val="002060"/>
                                      </p:to>
                                    </p:animClr>
                                    <p:set>
                                      <p:cBhvr>
                                        <p:cTn id="34" dur="250" fill="hold"/>
                                        <p:tgtEl>
                                          <p:spTgt spid="3"/>
                                        </p:tgtEl>
                                        <p:attrNameLst>
                                          <p:attrName>fill.type</p:attrName>
                                        </p:attrNameLst>
                                      </p:cBhvr>
                                      <p:to>
                                        <p:strVal val="solid"/>
                                      </p:to>
                                    </p:set>
                                    <p:set>
                                      <p:cBhvr>
                                        <p:cTn id="35" dur="250" fill="hold"/>
                                        <p:tgtEl>
                                          <p:spTgt spid="3"/>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 calcmode="lin" valueType="num">
                                      <p:cBhvr>
                                        <p:cTn id="38" dur="250" fill="hold"/>
                                        <p:tgtEl>
                                          <p:spTgt spid="5"/>
                                        </p:tgtEl>
                                        <p:attrNameLst>
                                          <p:attrName>ppt_w</p:attrName>
                                        </p:attrNameLst>
                                      </p:cBhvr>
                                      <p:tavLst>
                                        <p:tav tm="0">
                                          <p:val>
                                            <p:strVal val="4*#ppt_w"/>
                                          </p:val>
                                        </p:tav>
                                        <p:tav tm="100000">
                                          <p:val>
                                            <p:strVal val="#ppt_w"/>
                                          </p:val>
                                        </p:tav>
                                      </p:tavLst>
                                    </p:anim>
                                    <p:anim calcmode="lin" valueType="num">
                                      <p:cBhvr>
                                        <p:cTn id="39"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4"/>
                                        </p:tgtEl>
                                        <p:attrNameLst>
                                          <p:attrName>fillcolor</p:attrName>
                                        </p:attrNameLst>
                                      </p:cBhvr>
                                      <p:to>
                                        <a:schemeClr val="accent1"/>
                                      </p:to>
                                    </p:animClr>
                                    <p:set>
                                      <p:cBhvr>
                                        <p:cTn id="45" dur="250" fill="hold"/>
                                        <p:tgtEl>
                                          <p:spTgt spid="4"/>
                                        </p:tgtEl>
                                        <p:attrNameLst>
                                          <p:attrName>fill.type</p:attrName>
                                        </p:attrNameLst>
                                      </p:cBhvr>
                                      <p:to>
                                        <p:strVal val="solid"/>
                                      </p:to>
                                    </p:set>
                                    <p:set>
                                      <p:cBhvr>
                                        <p:cTn id="46" dur="250" fill="hold"/>
                                        <p:tgtEl>
                                          <p:spTgt spid="4"/>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4"/>
                                        </p:tgtEl>
                                        <p:attrNameLst>
                                          <p:attrName>fillcolor</p:attrName>
                                        </p:attrNameLst>
                                      </p:cBhvr>
                                      <p:to>
                                        <a:schemeClr val="accent1"/>
                                      </p:to>
                                    </p:animClr>
                                    <p:set>
                                      <p:cBhvr>
                                        <p:cTn id="49" dur="250" fill="hold"/>
                                        <p:tgtEl>
                                          <p:spTgt spid="4"/>
                                        </p:tgtEl>
                                        <p:attrNameLst>
                                          <p:attrName>fill.type</p:attrName>
                                        </p:attrNameLst>
                                      </p:cBhvr>
                                      <p:to>
                                        <p:strVal val="solid"/>
                                      </p:to>
                                    </p:set>
                                    <p:set>
                                      <p:cBhvr>
                                        <p:cTn id="50" dur="250" fill="hold"/>
                                        <p:tgtEl>
                                          <p:spTgt spid="4"/>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6"/>
                                        </p:tgtEl>
                                        <p:attrNameLst>
                                          <p:attrName>style.visibility</p:attrName>
                                        </p:attrNameLst>
                                      </p:cBhvr>
                                      <p:to>
                                        <p:strVal val="visible"/>
                                      </p:to>
                                    </p:set>
                                    <p:anim calcmode="lin" valueType="num">
                                      <p:cBhvr>
                                        <p:cTn id="53" dur="250" fill="hold"/>
                                        <p:tgtEl>
                                          <p:spTgt spid="6"/>
                                        </p:tgtEl>
                                        <p:attrNameLst>
                                          <p:attrName>ppt_w</p:attrName>
                                        </p:attrNameLst>
                                      </p:cBhvr>
                                      <p:tavLst>
                                        <p:tav tm="0">
                                          <p:val>
                                            <p:strVal val="4*#ppt_w"/>
                                          </p:val>
                                        </p:tav>
                                        <p:tav tm="100000">
                                          <p:val>
                                            <p:strVal val="#ppt_w"/>
                                          </p:val>
                                        </p:tav>
                                      </p:tavLst>
                                    </p:anim>
                                    <p:anim calcmode="lin" valueType="num">
                                      <p:cBhvr>
                                        <p:cTn id="54"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7"/>
                                        </p:tgtEl>
                                        <p:attrNameLst>
                                          <p:attrName>fillcolor</p:attrName>
                                        </p:attrNameLst>
                                      </p:cBhvr>
                                      <p:to>
                                        <a:schemeClr val="accent1"/>
                                      </p:to>
                                    </p:animClr>
                                    <p:set>
                                      <p:cBhvr>
                                        <p:cTn id="64" dur="250" fill="hold"/>
                                        <p:tgtEl>
                                          <p:spTgt spid="7"/>
                                        </p:tgtEl>
                                        <p:attrNameLst>
                                          <p:attrName>fill.type</p:attrName>
                                        </p:attrNameLst>
                                      </p:cBhvr>
                                      <p:to>
                                        <p:strVal val="solid"/>
                                      </p:to>
                                    </p:set>
                                    <p:set>
                                      <p:cBhvr>
                                        <p:cTn id="65" dur="250" fill="hold"/>
                                        <p:tgtEl>
                                          <p:spTgt spid="7"/>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8"/>
                                        </p:tgtEl>
                                        <p:attrNameLst>
                                          <p:attrName>style.visibility</p:attrName>
                                        </p:attrNameLst>
                                      </p:cBhvr>
                                      <p:to>
                                        <p:strVal val="visible"/>
                                      </p:to>
                                    </p:set>
                                    <p:anim calcmode="lin" valueType="num">
                                      <p:cBhvr>
                                        <p:cTn id="68" dur="250" fill="hold"/>
                                        <p:tgtEl>
                                          <p:spTgt spid="8"/>
                                        </p:tgtEl>
                                        <p:attrNameLst>
                                          <p:attrName>ppt_w</p:attrName>
                                        </p:attrNameLst>
                                      </p:cBhvr>
                                      <p:tavLst>
                                        <p:tav tm="0">
                                          <p:val>
                                            <p:strVal val="4*#ppt_w"/>
                                          </p:val>
                                        </p:tav>
                                        <p:tav tm="100000">
                                          <p:val>
                                            <p:strVal val="#ppt_w"/>
                                          </p:val>
                                        </p:tav>
                                      </p:tavLst>
                                    </p:anim>
                                    <p:anim calcmode="lin" valueType="num">
                                      <p:cBhvr>
                                        <p:cTn id="69"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childTnLst>
        </p:cTn>
      </p:par>
    </p:tnLst>
    <p:bldLst>
      <p:bldP spid="3" grpId="0" animBg="1"/>
      <p:bldP spid="4" grpId="0"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te Cartoon Flower – LINE stickers | LINE STORE">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9" y="5742482"/>
            <a:ext cx="1143000" cy="1143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04458" y="2133601"/>
            <a:ext cx="100584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defRPr/>
            </a:pPr>
            <a:r>
              <a:rPr lang="en-US" sz="4400" dirty="0">
                <a:solidFill>
                  <a:prstClr val="white"/>
                </a:solidFill>
                <a:latin typeface="Arial-Rounded" pitchFamily="34" charset="0"/>
                <a:ea typeface="Arial-Rounded" pitchFamily="34" charset="0"/>
                <a:cs typeface="Arial-Rounded" pitchFamily="34" charset="0"/>
              </a:rPr>
              <a:t>A</a:t>
            </a:r>
            <a:r>
              <a:rPr lang="vi-VN" sz="4400" dirty="0">
                <a:solidFill>
                  <a:prstClr val="white"/>
                </a:solidFill>
                <a:latin typeface="Arial-Rounded" pitchFamily="34" charset="0"/>
                <a:ea typeface="Arial-Rounded" pitchFamily="34" charset="0"/>
                <a:cs typeface="Arial-Rounded" pitchFamily="34" charset="0"/>
              </a:rPr>
              <a:t>.</a:t>
            </a:r>
            <a:r>
              <a:rPr lang="en-US" sz="4400" dirty="0">
                <a:solidFill>
                  <a:prstClr val="white"/>
                </a:solidFill>
                <a:latin typeface="Arial-Rounded" pitchFamily="34" charset="0"/>
                <a:ea typeface="Arial-Rounded" pitchFamily="34" charset="0"/>
                <a:cs typeface="Arial-Rounded" pitchFamily="34" charset="0"/>
              </a:rPr>
              <a:t> 2009</a:t>
            </a:r>
            <a:r>
              <a:rPr lang="vi-VN" sz="4400" dirty="0">
                <a:solidFill>
                  <a:prstClr val="white"/>
                </a:solidFill>
                <a:latin typeface="Arial-Rounded" pitchFamily="34" charset="0"/>
                <a:ea typeface="Arial-Rounded" pitchFamily="34" charset="0"/>
                <a:cs typeface="Arial-Rounded" pitchFamily="34" charset="0"/>
              </a:rPr>
              <a:t> </a:t>
            </a:r>
          </a:p>
        </p:txBody>
      </p:sp>
      <p:sp>
        <p:nvSpPr>
          <p:cNvPr id="4" name="Rectangle 3"/>
          <p:cNvSpPr/>
          <p:nvPr/>
        </p:nvSpPr>
        <p:spPr>
          <a:xfrm>
            <a:off x="1095804" y="3718811"/>
            <a:ext cx="100584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B. 2019</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30958" y="2355522"/>
            <a:ext cx="798097" cy="782741"/>
          </a:xfrm>
          <a:prstGeom prst="rect">
            <a:avLst/>
          </a:prstGeom>
          <a:solidFill>
            <a:schemeClr val="tx1">
              <a:lumMod val="50000"/>
              <a:lumOff val="50000"/>
            </a:schemeClr>
          </a:solidFill>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76440" y="3945527"/>
            <a:ext cx="807556" cy="778352"/>
          </a:xfrm>
          <a:prstGeom prst="rect">
            <a:avLst/>
          </a:prstGeom>
          <a:solidFill>
            <a:schemeClr val="tx1">
              <a:lumMod val="50000"/>
              <a:lumOff val="50000"/>
            </a:schemeClr>
          </a:solidFill>
        </p:spPr>
      </p:pic>
      <p:sp>
        <p:nvSpPr>
          <p:cNvPr id="7" name="Rectangle 6"/>
          <p:cNvSpPr/>
          <p:nvPr/>
        </p:nvSpPr>
        <p:spPr>
          <a:xfrm>
            <a:off x="1144249" y="5334000"/>
            <a:ext cx="100584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A. 1999</a:t>
            </a: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87332" y="5562987"/>
            <a:ext cx="807556" cy="778352"/>
          </a:xfrm>
          <a:prstGeom prst="rect">
            <a:avLst/>
          </a:prstGeom>
          <a:solidFill>
            <a:schemeClr val="tx1">
              <a:lumMod val="50000"/>
              <a:lumOff val="50000"/>
            </a:schemeClr>
          </a:solidFill>
        </p:spPr>
      </p:pic>
      <p:sp>
        <p:nvSpPr>
          <p:cNvPr id="9" name="Rectangle 8"/>
          <p:cNvSpPr/>
          <p:nvPr/>
        </p:nvSpPr>
        <p:spPr>
          <a:xfrm>
            <a:off x="325120" y="506222"/>
            <a:ext cx="11785600" cy="800021"/>
          </a:xfrm>
          <a:prstGeom prst="rect">
            <a:avLst/>
          </a:prstGeom>
          <a:solidFill>
            <a:schemeClr val="tx1">
              <a:lumMod val="50000"/>
              <a:lumOff val="50000"/>
            </a:schemeClr>
          </a:solidFill>
        </p:spPr>
        <p:txBody>
          <a:bodyPr wrap="square" lIns="121725" tIns="60862" rIns="121725" bIns="60862">
            <a:spAutoFit/>
          </a:bodyPr>
          <a:lstStyle/>
          <a:p>
            <a:pPr algn="ctr" defTabSz="1217295">
              <a:spcBef>
                <a:spcPts val="600"/>
              </a:spcBef>
            </a:pPr>
            <a:r>
              <a:rPr lang="en-US" sz="4400" b="1" dirty="0" err="1">
                <a:solidFill>
                  <a:prstClr val="white"/>
                </a:solidFill>
                <a:latin typeface="Arial-Rounded" pitchFamily="34" charset="0"/>
                <a:ea typeface="Arial-Rounded" pitchFamily="34" charset="0"/>
                <a:cs typeface="Arial-Rounded" pitchFamily="34" charset="0"/>
              </a:rPr>
              <a:t>Quạt</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không</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cánh</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được</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chế</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tạo</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vào</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năm</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nào</a:t>
            </a:r>
            <a:r>
              <a:rPr lang="en-US" sz="4400" b="1" dirty="0">
                <a:solidFill>
                  <a:prstClr val="white"/>
                </a:solidFill>
                <a:latin typeface="Arial-Rounded" pitchFamily="34" charset="0"/>
                <a:ea typeface="Arial-Rounded" pitchFamily="34" charset="0"/>
                <a:cs typeface="Arial-Rounded"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3"/>
                                        </p:tgtEl>
                                        <p:attrNameLst>
                                          <p:attrName>fillcolor</p:attrName>
                                        </p:attrNameLst>
                                      </p:cBhvr>
                                      <p:to>
                                        <a:schemeClr val="bg2"/>
                                      </p:to>
                                    </p:animClr>
                                    <p:set>
                                      <p:cBhvr>
                                        <p:cTn id="30" dur="250" fill="hold"/>
                                        <p:tgtEl>
                                          <p:spTgt spid="3"/>
                                        </p:tgtEl>
                                        <p:attrNameLst>
                                          <p:attrName>fill.type</p:attrName>
                                        </p:attrNameLst>
                                      </p:cBhvr>
                                      <p:to>
                                        <p:strVal val="solid"/>
                                      </p:to>
                                    </p:set>
                                    <p:set>
                                      <p:cBhvr>
                                        <p:cTn id="31" dur="250" fill="hold"/>
                                        <p:tgtEl>
                                          <p:spTgt spid="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3"/>
                                        </p:tgtEl>
                                        <p:attrNameLst>
                                          <p:attrName>fillcolor</p:attrName>
                                        </p:attrNameLst>
                                      </p:cBhvr>
                                      <p:to>
                                        <a:srgbClr val="002060"/>
                                      </p:to>
                                    </p:animClr>
                                    <p:set>
                                      <p:cBhvr>
                                        <p:cTn id="34" dur="250" fill="hold"/>
                                        <p:tgtEl>
                                          <p:spTgt spid="3"/>
                                        </p:tgtEl>
                                        <p:attrNameLst>
                                          <p:attrName>fill.type</p:attrName>
                                        </p:attrNameLst>
                                      </p:cBhvr>
                                      <p:to>
                                        <p:strVal val="solid"/>
                                      </p:to>
                                    </p:set>
                                    <p:set>
                                      <p:cBhvr>
                                        <p:cTn id="35" dur="250" fill="hold"/>
                                        <p:tgtEl>
                                          <p:spTgt spid="3"/>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 calcmode="lin" valueType="num">
                                      <p:cBhvr>
                                        <p:cTn id="38" dur="250" fill="hold"/>
                                        <p:tgtEl>
                                          <p:spTgt spid="5"/>
                                        </p:tgtEl>
                                        <p:attrNameLst>
                                          <p:attrName>ppt_w</p:attrName>
                                        </p:attrNameLst>
                                      </p:cBhvr>
                                      <p:tavLst>
                                        <p:tav tm="0">
                                          <p:val>
                                            <p:strVal val="4*#ppt_w"/>
                                          </p:val>
                                        </p:tav>
                                        <p:tav tm="100000">
                                          <p:val>
                                            <p:strVal val="#ppt_w"/>
                                          </p:val>
                                        </p:tav>
                                      </p:tavLst>
                                    </p:anim>
                                    <p:anim calcmode="lin" valueType="num">
                                      <p:cBhvr>
                                        <p:cTn id="39"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4"/>
                                        </p:tgtEl>
                                        <p:attrNameLst>
                                          <p:attrName>fillcolor</p:attrName>
                                        </p:attrNameLst>
                                      </p:cBhvr>
                                      <p:to>
                                        <a:schemeClr val="accent1"/>
                                      </p:to>
                                    </p:animClr>
                                    <p:set>
                                      <p:cBhvr>
                                        <p:cTn id="45" dur="250" fill="hold"/>
                                        <p:tgtEl>
                                          <p:spTgt spid="4"/>
                                        </p:tgtEl>
                                        <p:attrNameLst>
                                          <p:attrName>fill.type</p:attrName>
                                        </p:attrNameLst>
                                      </p:cBhvr>
                                      <p:to>
                                        <p:strVal val="solid"/>
                                      </p:to>
                                    </p:set>
                                    <p:set>
                                      <p:cBhvr>
                                        <p:cTn id="46" dur="250" fill="hold"/>
                                        <p:tgtEl>
                                          <p:spTgt spid="4"/>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4"/>
                                        </p:tgtEl>
                                        <p:attrNameLst>
                                          <p:attrName>fillcolor</p:attrName>
                                        </p:attrNameLst>
                                      </p:cBhvr>
                                      <p:to>
                                        <a:schemeClr val="accent1"/>
                                      </p:to>
                                    </p:animClr>
                                    <p:set>
                                      <p:cBhvr>
                                        <p:cTn id="49" dur="250" fill="hold"/>
                                        <p:tgtEl>
                                          <p:spTgt spid="4"/>
                                        </p:tgtEl>
                                        <p:attrNameLst>
                                          <p:attrName>fill.type</p:attrName>
                                        </p:attrNameLst>
                                      </p:cBhvr>
                                      <p:to>
                                        <p:strVal val="solid"/>
                                      </p:to>
                                    </p:set>
                                    <p:set>
                                      <p:cBhvr>
                                        <p:cTn id="50" dur="250" fill="hold"/>
                                        <p:tgtEl>
                                          <p:spTgt spid="4"/>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6"/>
                                        </p:tgtEl>
                                        <p:attrNameLst>
                                          <p:attrName>style.visibility</p:attrName>
                                        </p:attrNameLst>
                                      </p:cBhvr>
                                      <p:to>
                                        <p:strVal val="visible"/>
                                      </p:to>
                                    </p:set>
                                    <p:anim calcmode="lin" valueType="num">
                                      <p:cBhvr>
                                        <p:cTn id="53" dur="250" fill="hold"/>
                                        <p:tgtEl>
                                          <p:spTgt spid="6"/>
                                        </p:tgtEl>
                                        <p:attrNameLst>
                                          <p:attrName>ppt_w</p:attrName>
                                        </p:attrNameLst>
                                      </p:cBhvr>
                                      <p:tavLst>
                                        <p:tav tm="0">
                                          <p:val>
                                            <p:strVal val="4*#ppt_w"/>
                                          </p:val>
                                        </p:tav>
                                        <p:tav tm="100000">
                                          <p:val>
                                            <p:strVal val="#ppt_w"/>
                                          </p:val>
                                        </p:tav>
                                      </p:tavLst>
                                    </p:anim>
                                    <p:anim calcmode="lin" valueType="num">
                                      <p:cBhvr>
                                        <p:cTn id="54"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7"/>
                                        </p:tgtEl>
                                        <p:attrNameLst>
                                          <p:attrName>fillcolor</p:attrName>
                                        </p:attrNameLst>
                                      </p:cBhvr>
                                      <p:to>
                                        <a:schemeClr val="accent1"/>
                                      </p:to>
                                    </p:animClr>
                                    <p:set>
                                      <p:cBhvr>
                                        <p:cTn id="64" dur="250" fill="hold"/>
                                        <p:tgtEl>
                                          <p:spTgt spid="7"/>
                                        </p:tgtEl>
                                        <p:attrNameLst>
                                          <p:attrName>fill.type</p:attrName>
                                        </p:attrNameLst>
                                      </p:cBhvr>
                                      <p:to>
                                        <p:strVal val="solid"/>
                                      </p:to>
                                    </p:set>
                                    <p:set>
                                      <p:cBhvr>
                                        <p:cTn id="65" dur="250" fill="hold"/>
                                        <p:tgtEl>
                                          <p:spTgt spid="7"/>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8"/>
                                        </p:tgtEl>
                                        <p:attrNameLst>
                                          <p:attrName>style.visibility</p:attrName>
                                        </p:attrNameLst>
                                      </p:cBhvr>
                                      <p:to>
                                        <p:strVal val="visible"/>
                                      </p:to>
                                    </p:set>
                                    <p:anim calcmode="lin" valueType="num">
                                      <p:cBhvr>
                                        <p:cTn id="68" dur="250" fill="hold"/>
                                        <p:tgtEl>
                                          <p:spTgt spid="8"/>
                                        </p:tgtEl>
                                        <p:attrNameLst>
                                          <p:attrName>ppt_w</p:attrName>
                                        </p:attrNameLst>
                                      </p:cBhvr>
                                      <p:tavLst>
                                        <p:tav tm="0">
                                          <p:val>
                                            <p:strVal val="4*#ppt_w"/>
                                          </p:val>
                                        </p:tav>
                                        <p:tav tm="100000">
                                          <p:val>
                                            <p:strVal val="#ppt_w"/>
                                          </p:val>
                                        </p:tav>
                                      </p:tavLst>
                                    </p:anim>
                                    <p:anim calcmode="lin" valueType="num">
                                      <p:cBhvr>
                                        <p:cTn id="69"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childTnLst>
        </p:cTn>
      </p:par>
    </p:tnLst>
    <p:bldLst>
      <p:bldP spid="3" grpId="0" animBg="1"/>
      <p:bldP spid="4"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te Cartoon Flower – LINE stickers | LINE STORE">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9" y="5742482"/>
            <a:ext cx="1143000" cy="1143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99309" y="3810001"/>
            <a:ext cx="91440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defRPr/>
            </a:pPr>
            <a:r>
              <a:rPr lang="en-US" sz="4400" dirty="0">
                <a:solidFill>
                  <a:prstClr val="white"/>
                </a:solidFill>
                <a:latin typeface="Arial-Rounded" pitchFamily="34" charset="0"/>
                <a:ea typeface="Arial-Rounded" pitchFamily="34" charset="0"/>
                <a:cs typeface="Arial-Rounded" pitchFamily="34" charset="0"/>
              </a:rPr>
              <a:t>B. </a:t>
            </a:r>
            <a:r>
              <a:rPr lang="vi-VN" sz="4400" dirty="0">
                <a:solidFill>
                  <a:prstClr val="white"/>
                </a:solidFill>
                <a:latin typeface="Arial-Rounded" pitchFamily="34" charset="0"/>
                <a:ea typeface="Arial-Rounded" pitchFamily="34" charset="0"/>
                <a:cs typeface="Arial-Rounded" pitchFamily="34" charset="0"/>
              </a:rPr>
              <a:t>Có thể bật, tắt, thay đổi tốc độ và hướng gió từ xa</a:t>
            </a:r>
          </a:p>
        </p:txBody>
      </p:sp>
      <p:sp>
        <p:nvSpPr>
          <p:cNvPr id="4" name="Rectangle 3"/>
          <p:cNvSpPr/>
          <p:nvPr/>
        </p:nvSpPr>
        <p:spPr>
          <a:xfrm>
            <a:off x="1399309" y="5471887"/>
            <a:ext cx="91440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C. </a:t>
            </a:r>
            <a:r>
              <a:rPr lang="en-US" sz="4400" dirty="0" err="1">
                <a:solidFill>
                  <a:prstClr val="white"/>
                </a:solidFill>
                <a:latin typeface="Arial-Rounded" pitchFamily="34" charset="0"/>
                <a:ea typeface="Arial-Rounded" pitchFamily="34" charset="0"/>
                <a:cs typeface="Arial-Rounded" pitchFamily="34" charset="0"/>
              </a:rPr>
              <a:t>Không</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có</a:t>
            </a:r>
            <a:r>
              <a:rPr lang="en-US" sz="4400" dirty="0">
                <a:solidFill>
                  <a:prstClr val="white"/>
                </a:solidFill>
                <a:latin typeface="Arial-Rounded" pitchFamily="34" charset="0"/>
                <a:ea typeface="Arial-Rounded" pitchFamily="34" charset="0"/>
                <a:cs typeface="Arial-Rounded" pitchFamily="34" charset="0"/>
              </a:rPr>
              <a:t> ổ </a:t>
            </a:r>
            <a:r>
              <a:rPr lang="en-US" sz="4400" dirty="0" err="1">
                <a:solidFill>
                  <a:prstClr val="white"/>
                </a:solidFill>
                <a:latin typeface="Arial-Rounded" pitchFamily="34" charset="0"/>
                <a:ea typeface="Arial-Rounded" pitchFamily="34" charset="0"/>
                <a:cs typeface="Arial-Rounded" pitchFamily="34" charset="0"/>
              </a:rPr>
              <a:t>cắm</a:t>
            </a:r>
            <a:endParaRPr lang="en-US" sz="4400" dirty="0">
              <a:solidFill>
                <a:prstClr val="white"/>
              </a:solidFill>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34460" y="4075800"/>
            <a:ext cx="798097" cy="782741"/>
          </a:xfrm>
          <a:prstGeom prst="rect">
            <a:avLst/>
          </a:prstGeom>
          <a:solidFill>
            <a:schemeClr val="tx1">
              <a:lumMod val="50000"/>
              <a:lumOff val="50000"/>
            </a:schemeClr>
          </a:solidFill>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25000" y="5742481"/>
            <a:ext cx="807556" cy="778352"/>
          </a:xfrm>
          <a:prstGeom prst="rect">
            <a:avLst/>
          </a:prstGeom>
          <a:solidFill>
            <a:schemeClr val="tx1">
              <a:lumMod val="50000"/>
              <a:lumOff val="50000"/>
            </a:schemeClr>
          </a:solidFill>
        </p:spPr>
      </p:pic>
      <p:sp>
        <p:nvSpPr>
          <p:cNvPr id="7" name="Rectangle 6"/>
          <p:cNvSpPr/>
          <p:nvPr/>
        </p:nvSpPr>
        <p:spPr>
          <a:xfrm>
            <a:off x="1399309" y="2209801"/>
            <a:ext cx="91440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A. </a:t>
            </a:r>
            <a:r>
              <a:rPr lang="en-US" sz="4400" dirty="0" err="1">
                <a:solidFill>
                  <a:prstClr val="white"/>
                </a:solidFill>
                <a:latin typeface="Arial-Rounded" pitchFamily="34" charset="0"/>
                <a:ea typeface="Arial-Rounded" pitchFamily="34" charset="0"/>
                <a:cs typeface="Arial-Rounded" pitchFamily="34" charset="0"/>
              </a:rPr>
              <a:t>Không</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có</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cánh</a:t>
            </a:r>
            <a:endParaRPr lang="en-US" sz="4400" dirty="0">
              <a:solidFill>
                <a:prstClr val="white"/>
              </a:solidFill>
              <a:latin typeface="Arial-Rounded" pitchFamily="34" charset="0"/>
              <a:ea typeface="Arial-Rounded" pitchFamily="34" charset="0"/>
              <a:cs typeface="Arial-Rounded" pitchFamily="34" charset="0"/>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25000" y="2482666"/>
            <a:ext cx="807556" cy="778352"/>
          </a:xfrm>
          <a:prstGeom prst="rect">
            <a:avLst/>
          </a:prstGeom>
          <a:solidFill>
            <a:schemeClr val="tx1">
              <a:lumMod val="50000"/>
              <a:lumOff val="50000"/>
            </a:schemeClr>
          </a:solidFill>
        </p:spPr>
      </p:pic>
      <p:sp>
        <p:nvSpPr>
          <p:cNvPr id="9" name="Rectangle 8"/>
          <p:cNvSpPr/>
          <p:nvPr/>
        </p:nvSpPr>
        <p:spPr>
          <a:xfrm>
            <a:off x="757692" y="152400"/>
            <a:ext cx="10494161" cy="1600240"/>
          </a:xfrm>
          <a:prstGeom prst="rect">
            <a:avLst/>
          </a:prstGeom>
          <a:solidFill>
            <a:schemeClr val="tx1">
              <a:lumMod val="50000"/>
              <a:lumOff val="50000"/>
            </a:schemeClr>
          </a:solidFill>
        </p:spPr>
        <p:txBody>
          <a:bodyPr wrap="square" lIns="121725" tIns="60862" rIns="121725" bIns="60862">
            <a:spAutoFit/>
          </a:bodyPr>
          <a:lstStyle/>
          <a:p>
            <a:pPr algn="ctr" defTabSz="1217295"/>
            <a:r>
              <a:rPr lang="en-US" sz="4800" dirty="0">
                <a:solidFill>
                  <a:prstClr val="white"/>
                </a:solidFill>
                <a:latin typeface="Arial-Rounded" pitchFamily="34" charset="0"/>
                <a:ea typeface="Arial-Rounded" pitchFamily="34" charset="0"/>
                <a:cs typeface="Arial-Rounded" pitchFamily="34" charset="0"/>
              </a:rPr>
              <a:t>4. </a:t>
            </a:r>
            <a:r>
              <a:rPr lang="en-US" sz="4800" dirty="0" err="1">
                <a:solidFill>
                  <a:prstClr val="white"/>
                </a:solidFill>
                <a:latin typeface="Arial-Rounded" pitchFamily="34" charset="0"/>
                <a:ea typeface="Arial-Rounded" pitchFamily="34" charset="0"/>
                <a:cs typeface="Arial-Rounded" pitchFamily="34" charset="0"/>
              </a:rPr>
              <a:t>Quạt</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có</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điều</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khiển</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có</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tính</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năng</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gì</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nổi</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bật</a:t>
            </a:r>
            <a:r>
              <a:rPr lang="en-US" sz="4800" dirty="0">
                <a:solidFill>
                  <a:prstClr val="white"/>
                </a:solidFill>
                <a:latin typeface="Arial-Rounded" pitchFamily="34" charset="0"/>
                <a:ea typeface="Arial-Rounded" pitchFamily="34" charset="0"/>
                <a:cs typeface="Arial-Rounded"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3"/>
                                        </p:tgtEl>
                                        <p:attrNameLst>
                                          <p:attrName>fillcolor</p:attrName>
                                        </p:attrNameLst>
                                      </p:cBhvr>
                                      <p:to>
                                        <a:schemeClr val="bg2"/>
                                      </p:to>
                                    </p:animClr>
                                    <p:set>
                                      <p:cBhvr>
                                        <p:cTn id="30" dur="250" fill="hold"/>
                                        <p:tgtEl>
                                          <p:spTgt spid="3"/>
                                        </p:tgtEl>
                                        <p:attrNameLst>
                                          <p:attrName>fill.type</p:attrName>
                                        </p:attrNameLst>
                                      </p:cBhvr>
                                      <p:to>
                                        <p:strVal val="solid"/>
                                      </p:to>
                                    </p:set>
                                    <p:set>
                                      <p:cBhvr>
                                        <p:cTn id="31" dur="250" fill="hold"/>
                                        <p:tgtEl>
                                          <p:spTgt spid="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3"/>
                                        </p:tgtEl>
                                        <p:attrNameLst>
                                          <p:attrName>fillcolor</p:attrName>
                                        </p:attrNameLst>
                                      </p:cBhvr>
                                      <p:to>
                                        <a:srgbClr val="7030A0"/>
                                      </p:to>
                                    </p:animClr>
                                    <p:set>
                                      <p:cBhvr>
                                        <p:cTn id="34" dur="250" fill="hold"/>
                                        <p:tgtEl>
                                          <p:spTgt spid="3"/>
                                        </p:tgtEl>
                                        <p:attrNameLst>
                                          <p:attrName>fill.type</p:attrName>
                                        </p:attrNameLst>
                                      </p:cBhvr>
                                      <p:to>
                                        <p:strVal val="solid"/>
                                      </p:to>
                                    </p:set>
                                    <p:set>
                                      <p:cBhvr>
                                        <p:cTn id="35" dur="250" fill="hold"/>
                                        <p:tgtEl>
                                          <p:spTgt spid="3"/>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 calcmode="lin" valueType="num">
                                      <p:cBhvr>
                                        <p:cTn id="38" dur="250" fill="hold"/>
                                        <p:tgtEl>
                                          <p:spTgt spid="5"/>
                                        </p:tgtEl>
                                        <p:attrNameLst>
                                          <p:attrName>ppt_w</p:attrName>
                                        </p:attrNameLst>
                                      </p:cBhvr>
                                      <p:tavLst>
                                        <p:tav tm="0">
                                          <p:val>
                                            <p:strVal val="4*#ppt_w"/>
                                          </p:val>
                                        </p:tav>
                                        <p:tav tm="100000">
                                          <p:val>
                                            <p:strVal val="#ppt_w"/>
                                          </p:val>
                                        </p:tav>
                                      </p:tavLst>
                                    </p:anim>
                                    <p:anim calcmode="lin" valueType="num">
                                      <p:cBhvr>
                                        <p:cTn id="39"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4"/>
                                        </p:tgtEl>
                                        <p:attrNameLst>
                                          <p:attrName>fillcolor</p:attrName>
                                        </p:attrNameLst>
                                      </p:cBhvr>
                                      <p:to>
                                        <a:schemeClr val="accent1"/>
                                      </p:to>
                                    </p:animClr>
                                    <p:set>
                                      <p:cBhvr>
                                        <p:cTn id="45" dur="250" fill="hold"/>
                                        <p:tgtEl>
                                          <p:spTgt spid="4"/>
                                        </p:tgtEl>
                                        <p:attrNameLst>
                                          <p:attrName>fill.type</p:attrName>
                                        </p:attrNameLst>
                                      </p:cBhvr>
                                      <p:to>
                                        <p:strVal val="solid"/>
                                      </p:to>
                                    </p:set>
                                    <p:set>
                                      <p:cBhvr>
                                        <p:cTn id="46" dur="250" fill="hold"/>
                                        <p:tgtEl>
                                          <p:spTgt spid="4"/>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4"/>
                                        </p:tgtEl>
                                        <p:attrNameLst>
                                          <p:attrName>fillcolor</p:attrName>
                                        </p:attrNameLst>
                                      </p:cBhvr>
                                      <p:to>
                                        <a:schemeClr val="accent1"/>
                                      </p:to>
                                    </p:animClr>
                                    <p:set>
                                      <p:cBhvr>
                                        <p:cTn id="49" dur="250" fill="hold"/>
                                        <p:tgtEl>
                                          <p:spTgt spid="4"/>
                                        </p:tgtEl>
                                        <p:attrNameLst>
                                          <p:attrName>fill.type</p:attrName>
                                        </p:attrNameLst>
                                      </p:cBhvr>
                                      <p:to>
                                        <p:strVal val="solid"/>
                                      </p:to>
                                    </p:set>
                                    <p:set>
                                      <p:cBhvr>
                                        <p:cTn id="50" dur="250" fill="hold"/>
                                        <p:tgtEl>
                                          <p:spTgt spid="4"/>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6"/>
                                        </p:tgtEl>
                                        <p:attrNameLst>
                                          <p:attrName>style.visibility</p:attrName>
                                        </p:attrNameLst>
                                      </p:cBhvr>
                                      <p:to>
                                        <p:strVal val="visible"/>
                                      </p:to>
                                    </p:set>
                                    <p:anim calcmode="lin" valueType="num">
                                      <p:cBhvr>
                                        <p:cTn id="53" dur="250" fill="hold"/>
                                        <p:tgtEl>
                                          <p:spTgt spid="6"/>
                                        </p:tgtEl>
                                        <p:attrNameLst>
                                          <p:attrName>ppt_w</p:attrName>
                                        </p:attrNameLst>
                                      </p:cBhvr>
                                      <p:tavLst>
                                        <p:tav tm="0">
                                          <p:val>
                                            <p:strVal val="4*#ppt_w"/>
                                          </p:val>
                                        </p:tav>
                                        <p:tav tm="100000">
                                          <p:val>
                                            <p:strVal val="#ppt_w"/>
                                          </p:val>
                                        </p:tav>
                                      </p:tavLst>
                                    </p:anim>
                                    <p:anim calcmode="lin" valueType="num">
                                      <p:cBhvr>
                                        <p:cTn id="54"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7"/>
                                        </p:tgtEl>
                                        <p:attrNameLst>
                                          <p:attrName>fillcolor</p:attrName>
                                        </p:attrNameLst>
                                      </p:cBhvr>
                                      <p:to>
                                        <a:schemeClr val="accent1"/>
                                      </p:to>
                                    </p:animClr>
                                    <p:set>
                                      <p:cBhvr>
                                        <p:cTn id="64" dur="250" fill="hold"/>
                                        <p:tgtEl>
                                          <p:spTgt spid="7"/>
                                        </p:tgtEl>
                                        <p:attrNameLst>
                                          <p:attrName>fill.type</p:attrName>
                                        </p:attrNameLst>
                                      </p:cBhvr>
                                      <p:to>
                                        <p:strVal val="solid"/>
                                      </p:to>
                                    </p:set>
                                    <p:set>
                                      <p:cBhvr>
                                        <p:cTn id="65" dur="250" fill="hold"/>
                                        <p:tgtEl>
                                          <p:spTgt spid="7"/>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8"/>
                                        </p:tgtEl>
                                        <p:attrNameLst>
                                          <p:attrName>style.visibility</p:attrName>
                                        </p:attrNameLst>
                                      </p:cBhvr>
                                      <p:to>
                                        <p:strVal val="visible"/>
                                      </p:to>
                                    </p:set>
                                    <p:anim calcmode="lin" valueType="num">
                                      <p:cBhvr>
                                        <p:cTn id="68" dur="250" fill="hold"/>
                                        <p:tgtEl>
                                          <p:spTgt spid="8"/>
                                        </p:tgtEl>
                                        <p:attrNameLst>
                                          <p:attrName>ppt_w</p:attrName>
                                        </p:attrNameLst>
                                      </p:cBhvr>
                                      <p:tavLst>
                                        <p:tav tm="0">
                                          <p:val>
                                            <p:strVal val="4*#ppt_w"/>
                                          </p:val>
                                        </p:tav>
                                        <p:tav tm="100000">
                                          <p:val>
                                            <p:strVal val="#ppt_w"/>
                                          </p:val>
                                        </p:tav>
                                      </p:tavLst>
                                    </p:anim>
                                    <p:anim calcmode="lin" valueType="num">
                                      <p:cBhvr>
                                        <p:cTn id="69"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childTnLst>
        </p:cTn>
      </p:par>
    </p:tnLst>
    <p:bldLst>
      <p:bldP spid="3" grpId="0" animBg="1"/>
      <p:bldP spid="4"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85824" y="-35180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t="5549" b="5549"/>
          <a:stretch/>
        </p:blipFill>
        <p:spPr>
          <a:xfrm>
            <a:off x="-1" y="3452918"/>
            <a:ext cx="2681279" cy="3098828"/>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1294450" y="990406"/>
            <a:ext cx="9698670" cy="3926250"/>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1" name="图片 50">
            <a:extLst>
              <a:ext uri="{FF2B5EF4-FFF2-40B4-BE49-F238E27FC236}">
                <a16:creationId xmlns:a16="http://schemas.microsoft.com/office/drawing/2014/main" id="{D7B93B9D-BE27-4EC5-8C0A-2E001CDE4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769" y="2819298"/>
            <a:ext cx="4554181" cy="4554181"/>
          </a:xfrm>
          <a:prstGeom prst="rect">
            <a:avLst/>
          </a:prstGeom>
        </p:spPr>
      </p:pic>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4" name="图片 53">
            <a:extLst>
              <a:ext uri="{FF2B5EF4-FFF2-40B4-BE49-F238E27FC236}">
                <a16:creationId xmlns:a16="http://schemas.microsoft.com/office/drawing/2014/main" id="{5BF272ED-DA85-46CE-AFED-ACDFB783E3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60" t="60777" r="68063" b="7558"/>
          <a:stretch/>
        </p:blipFill>
        <p:spPr>
          <a:xfrm>
            <a:off x="6569486" y="4615767"/>
            <a:ext cx="1781505" cy="2171590"/>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pic>
        <p:nvPicPr>
          <p:cNvPr id="60" name="图片 59">
            <a:extLst>
              <a:ext uri="{FF2B5EF4-FFF2-40B4-BE49-F238E27FC236}">
                <a16:creationId xmlns:a16="http://schemas.microsoft.com/office/drawing/2014/main" id="{DBE410B0-D787-4C40-B191-E2D0BE4B7A8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919" t="10098" r="25636" b="5910"/>
          <a:stretch/>
        </p:blipFill>
        <p:spPr>
          <a:xfrm rot="652259">
            <a:off x="9817946" y="-28727"/>
            <a:ext cx="1597248" cy="2039830"/>
          </a:xfrm>
          <a:prstGeom prst="rect">
            <a:avLst/>
          </a:prstGeom>
        </p:spPr>
      </p:pic>
      <p:pic>
        <p:nvPicPr>
          <p:cNvPr id="75" name="图片 74">
            <a:extLst>
              <a:ext uri="{FF2B5EF4-FFF2-40B4-BE49-F238E27FC236}">
                <a16:creationId xmlns:a16="http://schemas.microsoft.com/office/drawing/2014/main" id="{0CA007AA-9EEB-4772-BCFA-4D4B8B0F3DA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631" t="33683" r="31300" b="42531"/>
          <a:stretch/>
        </p:blipFill>
        <p:spPr>
          <a:xfrm>
            <a:off x="1946765" y="2828611"/>
            <a:ext cx="2062184" cy="1631214"/>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367793" y="3922701"/>
            <a:ext cx="1315485" cy="1322988"/>
          </a:xfrm>
          <a:prstGeom prst="rect">
            <a:avLst/>
          </a:prstGeom>
          <a:blipFill dpi="0" rotWithShape="1">
            <a:blip r:embed="rId9">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5" name="Google Shape;961;p9">
            <a:extLst>
              <a:ext uri="{FF2B5EF4-FFF2-40B4-BE49-F238E27FC236}">
                <a16:creationId xmlns:a16="http://schemas.microsoft.com/office/drawing/2014/main" id="{1CAB7107-FC29-4341-B984-347642FC8E30}"/>
              </a:ext>
            </a:extLst>
          </p:cNvPr>
          <p:cNvSpPr/>
          <p:nvPr/>
        </p:nvSpPr>
        <p:spPr>
          <a:xfrm>
            <a:off x="2223183" y="402860"/>
            <a:ext cx="7406289" cy="584775"/>
          </a:xfrm>
          <a:prstGeom prst="rect">
            <a:avLst/>
          </a:prstGeom>
          <a:noFill/>
          <a:ln>
            <a:noFill/>
          </a:ln>
        </p:spPr>
        <p:txBody>
          <a:bodyPr spcFirstLastPara="1" wrap="square" lIns="91425" tIns="45700" rIns="91425" bIns="45700" anchor="t" anchorCtr="0">
            <a:spAutoFit/>
          </a:bodyPr>
          <a:lstStyle/>
          <a:p>
            <a:pPr algn="ctr">
              <a:buClr>
                <a:srgbClr val="000000"/>
              </a:buClr>
              <a:buSzPts val="3200"/>
              <a:buFont typeface="Arial"/>
              <a:buNone/>
              <a:defRPr/>
            </a:pPr>
            <a:r>
              <a:rPr lang="en-US" sz="3200" kern="0" dirty="0" err="1">
                <a:solidFill>
                  <a:schemeClr val="bg1"/>
                </a:solidFill>
                <a:latin typeface="Arial"/>
                <a:ea typeface="Arial"/>
                <a:cs typeface="Arial"/>
                <a:sym typeface="Arial"/>
              </a:rPr>
              <a:t>Thứ</a:t>
            </a:r>
            <a:r>
              <a:rPr lang="en-US" sz="3200" kern="0" dirty="0">
                <a:solidFill>
                  <a:schemeClr val="bg1"/>
                </a:solidFill>
                <a:latin typeface="Arial"/>
                <a:ea typeface="Arial"/>
                <a:cs typeface="Arial"/>
                <a:sym typeface="Arial"/>
              </a:rPr>
              <a:t> … </a:t>
            </a:r>
            <a:r>
              <a:rPr lang="en-US" sz="3200" kern="0" dirty="0" err="1">
                <a:solidFill>
                  <a:schemeClr val="bg1"/>
                </a:solidFill>
                <a:latin typeface="Arial"/>
                <a:ea typeface="Arial"/>
                <a:cs typeface="Arial"/>
                <a:sym typeface="Arial"/>
              </a:rPr>
              <a:t>ngày</a:t>
            </a:r>
            <a:r>
              <a:rPr lang="en-US" sz="3200" kern="0" dirty="0">
                <a:solidFill>
                  <a:schemeClr val="bg1"/>
                </a:solidFill>
                <a:latin typeface="Arial"/>
                <a:ea typeface="Arial"/>
                <a:cs typeface="Arial"/>
                <a:sym typeface="Arial"/>
              </a:rPr>
              <a:t> … </a:t>
            </a:r>
            <a:r>
              <a:rPr lang="en-US" sz="3200" kern="0" dirty="0" err="1">
                <a:solidFill>
                  <a:schemeClr val="bg1"/>
                </a:solidFill>
                <a:latin typeface="Arial"/>
                <a:ea typeface="Arial"/>
                <a:cs typeface="Arial"/>
                <a:sym typeface="Arial"/>
              </a:rPr>
              <a:t>tháng</a:t>
            </a:r>
            <a:r>
              <a:rPr lang="en-US" sz="3200" kern="0" dirty="0">
                <a:solidFill>
                  <a:schemeClr val="bg1"/>
                </a:solidFill>
                <a:latin typeface="Arial"/>
                <a:ea typeface="Arial"/>
                <a:cs typeface="Arial"/>
                <a:sym typeface="Arial"/>
              </a:rPr>
              <a:t> … </a:t>
            </a:r>
            <a:r>
              <a:rPr lang="en-US" sz="3200" kern="0" dirty="0" err="1">
                <a:solidFill>
                  <a:schemeClr val="bg1"/>
                </a:solidFill>
                <a:latin typeface="Arial"/>
                <a:ea typeface="Arial"/>
                <a:cs typeface="Arial"/>
                <a:sym typeface="Arial"/>
              </a:rPr>
              <a:t>năm</a:t>
            </a:r>
            <a:r>
              <a:rPr lang="en-US" sz="3200" kern="0" dirty="0">
                <a:solidFill>
                  <a:schemeClr val="bg1"/>
                </a:solidFill>
                <a:latin typeface="Arial"/>
                <a:ea typeface="Arial"/>
                <a:cs typeface="Arial"/>
                <a:sym typeface="Arial"/>
              </a:rPr>
              <a:t> </a:t>
            </a:r>
            <a:r>
              <a:rPr lang="en-US" sz="3200" kern="0" dirty="0" smtClean="0">
                <a:solidFill>
                  <a:schemeClr val="bg1"/>
                </a:solidFill>
                <a:latin typeface="Arial"/>
                <a:ea typeface="Arial"/>
                <a:cs typeface="Arial"/>
                <a:sym typeface="Arial"/>
              </a:rPr>
              <a:t>2024</a:t>
            </a:r>
            <a:endParaRPr sz="3200" kern="0" dirty="0">
              <a:solidFill>
                <a:schemeClr val="bg1"/>
              </a:solidFill>
              <a:latin typeface="Arial"/>
              <a:ea typeface="Arial"/>
              <a:cs typeface="Arial"/>
              <a:sym typeface="Arial"/>
            </a:endParaRPr>
          </a:p>
        </p:txBody>
      </p:sp>
      <p:pic>
        <p:nvPicPr>
          <p:cNvPr id="56" name="Picture 55">
            <a:extLst>
              <a:ext uri="{FF2B5EF4-FFF2-40B4-BE49-F238E27FC236}">
                <a16:creationId xmlns:a16="http://schemas.microsoft.com/office/drawing/2014/main" id="{636B6A08-980C-4F55-B247-FCAFDAD8E04D}"/>
              </a:ext>
            </a:extLst>
          </p:cNvPr>
          <p:cNvPicPr>
            <a:picLocks noChangeAspect="1"/>
          </p:cNvPicPr>
          <p:nvPr/>
        </p:nvPicPr>
        <p:blipFill>
          <a:blip r:embed="rId10"/>
          <a:stretch>
            <a:fillRect/>
          </a:stretch>
        </p:blipFill>
        <p:spPr>
          <a:xfrm>
            <a:off x="4573962" y="1111761"/>
            <a:ext cx="3023878" cy="963251"/>
          </a:xfrm>
          <a:prstGeom prst="rect">
            <a:avLst/>
          </a:prstGeom>
        </p:spPr>
      </p:pic>
      <p:pic>
        <p:nvPicPr>
          <p:cNvPr id="24" name="Picture 23">
            <a:extLst>
              <a:ext uri="{FF2B5EF4-FFF2-40B4-BE49-F238E27FC236}">
                <a16:creationId xmlns:a16="http://schemas.microsoft.com/office/drawing/2014/main" id="{65715DBF-5C4F-462F-8653-11365FAC0F43}"/>
              </a:ext>
            </a:extLst>
          </p:cNvPr>
          <p:cNvPicPr>
            <a:picLocks noChangeAspect="1"/>
          </p:cNvPicPr>
          <p:nvPr/>
        </p:nvPicPr>
        <p:blipFill>
          <a:blip r:embed="rId11"/>
          <a:stretch>
            <a:fillRect/>
          </a:stretch>
        </p:blipFill>
        <p:spPr>
          <a:xfrm>
            <a:off x="1946765" y="1925378"/>
            <a:ext cx="8839966" cy="2176461"/>
          </a:xfrm>
          <a:prstGeom prst="rect">
            <a:avLst/>
          </a:prstGeom>
        </p:spPr>
      </p:pic>
    </p:spTree>
    <p:extLst>
      <p:ext uri="{BB962C8B-B14F-4D97-AF65-F5344CB8AC3E}">
        <p14:creationId xmlns:p14="http://schemas.microsoft.com/office/powerpoint/2010/main" val="42793972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750"/>
                                        <p:tgtEl>
                                          <p:spTgt spid="51"/>
                                        </p:tgtEl>
                                      </p:cBhvr>
                                    </p:animEffect>
                                    <p:anim calcmode="lin" valueType="num">
                                      <p:cBhvr>
                                        <p:cTn id="12" dur="750" fill="hold"/>
                                        <p:tgtEl>
                                          <p:spTgt spid="51"/>
                                        </p:tgtEl>
                                        <p:attrNameLst>
                                          <p:attrName>ppt_x</p:attrName>
                                        </p:attrNameLst>
                                      </p:cBhvr>
                                      <p:tavLst>
                                        <p:tav tm="0">
                                          <p:val>
                                            <p:strVal val="#ppt_x"/>
                                          </p:val>
                                        </p:tav>
                                        <p:tav tm="100000">
                                          <p:val>
                                            <p:strVal val="#ppt_x"/>
                                          </p:val>
                                        </p:tav>
                                      </p:tavLst>
                                    </p:anim>
                                    <p:anim calcmode="lin" valueType="num">
                                      <p:cBhvr>
                                        <p:cTn id="13" dur="75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750"/>
                                        <p:tgtEl>
                                          <p:spTgt spid="58"/>
                                        </p:tgtEl>
                                      </p:cBhvr>
                                    </p:animEffect>
                                    <p:anim calcmode="lin" valueType="num">
                                      <p:cBhvr>
                                        <p:cTn id="17" dur="750" fill="hold"/>
                                        <p:tgtEl>
                                          <p:spTgt spid="58"/>
                                        </p:tgtEl>
                                        <p:attrNameLst>
                                          <p:attrName>ppt_x</p:attrName>
                                        </p:attrNameLst>
                                      </p:cBhvr>
                                      <p:tavLst>
                                        <p:tav tm="0">
                                          <p:val>
                                            <p:strVal val="#ppt_x"/>
                                          </p:val>
                                        </p:tav>
                                        <p:tav tm="100000">
                                          <p:val>
                                            <p:strVal val="#ppt_x"/>
                                          </p:val>
                                        </p:tav>
                                      </p:tavLst>
                                    </p:anim>
                                    <p:anim calcmode="lin" valueType="num">
                                      <p:cBhvr>
                                        <p:cTn id="18" dur="750" fill="hold"/>
                                        <p:tgtEl>
                                          <p:spTgt spid="5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750"/>
                                        <p:tgtEl>
                                          <p:spTgt spid="60"/>
                                        </p:tgtEl>
                                      </p:cBhvr>
                                    </p:animEffect>
                                    <p:anim calcmode="lin" valueType="num">
                                      <p:cBhvr>
                                        <p:cTn id="22" dur="750" fill="hold"/>
                                        <p:tgtEl>
                                          <p:spTgt spid="60"/>
                                        </p:tgtEl>
                                        <p:attrNameLst>
                                          <p:attrName>ppt_x</p:attrName>
                                        </p:attrNameLst>
                                      </p:cBhvr>
                                      <p:tavLst>
                                        <p:tav tm="0">
                                          <p:val>
                                            <p:strVal val="#ppt_x"/>
                                          </p:val>
                                        </p:tav>
                                        <p:tav tm="100000">
                                          <p:val>
                                            <p:strVal val="#ppt_x"/>
                                          </p:val>
                                        </p:tav>
                                      </p:tavLst>
                                    </p:anim>
                                    <p:anim calcmode="lin" valueType="num">
                                      <p:cBhvr>
                                        <p:cTn id="23" dur="750" fill="hold"/>
                                        <p:tgtEl>
                                          <p:spTgt spid="60"/>
                                        </p:tgtEl>
                                        <p:attrNameLst>
                                          <p:attrName>ppt_y</p:attrName>
                                        </p:attrNameLst>
                                      </p:cBhvr>
                                      <p:tavLst>
                                        <p:tav tm="0">
                                          <p:val>
                                            <p:strVal val="#ppt_y+.1"/>
                                          </p:val>
                                        </p:tav>
                                        <p:tav tm="100000">
                                          <p:val>
                                            <p:strVal val="#ppt_y"/>
                                          </p:val>
                                        </p:tav>
                                      </p:tavLst>
                                    </p:anim>
                                  </p:childTnLst>
                                </p:cTn>
                              </p:par>
                              <p:par>
                                <p:cTn id="24" presetID="23" presetClass="entr" presetSubtype="288" fill="hold" nodeType="withEffect">
                                  <p:stCondLst>
                                    <p:cond delay="750"/>
                                  </p:stCondLst>
                                  <p:childTnLst>
                                    <p:set>
                                      <p:cBhvr>
                                        <p:cTn id="25" dur="1" fill="hold">
                                          <p:stCondLst>
                                            <p:cond delay="0"/>
                                          </p:stCondLst>
                                        </p:cTn>
                                        <p:tgtEl>
                                          <p:spTgt spid="49"/>
                                        </p:tgtEl>
                                        <p:attrNameLst>
                                          <p:attrName>style.visibility</p:attrName>
                                        </p:attrNameLst>
                                      </p:cBhvr>
                                      <p:to>
                                        <p:strVal val="visible"/>
                                      </p:to>
                                    </p:set>
                                    <p:anim calcmode="lin" valueType="num">
                                      <p:cBhvr>
                                        <p:cTn id="26" dur="750" fill="hold"/>
                                        <p:tgtEl>
                                          <p:spTgt spid="49"/>
                                        </p:tgtEl>
                                        <p:attrNameLst>
                                          <p:attrName>ppt_w</p:attrName>
                                        </p:attrNameLst>
                                      </p:cBhvr>
                                      <p:tavLst>
                                        <p:tav tm="0">
                                          <p:val>
                                            <p:strVal val="4/3*#ppt_w"/>
                                          </p:val>
                                        </p:tav>
                                        <p:tav tm="100000">
                                          <p:val>
                                            <p:strVal val="#ppt_w"/>
                                          </p:val>
                                        </p:tav>
                                      </p:tavLst>
                                    </p:anim>
                                    <p:anim calcmode="lin" valueType="num">
                                      <p:cBhvr>
                                        <p:cTn id="27" dur="750" fill="hold"/>
                                        <p:tgtEl>
                                          <p:spTgt spid="49"/>
                                        </p:tgtEl>
                                        <p:attrNameLst>
                                          <p:attrName>ppt_h</p:attrName>
                                        </p:attrNameLst>
                                      </p:cBhvr>
                                      <p:tavLst>
                                        <p:tav tm="0">
                                          <p:val>
                                            <p:strVal val="4/3*#ppt_h"/>
                                          </p:val>
                                        </p:tav>
                                        <p:tav tm="100000">
                                          <p:val>
                                            <p:strVal val="#ppt_h"/>
                                          </p:val>
                                        </p:tav>
                                      </p:tavLst>
                                    </p:anim>
                                  </p:childTnLst>
                                </p:cTn>
                              </p:par>
                              <p:par>
                                <p:cTn id="28" presetID="12" presetClass="entr" presetSubtype="8" fill="hold" nodeType="withEffect">
                                  <p:stCondLst>
                                    <p:cond delay="1750"/>
                                  </p:stCondLst>
                                  <p:childTnLst>
                                    <p:set>
                                      <p:cBhvr>
                                        <p:cTn id="29" dur="1" fill="hold">
                                          <p:stCondLst>
                                            <p:cond delay="0"/>
                                          </p:stCondLst>
                                        </p:cTn>
                                        <p:tgtEl>
                                          <p:spTgt spid="75"/>
                                        </p:tgtEl>
                                        <p:attrNameLst>
                                          <p:attrName>style.visibility</p:attrName>
                                        </p:attrNameLst>
                                      </p:cBhvr>
                                      <p:to>
                                        <p:strVal val="visible"/>
                                      </p:to>
                                    </p:set>
                                    <p:anim calcmode="lin" valueType="num">
                                      <p:cBhvr additive="base">
                                        <p:cTn id="30" dur="500"/>
                                        <p:tgtEl>
                                          <p:spTgt spid="75"/>
                                        </p:tgtEl>
                                        <p:attrNameLst>
                                          <p:attrName>ppt_x</p:attrName>
                                        </p:attrNameLst>
                                      </p:cBhvr>
                                      <p:tavLst>
                                        <p:tav tm="0">
                                          <p:val>
                                            <p:strVal val="#ppt_x-#ppt_w*1.125000"/>
                                          </p:val>
                                        </p:tav>
                                        <p:tav tm="100000">
                                          <p:val>
                                            <p:strVal val="#ppt_x"/>
                                          </p:val>
                                        </p:tav>
                                      </p:tavLst>
                                    </p:anim>
                                    <p:animEffect transition="in" filter="wipe(right)">
                                      <p:cBhvr>
                                        <p:cTn id="31" dur="500"/>
                                        <p:tgtEl>
                                          <p:spTgt spid="75"/>
                                        </p:tgtEl>
                                      </p:cBhvr>
                                    </p:animEffect>
                                  </p:childTnLst>
                                </p:cTn>
                              </p:par>
                              <p:par>
                                <p:cTn id="32" presetID="12" presetClass="entr" presetSubtype="1" fill="hold" nodeType="withEffect">
                                  <p:stCondLst>
                                    <p:cond delay="300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p:tgtEl>
                                          <p:spTgt spid="54"/>
                                        </p:tgtEl>
                                        <p:attrNameLst>
                                          <p:attrName>ppt_y</p:attrName>
                                        </p:attrNameLst>
                                      </p:cBhvr>
                                      <p:tavLst>
                                        <p:tav tm="0">
                                          <p:val>
                                            <p:strVal val="#ppt_y-#ppt_h*1.125000"/>
                                          </p:val>
                                        </p:tav>
                                        <p:tav tm="100000">
                                          <p:val>
                                            <p:strVal val="#ppt_y"/>
                                          </p:val>
                                        </p:tav>
                                      </p:tavLst>
                                    </p:anim>
                                    <p:animEffect transition="in" filter="wipe(down)">
                                      <p:cBhvr>
                                        <p:cTn id="35" dur="500"/>
                                        <p:tgtEl>
                                          <p:spTgt spid="54"/>
                                        </p:tgtEl>
                                      </p:cBhvr>
                                    </p:animEffect>
                                  </p:childTnLst>
                                </p:cTn>
                              </p:par>
                              <p:par>
                                <p:cTn id="36" presetID="2" presetClass="entr" presetSubtype="4" fill="hold" nodeType="withEffect">
                                  <p:stCondLst>
                                    <p:cond delay="300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par>
                                <p:cTn id="40" presetID="22" presetClass="entr" presetSubtype="8" fill="hold" nodeType="withEffect">
                                  <p:stCondLst>
                                    <p:cond delay="300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par>
                                <p:cTn id="43" presetID="10"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725023"/>
            <a:chOff x="781991" y="467771"/>
            <a:chExt cx="10575004" cy="5725023"/>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419635" y="5254075"/>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704042" y="2356024"/>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633" t="6961" r="24769" b="6961"/>
          <a:stretch/>
        </p:blipFill>
        <p:spPr>
          <a:xfrm>
            <a:off x="0" y="3983802"/>
            <a:ext cx="2221928" cy="2567943"/>
          </a:xfrm>
          <a:prstGeom prst="rect">
            <a:avLst/>
          </a:prstGeom>
        </p:spPr>
      </p:pic>
      <p:sp>
        <p:nvSpPr>
          <p:cNvPr id="47" name="文本框 46">
            <a:extLst>
              <a:ext uri="{FF2B5EF4-FFF2-40B4-BE49-F238E27FC236}">
                <a16:creationId xmlns:a16="http://schemas.microsoft.com/office/drawing/2014/main" id="{6954BC13-1B95-418E-9539-DBA8127449C2}"/>
              </a:ext>
            </a:extLst>
          </p:cNvPr>
          <p:cNvSpPr txBox="1"/>
          <p:nvPr/>
        </p:nvSpPr>
        <p:spPr>
          <a:xfrm rot="20819903">
            <a:off x="6011008" y="4318097"/>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282960" y="3790105"/>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4" name="图片 53">
            <a:extLst>
              <a:ext uri="{FF2B5EF4-FFF2-40B4-BE49-F238E27FC236}">
                <a16:creationId xmlns:a16="http://schemas.microsoft.com/office/drawing/2014/main" id="{5BF272ED-DA85-46CE-AFED-ACDFB783E3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60" t="60777" r="68063" b="7558"/>
          <a:stretch/>
        </p:blipFill>
        <p:spPr>
          <a:xfrm>
            <a:off x="1708215" y="4100234"/>
            <a:ext cx="1781505" cy="2171590"/>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397171" y="2590388"/>
            <a:ext cx="1315485" cy="1322988"/>
          </a:xfrm>
          <a:prstGeom prst="rect">
            <a:avLst/>
          </a:prstGeom>
          <a:blipFill dpi="0" rotWithShape="1">
            <a:blip r:embed="rId5">
              <a:alphaModFix amt="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24" name="组合 23">
            <a:extLst>
              <a:ext uri="{FF2B5EF4-FFF2-40B4-BE49-F238E27FC236}">
                <a16:creationId xmlns:a16="http://schemas.microsoft.com/office/drawing/2014/main" id="{FFDE530A-DBCF-414D-87B4-F0A8B70CE860}"/>
              </a:ext>
            </a:extLst>
          </p:cNvPr>
          <p:cNvGrpSpPr/>
          <p:nvPr/>
        </p:nvGrpSpPr>
        <p:grpSpPr>
          <a:xfrm>
            <a:off x="1709460" y="1155872"/>
            <a:ext cx="937535" cy="783002"/>
            <a:chOff x="5493105" y="1228234"/>
            <a:chExt cx="937535" cy="783002"/>
          </a:xfrm>
        </p:grpSpPr>
        <p:grpSp>
          <p:nvGrpSpPr>
            <p:cNvPr id="55" name="组合 54">
              <a:extLst>
                <a:ext uri="{FF2B5EF4-FFF2-40B4-BE49-F238E27FC236}">
                  <a16:creationId xmlns:a16="http://schemas.microsoft.com/office/drawing/2014/main" id="{7BAD29BC-9E20-48B5-B7BF-20F7D6D55E40}"/>
                </a:ext>
              </a:extLst>
            </p:cNvPr>
            <p:cNvGrpSpPr/>
            <p:nvPr/>
          </p:nvGrpSpPr>
          <p:grpSpPr>
            <a:xfrm>
              <a:off x="5493105" y="1228234"/>
              <a:ext cx="937535" cy="783002"/>
              <a:chOff x="2900496" y="1028113"/>
              <a:chExt cx="6336001" cy="3420001"/>
            </a:xfrm>
          </p:grpSpPr>
          <p:sp>
            <p:nvSpPr>
              <p:cNvPr id="56" name="任意多边形: 形状 55">
                <a:extLst>
                  <a:ext uri="{FF2B5EF4-FFF2-40B4-BE49-F238E27FC236}">
                    <a16:creationId xmlns:a16="http://schemas.microsoft.com/office/drawing/2014/main" id="{1E4CF688-FFE6-4448-8298-2D71F00C8431}"/>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15968"/>
                  </a:solidFill>
                  <a:effectLst/>
                  <a:uLnTx/>
                  <a:uFillTx/>
                  <a:latin typeface="Calibri"/>
                  <a:ea typeface="宋体" panose="02010600030101010101" pitchFamily="2" charset="-122"/>
                  <a:cs typeface="+mn-cs"/>
                </a:endParaRPr>
              </a:p>
            </p:txBody>
          </p:sp>
          <p:sp>
            <p:nvSpPr>
              <p:cNvPr id="57" name="任意多边形: 形状 56">
                <a:extLst>
                  <a:ext uri="{FF2B5EF4-FFF2-40B4-BE49-F238E27FC236}">
                    <a16:creationId xmlns:a16="http://schemas.microsoft.com/office/drawing/2014/main" id="{001165C7-AF72-4EC2-834A-3FC13355FCB8}"/>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15968"/>
                  </a:solidFill>
                  <a:effectLst/>
                  <a:uLnTx/>
                  <a:uFillTx/>
                  <a:latin typeface="Calibri"/>
                  <a:ea typeface="宋体" panose="02010600030101010101" pitchFamily="2" charset="-122"/>
                  <a:cs typeface="+mn-cs"/>
                </a:endParaRPr>
              </a:p>
            </p:txBody>
          </p:sp>
        </p:grpSp>
        <p:sp>
          <p:nvSpPr>
            <p:cNvPr id="59" name="文本框 58">
              <a:extLst>
                <a:ext uri="{FF2B5EF4-FFF2-40B4-BE49-F238E27FC236}">
                  <a16:creationId xmlns:a16="http://schemas.microsoft.com/office/drawing/2014/main" id="{49A85369-25CE-439A-A10A-599AEE807614}"/>
                </a:ext>
              </a:extLst>
            </p:cNvPr>
            <p:cNvSpPr txBox="1"/>
            <p:nvPr/>
          </p:nvSpPr>
          <p:spPr>
            <a:xfrm>
              <a:off x="5704042" y="1324973"/>
              <a:ext cx="7021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mn-cs"/>
                </a:rPr>
                <a:t>1</a:t>
              </a:r>
              <a:endParaRPr kumimoji="0" lang="zh-CN" altLang="en-US" sz="3600" b="0" i="0" u="none" strike="noStrike" kern="120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mn-cs"/>
              </a:endParaRPr>
            </a:p>
          </p:txBody>
        </p:sp>
      </p:grpSp>
      <p:grpSp>
        <p:nvGrpSpPr>
          <p:cNvPr id="3" name="组合 2">
            <a:extLst>
              <a:ext uri="{FF2B5EF4-FFF2-40B4-BE49-F238E27FC236}">
                <a16:creationId xmlns:a16="http://schemas.microsoft.com/office/drawing/2014/main" id="{763EA600-4D0E-4D66-A6B5-EDB2FA11A1FF}"/>
              </a:ext>
            </a:extLst>
          </p:cNvPr>
          <p:cNvGrpSpPr/>
          <p:nvPr/>
        </p:nvGrpSpPr>
        <p:grpSpPr>
          <a:xfrm>
            <a:off x="2685365" y="1255871"/>
            <a:ext cx="7322235" cy="1170028"/>
            <a:chOff x="6595396" y="1327445"/>
            <a:chExt cx="4372210" cy="1170028"/>
          </a:xfrm>
        </p:grpSpPr>
        <p:grpSp>
          <p:nvGrpSpPr>
            <p:cNvPr id="49" name="组合 48">
              <a:extLst>
                <a:ext uri="{FF2B5EF4-FFF2-40B4-BE49-F238E27FC236}">
                  <a16:creationId xmlns:a16="http://schemas.microsoft.com/office/drawing/2014/main" id="{9930C40C-978E-4CC5-BA5E-CAE8D2BCA5AC}"/>
                </a:ext>
              </a:extLst>
            </p:cNvPr>
            <p:cNvGrpSpPr/>
            <p:nvPr/>
          </p:nvGrpSpPr>
          <p:grpSpPr>
            <a:xfrm>
              <a:off x="6595396" y="1327445"/>
              <a:ext cx="4372210" cy="643859"/>
              <a:chOff x="2900496" y="1028108"/>
              <a:chExt cx="6336001" cy="3170745"/>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08"/>
                <a:ext cx="6336001" cy="3170745"/>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15968"/>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72496" y="1226865"/>
                <a:ext cx="6192000" cy="2833484"/>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15968"/>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70" name="文本框 69">
              <a:extLst>
                <a:ext uri="{FF2B5EF4-FFF2-40B4-BE49-F238E27FC236}">
                  <a16:creationId xmlns:a16="http://schemas.microsoft.com/office/drawing/2014/main" id="{F39960C1-7313-40C3-ABF6-2AA9F03C8948}"/>
                </a:ext>
              </a:extLst>
            </p:cNvPr>
            <p:cNvSpPr txBox="1"/>
            <p:nvPr/>
          </p:nvSpPr>
          <p:spPr>
            <a:xfrm>
              <a:off x="6727768" y="1420255"/>
              <a:ext cx="383046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3200" dirty="0">
                  <a:latin typeface="Arial" panose="020B0604020202020204" pitchFamily="34" charset="0"/>
                  <a:ea typeface="Times New Roman" panose="02020603050405020304" pitchFamily="18" charset="0"/>
                  <a:cs typeface="Arial" panose="020B0604020202020204" pitchFamily="34" charset="0"/>
                </a:rPr>
                <a:t>B</a:t>
              </a:r>
              <a:r>
                <a:rPr lang="nl-NL" sz="3200" dirty="0">
                  <a:effectLst/>
                  <a:latin typeface="Arial" panose="020B0604020202020204" pitchFamily="34" charset="0"/>
                  <a:ea typeface="Times New Roman" panose="02020603050405020304" pitchFamily="18" charset="0"/>
                  <a:cs typeface="Arial" panose="020B0604020202020204" pitchFamily="34" charset="0"/>
                </a:rPr>
                <a:t>iết sử dụng quạt điện đúng cách</a:t>
              </a:r>
              <a:endParaRPr kumimoji="0" lang="zh-CN" altLang="en-US" sz="32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grpSp>
      <p:grpSp>
        <p:nvGrpSpPr>
          <p:cNvPr id="71" name="组合 70">
            <a:extLst>
              <a:ext uri="{FF2B5EF4-FFF2-40B4-BE49-F238E27FC236}">
                <a16:creationId xmlns:a16="http://schemas.microsoft.com/office/drawing/2014/main" id="{EA01AFAB-AAA5-4AF5-9404-08EFDD81CE12}"/>
              </a:ext>
            </a:extLst>
          </p:cNvPr>
          <p:cNvGrpSpPr/>
          <p:nvPr/>
        </p:nvGrpSpPr>
        <p:grpSpPr>
          <a:xfrm>
            <a:off x="1658173" y="2513984"/>
            <a:ext cx="937535" cy="783002"/>
            <a:chOff x="5493105" y="1228234"/>
            <a:chExt cx="937535" cy="783002"/>
          </a:xfrm>
        </p:grpSpPr>
        <p:grpSp>
          <p:nvGrpSpPr>
            <p:cNvPr id="72" name="组合 71">
              <a:extLst>
                <a:ext uri="{FF2B5EF4-FFF2-40B4-BE49-F238E27FC236}">
                  <a16:creationId xmlns:a16="http://schemas.microsoft.com/office/drawing/2014/main" id="{2705D087-699C-47F8-8B70-6C223D35F34D}"/>
                </a:ext>
              </a:extLst>
            </p:cNvPr>
            <p:cNvGrpSpPr/>
            <p:nvPr/>
          </p:nvGrpSpPr>
          <p:grpSpPr>
            <a:xfrm>
              <a:off x="5493105" y="1228234"/>
              <a:ext cx="937535" cy="783002"/>
              <a:chOff x="2900496" y="1028113"/>
              <a:chExt cx="6336001" cy="3420001"/>
            </a:xfrm>
          </p:grpSpPr>
          <p:sp>
            <p:nvSpPr>
              <p:cNvPr id="74" name="任意多边形: 形状 73">
                <a:extLst>
                  <a:ext uri="{FF2B5EF4-FFF2-40B4-BE49-F238E27FC236}">
                    <a16:creationId xmlns:a16="http://schemas.microsoft.com/office/drawing/2014/main" id="{722ADA6E-1463-4876-9BA1-7657F4618C78}"/>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15968"/>
                  </a:solidFill>
                  <a:effectLst/>
                  <a:uLnTx/>
                  <a:uFillTx/>
                  <a:latin typeface="Calibri"/>
                  <a:ea typeface="宋体" panose="02010600030101010101" pitchFamily="2" charset="-122"/>
                  <a:cs typeface="+mn-cs"/>
                </a:endParaRPr>
              </a:p>
            </p:txBody>
          </p:sp>
          <p:sp>
            <p:nvSpPr>
              <p:cNvPr id="83" name="任意多边形: 形状 82">
                <a:extLst>
                  <a:ext uri="{FF2B5EF4-FFF2-40B4-BE49-F238E27FC236}">
                    <a16:creationId xmlns:a16="http://schemas.microsoft.com/office/drawing/2014/main" id="{F42A7654-111B-4FA2-BD20-94FCDF4B524C}"/>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15968"/>
                  </a:solidFill>
                  <a:effectLst/>
                  <a:uLnTx/>
                  <a:uFillTx/>
                  <a:latin typeface="Calibri"/>
                  <a:ea typeface="宋体" panose="02010600030101010101" pitchFamily="2" charset="-122"/>
                  <a:cs typeface="+mn-cs"/>
                </a:endParaRPr>
              </a:p>
            </p:txBody>
          </p:sp>
        </p:grpSp>
        <p:sp>
          <p:nvSpPr>
            <p:cNvPr id="73" name="文本框 72">
              <a:extLst>
                <a:ext uri="{FF2B5EF4-FFF2-40B4-BE49-F238E27FC236}">
                  <a16:creationId xmlns:a16="http://schemas.microsoft.com/office/drawing/2014/main" id="{BC694A9D-ACE4-4539-883D-58DEEEB31582}"/>
                </a:ext>
              </a:extLst>
            </p:cNvPr>
            <p:cNvSpPr txBox="1"/>
            <p:nvPr/>
          </p:nvSpPr>
          <p:spPr>
            <a:xfrm>
              <a:off x="5704042" y="1324973"/>
              <a:ext cx="7021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mn-cs"/>
                </a:rPr>
                <a:t>2</a:t>
              </a:r>
              <a:endParaRPr kumimoji="0" lang="zh-CN" altLang="en-US" sz="3600" b="0" i="0" u="none" strike="noStrike" kern="120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mn-cs"/>
              </a:endParaRPr>
            </a:p>
          </p:txBody>
        </p:sp>
      </p:grpSp>
      <p:grpSp>
        <p:nvGrpSpPr>
          <p:cNvPr id="84" name="组合 83">
            <a:extLst>
              <a:ext uri="{FF2B5EF4-FFF2-40B4-BE49-F238E27FC236}">
                <a16:creationId xmlns:a16="http://schemas.microsoft.com/office/drawing/2014/main" id="{2454A240-BC61-4FBF-A481-E1DDE7B77E94}"/>
              </a:ext>
            </a:extLst>
          </p:cNvPr>
          <p:cNvGrpSpPr/>
          <p:nvPr/>
        </p:nvGrpSpPr>
        <p:grpSpPr>
          <a:xfrm>
            <a:off x="2719022" y="2363237"/>
            <a:ext cx="7429600" cy="2630976"/>
            <a:chOff x="6595396" y="1289942"/>
            <a:chExt cx="4372210" cy="947307"/>
          </a:xfrm>
        </p:grpSpPr>
        <p:grpSp>
          <p:nvGrpSpPr>
            <p:cNvPr id="86" name="组合 85">
              <a:extLst>
                <a:ext uri="{FF2B5EF4-FFF2-40B4-BE49-F238E27FC236}">
                  <a16:creationId xmlns:a16="http://schemas.microsoft.com/office/drawing/2014/main" id="{A1131774-84E0-4426-9A23-793A9B1C0B55}"/>
                </a:ext>
              </a:extLst>
            </p:cNvPr>
            <p:cNvGrpSpPr/>
            <p:nvPr/>
          </p:nvGrpSpPr>
          <p:grpSpPr>
            <a:xfrm>
              <a:off x="6595396" y="1327445"/>
              <a:ext cx="4372210" cy="643859"/>
              <a:chOff x="2900496" y="1028108"/>
              <a:chExt cx="6336001" cy="3170745"/>
            </a:xfrm>
          </p:grpSpPr>
          <p:sp>
            <p:nvSpPr>
              <p:cNvPr id="88" name="任意多边形: 形状 45">
                <a:extLst>
                  <a:ext uri="{FF2B5EF4-FFF2-40B4-BE49-F238E27FC236}">
                    <a16:creationId xmlns:a16="http://schemas.microsoft.com/office/drawing/2014/main" id="{BC034C70-E159-4441-8AE7-ED1AB50E9057}"/>
                  </a:ext>
                </a:extLst>
              </p:cNvPr>
              <p:cNvSpPr/>
              <p:nvPr/>
            </p:nvSpPr>
            <p:spPr>
              <a:xfrm>
                <a:off x="2900496" y="1028108"/>
                <a:ext cx="6336001" cy="3170745"/>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15968"/>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9" name="任意多边形: 形状 44">
                <a:extLst>
                  <a:ext uri="{FF2B5EF4-FFF2-40B4-BE49-F238E27FC236}">
                    <a16:creationId xmlns:a16="http://schemas.microsoft.com/office/drawing/2014/main" id="{ECD0342B-B012-43D9-9B75-2D8D6973969C}"/>
                  </a:ext>
                </a:extLst>
              </p:cNvPr>
              <p:cNvSpPr/>
              <p:nvPr/>
            </p:nvSpPr>
            <p:spPr>
              <a:xfrm>
                <a:off x="2997347" y="1090074"/>
                <a:ext cx="6192000" cy="2833484"/>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15968"/>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87" name="文本框 86">
              <a:extLst>
                <a:ext uri="{FF2B5EF4-FFF2-40B4-BE49-F238E27FC236}">
                  <a16:creationId xmlns:a16="http://schemas.microsoft.com/office/drawing/2014/main" id="{2CDE4DE5-E050-4071-86F0-E48F9FBE7CE5}"/>
                </a:ext>
              </a:extLst>
            </p:cNvPr>
            <p:cNvSpPr txBox="1"/>
            <p:nvPr/>
          </p:nvSpPr>
          <p:spPr>
            <a:xfrm>
              <a:off x="6687604" y="1289942"/>
              <a:ext cx="4187794" cy="947307"/>
            </a:xfrm>
            <a:prstGeom prst="rect">
              <a:avLst/>
            </a:prstGeom>
            <a:noFill/>
          </p:spPr>
          <p:txBody>
            <a:bodyPr wrap="square" rtlCol="0">
              <a:spAutoFit/>
            </a:bodyPr>
            <a:lstStyle/>
            <a:p>
              <a:pPr marL="0" marR="0" indent="266700" algn="just">
                <a:lnSpc>
                  <a:spcPct val="120000"/>
                </a:lnSpc>
                <a:spcBef>
                  <a:spcPts val="0"/>
                </a:spcBef>
                <a:spcAft>
                  <a:spcPts val="0"/>
                </a:spcAft>
              </a:pPr>
              <a:r>
                <a:rPr lang="nl-NL" sz="3200" dirty="0">
                  <a:latin typeface="Arial" panose="020B0604020202020204" pitchFamily="34" charset="0"/>
                  <a:ea typeface="Times New Roman" panose="02020603050405020304" pitchFamily="18" charset="0"/>
                  <a:cs typeface="Arial" panose="020B0604020202020204" pitchFamily="34" charset="0"/>
                </a:rPr>
                <a:t>N</a:t>
              </a:r>
              <a:r>
                <a:rPr lang="nl-NL" sz="3200" dirty="0">
                  <a:effectLst/>
                  <a:latin typeface="Arial" panose="020B0604020202020204" pitchFamily="34" charset="0"/>
                  <a:ea typeface="Times New Roman" panose="02020603050405020304" pitchFamily="18" charset="0"/>
                  <a:cs typeface="Arial" panose="020B0604020202020204" pitchFamily="34" charset="0"/>
                </a:rPr>
                <a:t>hận biết và phòng tránh được những tình huống mất an toàn khi sử dụng quạt điện.</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51" name="图片 50">
            <a:extLst>
              <a:ext uri="{FF2B5EF4-FFF2-40B4-BE49-F238E27FC236}">
                <a16:creationId xmlns:a16="http://schemas.microsoft.com/office/drawing/2014/main" id="{D7B93B9D-BE27-4EC5-8C0A-2E001CDE4F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45487" y="3730585"/>
            <a:ext cx="3472490" cy="3472490"/>
          </a:xfrm>
          <a:prstGeom prst="rect">
            <a:avLst/>
          </a:prstGeom>
        </p:spPr>
      </p:pic>
      <p:pic>
        <p:nvPicPr>
          <p:cNvPr id="7" name="Picture 6">
            <a:extLst>
              <a:ext uri="{FF2B5EF4-FFF2-40B4-BE49-F238E27FC236}">
                <a16:creationId xmlns:a16="http://schemas.microsoft.com/office/drawing/2014/main" id="{60BBEDA3-EA58-41C1-81A6-95AA47F264E3}"/>
              </a:ext>
            </a:extLst>
          </p:cNvPr>
          <p:cNvPicPr>
            <a:picLocks noChangeAspect="1"/>
          </p:cNvPicPr>
          <p:nvPr/>
        </p:nvPicPr>
        <p:blipFill>
          <a:blip r:embed="rId7"/>
          <a:stretch>
            <a:fillRect/>
          </a:stretch>
        </p:blipFill>
        <p:spPr>
          <a:xfrm>
            <a:off x="4035393" y="332428"/>
            <a:ext cx="4773582" cy="1072989"/>
          </a:xfrm>
          <a:prstGeom prst="rect">
            <a:avLst/>
          </a:prstGeom>
        </p:spPr>
      </p:pic>
    </p:spTree>
    <p:extLst>
      <p:ext uri="{BB962C8B-B14F-4D97-AF65-F5344CB8AC3E}">
        <p14:creationId xmlns:p14="http://schemas.microsoft.com/office/powerpoint/2010/main" val="21422498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strVal val="#ppt_w+.3"/>
                                          </p:val>
                                        </p:tav>
                                        <p:tav tm="100000">
                                          <p:val>
                                            <p:strVal val="#ppt_w"/>
                                          </p:val>
                                        </p:tav>
                                      </p:tavLst>
                                    </p:anim>
                                    <p:anim calcmode="lin" valueType="num">
                                      <p:cBhvr>
                                        <p:cTn id="12" dur="500" fill="hold"/>
                                        <p:tgtEl>
                                          <p:spTgt spid="24"/>
                                        </p:tgtEl>
                                        <p:attrNameLst>
                                          <p:attrName>ppt_h</p:attrName>
                                        </p:attrNameLst>
                                      </p:cBhvr>
                                      <p:tavLst>
                                        <p:tav tm="0">
                                          <p:val>
                                            <p:strVal val="#ppt_h"/>
                                          </p:val>
                                        </p:tav>
                                        <p:tav tm="100000">
                                          <p:val>
                                            <p:strVal val="#ppt_h"/>
                                          </p:val>
                                        </p:tav>
                                      </p:tavLst>
                                    </p:anim>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50" presetClass="entr" presetSubtype="0" decel="100000" fill="hold" nodeType="after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500" fill="hold"/>
                                        <p:tgtEl>
                                          <p:spTgt spid="71"/>
                                        </p:tgtEl>
                                        <p:attrNameLst>
                                          <p:attrName>ppt_w</p:attrName>
                                        </p:attrNameLst>
                                      </p:cBhvr>
                                      <p:tavLst>
                                        <p:tav tm="0">
                                          <p:val>
                                            <p:strVal val="#ppt_w+.3"/>
                                          </p:val>
                                        </p:tav>
                                        <p:tav tm="100000">
                                          <p:val>
                                            <p:strVal val="#ppt_w"/>
                                          </p:val>
                                        </p:tav>
                                      </p:tavLst>
                                    </p:anim>
                                    <p:anim calcmode="lin" valueType="num">
                                      <p:cBhvr>
                                        <p:cTn id="24" dur="500" fill="hold"/>
                                        <p:tgtEl>
                                          <p:spTgt spid="71"/>
                                        </p:tgtEl>
                                        <p:attrNameLst>
                                          <p:attrName>ppt_h</p:attrName>
                                        </p:attrNameLst>
                                      </p:cBhvr>
                                      <p:tavLst>
                                        <p:tav tm="0">
                                          <p:val>
                                            <p:strVal val="#ppt_h"/>
                                          </p:val>
                                        </p:tav>
                                        <p:tav tm="100000">
                                          <p:val>
                                            <p:strVal val="#ppt_h"/>
                                          </p:val>
                                        </p:tav>
                                      </p:tavLst>
                                    </p:anim>
                                    <p:animEffect transition="in" filter="fade">
                                      <p:cBhvr>
                                        <p:cTn id="25" dur="500"/>
                                        <p:tgtEl>
                                          <p:spTgt spid="71"/>
                                        </p:tgtEl>
                                      </p:cBhvr>
                                    </p:animEffect>
                                  </p:childTnLst>
                                </p:cTn>
                              </p:par>
                            </p:childTnLst>
                          </p:cTn>
                        </p:par>
                        <p:par>
                          <p:cTn id="26" fill="hold">
                            <p:stCondLst>
                              <p:cond delay="1000"/>
                            </p:stCondLst>
                            <p:childTnLst>
                              <p:par>
                                <p:cTn id="27" presetID="23" presetClass="entr" presetSubtype="16" fill="hold" nodeType="afterEffect">
                                  <p:stCondLst>
                                    <p:cond delay="0"/>
                                  </p:stCondLst>
                                  <p:childTnLst>
                                    <p:set>
                                      <p:cBhvr>
                                        <p:cTn id="28" dur="1" fill="hold">
                                          <p:stCondLst>
                                            <p:cond delay="0"/>
                                          </p:stCondLst>
                                        </p:cTn>
                                        <p:tgtEl>
                                          <p:spTgt spid="84"/>
                                        </p:tgtEl>
                                        <p:attrNameLst>
                                          <p:attrName>style.visibility</p:attrName>
                                        </p:attrNameLst>
                                      </p:cBhvr>
                                      <p:to>
                                        <p:strVal val="visible"/>
                                      </p:to>
                                    </p:set>
                                    <p:anim calcmode="lin" valueType="num">
                                      <p:cBhvr>
                                        <p:cTn id="29" dur="500" fill="hold"/>
                                        <p:tgtEl>
                                          <p:spTgt spid="84"/>
                                        </p:tgtEl>
                                        <p:attrNameLst>
                                          <p:attrName>ppt_w</p:attrName>
                                        </p:attrNameLst>
                                      </p:cBhvr>
                                      <p:tavLst>
                                        <p:tav tm="0">
                                          <p:val>
                                            <p:fltVal val="0"/>
                                          </p:val>
                                        </p:tav>
                                        <p:tav tm="100000">
                                          <p:val>
                                            <p:strVal val="#ppt_w"/>
                                          </p:val>
                                        </p:tav>
                                      </p:tavLst>
                                    </p:anim>
                                    <p:anim calcmode="lin" valueType="num">
                                      <p:cBhvr>
                                        <p:cTn id="30" dur="500" fill="hold"/>
                                        <p:tgtEl>
                                          <p:spTgt spid="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t="5549" b="5549"/>
          <a:stretch/>
        </p:blipFill>
        <p:spPr>
          <a:xfrm>
            <a:off x="0" y="3762048"/>
            <a:ext cx="2413802" cy="2789697"/>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文本框 55">
            <a:extLst>
              <a:ext uri="{FF2B5EF4-FFF2-40B4-BE49-F238E27FC236}">
                <a16:creationId xmlns:a16="http://schemas.microsoft.com/office/drawing/2014/main" id="{60178A6A-F192-4009-8D97-E0F46B308408}"/>
              </a:ext>
            </a:extLst>
          </p:cNvPr>
          <p:cNvSpPr txBox="1"/>
          <p:nvPr/>
        </p:nvSpPr>
        <p:spPr>
          <a:xfrm>
            <a:off x="5207496" y="1144863"/>
            <a:ext cx="18792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02</a:t>
            </a:r>
            <a:endParaRPr kumimoji="0" lang="zh-CN" altLang="en-US"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4036965" y="2692235"/>
            <a:ext cx="4496583"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Khám</a:t>
            </a:r>
            <a:r>
              <a:rPr kumimoji="0" lang="en-US" altLang="zh-CN" sz="7000" b="1" i="0" u="none" strike="noStrike" kern="1200" cap="none" spc="0" normalizeH="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7000" b="1" i="0" u="none" strike="noStrike" kern="1200" cap="none" spc="0" normalizeH="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phá</a:t>
            </a:r>
            <a:endParaRPr kumimoji="0" lang="zh-CN" altLang="en-US" sz="70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2732039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childTnLst>
                          </p:cTn>
                        </p:par>
                        <p:par>
                          <p:cTn id="33" fill="hold">
                            <p:stCondLst>
                              <p:cond delay="3250"/>
                            </p:stCondLst>
                            <p:childTnLst>
                              <p:par>
                                <p:cTn id="34" presetID="52" presetClass="entr" presetSubtype="0" fill="hold" grpId="0" nodeType="afterEffect">
                                  <p:stCondLst>
                                    <p:cond delay="0"/>
                                  </p:stCondLst>
                                  <p:iterate type="lt">
                                    <p:tmPct val="10000"/>
                                  </p:iterate>
                                  <p:childTnLst>
                                    <p:set>
                                      <p:cBhvr>
                                        <p:cTn id="35" dur="1" fill="hold">
                                          <p:stCondLst>
                                            <p:cond delay="0"/>
                                          </p:stCondLst>
                                        </p:cTn>
                                        <p:tgtEl>
                                          <p:spTgt spid="57"/>
                                        </p:tgtEl>
                                        <p:attrNameLst>
                                          <p:attrName>style.visibility</p:attrName>
                                        </p:attrNameLst>
                                      </p:cBhvr>
                                      <p:to>
                                        <p:strVal val="visible"/>
                                      </p:to>
                                    </p:set>
                                    <p:animScale>
                                      <p:cBhvr>
                                        <p:cTn id="36"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750" decel="50000" fill="hold">
                                          <p:stCondLst>
                                            <p:cond delay="0"/>
                                          </p:stCondLst>
                                        </p:cTn>
                                        <p:tgtEl>
                                          <p:spTgt spid="57"/>
                                        </p:tgtEl>
                                        <p:attrNameLst>
                                          <p:attrName>ppt_x</p:attrName>
                                          <p:attrName>ppt_y</p:attrName>
                                        </p:attrNameLst>
                                      </p:cBhvr>
                                    </p:animMotion>
                                    <p:animEffect transition="in" filter="fade">
                                      <p:cBhvr>
                                        <p:cTn id="38" dur="750"/>
                                        <p:tgtEl>
                                          <p:spTgt spid="57"/>
                                        </p:tgtEl>
                                      </p:cBhvr>
                                    </p:animEffect>
                                  </p:childTnLst>
                                </p:cTn>
                              </p:par>
                              <p:par>
                                <p:cTn id="39" presetID="32" presetClass="emph" presetSubtype="0" fill="hold" nodeType="withEffect">
                                  <p:stCondLst>
                                    <p:cond delay="0"/>
                                  </p:stCondLst>
                                  <p:childTnLst>
                                    <p:animRot by="120000">
                                      <p:cBhvr>
                                        <p:cTn id="40" dur="100" fill="hold">
                                          <p:stCondLst>
                                            <p:cond delay="0"/>
                                          </p:stCondLst>
                                        </p:cTn>
                                        <p:tgtEl>
                                          <p:spTgt spid="28"/>
                                        </p:tgtEl>
                                        <p:attrNameLst>
                                          <p:attrName>r</p:attrName>
                                        </p:attrNameLst>
                                      </p:cBhvr>
                                    </p:animRot>
                                    <p:animRot by="-240000">
                                      <p:cBhvr>
                                        <p:cTn id="41" dur="200" fill="hold">
                                          <p:stCondLst>
                                            <p:cond delay="200"/>
                                          </p:stCondLst>
                                        </p:cTn>
                                        <p:tgtEl>
                                          <p:spTgt spid="28"/>
                                        </p:tgtEl>
                                        <p:attrNameLst>
                                          <p:attrName>r</p:attrName>
                                        </p:attrNameLst>
                                      </p:cBhvr>
                                    </p:animRot>
                                    <p:animRot by="240000">
                                      <p:cBhvr>
                                        <p:cTn id="42" dur="200" fill="hold">
                                          <p:stCondLst>
                                            <p:cond delay="400"/>
                                          </p:stCondLst>
                                        </p:cTn>
                                        <p:tgtEl>
                                          <p:spTgt spid="28"/>
                                        </p:tgtEl>
                                        <p:attrNameLst>
                                          <p:attrName>r</p:attrName>
                                        </p:attrNameLst>
                                      </p:cBhvr>
                                    </p:animRot>
                                    <p:animRot by="-240000">
                                      <p:cBhvr>
                                        <p:cTn id="43" dur="200" fill="hold">
                                          <p:stCondLst>
                                            <p:cond delay="600"/>
                                          </p:stCondLst>
                                        </p:cTn>
                                        <p:tgtEl>
                                          <p:spTgt spid="28"/>
                                        </p:tgtEl>
                                        <p:attrNameLst>
                                          <p:attrName>r</p:attrName>
                                        </p:attrNameLst>
                                      </p:cBhvr>
                                    </p:animRot>
                                    <p:animRot by="120000">
                                      <p:cBhvr>
                                        <p:cTn id="44"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607</Words>
  <Application>Microsoft Office PowerPoint</Application>
  <PresentationFormat>Widescreen</PresentationFormat>
  <Paragraphs>185</Paragraphs>
  <Slides>29</Slides>
  <Notes>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29</vt:i4>
      </vt:variant>
    </vt:vector>
  </HeadingPairs>
  <TitlesOfParts>
    <vt:vector size="43" baseType="lpstr">
      <vt:lpstr>微软雅黑</vt:lpstr>
      <vt:lpstr>宋体</vt:lpstr>
      <vt:lpstr>Arial</vt:lpstr>
      <vt:lpstr>Arial-Rounded</vt:lpstr>
      <vt:lpstr>Calibri</vt:lpstr>
      <vt:lpstr>Coiny</vt:lpstr>
      <vt:lpstr>Georgia</vt:lpstr>
      <vt:lpstr>Quicksand</vt:lpstr>
      <vt:lpstr>Times New Roman</vt:lpstr>
      <vt:lpstr>字体视界-熊孩子体</vt:lpstr>
      <vt:lpstr>字体视界-遇见字体</vt:lpstr>
      <vt:lpstr>Office 主题</vt:lpstr>
      <vt:lpstr>Office Theme</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31</cp:revision>
  <dcterms:created xsi:type="dcterms:W3CDTF">2022-07-21T06:30:32Z</dcterms:created>
  <dcterms:modified xsi:type="dcterms:W3CDTF">2024-12-17T03:04:22Z</dcterms:modified>
</cp:coreProperties>
</file>