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766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399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977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64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5.svg"/><Relationship Id="rId1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48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68.svg"/><Relationship Id="rId15" Type="http://schemas.openxmlformats.org/officeDocument/2006/relationships/image" Target="../media/image77.svg"/><Relationship Id="rId10" Type="http://schemas.openxmlformats.org/officeDocument/2006/relationships/image" Target="../media/image46.png"/><Relationship Id="rId19" Type="http://schemas.openxmlformats.org/officeDocument/2006/relationships/image" Target="../media/image81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53.png"/><Relationship Id="rId15" Type="http://schemas.openxmlformats.org/officeDocument/2006/relationships/image" Target="../media/image70.sv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21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7.pn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69.png"/><Relationship Id="rId4" Type="http://schemas.openxmlformats.org/officeDocument/2006/relationships/image" Target="../media/image19.sv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2.png"/><Relationship Id="rId3" Type="http://schemas.openxmlformats.org/officeDocument/2006/relationships/image" Target="../media/image71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102.svg"/><Relationship Id="rId9" Type="http://schemas.openxmlformats.org/officeDocument/2006/relationships/image" Target="../media/image58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106.sv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lang="en-US" sz="4000" kern="0" dirty="0" err="1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lang="en-US" sz="4000" kern="0" dirty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rPr>
              <a:t>2024</a:t>
            </a:r>
            <a:endParaRPr lang="en-US" sz="4000" kern="0" dirty="0">
              <a:solidFill>
                <a:srgbClr val="00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521</Words>
  <Application>Microsoft Office PowerPoint</Application>
  <PresentationFormat>Widescreen</PresentationFormat>
  <Paragraphs>88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2022-06-30T08:03:45Z</dcterms:created>
  <dcterms:modified xsi:type="dcterms:W3CDTF">2024-12-13T03:30:05Z</dcterms:modified>
</cp:coreProperties>
</file>