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0" r:id="rId3"/>
    <p:sldMasterId id="2147483699" r:id="rId4"/>
    <p:sldMasterId id="2147483718" r:id="rId5"/>
  </p:sldMasterIdLst>
  <p:notesMasterIdLst>
    <p:notesMasterId r:id="rId30"/>
  </p:notesMasterIdLst>
  <p:sldIdLst>
    <p:sldId id="256" r:id="rId6"/>
    <p:sldId id="486" r:id="rId7"/>
    <p:sldId id="487" r:id="rId8"/>
    <p:sldId id="488" r:id="rId9"/>
    <p:sldId id="489" r:id="rId10"/>
    <p:sldId id="478" r:id="rId11"/>
    <p:sldId id="479" r:id="rId12"/>
    <p:sldId id="468" r:id="rId13"/>
    <p:sldId id="491" r:id="rId14"/>
    <p:sldId id="490" r:id="rId15"/>
    <p:sldId id="469" r:id="rId16"/>
    <p:sldId id="492" r:id="rId17"/>
    <p:sldId id="470" r:id="rId18"/>
    <p:sldId id="480" r:id="rId19"/>
    <p:sldId id="450" r:id="rId20"/>
    <p:sldId id="471" r:id="rId21"/>
    <p:sldId id="472" r:id="rId22"/>
    <p:sldId id="473" r:id="rId23"/>
    <p:sldId id="474" r:id="rId24"/>
    <p:sldId id="493" r:id="rId25"/>
    <p:sldId id="481" r:id="rId26"/>
    <p:sldId id="484" r:id="rId27"/>
    <p:sldId id="475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A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8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2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50C3-1DF3-4FA5-B19F-527905A270C9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48436F-EBD0-43EA-8D96-98DAA699C5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0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734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42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04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444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7D330-FAE0-494A-829F-1262A62E15A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452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2075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280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406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87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018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628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0629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44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556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9685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2103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2291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752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709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1075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72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44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861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13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790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9834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524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123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31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510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3217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01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146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43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4441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019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878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5337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0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35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6767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68450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71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59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434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402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139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63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481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924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6179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54911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7815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5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9234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6568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839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0564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460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388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8139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4925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458917" y="-22596"/>
            <a:ext cx="746344" cy="1124932"/>
          </a:xfrm>
          <a:custGeom>
            <a:avLst/>
            <a:gdLst/>
            <a:ahLst/>
            <a:cxnLst/>
            <a:rect l="l" t="t" r="r" b="b"/>
            <a:pathLst>
              <a:path w="746344" h="1124932" extrusionOk="0">
                <a:moveTo>
                  <a:pt x="0" y="0"/>
                </a:moveTo>
                <a:cubicBezTo>
                  <a:pt x="1805" y="9313"/>
                  <a:pt x="3706" y="18625"/>
                  <a:pt x="5701" y="27938"/>
                </a:cubicBezTo>
                <a:cubicBezTo>
                  <a:pt x="99303" y="473901"/>
                  <a:pt x="364620" y="869405"/>
                  <a:pt x="746345" y="1124933"/>
                </a:cubicBezTo>
                <a:lnTo>
                  <a:pt x="746345" y="0"/>
                </a:ln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9" name="Picture 138">
            <a:extLst>
              <a:ext uri="{FF2B5EF4-FFF2-40B4-BE49-F238E27FC236}">
                <a16:creationId xmlns:a16="http://schemas.microsoft.com/office/drawing/2014/main" id="{D42CA127-6D91-4FCB-ADEB-867BB1A006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0" name="TextBox 3">
            <a:extLst>
              <a:ext uri="{FF2B5EF4-FFF2-40B4-BE49-F238E27FC236}">
                <a16:creationId xmlns:a16="http://schemas.microsoft.com/office/drawing/2014/main" id="{5D52208E-2958-4EE5-A17B-614339265A0F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1" name="Title 1">
            <a:extLst>
              <a:ext uri="{FF2B5EF4-FFF2-40B4-BE49-F238E27FC236}">
                <a16:creationId xmlns:a16="http://schemas.microsoft.com/office/drawing/2014/main" id="{6E9DF8F4-7DFF-4138-8740-10621B502493}"/>
              </a:ext>
            </a:extLst>
          </p:cNvPr>
          <p:cNvSpPr txBox="1">
            <a:spLocks/>
          </p:cNvSpPr>
          <p:nvPr userDrawn="1"/>
        </p:nvSpPr>
        <p:spPr>
          <a:xfrm>
            <a:off x="10318368" y="-2381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8" name="Title 1">
            <a:extLst>
              <a:ext uri="{FF2B5EF4-FFF2-40B4-BE49-F238E27FC236}">
                <a16:creationId xmlns:a16="http://schemas.microsoft.com/office/drawing/2014/main" id="{FF33F733-5D1D-44CF-8B99-9675C7231577}"/>
              </a:ext>
            </a:extLst>
          </p:cNvPr>
          <p:cNvSpPr txBox="1">
            <a:spLocks/>
          </p:cNvSpPr>
          <p:nvPr userDrawn="1"/>
        </p:nvSpPr>
        <p:spPr>
          <a:xfrm>
            <a:off x="10409845" y="636522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583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 flipH="1">
            <a:off x="10237266" y="1373630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 flipH="1">
            <a:off x="10237105" y="1373850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"/>
          <p:cNvSpPr/>
          <p:nvPr/>
        </p:nvSpPr>
        <p:spPr>
          <a:xfrm flipH="1">
            <a:off x="8544045" y="-5437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flipH="1">
            <a:off x="8047990" y="502119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flipH="1">
            <a:off x="9534064" y="1209917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>
            <a:off x="8775833" y="1405013"/>
            <a:ext cx="31362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4"/>
          <p:cNvSpPr/>
          <p:nvPr/>
        </p:nvSpPr>
        <p:spPr>
          <a:xfrm>
            <a:off x="8775833" y="1405013"/>
            <a:ext cx="3136200" cy="5153700"/>
          </a:xfrm>
          <a:prstGeom prst="frame">
            <a:avLst>
              <a:gd name="adj1" fmla="val 7678"/>
            </a:avLst>
          </a:prstGeom>
          <a:solidFill>
            <a:srgbClr val="F9BC6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1191625" y="1405025"/>
            <a:ext cx="3576300" cy="5153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4"/>
          <p:cNvSpPr/>
          <p:nvPr/>
        </p:nvSpPr>
        <p:spPr>
          <a:xfrm>
            <a:off x="1191747" y="1405025"/>
            <a:ext cx="3576300" cy="5153700"/>
          </a:xfrm>
          <a:prstGeom prst="frame">
            <a:avLst>
              <a:gd name="adj1" fmla="val 4603"/>
            </a:avLst>
          </a:prstGeom>
          <a:solidFill>
            <a:srgbClr val="E9AA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4983689" y="1405000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983689" y="4076524"/>
            <a:ext cx="3576300" cy="24822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4983689" y="1405013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4983689" y="4076531"/>
            <a:ext cx="3576300" cy="2482200"/>
          </a:xfrm>
          <a:prstGeom prst="frame">
            <a:avLst>
              <a:gd name="adj1" fmla="val 8314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0" y="6045275"/>
            <a:ext cx="12186015" cy="81137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4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61" name="Google Shape;61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4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68" name="Google Shape;68;p4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4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4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76" name="Google Shape;76;p4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Google Shape;84;p4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" name="Google Shape;92;p4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93" name="Google Shape;93;p4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" name="Google Shape;99;p4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00" name="Google Shape;100;p4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4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06" name="Google Shape;106;p4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3" name="Google Shape;123;p4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124" name="Google Shape;124;p4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" name="Google Shape;125;p4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126" name="Google Shape;126;p4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127;p4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4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id="{C96ADB4E-C068-4AE7-ACDD-853A5DA7C9DD}"/>
              </a:ext>
            </a:extLst>
          </p:cNvPr>
          <p:cNvSpPr txBox="1">
            <a:spLocks/>
          </p:cNvSpPr>
          <p:nvPr userDrawn="1"/>
        </p:nvSpPr>
        <p:spPr>
          <a:xfrm>
            <a:off x="10408184" y="-1879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1" name="Title 1">
            <a:extLst>
              <a:ext uri="{FF2B5EF4-FFF2-40B4-BE49-F238E27FC236}">
                <a16:creationId xmlns:a16="http://schemas.microsoft.com/office/drawing/2014/main" id="{5931BEF0-F188-45B8-B09D-08FBC8CEFF02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ADE2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4797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0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734925" y="255757"/>
            <a:ext cx="11162400" cy="5853900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B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>
            <a:off x="0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>
            <a:off x="0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11180408" y="5733982"/>
            <a:ext cx="435283" cy="1050406"/>
            <a:chOff x="4028392" y="3097874"/>
            <a:chExt cx="1270158" cy="3065088"/>
          </a:xfrm>
        </p:grpSpPr>
        <p:sp>
          <p:nvSpPr>
            <p:cNvPr id="143" name="Google Shape;143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5"/>
          <p:cNvGrpSpPr/>
          <p:nvPr/>
        </p:nvGrpSpPr>
        <p:grpSpPr>
          <a:xfrm flipH="1">
            <a:off x="11639933" y="5740480"/>
            <a:ext cx="435283" cy="1050406"/>
            <a:chOff x="4028392" y="3097874"/>
            <a:chExt cx="1270158" cy="3065088"/>
          </a:xfrm>
        </p:grpSpPr>
        <p:sp>
          <p:nvSpPr>
            <p:cNvPr id="150" name="Google Shape;150;p5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5"/>
          <p:cNvSpPr/>
          <p:nvPr/>
        </p:nvSpPr>
        <p:spPr>
          <a:xfrm>
            <a:off x="0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5"/>
          <p:cNvGrpSpPr/>
          <p:nvPr/>
        </p:nvGrpSpPr>
        <p:grpSpPr>
          <a:xfrm>
            <a:off x="247665" y="5694211"/>
            <a:ext cx="1734707" cy="1138399"/>
            <a:chOff x="975725" y="5557227"/>
            <a:chExt cx="2040352" cy="1338977"/>
          </a:xfrm>
        </p:grpSpPr>
        <p:sp>
          <p:nvSpPr>
            <p:cNvPr id="158" name="Google Shape;158;p5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5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0" name="Google Shape;160;p5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5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5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5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5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6" name="Google Shape;166;p5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5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" name="Google Shape;181;p5"/>
          <p:cNvGrpSpPr/>
          <p:nvPr/>
        </p:nvGrpSpPr>
        <p:grpSpPr>
          <a:xfrm>
            <a:off x="-674910" y="0"/>
            <a:ext cx="4138029" cy="6868885"/>
            <a:chOff x="10890" y="0"/>
            <a:chExt cx="4138029" cy="6868885"/>
          </a:xfrm>
        </p:grpSpPr>
        <p:sp>
          <p:nvSpPr>
            <p:cNvPr id="182" name="Google Shape;182;p5"/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5"/>
          <p:cNvGrpSpPr/>
          <p:nvPr/>
        </p:nvGrpSpPr>
        <p:grpSpPr>
          <a:xfrm>
            <a:off x="10301233" y="5703249"/>
            <a:ext cx="778382" cy="1138235"/>
            <a:chOff x="4610438" y="3689854"/>
            <a:chExt cx="2773002" cy="4054987"/>
          </a:xfrm>
        </p:grpSpPr>
        <p:sp>
          <p:nvSpPr>
            <p:cNvPr id="188" name="Google Shape;188;p5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9" name="Google Shape;189;p5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190" name="Google Shape;190;p5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5" name="Google Shape;205;p5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206" name="Google Shape;206;p5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7" name="Google Shape;207;p5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208" name="Google Shape;208;p5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" name="Google Shape;209;p5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" name="Google Shape;210;p5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83" name="Google Shape;329;p10">
            <a:extLst>
              <a:ext uri="{FF2B5EF4-FFF2-40B4-BE49-F238E27FC236}">
                <a16:creationId xmlns:a16="http://schemas.microsoft.com/office/drawing/2014/main" id="{2905A704-B0CD-4E31-90BD-D004A59D40DF}"/>
              </a:ext>
            </a:extLst>
          </p:cNvPr>
          <p:cNvGrpSpPr/>
          <p:nvPr userDrawn="1"/>
        </p:nvGrpSpPr>
        <p:grpSpPr>
          <a:xfrm flipH="1">
            <a:off x="1342278" y="4210677"/>
            <a:ext cx="1738239" cy="1743417"/>
            <a:chOff x="4067175" y="-2019300"/>
            <a:chExt cx="4220050" cy="4232623"/>
          </a:xfrm>
        </p:grpSpPr>
        <p:sp>
          <p:nvSpPr>
            <p:cNvPr id="84" name="Google Shape;330;p10">
              <a:extLst>
                <a:ext uri="{FF2B5EF4-FFF2-40B4-BE49-F238E27FC236}">
                  <a16:creationId xmlns:a16="http://schemas.microsoft.com/office/drawing/2014/main" id="{11D6AA0B-BD74-4CEB-B2A8-6AC2E2D1861A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31;p10">
              <a:extLst>
                <a:ext uri="{FF2B5EF4-FFF2-40B4-BE49-F238E27FC236}">
                  <a16:creationId xmlns:a16="http://schemas.microsoft.com/office/drawing/2014/main" id="{6C47DEBA-675B-4703-9EFC-2A09DA3B0661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32;p10">
              <a:extLst>
                <a:ext uri="{FF2B5EF4-FFF2-40B4-BE49-F238E27FC236}">
                  <a16:creationId xmlns:a16="http://schemas.microsoft.com/office/drawing/2014/main" id="{B16FCBD9-46DE-45E8-AA4B-435D5B06670B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33;p10">
              <a:extLst>
                <a:ext uri="{FF2B5EF4-FFF2-40B4-BE49-F238E27FC236}">
                  <a16:creationId xmlns:a16="http://schemas.microsoft.com/office/drawing/2014/main" id="{8DABD6D9-5490-42FD-ADFA-67CA3280DE59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34;p10">
              <a:extLst>
                <a:ext uri="{FF2B5EF4-FFF2-40B4-BE49-F238E27FC236}">
                  <a16:creationId xmlns:a16="http://schemas.microsoft.com/office/drawing/2014/main" id="{985E416C-D023-41D2-9C29-FF96C19729F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335;p10">
              <a:extLst>
                <a:ext uri="{FF2B5EF4-FFF2-40B4-BE49-F238E27FC236}">
                  <a16:creationId xmlns:a16="http://schemas.microsoft.com/office/drawing/2014/main" id="{BDD27AC1-6CAA-479B-B12F-6664F490906B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36;p10">
              <a:extLst>
                <a:ext uri="{FF2B5EF4-FFF2-40B4-BE49-F238E27FC236}">
                  <a16:creationId xmlns:a16="http://schemas.microsoft.com/office/drawing/2014/main" id="{5087ED40-A11F-4359-B7C3-2D8DDE511FD6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37;p10">
              <a:extLst>
                <a:ext uri="{FF2B5EF4-FFF2-40B4-BE49-F238E27FC236}">
                  <a16:creationId xmlns:a16="http://schemas.microsoft.com/office/drawing/2014/main" id="{2A770B17-77E2-4E6E-8592-1C5EA66F59F1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38;p10">
              <a:extLst>
                <a:ext uri="{FF2B5EF4-FFF2-40B4-BE49-F238E27FC236}">
                  <a16:creationId xmlns:a16="http://schemas.microsoft.com/office/drawing/2014/main" id="{44316458-C844-48F3-B6C3-D6E267BD10E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39;p10">
              <a:extLst>
                <a:ext uri="{FF2B5EF4-FFF2-40B4-BE49-F238E27FC236}">
                  <a16:creationId xmlns:a16="http://schemas.microsoft.com/office/drawing/2014/main" id="{79AA62E4-ECFE-4831-9EA7-8A7F080658DC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0;p10">
              <a:extLst>
                <a:ext uri="{FF2B5EF4-FFF2-40B4-BE49-F238E27FC236}">
                  <a16:creationId xmlns:a16="http://schemas.microsoft.com/office/drawing/2014/main" id="{6C8B3547-39DB-4003-966C-3E11CBE501DA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341;p10">
              <a:extLst>
                <a:ext uri="{FF2B5EF4-FFF2-40B4-BE49-F238E27FC236}">
                  <a16:creationId xmlns:a16="http://schemas.microsoft.com/office/drawing/2014/main" id="{CF2B4907-AD4C-4BA0-B564-366E4C6D985D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42;p10">
              <a:extLst>
                <a:ext uri="{FF2B5EF4-FFF2-40B4-BE49-F238E27FC236}">
                  <a16:creationId xmlns:a16="http://schemas.microsoft.com/office/drawing/2014/main" id="{7F45C6F1-1C8E-4EC0-B107-7FB3F105AF1E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343;p10">
            <a:extLst>
              <a:ext uri="{FF2B5EF4-FFF2-40B4-BE49-F238E27FC236}">
                <a16:creationId xmlns:a16="http://schemas.microsoft.com/office/drawing/2014/main" id="{D1698AA2-4691-47B0-BDCB-19D5C6EB410D}"/>
              </a:ext>
            </a:extLst>
          </p:cNvPr>
          <p:cNvGrpSpPr/>
          <p:nvPr userDrawn="1"/>
        </p:nvGrpSpPr>
        <p:grpSpPr>
          <a:xfrm flipH="1">
            <a:off x="123438" y="5930864"/>
            <a:ext cx="647105" cy="773048"/>
            <a:chOff x="12650622" y="-224128"/>
            <a:chExt cx="1467358" cy="1752944"/>
          </a:xfrm>
        </p:grpSpPr>
        <p:sp>
          <p:nvSpPr>
            <p:cNvPr id="98" name="Google Shape;344;p10">
              <a:extLst>
                <a:ext uri="{FF2B5EF4-FFF2-40B4-BE49-F238E27FC236}">
                  <a16:creationId xmlns:a16="http://schemas.microsoft.com/office/drawing/2014/main" id="{3A6ECE04-1637-4261-83C5-C67F6A750F8C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45;p10">
              <a:extLst>
                <a:ext uri="{FF2B5EF4-FFF2-40B4-BE49-F238E27FC236}">
                  <a16:creationId xmlns:a16="http://schemas.microsoft.com/office/drawing/2014/main" id="{E0F4EC25-A5F5-476E-9432-3D5E2D578B2E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46;p10">
              <a:extLst>
                <a:ext uri="{FF2B5EF4-FFF2-40B4-BE49-F238E27FC236}">
                  <a16:creationId xmlns:a16="http://schemas.microsoft.com/office/drawing/2014/main" id="{A3367EFD-566F-4570-AFA1-7EE1B78A95F3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47;p10">
              <a:extLst>
                <a:ext uri="{FF2B5EF4-FFF2-40B4-BE49-F238E27FC236}">
                  <a16:creationId xmlns:a16="http://schemas.microsoft.com/office/drawing/2014/main" id="{CFB380A1-864B-45C9-892C-24C28CD35434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48;p10">
              <a:extLst>
                <a:ext uri="{FF2B5EF4-FFF2-40B4-BE49-F238E27FC236}">
                  <a16:creationId xmlns:a16="http://schemas.microsoft.com/office/drawing/2014/main" id="{9B63B8BE-6D41-4BFD-9845-EB62852956C3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49;p10">
              <a:extLst>
                <a:ext uri="{FF2B5EF4-FFF2-40B4-BE49-F238E27FC236}">
                  <a16:creationId xmlns:a16="http://schemas.microsoft.com/office/drawing/2014/main" id="{3BA1B649-531D-466B-8790-84E78CACEE51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351;p10">
            <a:extLst>
              <a:ext uri="{FF2B5EF4-FFF2-40B4-BE49-F238E27FC236}">
                <a16:creationId xmlns:a16="http://schemas.microsoft.com/office/drawing/2014/main" id="{9920B6D2-3A9D-467C-9086-9E1DE1916876}"/>
              </a:ext>
            </a:extLst>
          </p:cNvPr>
          <p:cNvGrpSpPr/>
          <p:nvPr userDrawn="1"/>
        </p:nvGrpSpPr>
        <p:grpSpPr>
          <a:xfrm flipH="1">
            <a:off x="8307241" y="5317797"/>
            <a:ext cx="1323048" cy="1318155"/>
            <a:chOff x="2148829" y="2424101"/>
            <a:chExt cx="2454481" cy="2453871"/>
          </a:xfrm>
        </p:grpSpPr>
        <p:sp>
          <p:nvSpPr>
            <p:cNvPr id="105" name="Google Shape;352;p10">
              <a:extLst>
                <a:ext uri="{FF2B5EF4-FFF2-40B4-BE49-F238E27FC236}">
                  <a16:creationId xmlns:a16="http://schemas.microsoft.com/office/drawing/2014/main" id="{90CA48AC-DCB1-410A-8E49-2FADEDC58D58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53;p10">
              <a:extLst>
                <a:ext uri="{FF2B5EF4-FFF2-40B4-BE49-F238E27FC236}">
                  <a16:creationId xmlns:a16="http://schemas.microsoft.com/office/drawing/2014/main" id="{AB074912-D6D5-47F6-962D-3E0C1AB58DB3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54;p10">
              <a:extLst>
                <a:ext uri="{FF2B5EF4-FFF2-40B4-BE49-F238E27FC236}">
                  <a16:creationId xmlns:a16="http://schemas.microsoft.com/office/drawing/2014/main" id="{D9E38233-683B-40FF-8A48-5882130D3F5D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55;p10">
              <a:extLst>
                <a:ext uri="{FF2B5EF4-FFF2-40B4-BE49-F238E27FC236}">
                  <a16:creationId xmlns:a16="http://schemas.microsoft.com/office/drawing/2014/main" id="{95067F93-56D1-4072-A2D9-23C231B8771D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56;p10">
              <a:extLst>
                <a:ext uri="{FF2B5EF4-FFF2-40B4-BE49-F238E27FC236}">
                  <a16:creationId xmlns:a16="http://schemas.microsoft.com/office/drawing/2014/main" id="{36D46BB4-B8FB-4345-A41A-2FFC980A2626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57;p10">
              <a:extLst>
                <a:ext uri="{FF2B5EF4-FFF2-40B4-BE49-F238E27FC236}">
                  <a16:creationId xmlns:a16="http://schemas.microsoft.com/office/drawing/2014/main" id="{1B5724E3-50D4-44E6-861B-BC0831D4A599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58;p10">
              <a:extLst>
                <a:ext uri="{FF2B5EF4-FFF2-40B4-BE49-F238E27FC236}">
                  <a16:creationId xmlns:a16="http://schemas.microsoft.com/office/drawing/2014/main" id="{4B4B732C-0C23-4512-91CA-9AB0F6663C9F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59;p10">
              <a:extLst>
                <a:ext uri="{FF2B5EF4-FFF2-40B4-BE49-F238E27FC236}">
                  <a16:creationId xmlns:a16="http://schemas.microsoft.com/office/drawing/2014/main" id="{EDAA873F-1E85-43ED-87D2-83F1D2C6D169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Title 1">
            <a:extLst>
              <a:ext uri="{FF2B5EF4-FFF2-40B4-BE49-F238E27FC236}">
                <a16:creationId xmlns:a16="http://schemas.microsoft.com/office/drawing/2014/main" id="{52C8BFF4-3827-4DF9-8FB3-F050E0DA4A4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F6A9A8A2-7B38-4FDE-9BCE-E484D49793B0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091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1_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Title 1">
            <a:extLst>
              <a:ext uri="{FF2B5EF4-FFF2-40B4-BE49-F238E27FC236}">
                <a16:creationId xmlns:a16="http://schemas.microsoft.com/office/drawing/2014/main" id="{D56425B4-B58A-405B-BFEA-FA26519A16D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1" name="Title 1">
            <a:extLst>
              <a:ext uri="{FF2B5EF4-FFF2-40B4-BE49-F238E27FC236}">
                <a16:creationId xmlns:a16="http://schemas.microsoft.com/office/drawing/2014/main" id="{C1C86BDA-E5A1-49FC-9A07-C631ABDEB58A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72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lt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16" name="Google Shape;216;p6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7443925" y="54365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3863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6"/>
          <p:cNvSpPr/>
          <p:nvPr/>
        </p:nvSpPr>
        <p:spPr>
          <a:xfrm>
            <a:off x="9904760" y="23000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891" y="1616344"/>
            <a:ext cx="1593911" cy="5252541"/>
          </a:xfrm>
          <a:custGeom>
            <a:avLst/>
            <a:gdLst/>
            <a:ahLst/>
            <a:cxnLst/>
            <a:rect l="l" t="t" r="r" b="b"/>
            <a:pathLst>
              <a:path w="1593911" h="5252541" extrusionOk="0">
                <a:moveTo>
                  <a:pt x="1489392" y="0"/>
                </a:moveTo>
                <a:lnTo>
                  <a:pt x="1593911" y="49758"/>
                </a:lnTo>
                <a:cubicBezTo>
                  <a:pt x="793738" y="1625520"/>
                  <a:pt x="439437" y="3185239"/>
                  <a:pt x="383315" y="4842177"/>
                </a:cubicBezTo>
                <a:lnTo>
                  <a:pt x="376718" y="5252541"/>
                </a:lnTo>
                <a:lnTo>
                  <a:pt x="0" y="5252541"/>
                </a:lnTo>
                <a:lnTo>
                  <a:pt x="0" y="4384801"/>
                </a:lnTo>
                <a:lnTo>
                  <a:pt x="56868" y="4002098"/>
                </a:lnTo>
                <a:cubicBezTo>
                  <a:pt x="289022" y="2598026"/>
                  <a:pt x="772485" y="1241704"/>
                  <a:pt x="1489392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6"/>
          <p:cNvSpPr/>
          <p:nvPr/>
        </p:nvSpPr>
        <p:spPr>
          <a:xfrm>
            <a:off x="1303636" y="161656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6"/>
          <p:cNvSpPr/>
          <p:nvPr/>
        </p:nvSpPr>
        <p:spPr>
          <a:xfrm>
            <a:off x="715866" y="23727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3" y="744831"/>
            <a:ext cx="3794074" cy="2301935"/>
          </a:xfrm>
          <a:custGeom>
            <a:avLst/>
            <a:gdLst/>
            <a:ahLst/>
            <a:cxnLst/>
            <a:rect l="l" t="t" r="r" b="b"/>
            <a:pathLst>
              <a:path w="3794074" h="2301935" extrusionOk="0">
                <a:moveTo>
                  <a:pt x="39386" y="589"/>
                </a:moveTo>
                <a:cubicBezTo>
                  <a:pt x="692397" y="-13400"/>
                  <a:pt x="1397287" y="221708"/>
                  <a:pt x="1604798" y="752004"/>
                </a:cubicBezTo>
                <a:cubicBezTo>
                  <a:pt x="2415293" y="246370"/>
                  <a:pt x="3901558" y="997760"/>
                  <a:pt x="3787914" y="2301935"/>
                </a:cubicBezTo>
                <a:lnTo>
                  <a:pt x="3392446" y="2053355"/>
                </a:lnTo>
                <a:lnTo>
                  <a:pt x="3403528" y="1740240"/>
                </a:lnTo>
                <a:lnTo>
                  <a:pt x="3234911" y="1954270"/>
                </a:lnTo>
                <a:lnTo>
                  <a:pt x="2618457" y="1566627"/>
                </a:lnTo>
                <a:lnTo>
                  <a:pt x="2755784" y="1150949"/>
                </a:lnTo>
                <a:lnTo>
                  <a:pt x="2458098" y="1465586"/>
                </a:lnTo>
                <a:lnTo>
                  <a:pt x="1984839" y="1168116"/>
                </a:lnTo>
                <a:lnTo>
                  <a:pt x="2099568" y="902586"/>
                </a:lnTo>
                <a:lnTo>
                  <a:pt x="1867068" y="1094020"/>
                </a:lnTo>
                <a:lnTo>
                  <a:pt x="1552649" y="896285"/>
                </a:lnTo>
                <a:lnTo>
                  <a:pt x="893392" y="859997"/>
                </a:lnTo>
                <a:lnTo>
                  <a:pt x="844719" y="518200"/>
                </a:lnTo>
                <a:lnTo>
                  <a:pt x="798001" y="854782"/>
                </a:lnTo>
                <a:lnTo>
                  <a:pt x="153083" y="819147"/>
                </a:lnTo>
                <a:lnTo>
                  <a:pt x="164166" y="402602"/>
                </a:lnTo>
                <a:lnTo>
                  <a:pt x="50087" y="813498"/>
                </a:lnTo>
                <a:lnTo>
                  <a:pt x="0" y="810731"/>
                </a:lnTo>
                <a:lnTo>
                  <a:pt x="0" y="3335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6"/>
          <p:cNvSpPr/>
          <p:nvPr/>
        </p:nvSpPr>
        <p:spPr>
          <a:xfrm>
            <a:off x="10890" y="1452629"/>
            <a:ext cx="2295706" cy="1594137"/>
          </a:xfrm>
          <a:custGeom>
            <a:avLst/>
            <a:gdLst/>
            <a:ahLst/>
            <a:cxnLst/>
            <a:rect l="l" t="t" r="r" b="b"/>
            <a:pathLst>
              <a:path w="2295706" h="1594137" extrusionOk="0">
                <a:moveTo>
                  <a:pt x="913608" y="606"/>
                </a:moveTo>
                <a:cubicBezTo>
                  <a:pt x="1132454" y="6005"/>
                  <a:pt x="1361751" y="46854"/>
                  <a:pt x="1593912" y="97442"/>
                </a:cubicBezTo>
                <a:cubicBezTo>
                  <a:pt x="2241437" y="303214"/>
                  <a:pt x="2448949" y="794726"/>
                  <a:pt x="2182767" y="1594137"/>
                </a:cubicBezTo>
                <a:lnTo>
                  <a:pt x="1977212" y="1143042"/>
                </a:lnTo>
                <a:lnTo>
                  <a:pt x="2154085" y="797117"/>
                </a:lnTo>
                <a:lnTo>
                  <a:pt x="1907679" y="990720"/>
                </a:lnTo>
                <a:lnTo>
                  <a:pt x="1780781" y="712589"/>
                </a:lnTo>
                <a:lnTo>
                  <a:pt x="1920280" y="556576"/>
                </a:lnTo>
                <a:lnTo>
                  <a:pt x="1755143" y="656313"/>
                </a:lnTo>
                <a:lnTo>
                  <a:pt x="1541762" y="188485"/>
                </a:lnTo>
                <a:lnTo>
                  <a:pt x="954209" y="368837"/>
                </a:lnTo>
                <a:lnTo>
                  <a:pt x="841869" y="146549"/>
                </a:lnTo>
                <a:lnTo>
                  <a:pt x="873161" y="393826"/>
                </a:lnTo>
                <a:lnTo>
                  <a:pt x="413155" y="535063"/>
                </a:lnTo>
                <a:lnTo>
                  <a:pt x="312769" y="277792"/>
                </a:lnTo>
                <a:lnTo>
                  <a:pt x="309509" y="566789"/>
                </a:lnTo>
                <a:lnTo>
                  <a:pt x="0" y="661843"/>
                </a:lnTo>
                <a:lnTo>
                  <a:pt x="0" y="328451"/>
                </a:lnTo>
                <a:lnTo>
                  <a:pt x="76723" y="256915"/>
                </a:lnTo>
                <a:cubicBezTo>
                  <a:pt x="321324" y="54968"/>
                  <a:pt x="607224" y="-6953"/>
                  <a:pt x="913608" y="606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6"/>
          <p:cNvSpPr/>
          <p:nvPr/>
        </p:nvSpPr>
        <p:spPr>
          <a:xfrm flipH="1">
            <a:off x="10625760" y="1523083"/>
            <a:ext cx="1577126" cy="5345802"/>
          </a:xfrm>
          <a:custGeom>
            <a:avLst/>
            <a:gdLst/>
            <a:ahLst/>
            <a:cxnLst/>
            <a:rect l="l" t="t" r="r" b="b"/>
            <a:pathLst>
              <a:path w="1577126" h="5345802" extrusionOk="0">
                <a:moveTo>
                  <a:pt x="1472608" y="0"/>
                </a:moveTo>
                <a:cubicBezTo>
                  <a:pt x="755701" y="1241705"/>
                  <a:pt x="272238" y="2598027"/>
                  <a:pt x="40084" y="4002099"/>
                </a:cubicBezTo>
                <a:lnTo>
                  <a:pt x="0" y="4271849"/>
                </a:lnTo>
                <a:lnTo>
                  <a:pt x="0" y="5345802"/>
                </a:lnTo>
                <a:lnTo>
                  <a:pt x="358553" y="5345802"/>
                </a:lnTo>
                <a:lnTo>
                  <a:pt x="358491" y="5342289"/>
                </a:lnTo>
                <a:cubicBezTo>
                  <a:pt x="356250" y="3497024"/>
                  <a:pt x="696936" y="1783097"/>
                  <a:pt x="1577126" y="49759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6"/>
          <p:cNvSpPr/>
          <p:nvPr/>
        </p:nvSpPr>
        <p:spPr>
          <a:xfrm flipH="1">
            <a:off x="10625598" y="1523302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6"/>
          <p:cNvSpPr/>
          <p:nvPr/>
        </p:nvSpPr>
        <p:spPr>
          <a:xfrm flipH="1">
            <a:off x="8932540" y="144015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6"/>
          <p:cNvSpPr/>
          <p:nvPr/>
        </p:nvSpPr>
        <p:spPr>
          <a:xfrm flipH="1">
            <a:off x="8436484" y="651571"/>
            <a:ext cx="3766402" cy="2301934"/>
          </a:xfrm>
          <a:custGeom>
            <a:avLst/>
            <a:gdLst/>
            <a:ahLst/>
            <a:cxnLst/>
            <a:rect l="l" t="t" r="r" b="b"/>
            <a:pathLst>
              <a:path w="3766402" h="2301934" extrusionOk="0">
                <a:moveTo>
                  <a:pt x="11713" y="588"/>
                </a:moveTo>
                <a:lnTo>
                  <a:pt x="0" y="1405"/>
                </a:lnTo>
                <a:lnTo>
                  <a:pt x="0" y="812260"/>
                </a:lnTo>
                <a:lnTo>
                  <a:pt x="22414" y="813498"/>
                </a:lnTo>
                <a:lnTo>
                  <a:pt x="136493" y="402602"/>
                </a:lnTo>
                <a:lnTo>
                  <a:pt x="125411" y="819146"/>
                </a:lnTo>
                <a:lnTo>
                  <a:pt x="770328" y="854782"/>
                </a:lnTo>
                <a:lnTo>
                  <a:pt x="817046" y="518200"/>
                </a:lnTo>
                <a:lnTo>
                  <a:pt x="865719" y="859997"/>
                </a:lnTo>
                <a:lnTo>
                  <a:pt x="1524976" y="896285"/>
                </a:lnTo>
                <a:lnTo>
                  <a:pt x="1839396" y="1094020"/>
                </a:lnTo>
                <a:lnTo>
                  <a:pt x="2071895" y="902586"/>
                </a:lnTo>
                <a:lnTo>
                  <a:pt x="1957166" y="1168116"/>
                </a:lnTo>
                <a:lnTo>
                  <a:pt x="2430425" y="1465585"/>
                </a:lnTo>
                <a:lnTo>
                  <a:pt x="2728112" y="1150949"/>
                </a:lnTo>
                <a:lnTo>
                  <a:pt x="2590784" y="1566627"/>
                </a:lnTo>
                <a:lnTo>
                  <a:pt x="3207238" y="1954270"/>
                </a:lnTo>
                <a:lnTo>
                  <a:pt x="3375856" y="1740240"/>
                </a:lnTo>
                <a:lnTo>
                  <a:pt x="3364774" y="2053354"/>
                </a:lnTo>
                <a:lnTo>
                  <a:pt x="3760242" y="2301934"/>
                </a:lnTo>
                <a:cubicBezTo>
                  <a:pt x="3873885" y="997760"/>
                  <a:pt x="2387620" y="246370"/>
                  <a:pt x="1577126" y="752004"/>
                </a:cubicBezTo>
                <a:cubicBezTo>
                  <a:pt x="1369614" y="221708"/>
                  <a:pt x="664725" y="-13400"/>
                  <a:pt x="11713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6"/>
          <p:cNvSpPr/>
          <p:nvPr/>
        </p:nvSpPr>
        <p:spPr>
          <a:xfrm flipH="1">
            <a:off x="9923965" y="1359369"/>
            <a:ext cx="2278921" cy="1594137"/>
          </a:xfrm>
          <a:custGeom>
            <a:avLst/>
            <a:gdLst/>
            <a:ahLst/>
            <a:cxnLst/>
            <a:rect l="l" t="t" r="r" b="b"/>
            <a:pathLst>
              <a:path w="2278921" h="1594137" extrusionOk="0">
                <a:moveTo>
                  <a:pt x="896822" y="607"/>
                </a:moveTo>
                <a:cubicBezTo>
                  <a:pt x="590438" y="-6953"/>
                  <a:pt x="304538" y="54969"/>
                  <a:pt x="59938" y="256915"/>
                </a:cubicBezTo>
                <a:lnTo>
                  <a:pt x="0" y="312800"/>
                </a:lnTo>
                <a:lnTo>
                  <a:pt x="0" y="656688"/>
                </a:lnTo>
                <a:lnTo>
                  <a:pt x="292723" y="566789"/>
                </a:lnTo>
                <a:lnTo>
                  <a:pt x="295983" y="277792"/>
                </a:lnTo>
                <a:lnTo>
                  <a:pt x="396370" y="535063"/>
                </a:lnTo>
                <a:lnTo>
                  <a:pt x="856375" y="393826"/>
                </a:lnTo>
                <a:lnTo>
                  <a:pt x="825083" y="146549"/>
                </a:lnTo>
                <a:lnTo>
                  <a:pt x="937424" y="368837"/>
                </a:lnTo>
                <a:lnTo>
                  <a:pt x="1524976" y="188485"/>
                </a:lnTo>
                <a:lnTo>
                  <a:pt x="1738357" y="656312"/>
                </a:lnTo>
                <a:lnTo>
                  <a:pt x="1903495" y="556576"/>
                </a:lnTo>
                <a:lnTo>
                  <a:pt x="1763996" y="712589"/>
                </a:lnTo>
                <a:lnTo>
                  <a:pt x="1890893" y="990720"/>
                </a:lnTo>
                <a:lnTo>
                  <a:pt x="2137299" y="797116"/>
                </a:lnTo>
                <a:lnTo>
                  <a:pt x="1960426" y="1143043"/>
                </a:lnTo>
                <a:lnTo>
                  <a:pt x="2165982" y="1594137"/>
                </a:lnTo>
                <a:cubicBezTo>
                  <a:pt x="2432164" y="794726"/>
                  <a:pt x="2224651" y="303214"/>
                  <a:pt x="1577126" y="97442"/>
                </a:cubicBezTo>
                <a:cubicBezTo>
                  <a:pt x="1344965" y="46854"/>
                  <a:pt x="1115668" y="6006"/>
                  <a:pt x="896822" y="607"/>
                </a:cubicBez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3028980" y="2637600"/>
            <a:ext cx="65340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3028950" y="4041900"/>
            <a:ext cx="65340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7FB870-30B0-4A34-9347-7B910436DED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06074BC-0C20-4326-9A5E-9B51EF37E27C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59349" y="360549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92072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bg>
      <p:bgPr>
        <a:solidFill>
          <a:schemeClr val="lt2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7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7"/>
          <p:cNvGrpSpPr/>
          <p:nvPr/>
        </p:nvGrpSpPr>
        <p:grpSpPr>
          <a:xfrm>
            <a:off x="-61" y="3822219"/>
            <a:ext cx="12191838" cy="3035758"/>
            <a:chOff x="2579427" y="3822219"/>
            <a:chExt cx="6852812" cy="3035758"/>
          </a:xfrm>
        </p:grpSpPr>
        <p:sp>
          <p:nvSpPr>
            <p:cNvPr id="242" name="Google Shape;242;p7"/>
            <p:cNvSpPr/>
            <p:nvPr/>
          </p:nvSpPr>
          <p:spPr>
            <a:xfrm>
              <a:off x="2579427" y="3822219"/>
              <a:ext cx="6852812" cy="3030592"/>
            </a:xfrm>
            <a:custGeom>
              <a:avLst/>
              <a:gdLst/>
              <a:ahLst/>
              <a:cxnLst/>
              <a:rect l="l" t="t" r="r" b="b"/>
              <a:pathLst>
                <a:path w="6852812" h="3030592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610580"/>
                  </a:lnTo>
                  <a:lnTo>
                    <a:pt x="6852813" y="3030593"/>
                  </a:lnTo>
                  <a:lnTo>
                    <a:pt x="0" y="3030593"/>
                  </a:lnTo>
                  <a:lnTo>
                    <a:pt x="0" y="1878013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2579427" y="4519224"/>
              <a:ext cx="6852812" cy="1607324"/>
            </a:xfrm>
            <a:custGeom>
              <a:avLst/>
              <a:gdLst/>
              <a:ahLst/>
              <a:cxnLst/>
              <a:rect l="l" t="t" r="r" b="b"/>
              <a:pathLst>
                <a:path w="6852812" h="1607324" extrusionOk="0">
                  <a:moveTo>
                    <a:pt x="418950" y="547499"/>
                  </a:moveTo>
                  <a:lnTo>
                    <a:pt x="6554422" y="818291"/>
                  </a:lnTo>
                  <a:lnTo>
                    <a:pt x="6554422" y="1607324"/>
                  </a:lnTo>
                  <a:lnTo>
                    <a:pt x="695553" y="1607324"/>
                  </a:lnTo>
                  <a:lnTo>
                    <a:pt x="418950" y="547499"/>
                  </a:lnTo>
                  <a:lnTo>
                    <a:pt x="418950" y="547499"/>
                  </a:lnTo>
                  <a:close/>
                  <a:moveTo>
                    <a:pt x="0" y="0"/>
                  </a:moveTo>
                  <a:lnTo>
                    <a:pt x="6852813" y="253466"/>
                  </a:lnTo>
                  <a:lnTo>
                    <a:pt x="6852813" y="368630"/>
                  </a:lnTo>
                  <a:lnTo>
                    <a:pt x="0" y="57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2877713" y="4957167"/>
              <a:ext cx="6256135" cy="1486343"/>
            </a:xfrm>
            <a:custGeom>
              <a:avLst/>
              <a:gdLst/>
              <a:ahLst/>
              <a:cxnLst/>
              <a:rect l="l" t="t" r="r" b="b"/>
              <a:pathLst>
                <a:path w="6256135" h="1486343" extrusionOk="0">
                  <a:moveTo>
                    <a:pt x="6256135" y="186333"/>
                  </a:moveTo>
                  <a:lnTo>
                    <a:pt x="6256135" y="1486344"/>
                  </a:lnTo>
                  <a:lnTo>
                    <a:pt x="0" y="1486344"/>
                  </a:lnTo>
                  <a:lnTo>
                    <a:pt x="0" y="4352"/>
                  </a:lnTo>
                  <a:cubicBezTo>
                    <a:pt x="458687" y="-13805"/>
                    <a:pt x="984709" y="26658"/>
                    <a:pt x="1293371" y="92126"/>
                  </a:cubicBezTo>
                  <a:cubicBezTo>
                    <a:pt x="1647061" y="167139"/>
                    <a:pt x="1848340" y="285519"/>
                    <a:pt x="1557212" y="355967"/>
                  </a:cubicBezTo>
                  <a:cubicBezTo>
                    <a:pt x="1266188" y="426415"/>
                    <a:pt x="1369421" y="404004"/>
                    <a:pt x="1173849" y="451419"/>
                  </a:cubicBezTo>
                  <a:cubicBezTo>
                    <a:pt x="978277" y="498833"/>
                    <a:pt x="758011" y="574884"/>
                    <a:pt x="1187648" y="673552"/>
                  </a:cubicBezTo>
                  <a:cubicBezTo>
                    <a:pt x="1617181" y="772116"/>
                    <a:pt x="2198399" y="814758"/>
                    <a:pt x="2891254" y="824822"/>
                  </a:cubicBezTo>
                  <a:cubicBezTo>
                    <a:pt x="3584109" y="834886"/>
                    <a:pt x="4293565" y="858438"/>
                    <a:pt x="5052406" y="743169"/>
                  </a:cubicBezTo>
                  <a:cubicBezTo>
                    <a:pt x="5348514" y="698245"/>
                    <a:pt x="5379640" y="599888"/>
                    <a:pt x="5064338" y="549257"/>
                  </a:cubicBezTo>
                  <a:cubicBezTo>
                    <a:pt x="5061848" y="548842"/>
                    <a:pt x="5059254" y="548427"/>
                    <a:pt x="5056764" y="548012"/>
                  </a:cubicBezTo>
                  <a:cubicBezTo>
                    <a:pt x="4760137" y="500390"/>
                    <a:pt x="4874783" y="380037"/>
                    <a:pt x="5171720" y="332312"/>
                  </a:cubicBezTo>
                  <a:cubicBezTo>
                    <a:pt x="5534749" y="273899"/>
                    <a:pt x="5897050" y="225966"/>
                    <a:pt x="6256135" y="1863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2579427" y="4786847"/>
              <a:ext cx="6852812" cy="2065965"/>
            </a:xfrm>
            <a:custGeom>
              <a:avLst/>
              <a:gdLst/>
              <a:ahLst/>
              <a:cxnLst/>
              <a:rect l="l" t="t" r="r" b="b"/>
              <a:pathLst>
                <a:path w="6852812" h="2065965" extrusionOk="0">
                  <a:moveTo>
                    <a:pt x="6852813" y="259022"/>
                  </a:moveTo>
                  <a:lnTo>
                    <a:pt x="6852813" y="2065965"/>
                  </a:lnTo>
                  <a:lnTo>
                    <a:pt x="0" y="2065965"/>
                  </a:lnTo>
                  <a:lnTo>
                    <a:pt x="0" y="913385"/>
                  </a:lnTo>
                  <a:lnTo>
                    <a:pt x="0" y="6075"/>
                  </a:lnTo>
                  <a:cubicBezTo>
                    <a:pt x="502367" y="-19241"/>
                    <a:pt x="1078605" y="37097"/>
                    <a:pt x="1416628" y="127983"/>
                  </a:cubicBezTo>
                  <a:cubicBezTo>
                    <a:pt x="1804038" y="232254"/>
                    <a:pt x="1958213" y="382798"/>
                    <a:pt x="1639384" y="480740"/>
                  </a:cubicBezTo>
                  <a:cubicBezTo>
                    <a:pt x="1320554" y="578682"/>
                    <a:pt x="1435304" y="543510"/>
                    <a:pt x="1221056" y="609288"/>
                  </a:cubicBezTo>
                  <a:cubicBezTo>
                    <a:pt x="1006912" y="675067"/>
                    <a:pt x="765585" y="780894"/>
                    <a:pt x="1236100" y="918054"/>
                  </a:cubicBezTo>
                  <a:cubicBezTo>
                    <a:pt x="1706615" y="1055111"/>
                    <a:pt x="2407978" y="1132302"/>
                    <a:pt x="3166819" y="1146412"/>
                  </a:cubicBezTo>
                  <a:cubicBezTo>
                    <a:pt x="3925660" y="1160418"/>
                    <a:pt x="4829132" y="1160211"/>
                    <a:pt x="5660185" y="1000018"/>
                  </a:cubicBezTo>
                  <a:cubicBezTo>
                    <a:pt x="5984513" y="937559"/>
                    <a:pt x="6018647" y="800815"/>
                    <a:pt x="5673257" y="730471"/>
                  </a:cubicBezTo>
                  <a:cubicBezTo>
                    <a:pt x="5670456" y="729952"/>
                    <a:pt x="5667655" y="729329"/>
                    <a:pt x="5664957" y="728811"/>
                  </a:cubicBezTo>
                  <a:cubicBezTo>
                    <a:pt x="5340006" y="662617"/>
                    <a:pt x="5339384" y="528258"/>
                    <a:pt x="5664646" y="461857"/>
                  </a:cubicBezTo>
                  <a:cubicBezTo>
                    <a:pt x="6062639" y="380723"/>
                    <a:pt x="6459386" y="314218"/>
                    <a:pt x="6852813" y="259022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2579427" y="5819632"/>
              <a:ext cx="6852812" cy="1038345"/>
            </a:xfrm>
            <a:custGeom>
              <a:avLst/>
              <a:gdLst/>
              <a:ahLst/>
              <a:cxnLst/>
              <a:rect l="l" t="t" r="r" b="b"/>
              <a:pathLst>
                <a:path w="6852812" h="1033179" extrusionOk="0">
                  <a:moveTo>
                    <a:pt x="6852813" y="129708"/>
                  </a:moveTo>
                  <a:lnTo>
                    <a:pt x="6852813" y="1033180"/>
                  </a:lnTo>
                  <a:lnTo>
                    <a:pt x="0" y="1033180"/>
                  </a:lnTo>
                  <a:lnTo>
                    <a:pt x="0" y="3234"/>
                  </a:lnTo>
                  <a:cubicBezTo>
                    <a:pt x="2696927" y="-64619"/>
                    <a:pt x="1637620" y="961902"/>
                    <a:pt x="3166923" y="573351"/>
                  </a:cubicBezTo>
                  <a:cubicBezTo>
                    <a:pt x="3832491" y="404340"/>
                    <a:pt x="5385968" y="516495"/>
                    <a:pt x="5664854" y="231074"/>
                  </a:cubicBezTo>
                  <a:cubicBezTo>
                    <a:pt x="5944257" y="-54866"/>
                    <a:pt x="6459386" y="157306"/>
                    <a:pt x="6852813" y="129708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2579427" y="3822219"/>
              <a:ext cx="6852812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6254837" y="17057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/>
          <p:cNvSpPr/>
          <p:nvPr/>
        </p:nvSpPr>
        <p:spPr>
          <a:xfrm>
            <a:off x="3281931" y="2627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7"/>
          <p:cNvSpPr/>
          <p:nvPr/>
        </p:nvSpPr>
        <p:spPr>
          <a:xfrm>
            <a:off x="7618760" y="2604876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1" name="Google Shape;251;p7"/>
          <p:cNvGrpSpPr/>
          <p:nvPr/>
        </p:nvGrpSpPr>
        <p:grpSpPr>
          <a:xfrm flipH="1">
            <a:off x="430589" y="4984367"/>
            <a:ext cx="3753057" cy="1873569"/>
            <a:chOff x="6689597" y="4026978"/>
            <a:chExt cx="1992915" cy="994886"/>
          </a:xfrm>
        </p:grpSpPr>
        <p:sp>
          <p:nvSpPr>
            <p:cNvPr id="252" name="Google Shape;252;p7"/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7"/>
          <p:cNvSpPr/>
          <p:nvPr/>
        </p:nvSpPr>
        <p:spPr>
          <a:xfrm flipH="1">
            <a:off x="-18498" y="-2075"/>
            <a:ext cx="12243025" cy="6862144"/>
          </a:xfrm>
          <a:custGeom>
            <a:avLst/>
            <a:gdLst/>
            <a:ahLst/>
            <a:cxnLst/>
            <a:rect l="l" t="t" r="r" b="b"/>
            <a:pathLst>
              <a:path w="12243025" h="6862144" extrusionOk="0">
                <a:moveTo>
                  <a:pt x="12243025" y="0"/>
                </a:moveTo>
                <a:lnTo>
                  <a:pt x="4411278" y="726"/>
                </a:lnTo>
                <a:cubicBezTo>
                  <a:pt x="4411281" y="1176"/>
                  <a:pt x="4411285" y="1625"/>
                  <a:pt x="4411288" y="2075"/>
                </a:cubicBezTo>
                <a:lnTo>
                  <a:pt x="0" y="2075"/>
                </a:lnTo>
                <a:lnTo>
                  <a:pt x="0" y="6860075"/>
                </a:lnTo>
                <a:lnTo>
                  <a:pt x="4423732" y="6860075"/>
                </a:lnTo>
                <a:cubicBezTo>
                  <a:pt x="4423732" y="6860201"/>
                  <a:pt x="4423731" y="6860328"/>
                  <a:pt x="4423731" y="6860454"/>
                </a:cubicBezTo>
                <a:lnTo>
                  <a:pt x="6396400" y="6862144"/>
                </a:lnTo>
                <a:cubicBezTo>
                  <a:pt x="6441879" y="6615593"/>
                  <a:pt x="6322284" y="6224001"/>
                  <a:pt x="6674328" y="5930798"/>
                </a:cubicBezTo>
                <a:cubicBezTo>
                  <a:pt x="7026372" y="5637596"/>
                  <a:pt x="8318429" y="6018904"/>
                  <a:pt x="8508663" y="5102930"/>
                </a:cubicBezTo>
                <a:cubicBezTo>
                  <a:pt x="8698898" y="4186955"/>
                  <a:pt x="7728843" y="3822047"/>
                  <a:pt x="7559639" y="2870193"/>
                </a:cubicBezTo>
                <a:cubicBezTo>
                  <a:pt x="7390435" y="1918339"/>
                  <a:pt x="8252498" y="1074406"/>
                  <a:pt x="9213056" y="1111424"/>
                </a:cubicBezTo>
                <a:cubicBezTo>
                  <a:pt x="10173614" y="1148442"/>
                  <a:pt x="10422928" y="296938"/>
                  <a:pt x="11045401" y="332505"/>
                </a:cubicBezTo>
                <a:cubicBezTo>
                  <a:pt x="11667875" y="368072"/>
                  <a:pt x="12042610" y="948961"/>
                  <a:pt x="12242214" y="893544"/>
                </a:cubicBezTo>
                <a:cubicBezTo>
                  <a:pt x="12242484" y="595696"/>
                  <a:pt x="12242755" y="297848"/>
                  <a:pt x="122430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7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 txBox="1">
            <a:spLocks noGrp="1"/>
          </p:cNvSpPr>
          <p:nvPr>
            <p:ph type="title"/>
          </p:nvPr>
        </p:nvSpPr>
        <p:spPr>
          <a:xfrm>
            <a:off x="4759000" y="669575"/>
            <a:ext cx="7017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Aldrich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47590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2"/>
          </p:nvPr>
        </p:nvSpPr>
        <p:spPr>
          <a:xfrm>
            <a:off x="87169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3"/>
          </p:nvPr>
        </p:nvSpPr>
        <p:spPr>
          <a:xfrm>
            <a:off x="47590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4"/>
          </p:nvPr>
        </p:nvSpPr>
        <p:spPr>
          <a:xfrm>
            <a:off x="87169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7"/>
          <p:cNvSpPr txBox="1">
            <a:spLocks noGrp="1"/>
          </p:cNvSpPr>
          <p:nvPr>
            <p:ph type="title" idx="5"/>
          </p:nvPr>
        </p:nvSpPr>
        <p:spPr>
          <a:xfrm>
            <a:off x="47590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8" name="Google Shape;268;p7"/>
          <p:cNvSpPr txBox="1">
            <a:spLocks noGrp="1"/>
          </p:cNvSpPr>
          <p:nvPr>
            <p:ph type="title" idx="6"/>
          </p:nvPr>
        </p:nvSpPr>
        <p:spPr>
          <a:xfrm>
            <a:off x="87169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 idx="7"/>
          </p:nvPr>
        </p:nvSpPr>
        <p:spPr>
          <a:xfrm>
            <a:off x="47590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0" name="Google Shape;270;p7"/>
          <p:cNvSpPr txBox="1">
            <a:spLocks noGrp="1"/>
          </p:cNvSpPr>
          <p:nvPr>
            <p:ph type="title" idx="8"/>
          </p:nvPr>
        </p:nvSpPr>
        <p:spPr>
          <a:xfrm>
            <a:off x="87169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ldrich"/>
              <a:buNone/>
              <a:defRPr sz="3500">
                <a:solidFill>
                  <a:srgbClr val="E9AA5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3500"/>
              <a:buFont typeface="Abril Fatface"/>
              <a:buNone/>
              <a:defRPr sz="3500">
                <a:solidFill>
                  <a:srgbClr val="E9AA59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B6D0381C-1DFF-4695-BC42-D66D1B50C183}"/>
              </a:ext>
            </a:extLst>
          </p:cNvPr>
          <p:cNvSpPr txBox="1">
            <a:spLocks/>
          </p:cNvSpPr>
          <p:nvPr userDrawn="1"/>
        </p:nvSpPr>
        <p:spPr>
          <a:xfrm>
            <a:off x="10286307" y="-25283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69DB110-93AA-4843-821A-C021D90491BB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8240" y="5689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1493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bg>
      <p:bgPr>
        <a:solidFill>
          <a:schemeClr val="lt2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8"/>
          <p:cNvSpPr/>
          <p:nvPr/>
        </p:nvSpPr>
        <p:spPr>
          <a:xfrm>
            <a:off x="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9925362" y="752206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8082531" y="1484023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9884288" y="271405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8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8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8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8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8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8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8"/>
          <p:cNvSpPr/>
          <p:nvPr/>
        </p:nvSpPr>
        <p:spPr>
          <a:xfrm>
            <a:off x="8388138" y="2892917"/>
            <a:ext cx="926484" cy="3975969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8"/>
          <p:cNvSpPr/>
          <p:nvPr/>
        </p:nvSpPr>
        <p:spPr>
          <a:xfrm>
            <a:off x="8388138" y="2892916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7463927" y="2139632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8"/>
          <p:cNvSpPr/>
          <p:nvPr/>
        </p:nvSpPr>
        <p:spPr>
          <a:xfrm>
            <a:off x="7192136" y="2416794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8"/>
          <p:cNvSpPr/>
          <p:nvPr/>
        </p:nvSpPr>
        <p:spPr>
          <a:xfrm>
            <a:off x="8004738" y="2803417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/>
          <p:nvPr/>
        </p:nvSpPr>
        <p:spPr>
          <a:xfrm>
            <a:off x="9974080" y="2062331"/>
            <a:ext cx="1109224" cy="4806554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10886354" y="2062473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8"/>
          <p:cNvSpPr/>
          <p:nvPr/>
        </p:nvSpPr>
        <p:spPr>
          <a:xfrm>
            <a:off x="10501977" y="1160477"/>
            <a:ext cx="1688441" cy="891015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8"/>
          <p:cNvSpPr/>
          <p:nvPr/>
        </p:nvSpPr>
        <p:spPr>
          <a:xfrm>
            <a:off x="9239430" y="1492397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9845907" y="195526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 txBox="1">
            <a:spLocks noGrp="1"/>
          </p:cNvSpPr>
          <p:nvPr>
            <p:ph type="body" idx="1"/>
          </p:nvPr>
        </p:nvSpPr>
        <p:spPr>
          <a:xfrm>
            <a:off x="590550" y="2584625"/>
            <a:ext cx="77370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8"/>
          <p:cNvSpPr txBox="1">
            <a:spLocks noGrp="1"/>
          </p:cNvSpPr>
          <p:nvPr>
            <p:ph type="title"/>
          </p:nvPr>
        </p:nvSpPr>
        <p:spPr>
          <a:xfrm>
            <a:off x="590550" y="1660175"/>
            <a:ext cx="7737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Font typeface="Aldrich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Font typeface="Abril Fatface"/>
              <a:buNone/>
              <a:defRPr sz="45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E6CF0F9-C043-46D7-9F31-DD878D302FB4}"/>
              </a:ext>
            </a:extLst>
          </p:cNvPr>
          <p:cNvSpPr txBox="1">
            <a:spLocks/>
          </p:cNvSpPr>
          <p:nvPr userDrawn="1"/>
        </p:nvSpPr>
        <p:spPr>
          <a:xfrm>
            <a:off x="-105787" y="-25188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7F7D6C5-CC3B-4CC0-A37A-0389A821277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206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01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bg>
      <p:bgPr>
        <a:solidFill>
          <a:schemeClr val="lt2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0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0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0"/>
          <p:cNvSpPr/>
          <p:nvPr/>
        </p:nvSpPr>
        <p:spPr>
          <a:xfrm flipH="1">
            <a:off x="6251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flipH="1">
            <a:off x="6251" y="4614531"/>
            <a:ext cx="12186015" cy="2244932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flipH="1">
            <a:off x="6251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flipH="1">
            <a:off x="6251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flipH="1">
            <a:off x="9225768" y="4465676"/>
            <a:ext cx="24774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0"/>
          <p:cNvGrpSpPr/>
          <p:nvPr/>
        </p:nvGrpSpPr>
        <p:grpSpPr>
          <a:xfrm flipH="1">
            <a:off x="10023150" y="2947309"/>
            <a:ext cx="1738239" cy="1743417"/>
            <a:chOff x="4067175" y="-2019300"/>
            <a:chExt cx="4220050" cy="4232623"/>
          </a:xfrm>
        </p:grpSpPr>
        <p:sp>
          <p:nvSpPr>
            <p:cNvPr id="330" name="Google Shape;330;p10"/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 flipH="1">
            <a:off x="9662121" y="4002367"/>
            <a:ext cx="647105" cy="773048"/>
            <a:chOff x="12650622" y="-224128"/>
            <a:chExt cx="1467358" cy="1752944"/>
          </a:xfrm>
        </p:grpSpPr>
        <p:sp>
          <p:nvSpPr>
            <p:cNvPr id="344" name="Google Shape;344;p10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10"/>
          <p:cNvSpPr/>
          <p:nvPr/>
        </p:nvSpPr>
        <p:spPr>
          <a:xfrm flipH="1">
            <a:off x="10544108" y="6276755"/>
            <a:ext cx="1378800" cy="265800"/>
          </a:xfrm>
          <a:prstGeom prst="ellipse">
            <a:avLst/>
          </a:pr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1" name="Google Shape;351;p10"/>
          <p:cNvGrpSpPr/>
          <p:nvPr/>
        </p:nvGrpSpPr>
        <p:grpSpPr>
          <a:xfrm flipH="1">
            <a:off x="10554784" y="5009996"/>
            <a:ext cx="1445198" cy="1444839"/>
            <a:chOff x="2148829" y="2424101"/>
            <a:chExt cx="2454481" cy="2453871"/>
          </a:xfrm>
        </p:grpSpPr>
        <p:sp>
          <p:nvSpPr>
            <p:cNvPr id="352" name="Google Shape;352;p10"/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"/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0"/>
          <p:cNvGrpSpPr/>
          <p:nvPr/>
        </p:nvGrpSpPr>
        <p:grpSpPr>
          <a:xfrm flipH="1">
            <a:off x="-18498" y="-2075"/>
            <a:ext cx="12243025" cy="6862144"/>
            <a:chOff x="-18498" y="-2075"/>
            <a:chExt cx="12243025" cy="6862144"/>
          </a:xfrm>
        </p:grpSpPr>
        <p:sp>
          <p:nvSpPr>
            <p:cNvPr id="361" name="Google Shape;361;p10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 flipH="1">
              <a:off x="-18498" y="-2075"/>
              <a:ext cx="7831747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6056368" y="1425442"/>
                    <a:pt x="4973376" y="958781"/>
                  </a:cubicBezTo>
                  <a:cubicBezTo>
                    <a:pt x="3890384" y="492120"/>
                    <a:pt x="2927072" y="1065158"/>
                    <a:pt x="3106175" y="1687943"/>
                  </a:cubicBezTo>
                  <a:cubicBezTo>
                    <a:pt x="3285278" y="2310728"/>
                    <a:pt x="3701638" y="2965385"/>
                    <a:pt x="3516222" y="3492072"/>
                  </a:cubicBezTo>
                  <a:cubicBezTo>
                    <a:pt x="3330806" y="4018759"/>
                    <a:pt x="2426224" y="3977124"/>
                    <a:pt x="2155286" y="4206240"/>
                  </a:cubicBezTo>
                  <a:cubicBezTo>
                    <a:pt x="1884348" y="4435356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2100"/>
              <a:buNone/>
              <a:defRPr sz="21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64" name="Google Shape;364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5" name="Google Shape;365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73DD142B-109F-42CB-AFE6-43308A4A9733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1139A64-C449-4B97-A92A-71E8B82CF96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96617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bg>
      <p:bgPr>
        <a:solidFill>
          <a:srgbClr val="F9BC6E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 flipH="1">
            <a:off x="262272" y="2731825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115838" y="4500300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2"/>
          <p:cNvGrpSpPr/>
          <p:nvPr/>
        </p:nvGrpSpPr>
        <p:grpSpPr>
          <a:xfrm flipH="1">
            <a:off x="460344" y="3846826"/>
            <a:ext cx="1768593" cy="1886188"/>
            <a:chOff x="-4259888" y="2290454"/>
            <a:chExt cx="4283344" cy="4568148"/>
          </a:xfrm>
        </p:grpSpPr>
        <p:sp>
          <p:nvSpPr>
            <p:cNvPr id="425" name="Google Shape;425;p12"/>
            <p:cNvSpPr/>
            <p:nvPr/>
          </p:nvSpPr>
          <p:spPr>
            <a:xfrm>
              <a:off x="-4117892" y="2882105"/>
              <a:ext cx="3976497" cy="3976497"/>
            </a:xfrm>
            <a:custGeom>
              <a:avLst/>
              <a:gdLst/>
              <a:ahLst/>
              <a:cxnLst/>
              <a:rect l="l" t="t" r="r" b="b"/>
              <a:pathLst>
                <a:path w="1600200" h="1600200" extrusionOk="0">
                  <a:moveTo>
                    <a:pt x="0" y="0"/>
                  </a:moveTo>
                  <a:lnTo>
                    <a:pt x="253270" y="1511522"/>
                  </a:lnTo>
                  <a:lnTo>
                    <a:pt x="258604" y="1511808"/>
                  </a:lnTo>
                  <a:cubicBezTo>
                    <a:pt x="277273" y="1561148"/>
                    <a:pt x="511778" y="1600200"/>
                    <a:pt x="798576" y="1600200"/>
                  </a:cubicBezTo>
                  <a:cubicBezTo>
                    <a:pt x="1085374" y="1600200"/>
                    <a:pt x="1320070" y="1561148"/>
                    <a:pt x="1338834" y="1511808"/>
                  </a:cubicBezTo>
                  <a:lnTo>
                    <a:pt x="1347216" y="1511522"/>
                  </a:lnTo>
                  <a:lnTo>
                    <a:pt x="1600200" y="0"/>
                  </a:lnTo>
                  <a:lnTo>
                    <a:pt x="800100" y="5867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2"/>
            <p:cNvSpPr/>
            <p:nvPr/>
          </p:nvSpPr>
          <p:spPr>
            <a:xfrm>
              <a:off x="-4259888" y="2479783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509683" y="0"/>
                    <a:pt x="210788" y="34385"/>
                    <a:pt x="76200" y="83915"/>
                  </a:cubicBezTo>
                  <a:lnTo>
                    <a:pt x="76200" y="66675"/>
                  </a:lnTo>
                  <a:lnTo>
                    <a:pt x="0" y="66675"/>
                  </a:lnTo>
                  <a:lnTo>
                    <a:pt x="0" y="142875"/>
                  </a:ln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lnTo>
                    <a:pt x="1714500" y="66675"/>
                  </a:lnTo>
                  <a:lnTo>
                    <a:pt x="1638300" y="66675"/>
                  </a:lnTo>
                  <a:lnTo>
                    <a:pt x="1638300" y="83915"/>
                  </a:lnTo>
                  <a:cubicBezTo>
                    <a:pt x="1503712" y="34385"/>
                    <a:pt x="1204722" y="0"/>
                    <a:pt x="857250" y="0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2"/>
            <p:cNvSpPr/>
            <p:nvPr/>
          </p:nvSpPr>
          <p:spPr>
            <a:xfrm>
              <a:off x="-4259888" y="2290454"/>
              <a:ext cx="4260533" cy="710089"/>
            </a:xfrm>
            <a:custGeom>
              <a:avLst/>
              <a:gdLst/>
              <a:ahLst/>
              <a:cxnLst/>
              <a:rect l="l" t="t" r="r" b="b"/>
              <a:pathLst>
                <a:path w="1714500" h="285750" extrusionOk="0">
                  <a:moveTo>
                    <a:pt x="857250" y="0"/>
                  </a:moveTo>
                  <a:cubicBezTo>
                    <a:pt x="383762" y="0"/>
                    <a:pt x="0" y="64008"/>
                    <a:pt x="0" y="142875"/>
                  </a:cubicBezTo>
                  <a:cubicBezTo>
                    <a:pt x="0" y="221742"/>
                    <a:pt x="383762" y="285750"/>
                    <a:pt x="857250" y="285750"/>
                  </a:cubicBezTo>
                  <a:cubicBezTo>
                    <a:pt x="1330738" y="285750"/>
                    <a:pt x="1714500" y="221742"/>
                    <a:pt x="1714500" y="142875"/>
                  </a:cubicBezTo>
                  <a:cubicBezTo>
                    <a:pt x="1714500" y="64008"/>
                    <a:pt x="1330738" y="0"/>
                    <a:pt x="857250" y="0"/>
                  </a:cubicBezTo>
                  <a:close/>
                  <a:moveTo>
                    <a:pt x="857250" y="28575"/>
                  </a:moveTo>
                  <a:cubicBezTo>
                    <a:pt x="1267587" y="28575"/>
                    <a:pt x="1600200" y="79724"/>
                    <a:pt x="1600200" y="142875"/>
                  </a:cubicBezTo>
                  <a:cubicBezTo>
                    <a:pt x="1600200" y="206026"/>
                    <a:pt x="1267587" y="257175"/>
                    <a:pt x="857250" y="257175"/>
                  </a:cubicBezTo>
                  <a:cubicBezTo>
                    <a:pt x="446913" y="257175"/>
                    <a:pt x="114300" y="206026"/>
                    <a:pt x="114300" y="142875"/>
                  </a:cubicBezTo>
                  <a:cubicBezTo>
                    <a:pt x="114300" y="79724"/>
                    <a:pt x="446913" y="28575"/>
                    <a:pt x="857250" y="28575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2"/>
            <p:cNvSpPr/>
            <p:nvPr/>
          </p:nvSpPr>
          <p:spPr>
            <a:xfrm>
              <a:off x="-3722035" y="3185505"/>
              <a:ext cx="3330996" cy="2212255"/>
            </a:xfrm>
            <a:custGeom>
              <a:avLst/>
              <a:gdLst/>
              <a:ahLst/>
              <a:cxnLst/>
              <a:rect l="l" t="t" r="r" b="b"/>
              <a:pathLst>
                <a:path w="3330996" h="2212255" extrusionOk="0">
                  <a:moveTo>
                    <a:pt x="177084" y="63532"/>
                  </a:moveTo>
                  <a:cubicBezTo>
                    <a:pt x="166021" y="63995"/>
                    <a:pt x="154096" y="66887"/>
                    <a:pt x="141286" y="72892"/>
                  </a:cubicBezTo>
                  <a:cubicBezTo>
                    <a:pt x="38813" y="120934"/>
                    <a:pt x="122592" y="252518"/>
                    <a:pt x="122592" y="252518"/>
                  </a:cubicBezTo>
                  <a:lnTo>
                    <a:pt x="289673" y="176076"/>
                  </a:lnTo>
                  <a:cubicBezTo>
                    <a:pt x="289673" y="176076"/>
                    <a:pt x="254523" y="60293"/>
                    <a:pt x="177084" y="63532"/>
                  </a:cubicBezTo>
                  <a:close/>
                  <a:moveTo>
                    <a:pt x="189329" y="0"/>
                  </a:moveTo>
                  <a:cubicBezTo>
                    <a:pt x="293934" y="0"/>
                    <a:pt x="378657" y="84726"/>
                    <a:pt x="378657" y="189329"/>
                  </a:cubicBezTo>
                  <a:lnTo>
                    <a:pt x="373085" y="216947"/>
                  </a:lnTo>
                  <a:lnTo>
                    <a:pt x="397885" y="248723"/>
                  </a:lnTo>
                  <a:cubicBezTo>
                    <a:pt x="566135" y="462596"/>
                    <a:pt x="1277966" y="1340089"/>
                    <a:pt x="1899199" y="1692121"/>
                  </a:cubicBezTo>
                  <a:cubicBezTo>
                    <a:pt x="2609180" y="2094443"/>
                    <a:pt x="3330996" y="1952447"/>
                    <a:pt x="3330996" y="1952447"/>
                  </a:cubicBezTo>
                  <a:cubicBezTo>
                    <a:pt x="3330996" y="1952447"/>
                    <a:pt x="2798272" y="2520904"/>
                    <a:pt x="1721705" y="1976113"/>
                  </a:cubicBezTo>
                  <a:cubicBezTo>
                    <a:pt x="712421" y="1465372"/>
                    <a:pt x="253928" y="497855"/>
                    <a:pt x="200560" y="378910"/>
                  </a:cubicBezTo>
                  <a:lnTo>
                    <a:pt x="199977" y="377585"/>
                  </a:lnTo>
                  <a:lnTo>
                    <a:pt x="189329" y="378657"/>
                  </a:lnTo>
                  <a:cubicBezTo>
                    <a:pt x="84726" y="378657"/>
                    <a:pt x="0" y="293931"/>
                    <a:pt x="0" y="189329"/>
                  </a:cubicBezTo>
                  <a:cubicBezTo>
                    <a:pt x="0" y="84726"/>
                    <a:pt x="84726" y="0"/>
                    <a:pt x="189329" y="0"/>
                  </a:cubicBezTo>
                  <a:close/>
                </a:path>
              </a:pathLst>
            </a:custGeom>
            <a:solidFill>
              <a:srgbClr val="EEE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2"/>
            <p:cNvSpPr/>
            <p:nvPr/>
          </p:nvSpPr>
          <p:spPr>
            <a:xfrm>
              <a:off x="-695859" y="3147167"/>
              <a:ext cx="719316" cy="2032509"/>
            </a:xfrm>
            <a:custGeom>
              <a:avLst/>
              <a:gdLst/>
              <a:ahLst/>
              <a:cxnLst/>
              <a:rect l="l" t="t" r="r" b="b"/>
              <a:pathLst>
                <a:path w="289463" h="817911" extrusionOk="0">
                  <a:moveTo>
                    <a:pt x="174784" y="190024"/>
                  </a:moveTo>
                  <a:cubicBezTo>
                    <a:pt x="174784" y="190024"/>
                    <a:pt x="227457" y="296418"/>
                    <a:pt x="184595" y="505968"/>
                  </a:cubicBezTo>
                  <a:cubicBezTo>
                    <a:pt x="142018" y="714089"/>
                    <a:pt x="0" y="817912"/>
                    <a:pt x="0" y="817912"/>
                  </a:cubicBezTo>
                  <a:lnTo>
                    <a:pt x="116110" y="807815"/>
                  </a:lnTo>
                  <a:cubicBezTo>
                    <a:pt x="116110" y="807815"/>
                    <a:pt x="294132" y="634556"/>
                    <a:pt x="289370" y="410718"/>
                  </a:cubicBezTo>
                  <a:cubicBezTo>
                    <a:pt x="284607" y="186880"/>
                    <a:pt x="208407" y="0"/>
                    <a:pt x="208407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2"/>
            <p:cNvSpPr/>
            <p:nvPr/>
          </p:nvSpPr>
          <p:spPr>
            <a:xfrm>
              <a:off x="-3975657" y="2361691"/>
              <a:ext cx="3692462" cy="568071"/>
            </a:xfrm>
            <a:custGeom>
              <a:avLst/>
              <a:gdLst/>
              <a:ahLst/>
              <a:cxnLst/>
              <a:rect l="l" t="t" r="r" b="b"/>
              <a:pathLst>
                <a:path w="1485900" h="228600" extrusionOk="0">
                  <a:moveTo>
                    <a:pt x="0" y="114300"/>
                  </a:moveTo>
                  <a:cubicBezTo>
                    <a:pt x="0" y="177451"/>
                    <a:pt x="332613" y="228600"/>
                    <a:pt x="742950" y="228600"/>
                  </a:cubicBezTo>
                  <a:cubicBezTo>
                    <a:pt x="1153287" y="228600"/>
                    <a:pt x="1485900" y="177451"/>
                    <a:pt x="1485900" y="114300"/>
                  </a:cubicBezTo>
                  <a:cubicBezTo>
                    <a:pt x="1485900" y="51149"/>
                    <a:pt x="1153287" y="0"/>
                    <a:pt x="742950" y="0"/>
                  </a:cubicBezTo>
                  <a:cubicBezTo>
                    <a:pt x="332613" y="0"/>
                    <a:pt x="0" y="51244"/>
                    <a:pt x="0" y="114300"/>
                  </a:cubicBez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12"/>
          <p:cNvSpPr/>
          <p:nvPr/>
        </p:nvSpPr>
        <p:spPr>
          <a:xfrm>
            <a:off x="5431809" y="2687423"/>
            <a:ext cx="6479720" cy="1742328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7010922" y="4926841"/>
            <a:ext cx="5020670" cy="135003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0" y="1"/>
            <a:ext cx="12194349" cy="1955241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0" y="1480821"/>
            <a:ext cx="12194349" cy="575051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2"/>
          <p:cNvSpPr/>
          <p:nvPr/>
        </p:nvSpPr>
        <p:spPr>
          <a:xfrm>
            <a:off x="0" y="594064"/>
            <a:ext cx="12194533" cy="848611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0" y="192306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0" y="0"/>
            <a:ext cx="12194349" cy="104429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0" y="1841998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DE3C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372764" y="5334959"/>
            <a:ext cx="4193098" cy="1343044"/>
          </a:xfrm>
          <a:custGeom>
            <a:avLst/>
            <a:gdLst/>
            <a:ahLst/>
            <a:cxnLst/>
            <a:rect l="l" t="t" r="r" b="b"/>
            <a:pathLst>
              <a:path w="3409023" h="1091906" extrusionOk="0">
                <a:moveTo>
                  <a:pt x="651596" y="191331"/>
                </a:moveTo>
                <a:cubicBezTo>
                  <a:pt x="817348" y="191331"/>
                  <a:pt x="968661" y="210313"/>
                  <a:pt x="1083632" y="241570"/>
                </a:cubicBezTo>
                <a:cubicBezTo>
                  <a:pt x="1101478" y="107130"/>
                  <a:pt x="1420111" y="0"/>
                  <a:pt x="1810614" y="0"/>
                </a:cubicBezTo>
                <a:cubicBezTo>
                  <a:pt x="2181271" y="0"/>
                  <a:pt x="2487141" y="96477"/>
                  <a:pt x="2532567" y="221291"/>
                </a:cubicBezTo>
                <a:lnTo>
                  <a:pt x="2534298" y="221291"/>
                </a:lnTo>
                <a:cubicBezTo>
                  <a:pt x="3017384" y="221291"/>
                  <a:pt x="3409023" y="343076"/>
                  <a:pt x="3409023" y="493361"/>
                </a:cubicBezTo>
                <a:cubicBezTo>
                  <a:pt x="3409023" y="643647"/>
                  <a:pt x="3017384" y="765432"/>
                  <a:pt x="2534298" y="765432"/>
                </a:cubicBezTo>
                <a:cubicBezTo>
                  <a:pt x="2415270" y="765432"/>
                  <a:pt x="2301759" y="758023"/>
                  <a:pt x="2198360" y="744612"/>
                </a:cubicBezTo>
                <a:cubicBezTo>
                  <a:pt x="2051157" y="815131"/>
                  <a:pt x="1829109" y="860016"/>
                  <a:pt x="1580725" y="860016"/>
                </a:cubicBezTo>
                <a:cubicBezTo>
                  <a:pt x="1176648" y="860016"/>
                  <a:pt x="842386" y="741205"/>
                  <a:pt x="786415" y="586539"/>
                </a:cubicBezTo>
                <a:cubicBezTo>
                  <a:pt x="742935" y="589351"/>
                  <a:pt x="697834" y="590812"/>
                  <a:pt x="651596" y="590812"/>
                </a:cubicBezTo>
                <a:cubicBezTo>
                  <a:pt x="291701" y="590812"/>
                  <a:pt x="0" y="501365"/>
                  <a:pt x="0" y="391044"/>
                </a:cubicBezTo>
                <a:cubicBezTo>
                  <a:pt x="0" y="280778"/>
                  <a:pt x="291701" y="191331"/>
                  <a:pt x="651596" y="191331"/>
                </a:cubicBezTo>
                <a:lnTo>
                  <a:pt x="651596" y="191331"/>
                </a:lnTo>
                <a:close/>
                <a:moveTo>
                  <a:pt x="2362922" y="860016"/>
                </a:moveTo>
                <a:cubicBezTo>
                  <a:pt x="2211934" y="860016"/>
                  <a:pt x="2089499" y="911932"/>
                  <a:pt x="2089499" y="975961"/>
                </a:cubicBezTo>
                <a:cubicBezTo>
                  <a:pt x="2089499" y="1039990"/>
                  <a:pt x="2211934" y="1091906"/>
                  <a:pt x="2362922" y="1091906"/>
                </a:cubicBezTo>
                <a:cubicBezTo>
                  <a:pt x="2513910" y="1091906"/>
                  <a:pt x="2636345" y="1039990"/>
                  <a:pt x="2636345" y="975961"/>
                </a:cubicBezTo>
                <a:cubicBezTo>
                  <a:pt x="2636345" y="911932"/>
                  <a:pt x="2513910" y="860016"/>
                  <a:pt x="2362922" y="860016"/>
                </a:cubicBezTo>
                <a:lnTo>
                  <a:pt x="2362922" y="860016"/>
                </a:lnTo>
                <a:close/>
                <a:moveTo>
                  <a:pt x="612119" y="618500"/>
                </a:moveTo>
                <a:cubicBezTo>
                  <a:pt x="503961" y="618500"/>
                  <a:pt x="416245" y="658680"/>
                  <a:pt x="416245" y="708271"/>
                </a:cubicBezTo>
                <a:cubicBezTo>
                  <a:pt x="416245" y="757861"/>
                  <a:pt x="503961" y="798042"/>
                  <a:pt x="612119" y="798042"/>
                </a:cubicBezTo>
                <a:cubicBezTo>
                  <a:pt x="720276" y="798042"/>
                  <a:pt x="807992" y="757861"/>
                  <a:pt x="807992" y="708271"/>
                </a:cubicBezTo>
                <a:cubicBezTo>
                  <a:pt x="807992" y="658680"/>
                  <a:pt x="720330" y="618500"/>
                  <a:pt x="612119" y="618500"/>
                </a:cubicBez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723093" y="4901251"/>
            <a:ext cx="2301155" cy="785698"/>
          </a:xfrm>
          <a:custGeom>
            <a:avLst/>
            <a:gdLst/>
            <a:ahLst/>
            <a:cxnLst/>
            <a:rect l="l" t="t" r="r" b="b"/>
            <a:pathLst>
              <a:path w="1870858" h="638779" extrusionOk="0">
                <a:moveTo>
                  <a:pt x="1020738" y="486602"/>
                </a:moveTo>
                <a:cubicBezTo>
                  <a:pt x="1020738" y="570640"/>
                  <a:pt x="763702" y="638779"/>
                  <a:pt x="446691" y="638779"/>
                </a:cubicBezTo>
                <a:cubicBezTo>
                  <a:pt x="266230" y="638779"/>
                  <a:pt x="105237" y="616715"/>
                  <a:pt x="0" y="582159"/>
                </a:cubicBezTo>
                <a:cubicBezTo>
                  <a:pt x="91339" y="555714"/>
                  <a:pt x="177974" y="512830"/>
                  <a:pt x="255360" y="454587"/>
                </a:cubicBezTo>
                <a:cubicBezTo>
                  <a:pt x="353405" y="380877"/>
                  <a:pt x="476218" y="347943"/>
                  <a:pt x="598004" y="362761"/>
                </a:cubicBezTo>
                <a:cubicBezTo>
                  <a:pt x="776410" y="384501"/>
                  <a:pt x="947678" y="285645"/>
                  <a:pt x="1018034" y="120271"/>
                </a:cubicBezTo>
                <a:lnTo>
                  <a:pt x="1069247" y="0"/>
                </a:lnTo>
                <a:lnTo>
                  <a:pt x="1051942" y="173755"/>
                </a:lnTo>
                <a:cubicBezTo>
                  <a:pt x="1046155" y="231566"/>
                  <a:pt x="1065516" y="283698"/>
                  <a:pt x="1107481" y="323824"/>
                </a:cubicBezTo>
                <a:cubicBezTo>
                  <a:pt x="1149500" y="363951"/>
                  <a:pt x="1202498" y="380877"/>
                  <a:pt x="1259983" y="372441"/>
                </a:cubicBezTo>
                <a:cubicBezTo>
                  <a:pt x="1346455" y="359787"/>
                  <a:pt x="1441472" y="352810"/>
                  <a:pt x="1541139" y="352810"/>
                </a:cubicBezTo>
                <a:cubicBezTo>
                  <a:pt x="1659842" y="352810"/>
                  <a:pt x="1771894" y="362707"/>
                  <a:pt x="1870858" y="380283"/>
                </a:cubicBezTo>
                <a:lnTo>
                  <a:pt x="1870858" y="598220"/>
                </a:lnTo>
                <a:lnTo>
                  <a:pt x="1378416" y="598220"/>
                </a:lnTo>
                <a:cubicBezTo>
                  <a:pt x="1378416" y="534948"/>
                  <a:pt x="1230997" y="480977"/>
                  <a:pt x="1023496" y="459670"/>
                </a:cubicBezTo>
                <a:lnTo>
                  <a:pt x="1020738" y="48660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2"/>
          <p:cNvSpPr/>
          <p:nvPr/>
        </p:nvSpPr>
        <p:spPr>
          <a:xfrm>
            <a:off x="2996742" y="5743141"/>
            <a:ext cx="1356946" cy="364779"/>
          </a:xfrm>
          <a:custGeom>
            <a:avLst/>
            <a:gdLst/>
            <a:ahLst/>
            <a:cxnLst/>
            <a:rect l="l" t="t" r="r" b="b"/>
            <a:pathLst>
              <a:path w="1103208" h="296568" extrusionOk="0">
                <a:moveTo>
                  <a:pt x="551604" y="296568"/>
                </a:moveTo>
                <a:cubicBezTo>
                  <a:pt x="855420" y="296568"/>
                  <a:pt x="1103209" y="229943"/>
                  <a:pt x="1103209" y="148284"/>
                </a:cubicBezTo>
                <a:cubicBezTo>
                  <a:pt x="1103209" y="66625"/>
                  <a:pt x="855420" y="0"/>
                  <a:pt x="551604" y="0"/>
                </a:cubicBezTo>
                <a:cubicBezTo>
                  <a:pt x="247789" y="0"/>
                  <a:pt x="0" y="66625"/>
                  <a:pt x="0" y="148284"/>
                </a:cubicBezTo>
                <a:cubicBezTo>
                  <a:pt x="0" y="229997"/>
                  <a:pt x="247789" y="296568"/>
                  <a:pt x="551604" y="29656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2710132" y="4941931"/>
            <a:ext cx="1356941" cy="1139369"/>
          </a:xfrm>
          <a:custGeom>
            <a:avLst/>
            <a:gdLst/>
            <a:ahLst/>
            <a:cxnLst/>
            <a:rect l="l" t="t" r="r" b="b"/>
            <a:pathLst>
              <a:path w="1103204" h="926316" extrusionOk="0">
                <a:moveTo>
                  <a:pt x="1037501" y="128762"/>
                </a:moveTo>
                <a:cubicBezTo>
                  <a:pt x="1037501" y="57648"/>
                  <a:pt x="819996" y="0"/>
                  <a:pt x="551656" y="0"/>
                </a:cubicBezTo>
                <a:cubicBezTo>
                  <a:pt x="283317" y="0"/>
                  <a:pt x="65812" y="57648"/>
                  <a:pt x="65812" y="128762"/>
                </a:cubicBezTo>
                <a:lnTo>
                  <a:pt x="160" y="789497"/>
                </a:lnTo>
                <a:cubicBezTo>
                  <a:pt x="-7303" y="864667"/>
                  <a:pt x="247030" y="926317"/>
                  <a:pt x="551602" y="926317"/>
                </a:cubicBezTo>
                <a:cubicBezTo>
                  <a:pt x="856174" y="926317"/>
                  <a:pt x="1110507" y="864667"/>
                  <a:pt x="1103044" y="789497"/>
                </a:cubicBezTo>
                <a:lnTo>
                  <a:pt x="1037501" y="128762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2793215" y="4960674"/>
            <a:ext cx="1273864" cy="1120545"/>
          </a:xfrm>
          <a:custGeom>
            <a:avLst/>
            <a:gdLst/>
            <a:ahLst/>
            <a:cxnLst/>
            <a:rect l="l" t="t" r="r" b="b"/>
            <a:pathLst>
              <a:path w="1035662" h="911012" extrusionOk="0">
                <a:moveTo>
                  <a:pt x="969904" y="113512"/>
                </a:moveTo>
                <a:cubicBezTo>
                  <a:pt x="969904" y="64408"/>
                  <a:pt x="866127" y="21686"/>
                  <a:pt x="713570" y="0"/>
                </a:cubicBezTo>
                <a:lnTo>
                  <a:pt x="103615" y="193602"/>
                </a:lnTo>
                <a:cubicBezTo>
                  <a:pt x="162886" y="270989"/>
                  <a:pt x="353568" y="310088"/>
                  <a:pt x="583673" y="304464"/>
                </a:cubicBezTo>
                <a:cubicBezTo>
                  <a:pt x="873644" y="297380"/>
                  <a:pt x="888732" y="689451"/>
                  <a:pt x="653759" y="784901"/>
                </a:cubicBezTo>
                <a:cubicBezTo>
                  <a:pt x="448206" y="868398"/>
                  <a:pt x="209610" y="881215"/>
                  <a:pt x="0" y="841088"/>
                </a:cubicBezTo>
                <a:cubicBezTo>
                  <a:pt x="94422" y="882729"/>
                  <a:pt x="277695" y="911012"/>
                  <a:pt x="484060" y="911012"/>
                </a:cubicBezTo>
                <a:cubicBezTo>
                  <a:pt x="788632" y="911012"/>
                  <a:pt x="1042965" y="849363"/>
                  <a:pt x="1035502" y="774193"/>
                </a:cubicBezTo>
                <a:lnTo>
                  <a:pt x="969904" y="113512"/>
                </a:ln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2791022" y="4941931"/>
            <a:ext cx="1195177" cy="316753"/>
          </a:xfrm>
          <a:custGeom>
            <a:avLst/>
            <a:gdLst/>
            <a:ahLst/>
            <a:cxnLst/>
            <a:rect l="l" t="t" r="r" b="b"/>
            <a:pathLst>
              <a:path w="971689" h="257523" extrusionOk="0">
                <a:moveTo>
                  <a:pt x="971689" y="128762"/>
                </a:moveTo>
                <a:cubicBezTo>
                  <a:pt x="971689" y="57648"/>
                  <a:pt x="754184" y="0"/>
                  <a:pt x="485844" y="0"/>
                </a:cubicBezTo>
                <a:cubicBezTo>
                  <a:pt x="217505" y="0"/>
                  <a:pt x="0" y="57648"/>
                  <a:pt x="0" y="128762"/>
                </a:cubicBezTo>
                <a:cubicBezTo>
                  <a:pt x="0" y="199875"/>
                  <a:pt x="217505" y="257524"/>
                  <a:pt x="485844" y="257524"/>
                </a:cubicBezTo>
                <a:cubicBezTo>
                  <a:pt x="754184" y="257524"/>
                  <a:pt x="971689" y="199875"/>
                  <a:pt x="971689" y="128762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1779570" y="6088778"/>
            <a:ext cx="1214733" cy="123721"/>
          </a:xfrm>
          <a:custGeom>
            <a:avLst/>
            <a:gdLst/>
            <a:ahLst/>
            <a:cxnLst/>
            <a:rect l="l" t="t" r="r" b="b"/>
            <a:pathLst>
              <a:path w="987588" h="100586" extrusionOk="0">
                <a:moveTo>
                  <a:pt x="493794" y="100587"/>
                </a:moveTo>
                <a:cubicBezTo>
                  <a:pt x="765757" y="100587"/>
                  <a:pt x="987588" y="77982"/>
                  <a:pt x="987588" y="50293"/>
                </a:cubicBezTo>
                <a:cubicBezTo>
                  <a:pt x="987588" y="22605"/>
                  <a:pt x="765757" y="0"/>
                  <a:pt x="493794" y="0"/>
                </a:cubicBezTo>
                <a:cubicBezTo>
                  <a:pt x="221832" y="0"/>
                  <a:pt x="0" y="22605"/>
                  <a:pt x="0" y="50293"/>
                </a:cubicBezTo>
                <a:cubicBezTo>
                  <a:pt x="0" y="77982"/>
                  <a:pt x="221832" y="100587"/>
                  <a:pt x="493794" y="10058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12"/>
          <p:cNvGrpSpPr/>
          <p:nvPr/>
        </p:nvGrpSpPr>
        <p:grpSpPr>
          <a:xfrm rot="-567658">
            <a:off x="1936837" y="4975464"/>
            <a:ext cx="1015877" cy="1213593"/>
            <a:chOff x="12650622" y="-224128"/>
            <a:chExt cx="1467358" cy="1752944"/>
          </a:xfrm>
        </p:grpSpPr>
        <p:sp>
          <p:nvSpPr>
            <p:cNvPr id="448" name="Google Shape;448;p12"/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12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455" name="Google Shape;455;p12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500" cy="156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570C947-3EC1-4102-93DE-7FD6887496EF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DB40ACC2-FB4F-4574-8D8A-92F5A7CD2337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0911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13"/>
          <p:cNvGrpSpPr/>
          <p:nvPr/>
        </p:nvGrpSpPr>
        <p:grpSpPr>
          <a:xfrm flipH="1">
            <a:off x="-6006" y="1"/>
            <a:ext cx="12198272" cy="6919414"/>
            <a:chOff x="-266" y="1"/>
            <a:chExt cx="12198272" cy="6919414"/>
          </a:xfrm>
        </p:grpSpPr>
        <p:sp>
          <p:nvSpPr>
            <p:cNvPr id="459" name="Google Shape;459;p13"/>
            <p:cNvSpPr/>
            <p:nvPr/>
          </p:nvSpPr>
          <p:spPr>
            <a:xfrm>
              <a:off x="0" y="1"/>
              <a:ext cx="12194349" cy="6843242"/>
            </a:xfrm>
            <a:custGeom>
              <a:avLst/>
              <a:gdLst/>
              <a:ahLst/>
              <a:cxnLst/>
              <a:rect l="l" t="t" r="r" b="b"/>
              <a:pathLst>
                <a:path w="6860393" h="6860393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6860394"/>
                  </a:lnTo>
                  <a:lnTo>
                    <a:pt x="0" y="6860394"/>
                  </a:lnTo>
                  <a:close/>
                </a:path>
              </a:pathLst>
            </a:custGeom>
            <a:solidFill>
              <a:srgbClr val="4DAD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0" y="1691673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0" y="2501215"/>
              <a:ext cx="12192000" cy="2450425"/>
            </a:xfrm>
            <a:custGeom>
              <a:avLst/>
              <a:gdLst/>
              <a:ahLst/>
              <a:cxnLst/>
              <a:rect l="l" t="t" r="r" b="b"/>
              <a:pathLst>
                <a:path w="12192000" h="2450425" extrusionOk="0">
                  <a:moveTo>
                    <a:pt x="10320120" y="0"/>
                  </a:moveTo>
                  <a:cubicBezTo>
                    <a:pt x="10624729" y="0"/>
                    <a:pt x="10874951" y="232315"/>
                    <a:pt x="10903526" y="529400"/>
                  </a:cubicBezTo>
                  <a:cubicBezTo>
                    <a:pt x="10971534" y="483299"/>
                    <a:pt x="11053735" y="456343"/>
                    <a:pt x="11142127" y="456343"/>
                  </a:cubicBezTo>
                  <a:cubicBezTo>
                    <a:pt x="11351772" y="456343"/>
                    <a:pt x="11526080" y="607695"/>
                    <a:pt x="11561703" y="807149"/>
                  </a:cubicBezTo>
                  <a:cubicBezTo>
                    <a:pt x="11577229" y="806005"/>
                    <a:pt x="11592850" y="805339"/>
                    <a:pt x="11608662" y="805339"/>
                  </a:cubicBezTo>
                  <a:cubicBezTo>
                    <a:pt x="11846025" y="805339"/>
                    <a:pt x="12050907" y="944309"/>
                    <a:pt x="12146443" y="1145381"/>
                  </a:cubicBezTo>
                  <a:lnTo>
                    <a:pt x="12192000" y="1130542"/>
                  </a:lnTo>
                  <a:lnTo>
                    <a:pt x="12192000" y="1921112"/>
                  </a:lnTo>
                  <a:lnTo>
                    <a:pt x="12156587" y="1910358"/>
                  </a:lnTo>
                  <a:cubicBezTo>
                    <a:pt x="12107628" y="1890117"/>
                    <a:pt x="12063385" y="1860804"/>
                    <a:pt x="12025952" y="1824514"/>
                  </a:cubicBezTo>
                  <a:cubicBezTo>
                    <a:pt x="11918510" y="1930241"/>
                    <a:pt x="11771158" y="1995487"/>
                    <a:pt x="11608566" y="1995487"/>
                  </a:cubicBezTo>
                  <a:cubicBezTo>
                    <a:pt x="11438545" y="1995487"/>
                    <a:pt x="11285097" y="1924241"/>
                    <a:pt x="11176703" y="1809845"/>
                  </a:cubicBezTo>
                  <a:cubicBezTo>
                    <a:pt x="11066975" y="2031206"/>
                    <a:pt x="10838756" y="2183416"/>
                    <a:pt x="10575009" y="2183416"/>
                  </a:cubicBezTo>
                  <a:cubicBezTo>
                    <a:pt x="10332121" y="2183416"/>
                    <a:pt x="10119428" y="2054352"/>
                    <a:pt x="10001604" y="1861090"/>
                  </a:cubicBezTo>
                  <a:cubicBezTo>
                    <a:pt x="9970647" y="1867091"/>
                    <a:pt x="9938644" y="1870234"/>
                    <a:pt x="9905877" y="1870234"/>
                  </a:cubicBezTo>
                  <a:cubicBezTo>
                    <a:pt x="9901782" y="1870234"/>
                    <a:pt x="9897686" y="1870139"/>
                    <a:pt x="9893590" y="1870043"/>
                  </a:cubicBezTo>
                  <a:cubicBezTo>
                    <a:pt x="9880731" y="2054471"/>
                    <a:pt x="9779878" y="2214640"/>
                    <a:pt x="9632725" y="2308831"/>
                  </a:cubicBezTo>
                  <a:lnTo>
                    <a:pt x="9617974" y="2316444"/>
                  </a:lnTo>
                  <a:lnTo>
                    <a:pt x="9035309" y="2316444"/>
                  </a:lnTo>
                  <a:lnTo>
                    <a:pt x="9023338" y="2310328"/>
                  </a:lnTo>
                  <a:cubicBezTo>
                    <a:pt x="8877003" y="2217672"/>
                    <a:pt x="8775927" y="2059996"/>
                    <a:pt x="8760687" y="1877949"/>
                  </a:cubicBezTo>
                  <a:cubicBezTo>
                    <a:pt x="8749638" y="1878711"/>
                    <a:pt x="8738589" y="1879092"/>
                    <a:pt x="8727349" y="1879092"/>
                  </a:cubicBezTo>
                  <a:cubicBezTo>
                    <a:pt x="8684106" y="1879092"/>
                    <a:pt x="8642196" y="1873377"/>
                    <a:pt x="8602381" y="1862614"/>
                  </a:cubicBezTo>
                  <a:cubicBezTo>
                    <a:pt x="8540945" y="2058829"/>
                    <a:pt x="8357684" y="2201228"/>
                    <a:pt x="8141180" y="2201228"/>
                  </a:cubicBezTo>
                  <a:cubicBezTo>
                    <a:pt x="7922010" y="2201228"/>
                    <a:pt x="7736940" y="2055304"/>
                    <a:pt x="7677789" y="1855279"/>
                  </a:cubicBezTo>
                  <a:cubicBezTo>
                    <a:pt x="7611210" y="1893189"/>
                    <a:pt x="7534247" y="1914906"/>
                    <a:pt x="7452142" y="1914906"/>
                  </a:cubicBezTo>
                  <a:cubicBezTo>
                    <a:pt x="7312600" y="1914906"/>
                    <a:pt x="7187728" y="1852232"/>
                    <a:pt x="7104003" y="1753552"/>
                  </a:cubicBezTo>
                  <a:cubicBezTo>
                    <a:pt x="7084382" y="1797082"/>
                    <a:pt x="7058664" y="1837373"/>
                    <a:pt x="7027994" y="1873282"/>
                  </a:cubicBezTo>
                  <a:cubicBezTo>
                    <a:pt x="7015230" y="1965913"/>
                    <a:pt x="6969129" y="2047899"/>
                    <a:pt x="6902181" y="2106728"/>
                  </a:cubicBezTo>
                  <a:lnTo>
                    <a:pt x="6854081" y="2142036"/>
                  </a:lnTo>
                  <a:lnTo>
                    <a:pt x="6825018" y="2195581"/>
                  </a:lnTo>
                  <a:cubicBezTo>
                    <a:pt x="6725687" y="2342609"/>
                    <a:pt x="6557473" y="2439276"/>
                    <a:pt x="6366681" y="2439276"/>
                  </a:cubicBezTo>
                  <a:cubicBezTo>
                    <a:pt x="6214048" y="2439276"/>
                    <a:pt x="6075864" y="2377409"/>
                    <a:pt x="5975839" y="2277384"/>
                  </a:cubicBezTo>
                  <a:lnTo>
                    <a:pt x="5933753" y="2226376"/>
                  </a:lnTo>
                  <a:lnTo>
                    <a:pt x="5877214" y="2198628"/>
                  </a:lnTo>
                  <a:cubicBezTo>
                    <a:pt x="5781474" y="2140543"/>
                    <a:pt x="5713429" y="2041386"/>
                    <a:pt x="5697474" y="1925598"/>
                  </a:cubicBezTo>
                  <a:cubicBezTo>
                    <a:pt x="5666804" y="1889689"/>
                    <a:pt x="5641087" y="1849398"/>
                    <a:pt x="5621465" y="1805868"/>
                  </a:cubicBezTo>
                  <a:cubicBezTo>
                    <a:pt x="5537740" y="1904548"/>
                    <a:pt x="5412868" y="1967222"/>
                    <a:pt x="5273327" y="1967222"/>
                  </a:cubicBezTo>
                  <a:cubicBezTo>
                    <a:pt x="5191221" y="1967222"/>
                    <a:pt x="5114259" y="1945505"/>
                    <a:pt x="5047679" y="1907595"/>
                  </a:cubicBezTo>
                  <a:cubicBezTo>
                    <a:pt x="4988528" y="2107620"/>
                    <a:pt x="4803459" y="2253544"/>
                    <a:pt x="4584288" y="2253544"/>
                  </a:cubicBezTo>
                  <a:cubicBezTo>
                    <a:pt x="4367785" y="2253544"/>
                    <a:pt x="4184523" y="2111145"/>
                    <a:pt x="4123087" y="1914930"/>
                  </a:cubicBezTo>
                  <a:cubicBezTo>
                    <a:pt x="4083272" y="1925693"/>
                    <a:pt x="4041362" y="1931408"/>
                    <a:pt x="3998119" y="1931408"/>
                  </a:cubicBezTo>
                  <a:cubicBezTo>
                    <a:pt x="3986879" y="1931408"/>
                    <a:pt x="3975830" y="1931027"/>
                    <a:pt x="3964781" y="1930265"/>
                  </a:cubicBezTo>
                  <a:cubicBezTo>
                    <a:pt x="3940397" y="2221540"/>
                    <a:pt x="3696272" y="2450425"/>
                    <a:pt x="3398615" y="2450425"/>
                  </a:cubicBezTo>
                  <a:cubicBezTo>
                    <a:pt x="3098292" y="2450425"/>
                    <a:pt x="2852452" y="2217444"/>
                    <a:pt x="2831878" y="1922359"/>
                  </a:cubicBezTo>
                  <a:cubicBezTo>
                    <a:pt x="2827782" y="1922455"/>
                    <a:pt x="2823686" y="1922550"/>
                    <a:pt x="2819591" y="1922550"/>
                  </a:cubicBezTo>
                  <a:cubicBezTo>
                    <a:pt x="2786824" y="1922550"/>
                    <a:pt x="2754821" y="1919407"/>
                    <a:pt x="2723864" y="1913406"/>
                  </a:cubicBezTo>
                  <a:cubicBezTo>
                    <a:pt x="2606040" y="2106668"/>
                    <a:pt x="2393347" y="2235732"/>
                    <a:pt x="2150459" y="2235732"/>
                  </a:cubicBezTo>
                  <a:cubicBezTo>
                    <a:pt x="1886712" y="2235732"/>
                    <a:pt x="1658493" y="2083522"/>
                    <a:pt x="1548765" y="1862161"/>
                  </a:cubicBezTo>
                  <a:cubicBezTo>
                    <a:pt x="1440371" y="1976557"/>
                    <a:pt x="1286923" y="2047803"/>
                    <a:pt x="1116902" y="2047803"/>
                  </a:cubicBezTo>
                  <a:cubicBezTo>
                    <a:pt x="954310" y="2047803"/>
                    <a:pt x="806958" y="1982557"/>
                    <a:pt x="699516" y="1876830"/>
                  </a:cubicBezTo>
                  <a:cubicBezTo>
                    <a:pt x="624650" y="1949410"/>
                    <a:pt x="522542" y="1994083"/>
                    <a:pt x="409956" y="1994083"/>
                  </a:cubicBezTo>
                  <a:cubicBezTo>
                    <a:pt x="225076" y="1994083"/>
                    <a:pt x="68390" y="1873496"/>
                    <a:pt x="14192" y="1706618"/>
                  </a:cubicBezTo>
                  <a:cubicBezTo>
                    <a:pt x="9620" y="1710809"/>
                    <a:pt x="4953" y="1714809"/>
                    <a:pt x="0" y="1718619"/>
                  </a:cubicBezTo>
                  <a:lnTo>
                    <a:pt x="0" y="721352"/>
                  </a:lnTo>
                  <a:cubicBezTo>
                    <a:pt x="205073" y="758023"/>
                    <a:pt x="360712" y="937284"/>
                    <a:pt x="360712" y="1152930"/>
                  </a:cubicBezTo>
                  <a:cubicBezTo>
                    <a:pt x="360712" y="1156930"/>
                    <a:pt x="360617" y="1160835"/>
                    <a:pt x="360521" y="1164836"/>
                  </a:cubicBezTo>
                  <a:cubicBezTo>
                    <a:pt x="376714" y="1162931"/>
                    <a:pt x="393192" y="1161883"/>
                    <a:pt x="409861" y="1161883"/>
                  </a:cubicBezTo>
                  <a:cubicBezTo>
                    <a:pt x="470059" y="1161883"/>
                    <a:pt x="527304" y="1174742"/>
                    <a:pt x="579025" y="1197697"/>
                  </a:cubicBezTo>
                  <a:cubicBezTo>
                    <a:pt x="674561" y="996625"/>
                    <a:pt x="879443" y="857655"/>
                    <a:pt x="1116806" y="857655"/>
                  </a:cubicBezTo>
                  <a:cubicBezTo>
                    <a:pt x="1132618" y="857655"/>
                    <a:pt x="1148239" y="858321"/>
                    <a:pt x="1163765" y="859465"/>
                  </a:cubicBezTo>
                  <a:cubicBezTo>
                    <a:pt x="1199388" y="660011"/>
                    <a:pt x="1373696" y="508659"/>
                    <a:pt x="1583341" y="508659"/>
                  </a:cubicBezTo>
                  <a:cubicBezTo>
                    <a:pt x="1671733" y="508659"/>
                    <a:pt x="1753934" y="535615"/>
                    <a:pt x="1821942" y="581716"/>
                  </a:cubicBezTo>
                  <a:cubicBezTo>
                    <a:pt x="1850517" y="284631"/>
                    <a:pt x="2100739" y="52316"/>
                    <a:pt x="2405348" y="52316"/>
                  </a:cubicBezTo>
                  <a:cubicBezTo>
                    <a:pt x="2729008" y="52316"/>
                    <a:pt x="2991422" y="314730"/>
                    <a:pt x="2991422" y="638484"/>
                  </a:cubicBezTo>
                  <a:cubicBezTo>
                    <a:pt x="2991422" y="741926"/>
                    <a:pt x="2964561" y="839081"/>
                    <a:pt x="2917508" y="923472"/>
                  </a:cubicBezTo>
                  <a:cubicBezTo>
                    <a:pt x="3117437" y="962906"/>
                    <a:pt x="3274886" y="1120354"/>
                    <a:pt x="3314224" y="1320284"/>
                  </a:cubicBezTo>
                  <a:cubicBezTo>
                    <a:pt x="3341751" y="1316188"/>
                    <a:pt x="3369850" y="1314093"/>
                    <a:pt x="3398520" y="1314093"/>
                  </a:cubicBezTo>
                  <a:cubicBezTo>
                    <a:pt x="3445574" y="1314093"/>
                    <a:pt x="3491294" y="1319903"/>
                    <a:pt x="3535109" y="1330666"/>
                  </a:cubicBezTo>
                  <a:cubicBezTo>
                    <a:pt x="3589115" y="1125402"/>
                    <a:pt x="3775901" y="974050"/>
                    <a:pt x="3998119" y="974050"/>
                  </a:cubicBezTo>
                  <a:cubicBezTo>
                    <a:pt x="4211003" y="974050"/>
                    <a:pt x="4391406" y="1113020"/>
                    <a:pt x="4453605" y="1305139"/>
                  </a:cubicBezTo>
                  <a:cubicBezTo>
                    <a:pt x="4495134" y="1293519"/>
                    <a:pt x="4538949" y="1287232"/>
                    <a:pt x="4584193" y="1287232"/>
                  </a:cubicBezTo>
                  <a:cubicBezTo>
                    <a:pt x="4678966" y="1287232"/>
                    <a:pt x="4767263" y="1314474"/>
                    <a:pt x="4841844" y="1361623"/>
                  </a:cubicBezTo>
                  <a:cubicBezTo>
                    <a:pt x="4903662" y="1182934"/>
                    <a:pt x="5073492" y="1054536"/>
                    <a:pt x="5273231" y="1054536"/>
                  </a:cubicBezTo>
                  <a:cubicBezTo>
                    <a:pt x="5448967" y="1054536"/>
                    <a:pt x="5601558" y="1153977"/>
                    <a:pt x="5677759" y="1299615"/>
                  </a:cubicBezTo>
                  <a:cubicBezTo>
                    <a:pt x="5736836" y="1221034"/>
                    <a:pt x="5818525" y="1160347"/>
                    <a:pt x="5913140" y="1127281"/>
                  </a:cubicBezTo>
                  <a:lnTo>
                    <a:pt x="5968744" y="1114024"/>
                  </a:lnTo>
                  <a:lnTo>
                    <a:pt x="5964072" y="1067675"/>
                  </a:lnTo>
                  <a:cubicBezTo>
                    <a:pt x="5964072" y="830245"/>
                    <a:pt x="6156547" y="637770"/>
                    <a:pt x="6393977" y="637770"/>
                  </a:cubicBezTo>
                  <a:cubicBezTo>
                    <a:pt x="6631407" y="637770"/>
                    <a:pt x="6823882" y="830245"/>
                    <a:pt x="6823882" y="1067675"/>
                  </a:cubicBezTo>
                  <a:lnTo>
                    <a:pt x="6822662" y="1079780"/>
                  </a:lnTo>
                  <a:lnTo>
                    <a:pt x="6902276" y="1116878"/>
                  </a:lnTo>
                  <a:cubicBezTo>
                    <a:pt x="6958890" y="1150477"/>
                    <a:pt x="7008325" y="1194912"/>
                    <a:pt x="7047710" y="1247299"/>
                  </a:cubicBezTo>
                  <a:cubicBezTo>
                    <a:pt x="7123910" y="1101661"/>
                    <a:pt x="7276501" y="1002220"/>
                    <a:pt x="7452237" y="1002220"/>
                  </a:cubicBezTo>
                  <a:cubicBezTo>
                    <a:pt x="7651976" y="1002220"/>
                    <a:pt x="7821807" y="1130618"/>
                    <a:pt x="7883625" y="1309307"/>
                  </a:cubicBezTo>
                  <a:cubicBezTo>
                    <a:pt x="7958205" y="1262158"/>
                    <a:pt x="8046502" y="1234916"/>
                    <a:pt x="8141276" y="1234916"/>
                  </a:cubicBezTo>
                  <a:cubicBezTo>
                    <a:pt x="8186520" y="1234916"/>
                    <a:pt x="8230335" y="1241203"/>
                    <a:pt x="8271863" y="1252823"/>
                  </a:cubicBezTo>
                  <a:cubicBezTo>
                    <a:pt x="8334062" y="1060704"/>
                    <a:pt x="8514465" y="921734"/>
                    <a:pt x="8727349" y="921734"/>
                  </a:cubicBezTo>
                  <a:cubicBezTo>
                    <a:pt x="8949567" y="921734"/>
                    <a:pt x="9136353" y="1073086"/>
                    <a:pt x="9190359" y="1278350"/>
                  </a:cubicBezTo>
                  <a:cubicBezTo>
                    <a:pt x="9234174" y="1267587"/>
                    <a:pt x="9279894" y="1261777"/>
                    <a:pt x="9326948" y="1261777"/>
                  </a:cubicBezTo>
                  <a:cubicBezTo>
                    <a:pt x="9355618" y="1261777"/>
                    <a:pt x="9383717" y="1263872"/>
                    <a:pt x="9411244" y="1267968"/>
                  </a:cubicBezTo>
                  <a:cubicBezTo>
                    <a:pt x="9450582" y="1068038"/>
                    <a:pt x="9608031" y="910590"/>
                    <a:pt x="9807960" y="871156"/>
                  </a:cubicBezTo>
                  <a:cubicBezTo>
                    <a:pt x="9760907" y="786765"/>
                    <a:pt x="9734046" y="689610"/>
                    <a:pt x="9734046" y="586168"/>
                  </a:cubicBezTo>
                  <a:cubicBezTo>
                    <a:pt x="9734046" y="262414"/>
                    <a:pt x="9996460" y="0"/>
                    <a:pt x="10320120" y="0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8947421" y="1811733"/>
              <a:ext cx="3143250" cy="318325"/>
            </a:xfrm>
            <a:custGeom>
              <a:avLst/>
              <a:gdLst/>
              <a:ahLst/>
              <a:cxnLst/>
              <a:rect l="l" t="t" r="r" b="b"/>
              <a:pathLst>
                <a:path w="3143250" h="318325" extrusionOk="0">
                  <a:moveTo>
                    <a:pt x="0" y="318326"/>
                  </a:moveTo>
                  <a:lnTo>
                    <a:pt x="3143250" y="318326"/>
                  </a:lnTo>
                  <a:lnTo>
                    <a:pt x="2933033" y="262509"/>
                  </a:lnTo>
                  <a:cubicBezTo>
                    <a:pt x="2817781" y="231934"/>
                    <a:pt x="2711291" y="184309"/>
                    <a:pt x="2619375" y="122301"/>
                  </a:cubicBezTo>
                  <a:cubicBezTo>
                    <a:pt x="2413254" y="-16859"/>
                    <a:pt x="2106168" y="-16859"/>
                    <a:pt x="1899952" y="122301"/>
                  </a:cubicBezTo>
                  <a:cubicBezTo>
                    <a:pt x="1695736" y="260128"/>
                    <a:pt x="1391507" y="260128"/>
                    <a:pt x="1187291" y="122301"/>
                  </a:cubicBezTo>
                  <a:cubicBezTo>
                    <a:pt x="945737" y="-40767"/>
                    <a:pt x="585978" y="-40767"/>
                    <a:pt x="344424" y="122301"/>
                  </a:cubicBezTo>
                  <a:cubicBezTo>
                    <a:pt x="236601" y="195072"/>
                    <a:pt x="121348" y="260604"/>
                    <a:pt x="0" y="318326"/>
                  </a:cubicBezTo>
                  <a:lnTo>
                    <a:pt x="0" y="3183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7588288" y="2969887"/>
              <a:ext cx="3606069" cy="366212"/>
            </a:xfrm>
            <a:custGeom>
              <a:avLst/>
              <a:gdLst/>
              <a:ahLst/>
              <a:cxnLst/>
              <a:rect l="l" t="t" r="r" b="b"/>
              <a:pathLst>
                <a:path w="3606069" h="366212" extrusionOk="0">
                  <a:moveTo>
                    <a:pt x="3273266" y="366212"/>
                  </a:moveTo>
                  <a:lnTo>
                    <a:pt x="0" y="366212"/>
                  </a:lnTo>
                  <a:lnTo>
                    <a:pt x="144113" y="312110"/>
                  </a:lnTo>
                  <a:cubicBezTo>
                    <a:pt x="267653" y="265819"/>
                    <a:pt x="382715" y="199334"/>
                    <a:pt x="484632" y="115514"/>
                  </a:cubicBezTo>
                  <a:cubicBezTo>
                    <a:pt x="671893" y="-38505"/>
                    <a:pt x="941927" y="-38505"/>
                    <a:pt x="1129093" y="115514"/>
                  </a:cubicBezTo>
                  <a:cubicBezTo>
                    <a:pt x="1329690" y="280583"/>
                    <a:pt x="1619155" y="280583"/>
                    <a:pt x="1819751" y="115514"/>
                  </a:cubicBezTo>
                  <a:cubicBezTo>
                    <a:pt x="1978533" y="-15073"/>
                    <a:pt x="2207514" y="-15073"/>
                    <a:pt x="2366296" y="115514"/>
                  </a:cubicBezTo>
                  <a:cubicBezTo>
                    <a:pt x="2547747" y="264771"/>
                    <a:pt x="2809494" y="264771"/>
                    <a:pt x="2990945" y="115514"/>
                  </a:cubicBezTo>
                  <a:cubicBezTo>
                    <a:pt x="3080099" y="42172"/>
                    <a:pt x="3199162" y="16359"/>
                    <a:pt x="3310700" y="46268"/>
                  </a:cubicBezTo>
                  <a:cubicBezTo>
                    <a:pt x="3422238" y="76176"/>
                    <a:pt x="3512439" y="157996"/>
                    <a:pt x="3552920" y="266105"/>
                  </a:cubicBezTo>
                  <a:cubicBezTo>
                    <a:pt x="3566351" y="302014"/>
                    <a:pt x="3584353" y="335542"/>
                    <a:pt x="3606070" y="366117"/>
                  </a:cubicBezTo>
                  <a:lnTo>
                    <a:pt x="3273266" y="366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0" y="5186149"/>
              <a:ext cx="12194349" cy="1672246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-81" y="5403001"/>
              <a:ext cx="12194349" cy="28104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0" y="6402906"/>
              <a:ext cx="12194533" cy="414735"/>
            </a:xfrm>
            <a:custGeom>
              <a:avLst/>
              <a:gdLst/>
              <a:ahLst/>
              <a:cxnLst/>
              <a:rect l="l" t="t" r="r" b="b"/>
              <a:pathLst>
                <a:path w="6860497" h="850738" extrusionOk="0">
                  <a:moveTo>
                    <a:pt x="0" y="302575"/>
                  </a:moveTo>
                  <a:lnTo>
                    <a:pt x="0" y="580537"/>
                  </a:lnTo>
                  <a:cubicBezTo>
                    <a:pt x="382341" y="623205"/>
                    <a:pt x="203346" y="565240"/>
                    <a:pt x="475793" y="422148"/>
                  </a:cubicBezTo>
                  <a:cubicBezTo>
                    <a:pt x="809535" y="261261"/>
                    <a:pt x="1493670" y="842266"/>
                    <a:pt x="2020248" y="850279"/>
                  </a:cubicBezTo>
                  <a:cubicBezTo>
                    <a:pt x="2615822" y="859437"/>
                    <a:pt x="2958827" y="731643"/>
                    <a:pt x="3487173" y="479593"/>
                  </a:cubicBezTo>
                  <a:cubicBezTo>
                    <a:pt x="4331987" y="75189"/>
                    <a:pt x="3941529" y="665872"/>
                    <a:pt x="4733061" y="513206"/>
                  </a:cubicBezTo>
                  <a:cubicBezTo>
                    <a:pt x="4844725" y="491456"/>
                    <a:pt x="4955452" y="467625"/>
                    <a:pt x="5066803" y="444938"/>
                  </a:cubicBezTo>
                  <a:cubicBezTo>
                    <a:pt x="5674137" y="321411"/>
                    <a:pt x="5832943" y="471892"/>
                    <a:pt x="6376379" y="476991"/>
                  </a:cubicBezTo>
                  <a:cubicBezTo>
                    <a:pt x="6555062" y="478656"/>
                    <a:pt x="6709809" y="464919"/>
                    <a:pt x="6860498" y="446916"/>
                  </a:cubicBezTo>
                  <a:lnTo>
                    <a:pt x="6860498" y="299766"/>
                  </a:lnTo>
                  <a:cubicBezTo>
                    <a:pt x="6734369" y="313502"/>
                    <a:pt x="6605326" y="323597"/>
                    <a:pt x="6469415" y="322036"/>
                  </a:cubicBezTo>
                  <a:cubicBezTo>
                    <a:pt x="6019118" y="316936"/>
                    <a:pt x="5673200" y="179048"/>
                    <a:pt x="5222903" y="218385"/>
                  </a:cubicBezTo>
                  <a:cubicBezTo>
                    <a:pt x="5163169" y="224733"/>
                    <a:pt x="5103643" y="231394"/>
                    <a:pt x="5044012" y="238574"/>
                  </a:cubicBezTo>
                  <a:cubicBezTo>
                    <a:pt x="4628578" y="288838"/>
                    <a:pt x="4523158" y="343578"/>
                    <a:pt x="4136966" y="169786"/>
                  </a:cubicBezTo>
                  <a:cubicBezTo>
                    <a:pt x="3581666" y="-80078"/>
                    <a:pt x="3125125" y="487086"/>
                    <a:pt x="2480848" y="344930"/>
                  </a:cubicBezTo>
                  <a:cubicBezTo>
                    <a:pt x="2105167" y="261989"/>
                    <a:pt x="2590430" y="223797"/>
                    <a:pt x="2680760" y="216928"/>
                  </a:cubicBezTo>
                  <a:cubicBezTo>
                    <a:pt x="3002534" y="192681"/>
                    <a:pt x="2789614" y="192681"/>
                    <a:pt x="2632473" y="168121"/>
                  </a:cubicBezTo>
                  <a:cubicBezTo>
                    <a:pt x="2422466" y="131697"/>
                    <a:pt x="2214021" y="83515"/>
                    <a:pt x="2002141" y="47924"/>
                  </a:cubicBezTo>
                  <a:cubicBezTo>
                    <a:pt x="1028284" y="-115565"/>
                    <a:pt x="1339964" y="176654"/>
                    <a:pt x="1992358" y="363767"/>
                  </a:cubicBezTo>
                  <a:lnTo>
                    <a:pt x="2065517" y="382395"/>
                  </a:lnTo>
                  <a:cubicBezTo>
                    <a:pt x="2604271" y="519450"/>
                    <a:pt x="2884627" y="434948"/>
                    <a:pt x="3387790" y="245963"/>
                  </a:cubicBezTo>
                  <a:cubicBezTo>
                    <a:pt x="4222301" y="-67486"/>
                    <a:pt x="4042370" y="367409"/>
                    <a:pt x="4682693" y="314335"/>
                  </a:cubicBezTo>
                  <a:cubicBezTo>
                    <a:pt x="5042764" y="284468"/>
                    <a:pt x="5300329" y="218385"/>
                    <a:pt x="5674761" y="268233"/>
                  </a:cubicBezTo>
                  <a:cubicBezTo>
                    <a:pt x="5704524" y="274373"/>
                    <a:pt x="5733767" y="280721"/>
                    <a:pt x="5763426" y="287485"/>
                  </a:cubicBezTo>
                  <a:cubicBezTo>
                    <a:pt x="5799954" y="295811"/>
                    <a:pt x="6279909" y="387598"/>
                    <a:pt x="5993934" y="363038"/>
                  </a:cubicBezTo>
                  <a:cubicBezTo>
                    <a:pt x="5639379" y="332651"/>
                    <a:pt x="5567885" y="287485"/>
                    <a:pt x="5193973" y="356066"/>
                  </a:cubicBezTo>
                  <a:cubicBezTo>
                    <a:pt x="5027882" y="388430"/>
                    <a:pt x="4841394" y="429225"/>
                    <a:pt x="4675512" y="451807"/>
                  </a:cubicBezTo>
                  <a:cubicBezTo>
                    <a:pt x="4045492" y="537246"/>
                    <a:pt x="4214080" y="113382"/>
                    <a:pt x="3650454" y="337021"/>
                  </a:cubicBezTo>
                  <a:cubicBezTo>
                    <a:pt x="3239911" y="499990"/>
                    <a:pt x="2971627" y="700526"/>
                    <a:pt x="2500412" y="746212"/>
                  </a:cubicBezTo>
                  <a:cubicBezTo>
                    <a:pt x="2358153" y="759428"/>
                    <a:pt x="2209858" y="770668"/>
                    <a:pt x="2067182" y="772957"/>
                  </a:cubicBezTo>
                  <a:cubicBezTo>
                    <a:pt x="1571824" y="780866"/>
                    <a:pt x="1158263" y="402479"/>
                    <a:pt x="719518" y="323805"/>
                  </a:cubicBezTo>
                  <a:cubicBezTo>
                    <a:pt x="472151" y="279472"/>
                    <a:pt x="441035" y="379169"/>
                    <a:pt x="290138" y="396339"/>
                  </a:cubicBezTo>
                  <a:cubicBezTo>
                    <a:pt x="232381" y="396235"/>
                    <a:pt x="210839" y="390616"/>
                    <a:pt x="156308" y="369282"/>
                  </a:cubicBezTo>
                  <a:cubicBezTo>
                    <a:pt x="97615" y="346596"/>
                    <a:pt x="47246" y="324221"/>
                    <a:pt x="0" y="302575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-266" y="5975923"/>
              <a:ext cx="12194533" cy="282641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0" y="5186149"/>
              <a:ext cx="12194349" cy="51037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0B93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13"/>
            <p:cNvGrpSpPr/>
            <p:nvPr/>
          </p:nvGrpSpPr>
          <p:grpSpPr>
            <a:xfrm>
              <a:off x="0" y="4274701"/>
              <a:ext cx="12194533" cy="1071701"/>
              <a:chOff x="0" y="5280348"/>
              <a:chExt cx="12194533" cy="1762086"/>
            </a:xfrm>
          </p:grpSpPr>
          <p:sp>
            <p:nvSpPr>
              <p:cNvPr id="470" name="Google Shape;470;p13"/>
              <p:cNvSpPr/>
              <p:nvPr/>
            </p:nvSpPr>
            <p:spPr>
              <a:xfrm>
                <a:off x="0" y="5280348"/>
                <a:ext cx="12194349" cy="157619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1580149" extrusionOk="0">
                    <a:moveTo>
                      <a:pt x="0" y="0"/>
                    </a:moveTo>
                    <a:lnTo>
                      <a:pt x="6860394" y="0"/>
                    </a:lnTo>
                    <a:lnTo>
                      <a:pt x="6860394" y="1580150"/>
                    </a:lnTo>
                    <a:lnTo>
                      <a:pt x="0" y="1580150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0" y="5746377"/>
                <a:ext cx="12194533" cy="1111232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1114017" extrusionOk="0">
                    <a:moveTo>
                      <a:pt x="0" y="176272"/>
                    </a:moveTo>
                    <a:lnTo>
                      <a:pt x="0" y="660911"/>
                    </a:lnTo>
                    <a:cubicBezTo>
                      <a:pt x="245494" y="715026"/>
                      <a:pt x="594221" y="825961"/>
                      <a:pt x="629916" y="1002354"/>
                    </a:cubicBezTo>
                    <a:cubicBezTo>
                      <a:pt x="638242" y="1043772"/>
                      <a:pt x="625441" y="1079988"/>
                      <a:pt x="598592" y="1114017"/>
                    </a:cubicBezTo>
                    <a:lnTo>
                      <a:pt x="4244051" y="1114017"/>
                    </a:lnTo>
                    <a:cubicBezTo>
                      <a:pt x="4950040" y="847503"/>
                      <a:pt x="5915156" y="725224"/>
                      <a:pt x="6645392" y="845734"/>
                    </a:cubicBezTo>
                    <a:cubicBezTo>
                      <a:pt x="6703982" y="856140"/>
                      <a:pt x="6778077" y="869981"/>
                      <a:pt x="6860498" y="882990"/>
                    </a:cubicBezTo>
                    <a:lnTo>
                      <a:pt x="6860498" y="113416"/>
                    </a:lnTo>
                    <a:cubicBezTo>
                      <a:pt x="6771208" y="94996"/>
                      <a:pt x="6684625" y="78033"/>
                      <a:pt x="6594087" y="63360"/>
                    </a:cubicBezTo>
                    <a:cubicBezTo>
                      <a:pt x="6062618" y="-22288"/>
                      <a:pt x="5761761" y="-33631"/>
                      <a:pt x="5248608" y="108108"/>
                    </a:cubicBezTo>
                    <a:cubicBezTo>
                      <a:pt x="4872614" y="209782"/>
                      <a:pt x="4709646" y="229034"/>
                      <a:pt x="4321165" y="256819"/>
                    </a:cubicBezTo>
                    <a:cubicBezTo>
                      <a:pt x="3641505" y="305419"/>
                      <a:pt x="3338046" y="446845"/>
                      <a:pt x="2643816" y="307917"/>
                    </a:cubicBezTo>
                    <a:cubicBezTo>
                      <a:pt x="2421842" y="265769"/>
                      <a:pt x="2278750" y="251304"/>
                      <a:pt x="2054070" y="240273"/>
                    </a:cubicBezTo>
                    <a:cubicBezTo>
                      <a:pt x="1251091" y="200936"/>
                      <a:pt x="949089" y="-29156"/>
                      <a:pt x="57029" y="164096"/>
                    </a:cubicBezTo>
                    <a:cubicBezTo>
                      <a:pt x="37880" y="168363"/>
                      <a:pt x="18940" y="172421"/>
                      <a:pt x="0" y="176272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0" y="6002783"/>
                <a:ext cx="12194533" cy="855466"/>
              </a:xfrm>
              <a:custGeom>
                <a:avLst/>
                <a:gdLst/>
                <a:ahLst/>
                <a:cxnLst/>
                <a:rect l="l" t="t" r="r" b="b"/>
                <a:pathLst>
                  <a:path w="6860497" h="857610" extrusionOk="0">
                    <a:moveTo>
                      <a:pt x="0" y="123628"/>
                    </a:moveTo>
                    <a:lnTo>
                      <a:pt x="0" y="220826"/>
                    </a:lnTo>
                    <a:cubicBezTo>
                      <a:pt x="52137" y="235395"/>
                      <a:pt x="132789" y="241639"/>
                      <a:pt x="201265" y="246635"/>
                    </a:cubicBezTo>
                    <a:cubicBezTo>
                      <a:pt x="922032" y="299292"/>
                      <a:pt x="908503" y="545202"/>
                      <a:pt x="1425819" y="813486"/>
                    </a:cubicBezTo>
                    <a:cubicBezTo>
                      <a:pt x="1458288" y="830137"/>
                      <a:pt x="1492942" y="844706"/>
                      <a:pt x="1529261" y="857610"/>
                    </a:cubicBezTo>
                    <a:lnTo>
                      <a:pt x="2857674" y="857610"/>
                    </a:lnTo>
                    <a:cubicBezTo>
                      <a:pt x="2879944" y="853240"/>
                      <a:pt x="2901694" y="848869"/>
                      <a:pt x="2922715" y="844498"/>
                    </a:cubicBezTo>
                    <a:cubicBezTo>
                      <a:pt x="3171643" y="785700"/>
                      <a:pt x="3340335" y="768529"/>
                      <a:pt x="3591032" y="737829"/>
                    </a:cubicBezTo>
                    <a:cubicBezTo>
                      <a:pt x="3800102" y="709732"/>
                      <a:pt x="3944963" y="677159"/>
                      <a:pt x="4146020" y="622836"/>
                    </a:cubicBezTo>
                    <a:cubicBezTo>
                      <a:pt x="4838168" y="435932"/>
                      <a:pt x="5447480" y="337172"/>
                      <a:pt x="6170015" y="326662"/>
                    </a:cubicBezTo>
                    <a:cubicBezTo>
                      <a:pt x="6464940" y="322395"/>
                      <a:pt x="6669327" y="347059"/>
                      <a:pt x="6860498" y="387541"/>
                    </a:cubicBezTo>
                    <a:lnTo>
                      <a:pt x="6860498" y="129247"/>
                    </a:lnTo>
                    <a:cubicBezTo>
                      <a:pt x="6711058" y="89286"/>
                      <a:pt x="6564844" y="59106"/>
                      <a:pt x="6433095" y="42039"/>
                    </a:cubicBezTo>
                    <a:cubicBezTo>
                      <a:pt x="5765612" y="-44545"/>
                      <a:pt x="5055876" y="36003"/>
                      <a:pt x="4412015" y="206568"/>
                    </a:cubicBezTo>
                    <a:cubicBezTo>
                      <a:pt x="3909580" y="339670"/>
                      <a:pt x="3762846" y="331241"/>
                      <a:pt x="3256249" y="364646"/>
                    </a:cubicBezTo>
                    <a:cubicBezTo>
                      <a:pt x="2972876" y="385043"/>
                      <a:pt x="2829784" y="430416"/>
                      <a:pt x="2568680" y="471731"/>
                    </a:cubicBezTo>
                    <a:cubicBezTo>
                      <a:pt x="2096321" y="506177"/>
                      <a:pt x="2059169" y="324476"/>
                      <a:pt x="1710129" y="165254"/>
                    </a:cubicBezTo>
                    <a:cubicBezTo>
                      <a:pt x="1602108" y="121130"/>
                      <a:pt x="1522809" y="101773"/>
                      <a:pt x="1405942" y="84186"/>
                    </a:cubicBezTo>
                    <a:cubicBezTo>
                      <a:pt x="1042957" y="29655"/>
                      <a:pt x="420638" y="-71498"/>
                      <a:pt x="87104" y="78775"/>
                    </a:cubicBezTo>
                    <a:cubicBezTo>
                      <a:pt x="50160" y="95425"/>
                      <a:pt x="21542" y="110307"/>
                      <a:pt x="0" y="12362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0" y="6711325"/>
                <a:ext cx="12194349" cy="331109"/>
              </a:xfrm>
              <a:custGeom>
                <a:avLst/>
                <a:gdLst/>
                <a:ahLst/>
                <a:cxnLst/>
                <a:rect l="l" t="t" r="r" b="b"/>
                <a:pathLst>
                  <a:path w="6860393" h="331939" extrusionOk="0">
                    <a:moveTo>
                      <a:pt x="6860394" y="29555"/>
                    </a:moveTo>
                    <a:lnTo>
                      <a:pt x="6860394" y="165466"/>
                    </a:lnTo>
                    <a:cubicBezTo>
                      <a:pt x="6643415" y="140074"/>
                      <a:pt x="6414468" y="213961"/>
                      <a:pt x="6183231" y="255796"/>
                    </a:cubicBezTo>
                    <a:cubicBezTo>
                      <a:pt x="5687353" y="345398"/>
                      <a:pt x="5389514" y="270678"/>
                      <a:pt x="4926417" y="289097"/>
                    </a:cubicBezTo>
                    <a:cubicBezTo>
                      <a:pt x="4511190" y="305540"/>
                      <a:pt x="4097317" y="311368"/>
                      <a:pt x="3684692" y="329059"/>
                    </a:cubicBezTo>
                    <a:lnTo>
                      <a:pt x="3625895" y="330828"/>
                    </a:lnTo>
                    <a:cubicBezTo>
                      <a:pt x="3279248" y="341235"/>
                      <a:pt x="3038750" y="275464"/>
                      <a:pt x="2717496" y="261936"/>
                    </a:cubicBezTo>
                    <a:cubicBezTo>
                      <a:pt x="2579399" y="256317"/>
                      <a:pt x="2441615" y="251633"/>
                      <a:pt x="2303414" y="249344"/>
                    </a:cubicBezTo>
                    <a:cubicBezTo>
                      <a:pt x="2081335" y="246950"/>
                      <a:pt x="1867895" y="254443"/>
                      <a:pt x="1646336" y="264954"/>
                    </a:cubicBezTo>
                    <a:cubicBezTo>
                      <a:pt x="1522705" y="272135"/>
                      <a:pt x="1403757" y="287537"/>
                      <a:pt x="1282207" y="295237"/>
                    </a:cubicBezTo>
                    <a:cubicBezTo>
                      <a:pt x="818797" y="324480"/>
                      <a:pt x="412104" y="176601"/>
                      <a:pt x="0" y="178995"/>
                    </a:cubicBezTo>
                    <a:lnTo>
                      <a:pt x="0" y="0"/>
                    </a:lnTo>
                    <a:cubicBezTo>
                      <a:pt x="146942" y="5203"/>
                      <a:pt x="299712" y="21854"/>
                      <a:pt x="517524" y="51617"/>
                    </a:cubicBezTo>
                    <a:cubicBezTo>
                      <a:pt x="1049409" y="124256"/>
                      <a:pt x="1372016" y="69621"/>
                      <a:pt x="1888083" y="68684"/>
                    </a:cubicBezTo>
                    <a:cubicBezTo>
                      <a:pt x="2239101" y="66499"/>
                      <a:pt x="2695121" y="18836"/>
                      <a:pt x="3024076" y="42355"/>
                    </a:cubicBezTo>
                    <a:cubicBezTo>
                      <a:pt x="3309428" y="61816"/>
                      <a:pt x="3580729" y="71390"/>
                      <a:pt x="3866809" y="60255"/>
                    </a:cubicBezTo>
                    <a:cubicBezTo>
                      <a:pt x="4198262" y="47350"/>
                      <a:pt x="4433349" y="58485"/>
                      <a:pt x="4761263" y="71598"/>
                    </a:cubicBezTo>
                    <a:cubicBezTo>
                      <a:pt x="5117276" y="76281"/>
                      <a:pt x="5475681" y="129979"/>
                      <a:pt x="5820767" y="125296"/>
                    </a:cubicBezTo>
                    <a:cubicBezTo>
                      <a:pt x="6242237" y="119677"/>
                      <a:pt x="6528525" y="-23103"/>
                      <a:pt x="6860394" y="29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4" name="Google Shape;474;p13"/>
            <p:cNvSpPr/>
            <p:nvPr/>
          </p:nvSpPr>
          <p:spPr>
            <a:xfrm>
              <a:off x="1" y="6752375"/>
              <a:ext cx="12198005" cy="167040"/>
            </a:xfrm>
            <a:custGeom>
              <a:avLst/>
              <a:gdLst/>
              <a:ahLst/>
              <a:cxnLst/>
              <a:rect l="l" t="t" r="r" b="b"/>
              <a:pathLst>
                <a:path w="6852812" h="167040" extrusionOk="0">
                  <a:moveTo>
                    <a:pt x="0" y="0"/>
                  </a:moveTo>
                  <a:lnTo>
                    <a:pt x="6852813" y="0"/>
                  </a:lnTo>
                  <a:lnTo>
                    <a:pt x="6852813" y="167041"/>
                  </a:lnTo>
                  <a:lnTo>
                    <a:pt x="0" y="74805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75" name="Google Shape;475;p13"/>
            <p:cNvGrpSpPr/>
            <p:nvPr/>
          </p:nvGrpSpPr>
          <p:grpSpPr>
            <a:xfrm>
              <a:off x="9261102" y="1405623"/>
              <a:ext cx="2930722" cy="3360545"/>
              <a:chOff x="231649" y="2116677"/>
              <a:chExt cx="3567960" cy="4091241"/>
            </a:xfrm>
          </p:grpSpPr>
          <p:grpSp>
            <p:nvGrpSpPr>
              <p:cNvPr id="476" name="Google Shape;476;p13"/>
              <p:cNvGrpSpPr/>
              <p:nvPr/>
            </p:nvGrpSpPr>
            <p:grpSpPr>
              <a:xfrm>
                <a:off x="231649" y="2773013"/>
                <a:ext cx="1834009" cy="3417487"/>
                <a:chOff x="3732495" y="1449310"/>
                <a:chExt cx="1834009" cy="3417487"/>
              </a:xfrm>
            </p:grpSpPr>
            <p:sp>
              <p:nvSpPr>
                <p:cNvPr id="477" name="Google Shape;477;p13"/>
                <p:cNvSpPr/>
                <p:nvPr/>
              </p:nvSpPr>
              <p:spPr>
                <a:xfrm>
                  <a:off x="4534185" y="1954243"/>
                  <a:ext cx="621029" cy="291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029" h="2912554" extrusionOk="0">
                      <a:moveTo>
                        <a:pt x="621030" y="2912555"/>
                      </a:moveTo>
                      <a:lnTo>
                        <a:pt x="621030" y="2175034"/>
                      </a:lnTo>
                      <a:cubicBezTo>
                        <a:pt x="621030" y="1411415"/>
                        <a:pt x="420053" y="661321"/>
                        <a:pt x="38195" y="0"/>
                      </a:cubicBezTo>
                      <a:lnTo>
                        <a:pt x="0" y="18193"/>
                      </a:lnTo>
                      <a:cubicBezTo>
                        <a:pt x="468821" y="941356"/>
                        <a:pt x="519684" y="1849469"/>
                        <a:pt x="374047" y="2912555"/>
                      </a:cubicBezTo>
                      <a:lnTo>
                        <a:pt x="621030" y="2912555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13"/>
                <p:cNvSpPr/>
                <p:nvPr/>
              </p:nvSpPr>
              <p:spPr>
                <a:xfrm>
                  <a:off x="4534185" y="1954243"/>
                  <a:ext cx="110204" cy="153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04" h="153352" extrusionOk="0">
                      <a:moveTo>
                        <a:pt x="110204" y="129826"/>
                      </a:moveTo>
                      <a:cubicBezTo>
                        <a:pt x="86963" y="86201"/>
                        <a:pt x="62960" y="42958"/>
                        <a:pt x="38195" y="0"/>
                      </a:cubicBezTo>
                      <a:lnTo>
                        <a:pt x="0" y="18193"/>
                      </a:lnTo>
                      <a:cubicBezTo>
                        <a:pt x="22860" y="63246"/>
                        <a:pt x="44767" y="108299"/>
                        <a:pt x="65722" y="153353"/>
                      </a:cubicBezTo>
                      <a:lnTo>
                        <a:pt x="65722" y="153353"/>
                      </a:lnTo>
                      <a:lnTo>
                        <a:pt x="71247" y="141637"/>
                      </a:lnTo>
                      <a:cubicBezTo>
                        <a:pt x="74676" y="134303"/>
                        <a:pt x="81153" y="128873"/>
                        <a:pt x="88963" y="126778"/>
                      </a:cubicBezTo>
                      <a:cubicBezTo>
                        <a:pt x="96107" y="124873"/>
                        <a:pt x="103822" y="126016"/>
                        <a:pt x="110204" y="129826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p13"/>
                <p:cNvSpPr/>
                <p:nvPr/>
              </p:nvSpPr>
              <p:spPr>
                <a:xfrm>
                  <a:off x="3914679" y="1449310"/>
                  <a:ext cx="945070" cy="498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5070" h="498646" extrusionOk="0">
                      <a:moveTo>
                        <a:pt x="634460" y="498647"/>
                      </a:moveTo>
                      <a:lnTo>
                        <a:pt x="137827" y="398539"/>
                      </a:lnTo>
                      <a:lnTo>
                        <a:pt x="136589" y="333198"/>
                      </a:lnTo>
                      <a:lnTo>
                        <a:pt x="102299" y="391396"/>
                      </a:lnTo>
                      <a:lnTo>
                        <a:pt x="0" y="370821"/>
                      </a:lnTo>
                      <a:cubicBezTo>
                        <a:pt x="22289" y="136983"/>
                        <a:pt x="197929" y="119457"/>
                        <a:pt x="600551" y="422161"/>
                      </a:cubicBezTo>
                      <a:cubicBezTo>
                        <a:pt x="680276" y="89453"/>
                        <a:pt x="781240" y="-113144"/>
                        <a:pt x="945071" y="67831"/>
                      </a:cubicBezTo>
                      <a:lnTo>
                        <a:pt x="885253" y="150794"/>
                      </a:lnTo>
                      <a:lnTo>
                        <a:pt x="815340" y="115837"/>
                      </a:lnTo>
                      <a:lnTo>
                        <a:pt x="864394" y="179750"/>
                      </a:lnTo>
                      <a:lnTo>
                        <a:pt x="634460" y="498647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13"/>
                <p:cNvSpPr/>
                <p:nvPr/>
              </p:nvSpPr>
              <p:spPr>
                <a:xfrm>
                  <a:off x="3732495" y="1635094"/>
                  <a:ext cx="1834009" cy="84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4009" h="842928" extrusionOk="0">
                      <a:moveTo>
                        <a:pt x="2257" y="842929"/>
                      </a:moveTo>
                      <a:cubicBezTo>
                        <a:pt x="-39367" y="365345"/>
                        <a:pt x="504891" y="90263"/>
                        <a:pt x="801595" y="275334"/>
                      </a:cubicBezTo>
                      <a:cubicBezTo>
                        <a:pt x="953519" y="-113000"/>
                        <a:pt x="1834010" y="-68995"/>
                        <a:pt x="1834010" y="272381"/>
                      </a:cubicBezTo>
                      <a:lnTo>
                        <a:pt x="1610744" y="284668"/>
                      </a:lnTo>
                      <a:lnTo>
                        <a:pt x="1587407" y="147413"/>
                      </a:lnTo>
                      <a:lnTo>
                        <a:pt x="1579787" y="286383"/>
                      </a:lnTo>
                      <a:lnTo>
                        <a:pt x="1370904" y="297908"/>
                      </a:lnTo>
                      <a:lnTo>
                        <a:pt x="1329089" y="147508"/>
                      </a:lnTo>
                      <a:lnTo>
                        <a:pt x="1333090" y="300004"/>
                      </a:lnTo>
                      <a:lnTo>
                        <a:pt x="1096965" y="313053"/>
                      </a:lnTo>
                      <a:lnTo>
                        <a:pt x="1079820" y="189799"/>
                      </a:lnTo>
                      <a:lnTo>
                        <a:pt x="1062008" y="314958"/>
                      </a:lnTo>
                      <a:lnTo>
                        <a:pt x="820645" y="328293"/>
                      </a:lnTo>
                      <a:lnTo>
                        <a:pt x="705487" y="400683"/>
                      </a:lnTo>
                      <a:lnTo>
                        <a:pt x="620334" y="330579"/>
                      </a:lnTo>
                      <a:lnTo>
                        <a:pt x="662339" y="427829"/>
                      </a:lnTo>
                      <a:lnTo>
                        <a:pt x="489080" y="536795"/>
                      </a:lnTo>
                      <a:lnTo>
                        <a:pt x="380114" y="421543"/>
                      </a:lnTo>
                      <a:lnTo>
                        <a:pt x="430406" y="573752"/>
                      </a:lnTo>
                      <a:lnTo>
                        <a:pt x="204663" y="715675"/>
                      </a:lnTo>
                      <a:lnTo>
                        <a:pt x="142846" y="637284"/>
                      </a:lnTo>
                      <a:lnTo>
                        <a:pt x="146846" y="751965"/>
                      </a:lnTo>
                      <a:lnTo>
                        <a:pt x="2257" y="842929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13"/>
                <p:cNvSpPr/>
                <p:nvPr/>
              </p:nvSpPr>
              <p:spPr>
                <a:xfrm>
                  <a:off x="4277189" y="1894251"/>
                  <a:ext cx="949844" cy="583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844" h="583771" extrusionOk="0">
                      <a:moveTo>
                        <a:pt x="41350" y="583772"/>
                      </a:moveTo>
                      <a:cubicBezTo>
                        <a:pt x="-56090" y="291069"/>
                        <a:pt x="19824" y="111046"/>
                        <a:pt x="256996" y="35703"/>
                      </a:cubicBezTo>
                      <a:cubicBezTo>
                        <a:pt x="529030" y="-23637"/>
                        <a:pt x="790301" y="-46307"/>
                        <a:pt x="949845" y="275924"/>
                      </a:cubicBezTo>
                      <a:lnTo>
                        <a:pt x="727341" y="207630"/>
                      </a:lnTo>
                      <a:lnTo>
                        <a:pt x="726198" y="101807"/>
                      </a:lnTo>
                      <a:lnTo>
                        <a:pt x="689431" y="196009"/>
                      </a:lnTo>
                      <a:lnTo>
                        <a:pt x="520934" y="144288"/>
                      </a:lnTo>
                      <a:lnTo>
                        <a:pt x="532459" y="53706"/>
                      </a:lnTo>
                      <a:lnTo>
                        <a:pt x="491311" y="135144"/>
                      </a:lnTo>
                      <a:lnTo>
                        <a:pt x="276237" y="69136"/>
                      </a:lnTo>
                      <a:lnTo>
                        <a:pt x="198132" y="240396"/>
                      </a:lnTo>
                      <a:lnTo>
                        <a:pt x="137648" y="203915"/>
                      </a:lnTo>
                      <a:lnTo>
                        <a:pt x="188702" y="261065"/>
                      </a:lnTo>
                      <a:lnTo>
                        <a:pt x="142220" y="362887"/>
                      </a:lnTo>
                      <a:lnTo>
                        <a:pt x="52018" y="291926"/>
                      </a:lnTo>
                      <a:lnTo>
                        <a:pt x="116788" y="418608"/>
                      </a:lnTo>
                      <a:lnTo>
                        <a:pt x="41350" y="583772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2" name="Google Shape;482;p13"/>
              <p:cNvGrpSpPr/>
              <p:nvPr/>
            </p:nvGrpSpPr>
            <p:grpSpPr>
              <a:xfrm>
                <a:off x="1603968" y="2116677"/>
                <a:ext cx="2195641" cy="4091241"/>
                <a:chOff x="6245637" y="775556"/>
                <a:chExt cx="2195641" cy="4091241"/>
              </a:xfrm>
            </p:grpSpPr>
            <p:sp>
              <p:nvSpPr>
                <p:cNvPr id="483" name="Google Shape;483;p13"/>
                <p:cNvSpPr/>
                <p:nvPr/>
              </p:nvSpPr>
              <p:spPr>
                <a:xfrm>
                  <a:off x="6738079" y="1380076"/>
                  <a:ext cx="743521" cy="3486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521" h="3486721" extrusionOk="0">
                      <a:moveTo>
                        <a:pt x="0" y="3486722"/>
                      </a:moveTo>
                      <a:lnTo>
                        <a:pt x="0" y="2603849"/>
                      </a:lnTo>
                      <a:cubicBezTo>
                        <a:pt x="0" y="1689735"/>
                        <a:pt x="240602" y="791718"/>
                        <a:pt x="697706" y="0"/>
                      </a:cubicBezTo>
                      <a:lnTo>
                        <a:pt x="743522" y="21812"/>
                      </a:lnTo>
                      <a:cubicBezTo>
                        <a:pt x="182308" y="1126998"/>
                        <a:pt x="121444" y="2214182"/>
                        <a:pt x="295751" y="3486722"/>
                      </a:cubicBezTo>
                      <a:lnTo>
                        <a:pt x="0" y="3486722"/>
                      </a:lnTo>
                      <a:close/>
                    </a:path>
                  </a:pathLst>
                </a:custGeom>
                <a:solidFill>
                  <a:srgbClr val="C55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13"/>
                <p:cNvSpPr/>
                <p:nvPr/>
              </p:nvSpPr>
              <p:spPr>
                <a:xfrm>
                  <a:off x="7349584" y="1380172"/>
                  <a:ext cx="132016" cy="18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016" h="183641" extrusionOk="0">
                      <a:moveTo>
                        <a:pt x="0" y="155353"/>
                      </a:moveTo>
                      <a:cubicBezTo>
                        <a:pt x="27813" y="103156"/>
                        <a:pt x="56579" y="51340"/>
                        <a:pt x="86201" y="0"/>
                      </a:cubicBezTo>
                      <a:lnTo>
                        <a:pt x="132017" y="21812"/>
                      </a:lnTo>
                      <a:cubicBezTo>
                        <a:pt x="104585" y="75819"/>
                        <a:pt x="78391" y="129731"/>
                        <a:pt x="53340" y="183642"/>
                      </a:cubicBezTo>
                      <a:lnTo>
                        <a:pt x="53340" y="183642"/>
                      </a:lnTo>
                      <a:lnTo>
                        <a:pt x="46768" y="169640"/>
                      </a:lnTo>
                      <a:cubicBezTo>
                        <a:pt x="42672" y="160877"/>
                        <a:pt x="34862" y="154400"/>
                        <a:pt x="25527" y="151924"/>
                      </a:cubicBezTo>
                      <a:cubicBezTo>
                        <a:pt x="16859" y="149352"/>
                        <a:pt x="7620" y="150781"/>
                        <a:pt x="0" y="155353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13"/>
                <p:cNvSpPr/>
                <p:nvPr/>
              </p:nvSpPr>
              <p:spPr>
                <a:xfrm>
                  <a:off x="7091933" y="775556"/>
                  <a:ext cx="1131284" cy="59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284" h="596995" extrusionOk="0">
                      <a:moveTo>
                        <a:pt x="371665" y="596995"/>
                      </a:moveTo>
                      <a:lnTo>
                        <a:pt x="966121" y="477171"/>
                      </a:lnTo>
                      <a:lnTo>
                        <a:pt x="967645" y="398971"/>
                      </a:lnTo>
                      <a:lnTo>
                        <a:pt x="1008793" y="468598"/>
                      </a:lnTo>
                      <a:lnTo>
                        <a:pt x="1131284" y="443929"/>
                      </a:lnTo>
                      <a:cubicBezTo>
                        <a:pt x="1104615" y="163989"/>
                        <a:pt x="894302" y="143034"/>
                        <a:pt x="412337" y="505365"/>
                      </a:cubicBezTo>
                      <a:cubicBezTo>
                        <a:pt x="316992" y="107125"/>
                        <a:pt x="196025" y="-135382"/>
                        <a:pt x="0" y="81121"/>
                      </a:cubicBezTo>
                      <a:lnTo>
                        <a:pt x="71628" y="180467"/>
                      </a:lnTo>
                      <a:lnTo>
                        <a:pt x="155353" y="138652"/>
                      </a:lnTo>
                      <a:lnTo>
                        <a:pt x="96679" y="215233"/>
                      </a:lnTo>
                      <a:lnTo>
                        <a:pt x="371665" y="596995"/>
                      </a:lnTo>
                      <a:close/>
                    </a:path>
                  </a:pathLst>
                </a:custGeom>
                <a:solidFill>
                  <a:srgbClr val="497A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p13"/>
                <p:cNvSpPr/>
                <p:nvPr/>
              </p:nvSpPr>
              <p:spPr>
                <a:xfrm>
                  <a:off x="6245637" y="998045"/>
                  <a:ext cx="2195641" cy="1009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641" h="1009062" extrusionOk="0">
                      <a:moveTo>
                        <a:pt x="2192941" y="1009062"/>
                      </a:moveTo>
                      <a:cubicBezTo>
                        <a:pt x="2242757" y="437372"/>
                        <a:pt x="1591247" y="107997"/>
                        <a:pt x="1235964" y="329644"/>
                      </a:cubicBezTo>
                      <a:cubicBezTo>
                        <a:pt x="1054037" y="-135271"/>
                        <a:pt x="0" y="-82598"/>
                        <a:pt x="0" y="326025"/>
                      </a:cubicBezTo>
                      <a:lnTo>
                        <a:pt x="267367" y="340788"/>
                      </a:lnTo>
                      <a:lnTo>
                        <a:pt x="295275" y="176482"/>
                      </a:lnTo>
                      <a:lnTo>
                        <a:pt x="304419" y="342789"/>
                      </a:lnTo>
                      <a:lnTo>
                        <a:pt x="554450" y="356600"/>
                      </a:lnTo>
                      <a:lnTo>
                        <a:pt x="604457" y="176482"/>
                      </a:lnTo>
                      <a:lnTo>
                        <a:pt x="599599" y="359076"/>
                      </a:lnTo>
                      <a:lnTo>
                        <a:pt x="882301" y="374697"/>
                      </a:lnTo>
                      <a:lnTo>
                        <a:pt x="902780" y="227155"/>
                      </a:lnTo>
                      <a:lnTo>
                        <a:pt x="924116" y="376983"/>
                      </a:lnTo>
                      <a:lnTo>
                        <a:pt x="1213104" y="392890"/>
                      </a:lnTo>
                      <a:lnTo>
                        <a:pt x="1350931" y="479568"/>
                      </a:lnTo>
                      <a:lnTo>
                        <a:pt x="1452848" y="395652"/>
                      </a:lnTo>
                      <a:lnTo>
                        <a:pt x="1402556" y="512048"/>
                      </a:lnTo>
                      <a:lnTo>
                        <a:pt x="1610011" y="642445"/>
                      </a:lnTo>
                      <a:lnTo>
                        <a:pt x="1740503" y="504523"/>
                      </a:lnTo>
                      <a:lnTo>
                        <a:pt x="1680305" y="686737"/>
                      </a:lnTo>
                      <a:lnTo>
                        <a:pt x="1950530" y="856662"/>
                      </a:lnTo>
                      <a:lnTo>
                        <a:pt x="2024444" y="762841"/>
                      </a:lnTo>
                      <a:lnTo>
                        <a:pt x="2019586" y="900096"/>
                      </a:lnTo>
                      <a:lnTo>
                        <a:pt x="2192941" y="1009062"/>
                      </a:lnTo>
                      <a:close/>
                    </a:path>
                  </a:pathLst>
                </a:custGeom>
                <a:solidFill>
                  <a:srgbClr val="60973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p13"/>
                <p:cNvSpPr/>
                <p:nvPr/>
              </p:nvSpPr>
              <p:spPr>
                <a:xfrm>
                  <a:off x="6652164" y="1308311"/>
                  <a:ext cx="1137071" cy="69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071" h="698795" extrusionOk="0">
                      <a:moveTo>
                        <a:pt x="1087564" y="698796"/>
                      </a:moveTo>
                      <a:cubicBezTo>
                        <a:pt x="1204246" y="348371"/>
                        <a:pt x="1113282" y="132915"/>
                        <a:pt x="829437" y="42714"/>
                      </a:cubicBezTo>
                      <a:cubicBezTo>
                        <a:pt x="503777" y="-28248"/>
                        <a:pt x="190976" y="-55489"/>
                        <a:pt x="0" y="330273"/>
                      </a:cubicBezTo>
                      <a:lnTo>
                        <a:pt x="266414" y="248454"/>
                      </a:lnTo>
                      <a:lnTo>
                        <a:pt x="267843" y="121771"/>
                      </a:lnTo>
                      <a:lnTo>
                        <a:pt x="311848" y="234547"/>
                      </a:lnTo>
                      <a:lnTo>
                        <a:pt x="513493" y="172635"/>
                      </a:lnTo>
                      <a:lnTo>
                        <a:pt x="499776" y="64240"/>
                      </a:lnTo>
                      <a:lnTo>
                        <a:pt x="549021" y="161681"/>
                      </a:lnTo>
                      <a:lnTo>
                        <a:pt x="806577" y="82623"/>
                      </a:lnTo>
                      <a:lnTo>
                        <a:pt x="900113" y="287697"/>
                      </a:lnTo>
                      <a:lnTo>
                        <a:pt x="972502" y="243977"/>
                      </a:lnTo>
                      <a:lnTo>
                        <a:pt x="911352" y="312366"/>
                      </a:lnTo>
                      <a:lnTo>
                        <a:pt x="966978" y="434286"/>
                      </a:lnTo>
                      <a:lnTo>
                        <a:pt x="1074991" y="349419"/>
                      </a:lnTo>
                      <a:lnTo>
                        <a:pt x="997458" y="501057"/>
                      </a:lnTo>
                      <a:lnTo>
                        <a:pt x="1087564" y="698796"/>
                      </a:lnTo>
                      <a:close/>
                    </a:path>
                  </a:pathLst>
                </a:custGeom>
                <a:solidFill>
                  <a:srgbClr val="81B2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8" name="Google Shape;488;p13"/>
          <p:cNvGrpSpPr/>
          <p:nvPr/>
        </p:nvGrpSpPr>
        <p:grpSpPr>
          <a:xfrm>
            <a:off x="-18498" y="-2075"/>
            <a:ext cx="12243025" cy="6880617"/>
            <a:chOff x="-18498" y="-2075"/>
            <a:chExt cx="12243025" cy="6880617"/>
          </a:xfrm>
        </p:grpSpPr>
        <p:sp>
          <p:nvSpPr>
            <p:cNvPr id="489" name="Google Shape;489;p13"/>
            <p:cNvSpPr/>
            <p:nvPr/>
          </p:nvSpPr>
          <p:spPr>
            <a:xfrm flipH="1">
              <a:off x="6726727" y="0"/>
              <a:ext cx="5497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 flipH="1">
              <a:off x="-18498" y="-2075"/>
              <a:ext cx="7831747" cy="6880617"/>
            </a:xfrm>
            <a:custGeom>
              <a:avLst/>
              <a:gdLst/>
              <a:ahLst/>
              <a:cxnLst/>
              <a:rect l="l" t="t" r="r" b="b"/>
              <a:pathLst>
                <a:path w="7458807" h="4879870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7163263" y="181642"/>
                    <a:pt x="6318213" y="235819"/>
                  </a:cubicBezTo>
                  <a:cubicBezTo>
                    <a:pt x="5473163" y="289996"/>
                    <a:pt x="5523376" y="704751"/>
                    <a:pt x="4973376" y="958781"/>
                  </a:cubicBezTo>
                  <a:cubicBezTo>
                    <a:pt x="4423376" y="1212811"/>
                    <a:pt x="3134986" y="1196946"/>
                    <a:pt x="3018210" y="1760000"/>
                  </a:cubicBezTo>
                  <a:cubicBezTo>
                    <a:pt x="2901434" y="2323054"/>
                    <a:pt x="3431333" y="2860553"/>
                    <a:pt x="3375477" y="3275902"/>
                  </a:cubicBezTo>
                  <a:cubicBezTo>
                    <a:pt x="3319622" y="3691251"/>
                    <a:pt x="2778084" y="3984766"/>
                    <a:pt x="2683077" y="4252094"/>
                  </a:cubicBezTo>
                  <a:cubicBezTo>
                    <a:pt x="2588070" y="4519422"/>
                    <a:pt x="2848747" y="4705011"/>
                    <a:pt x="2805433" y="4879870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rgbClr val="E9AA59"/>
              </a:buClr>
              <a:buSzPts val="1800"/>
              <a:buNone/>
              <a:defRPr sz="1800" b="1">
                <a:solidFill>
                  <a:srgbClr val="E9AA59"/>
                </a:solidFill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/>
          </p:nvPr>
        </p:nvSpPr>
        <p:spPr>
          <a:xfrm>
            <a:off x="5056200" y="593375"/>
            <a:ext cx="672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273E639-DE2E-443C-A1F1-58E3B8A943C8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023C7E43-BF92-43B6-8EF1-9F12B6555B49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4749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008 Team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000" y="0"/>
            <a:ext cx="12263000" cy="24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4" name="Google Shape;504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5" name="Google Shape;505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06" name="Google Shape;506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7" name="Google Shape;507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8" name="Google Shape;508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09" name="Google Shape;509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B32E11-CEF6-4DB4-BC93-732FA54FD990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F21FD9-F8FB-452A-8706-57FDDE1F61B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9182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010 Text and Image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5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5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6" name="Google Shape;516;p15"/>
          <p:cNvSpPr/>
          <p:nvPr/>
        </p:nvSpPr>
        <p:spPr>
          <a:xfrm flipH="1">
            <a:off x="-2268" y="5422031"/>
            <a:ext cx="12194533" cy="105954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>
            <a:off x="0" y="335746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EA2CF2-68F5-40A7-8EB6-C74E23D31484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46EAA1-444D-472D-981C-7E9E8769B4B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36058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5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013 Six columns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8"/>
          <p:cNvSpPr/>
          <p:nvPr/>
        </p:nvSpPr>
        <p:spPr>
          <a:xfrm>
            <a:off x="115838" y="3214047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8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8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8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8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8"/>
          <p:cNvSpPr/>
          <p:nvPr/>
        </p:nvSpPr>
        <p:spPr>
          <a:xfrm>
            <a:off x="7010922" y="40100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8"/>
          <p:cNvSpPr/>
          <p:nvPr/>
        </p:nvSpPr>
        <p:spPr>
          <a:xfrm rot="2633079">
            <a:off x="6356497" y="-431875"/>
            <a:ext cx="8351332" cy="5997073"/>
          </a:xfrm>
          <a:custGeom>
            <a:avLst/>
            <a:gdLst/>
            <a:ahLst/>
            <a:cxnLst/>
            <a:rect l="l" t="t" r="r" b="b"/>
            <a:pathLst>
              <a:path w="8359879" h="6003211" extrusionOk="0">
                <a:moveTo>
                  <a:pt x="0" y="3467123"/>
                </a:moveTo>
                <a:lnTo>
                  <a:pt x="3608135" y="0"/>
                </a:lnTo>
                <a:lnTo>
                  <a:pt x="8359879" y="4945003"/>
                </a:lnTo>
                <a:lnTo>
                  <a:pt x="7258632" y="6003211"/>
                </a:lnTo>
                <a:lnTo>
                  <a:pt x="7188949" y="5913438"/>
                </a:lnTo>
                <a:cubicBezTo>
                  <a:pt x="7150249" y="5860827"/>
                  <a:pt x="7112533" y="5806686"/>
                  <a:pt x="7075937" y="5751063"/>
                </a:cubicBezTo>
                <a:cubicBezTo>
                  <a:pt x="7020413" y="5666657"/>
                  <a:pt x="6953658" y="5541050"/>
                  <a:pt x="6878107" y="5382716"/>
                </a:cubicBezTo>
                <a:cubicBezTo>
                  <a:pt x="6861153" y="5347163"/>
                  <a:pt x="6843670" y="5309847"/>
                  <a:pt x="6825762" y="5270999"/>
                </a:cubicBezTo>
                <a:cubicBezTo>
                  <a:pt x="6658448" y="4907595"/>
                  <a:pt x="6454155" y="4407988"/>
                  <a:pt x="6235133" y="3853053"/>
                </a:cubicBezTo>
                <a:cubicBezTo>
                  <a:pt x="5936745" y="3097052"/>
                  <a:pt x="5779179" y="2852428"/>
                  <a:pt x="5521481" y="2828648"/>
                </a:cubicBezTo>
                <a:cubicBezTo>
                  <a:pt x="5026324" y="2782973"/>
                  <a:pt x="5083967" y="3347443"/>
                  <a:pt x="4663935" y="3545449"/>
                </a:cubicBezTo>
                <a:cubicBezTo>
                  <a:pt x="4319560" y="3707786"/>
                  <a:pt x="3934709" y="3545449"/>
                  <a:pt x="3705619" y="3333906"/>
                </a:cubicBezTo>
                <a:cubicBezTo>
                  <a:pt x="3365800" y="3019944"/>
                  <a:pt x="3366117" y="2681379"/>
                  <a:pt x="2723992" y="2681379"/>
                </a:cubicBezTo>
                <a:cubicBezTo>
                  <a:pt x="2175429" y="2681379"/>
                  <a:pt x="1811274" y="4055315"/>
                  <a:pt x="630086" y="3836101"/>
                </a:cubicBezTo>
                <a:cubicBezTo>
                  <a:pt x="422613" y="3797597"/>
                  <a:pt x="235911" y="3693040"/>
                  <a:pt x="73387" y="35417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8"/>
          <p:cNvSpPr/>
          <p:nvPr/>
        </p:nvSpPr>
        <p:spPr>
          <a:xfrm rot="2633079">
            <a:off x="6663991" y="-308012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8"/>
          <p:cNvSpPr/>
          <p:nvPr/>
        </p:nvSpPr>
        <p:spPr>
          <a:xfrm rot="2633079">
            <a:off x="7203376" y="-90741"/>
            <a:ext cx="7631796" cy="5341998"/>
          </a:xfrm>
          <a:custGeom>
            <a:avLst/>
            <a:gdLst/>
            <a:ahLst/>
            <a:cxnLst/>
            <a:rect l="l" t="t" r="r" b="b"/>
            <a:pathLst>
              <a:path w="7639607" h="5347465" extrusionOk="0">
                <a:moveTo>
                  <a:pt x="5507894" y="2726591"/>
                </a:moveTo>
                <a:lnTo>
                  <a:pt x="7639607" y="4945003"/>
                </a:lnTo>
                <a:lnTo>
                  <a:pt x="7220776" y="5347465"/>
                </a:lnTo>
                <a:lnTo>
                  <a:pt x="7061195" y="5225940"/>
                </a:lnTo>
                <a:cubicBezTo>
                  <a:pt x="6328584" y="4618483"/>
                  <a:pt x="5930811" y="3694531"/>
                  <a:pt x="5752319" y="3204910"/>
                </a:cubicBezTo>
                <a:cubicBezTo>
                  <a:pt x="5710120" y="3089120"/>
                  <a:pt x="5655258" y="2970284"/>
                  <a:pt x="5590573" y="2857162"/>
                </a:cubicBezTo>
                <a:close/>
                <a:moveTo>
                  <a:pt x="0" y="2775000"/>
                </a:moveTo>
                <a:lnTo>
                  <a:pt x="2887862" y="0"/>
                </a:lnTo>
                <a:lnTo>
                  <a:pt x="5131164" y="2334539"/>
                </a:lnTo>
                <a:lnTo>
                  <a:pt x="5107306" y="2317073"/>
                </a:lnTo>
                <a:cubicBezTo>
                  <a:pt x="5014688" y="2261845"/>
                  <a:pt x="4917925" y="2229852"/>
                  <a:pt x="4819858" y="2229852"/>
                </a:cubicBezTo>
                <a:cubicBezTo>
                  <a:pt x="4112671" y="2229852"/>
                  <a:pt x="4308487" y="2730095"/>
                  <a:pt x="3693592" y="2778414"/>
                </a:cubicBezTo>
                <a:cubicBezTo>
                  <a:pt x="3104870" y="2824613"/>
                  <a:pt x="2640653" y="2082352"/>
                  <a:pt x="2039533" y="2082352"/>
                </a:cubicBezTo>
                <a:cubicBezTo>
                  <a:pt x="1265909" y="2082352"/>
                  <a:pt x="1184318" y="3004536"/>
                  <a:pt x="12277" y="2778414"/>
                </a:cubicBez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8"/>
          <p:cNvSpPr/>
          <p:nvPr/>
        </p:nvSpPr>
        <p:spPr>
          <a:xfrm rot="2633079">
            <a:off x="10964174" y="-112225"/>
            <a:ext cx="1788463" cy="1071899"/>
          </a:xfrm>
          <a:custGeom>
            <a:avLst/>
            <a:gdLst/>
            <a:ahLst/>
            <a:cxnLst/>
            <a:rect l="l" t="t" r="r" b="b"/>
            <a:pathLst>
              <a:path w="1790293" h="1072996" extrusionOk="0">
                <a:moveTo>
                  <a:pt x="0" y="822862"/>
                </a:moveTo>
                <a:lnTo>
                  <a:pt x="856329" y="0"/>
                </a:lnTo>
                <a:lnTo>
                  <a:pt x="1790293" y="971950"/>
                </a:lnTo>
                <a:lnTo>
                  <a:pt x="1687659" y="1001832"/>
                </a:lnTo>
                <a:cubicBezTo>
                  <a:pt x="1634493" y="1014932"/>
                  <a:pt x="1580437" y="1025889"/>
                  <a:pt x="1525582" y="1034604"/>
                </a:cubicBezTo>
                <a:cubicBezTo>
                  <a:pt x="1413474" y="1052407"/>
                  <a:pt x="1301578" y="1060248"/>
                  <a:pt x="1191061" y="1058659"/>
                </a:cubicBezTo>
                <a:cubicBezTo>
                  <a:pt x="1013681" y="1080275"/>
                  <a:pt x="831215" y="1077837"/>
                  <a:pt x="647902" y="1048698"/>
                </a:cubicBezTo>
                <a:cubicBezTo>
                  <a:pt x="428509" y="1013837"/>
                  <a:pt x="221876" y="943108"/>
                  <a:pt x="33954" y="842806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8"/>
          <p:cNvSpPr/>
          <p:nvPr/>
        </p:nvSpPr>
        <p:spPr>
          <a:xfrm rot="2633079">
            <a:off x="11840458" y="6013873"/>
            <a:ext cx="680507" cy="771510"/>
          </a:xfrm>
          <a:custGeom>
            <a:avLst/>
            <a:gdLst/>
            <a:ahLst/>
            <a:cxnLst/>
            <a:rect l="l" t="t" r="r" b="b"/>
            <a:pathLst>
              <a:path w="681203" h="772300" extrusionOk="0">
                <a:moveTo>
                  <a:pt x="0" y="0"/>
                </a:moveTo>
                <a:lnTo>
                  <a:pt x="681203" y="708908"/>
                </a:lnTo>
                <a:lnTo>
                  <a:pt x="615233" y="772300"/>
                </a:lnTo>
                <a:lnTo>
                  <a:pt x="529815" y="711828"/>
                </a:lnTo>
                <a:cubicBezTo>
                  <a:pt x="499735" y="688861"/>
                  <a:pt x="470543" y="664675"/>
                  <a:pt x="442570" y="638979"/>
                </a:cubicBezTo>
                <a:cubicBezTo>
                  <a:pt x="386728" y="588118"/>
                  <a:pt x="335866" y="533018"/>
                  <a:pt x="289561" y="475480"/>
                </a:cubicBezTo>
                <a:cubicBezTo>
                  <a:pt x="196738" y="360407"/>
                  <a:pt x="121612" y="236748"/>
                  <a:pt x="55704" y="111927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8"/>
          <p:cNvSpPr/>
          <p:nvPr/>
        </p:nvSpPr>
        <p:spPr>
          <a:xfrm>
            <a:off x="2976333" y="809691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8"/>
          <p:cNvSpPr/>
          <p:nvPr/>
        </p:nvSpPr>
        <p:spPr>
          <a:xfrm rot="-189358" flipH="1">
            <a:off x="1325910" y="3557719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8"/>
          <p:cNvSpPr/>
          <p:nvPr/>
        </p:nvSpPr>
        <p:spPr>
          <a:xfrm rot="-526732">
            <a:off x="505626" y="2359840"/>
            <a:ext cx="647873" cy="1246278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8"/>
          <p:cNvSpPr/>
          <p:nvPr/>
        </p:nvSpPr>
        <p:spPr>
          <a:xfrm rot="-189358" flipH="1">
            <a:off x="1125382" y="726287"/>
            <a:ext cx="647749" cy="1246040"/>
          </a:xfrm>
          <a:custGeom>
            <a:avLst/>
            <a:gdLst/>
            <a:ahLst/>
            <a:cxnLst/>
            <a:rect l="l" t="t" r="r" b="b"/>
            <a:pathLst>
              <a:path w="648388" h="1247268" extrusionOk="0">
                <a:moveTo>
                  <a:pt x="635274" y="835982"/>
                </a:moveTo>
                <a:lnTo>
                  <a:pt x="648388" y="865641"/>
                </a:lnTo>
                <a:lnTo>
                  <a:pt x="641571" y="856756"/>
                </a:lnTo>
                <a:close/>
                <a:moveTo>
                  <a:pt x="41405" y="377550"/>
                </a:moveTo>
                <a:cubicBezTo>
                  <a:pt x="49967" y="377282"/>
                  <a:pt x="57835" y="380228"/>
                  <a:pt x="62991" y="386456"/>
                </a:cubicBezTo>
                <a:cubicBezTo>
                  <a:pt x="73235" y="398910"/>
                  <a:pt x="68683" y="419800"/>
                  <a:pt x="52813" y="433059"/>
                </a:cubicBezTo>
                <a:cubicBezTo>
                  <a:pt x="36944" y="446316"/>
                  <a:pt x="15718" y="446986"/>
                  <a:pt x="5474" y="434532"/>
                </a:cubicBezTo>
                <a:cubicBezTo>
                  <a:pt x="-4771" y="422011"/>
                  <a:pt x="-218" y="401186"/>
                  <a:pt x="15651" y="387928"/>
                </a:cubicBezTo>
                <a:cubicBezTo>
                  <a:pt x="23586" y="381300"/>
                  <a:pt x="32843" y="377818"/>
                  <a:pt x="41405" y="377550"/>
                </a:cubicBezTo>
                <a:close/>
                <a:moveTo>
                  <a:pt x="78123" y="295593"/>
                </a:moveTo>
                <a:cubicBezTo>
                  <a:pt x="97474" y="287759"/>
                  <a:pt x="118232" y="298940"/>
                  <a:pt x="124459" y="320501"/>
                </a:cubicBezTo>
                <a:cubicBezTo>
                  <a:pt x="130686" y="342062"/>
                  <a:pt x="120039" y="365900"/>
                  <a:pt x="100689" y="373734"/>
                </a:cubicBezTo>
                <a:cubicBezTo>
                  <a:pt x="81338" y="381501"/>
                  <a:pt x="60580" y="370385"/>
                  <a:pt x="54353" y="348825"/>
                </a:cubicBezTo>
                <a:cubicBezTo>
                  <a:pt x="48126" y="327264"/>
                  <a:pt x="58772" y="303427"/>
                  <a:pt x="78123" y="295593"/>
                </a:cubicBezTo>
                <a:close/>
                <a:moveTo>
                  <a:pt x="320313" y="236736"/>
                </a:moveTo>
                <a:cubicBezTo>
                  <a:pt x="400998" y="221804"/>
                  <a:pt x="483223" y="300548"/>
                  <a:pt x="503913" y="412636"/>
                </a:cubicBezTo>
                <a:cubicBezTo>
                  <a:pt x="524603" y="524658"/>
                  <a:pt x="475992" y="627640"/>
                  <a:pt x="395240" y="642572"/>
                </a:cubicBezTo>
                <a:cubicBezTo>
                  <a:pt x="360823" y="648933"/>
                  <a:pt x="272035" y="684354"/>
                  <a:pt x="247528" y="705111"/>
                </a:cubicBezTo>
                <a:cubicBezTo>
                  <a:pt x="227709" y="721985"/>
                  <a:pt x="214786" y="746090"/>
                  <a:pt x="214786" y="772137"/>
                </a:cubicBezTo>
                <a:cubicBezTo>
                  <a:pt x="214786" y="805348"/>
                  <a:pt x="230589" y="832734"/>
                  <a:pt x="258510" y="848871"/>
                </a:cubicBezTo>
                <a:cubicBezTo>
                  <a:pt x="277727" y="859920"/>
                  <a:pt x="299220" y="867820"/>
                  <a:pt x="322455" y="872039"/>
                </a:cubicBezTo>
                <a:cubicBezTo>
                  <a:pt x="381379" y="882685"/>
                  <a:pt x="435548" y="948506"/>
                  <a:pt x="451686" y="1035686"/>
                </a:cubicBezTo>
                <a:cubicBezTo>
                  <a:pt x="470768" y="1139136"/>
                  <a:pt x="429120" y="1233548"/>
                  <a:pt x="358613" y="1246606"/>
                </a:cubicBezTo>
                <a:cubicBezTo>
                  <a:pt x="288106" y="1259662"/>
                  <a:pt x="195033" y="1075392"/>
                  <a:pt x="194498" y="1071709"/>
                </a:cubicBezTo>
                <a:cubicBezTo>
                  <a:pt x="168852" y="1024370"/>
                  <a:pt x="137382" y="940270"/>
                  <a:pt x="110599" y="843046"/>
                </a:cubicBezTo>
                <a:cubicBezTo>
                  <a:pt x="92386" y="776824"/>
                  <a:pt x="45715" y="617195"/>
                  <a:pt x="40158" y="587264"/>
                </a:cubicBezTo>
                <a:cubicBezTo>
                  <a:pt x="25427" y="507650"/>
                  <a:pt x="56697" y="433126"/>
                  <a:pt x="111737" y="406744"/>
                </a:cubicBezTo>
                <a:cubicBezTo>
                  <a:pt x="166174" y="380697"/>
                  <a:pt x="206617" y="345142"/>
                  <a:pt x="239427" y="294522"/>
                </a:cubicBezTo>
                <a:cubicBezTo>
                  <a:pt x="259313" y="263921"/>
                  <a:pt x="287102" y="242896"/>
                  <a:pt x="320313" y="236736"/>
                </a:cubicBezTo>
                <a:close/>
                <a:moveTo>
                  <a:pt x="140462" y="215644"/>
                </a:moveTo>
                <a:cubicBezTo>
                  <a:pt x="159210" y="206538"/>
                  <a:pt x="182043" y="222139"/>
                  <a:pt x="191418" y="250396"/>
                </a:cubicBezTo>
                <a:cubicBezTo>
                  <a:pt x="200791" y="278652"/>
                  <a:pt x="193225" y="308917"/>
                  <a:pt x="174410" y="318024"/>
                </a:cubicBezTo>
                <a:cubicBezTo>
                  <a:pt x="155662" y="327130"/>
                  <a:pt x="132829" y="311529"/>
                  <a:pt x="123455" y="283272"/>
                </a:cubicBezTo>
                <a:cubicBezTo>
                  <a:pt x="114080" y="255016"/>
                  <a:pt x="121713" y="224751"/>
                  <a:pt x="140462" y="215644"/>
                </a:cubicBezTo>
                <a:close/>
                <a:moveTo>
                  <a:pt x="234994" y="113939"/>
                </a:moveTo>
                <a:cubicBezTo>
                  <a:pt x="251689" y="118462"/>
                  <a:pt x="266227" y="136968"/>
                  <a:pt x="270897" y="162479"/>
                </a:cubicBezTo>
                <a:cubicBezTo>
                  <a:pt x="277125" y="196494"/>
                  <a:pt x="263465" y="230108"/>
                  <a:pt x="240431" y="237539"/>
                </a:cubicBezTo>
                <a:cubicBezTo>
                  <a:pt x="217330" y="244972"/>
                  <a:pt x="193627" y="223412"/>
                  <a:pt x="187400" y="189397"/>
                </a:cubicBezTo>
                <a:cubicBezTo>
                  <a:pt x="181172" y="155382"/>
                  <a:pt x="194832" y="121768"/>
                  <a:pt x="217866" y="114336"/>
                </a:cubicBezTo>
                <a:cubicBezTo>
                  <a:pt x="223624" y="112478"/>
                  <a:pt x="229429" y="112432"/>
                  <a:pt x="234994" y="113939"/>
                </a:cubicBezTo>
                <a:close/>
                <a:moveTo>
                  <a:pt x="541810" y="96978"/>
                </a:moveTo>
                <a:lnTo>
                  <a:pt x="541511" y="102522"/>
                </a:lnTo>
                <a:lnTo>
                  <a:pt x="541477" y="98132"/>
                </a:lnTo>
                <a:close/>
                <a:moveTo>
                  <a:pt x="330289" y="841"/>
                </a:moveTo>
                <a:cubicBezTo>
                  <a:pt x="369862" y="-6457"/>
                  <a:pt x="410640" y="34588"/>
                  <a:pt x="421353" y="92574"/>
                </a:cubicBezTo>
                <a:cubicBezTo>
                  <a:pt x="432067" y="150561"/>
                  <a:pt x="408631" y="203457"/>
                  <a:pt x="369126" y="210757"/>
                </a:cubicBezTo>
                <a:cubicBezTo>
                  <a:pt x="329553" y="218054"/>
                  <a:pt x="288775" y="177009"/>
                  <a:pt x="278062" y="119023"/>
                </a:cubicBezTo>
                <a:cubicBezTo>
                  <a:pt x="267348" y="61037"/>
                  <a:pt x="290717" y="8140"/>
                  <a:pt x="330289" y="841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8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18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18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18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18"/>
          <p:cNvSpPr txBox="1">
            <a:spLocks noGrp="1"/>
          </p:cNvSpPr>
          <p:nvPr>
            <p:ph type="subTitle" idx="5"/>
          </p:nvPr>
        </p:nvSpPr>
        <p:spPr>
          <a:xfrm>
            <a:off x="4435324" y="3948808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18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2000"/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62" name="Google Shape;562;p18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ldrich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bril Fatface"/>
              <a:buNone/>
              <a:defRPr sz="4000">
                <a:solidFill>
                  <a:schemeClr val="dk2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8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4" name="Google Shape;564;p18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7" name="Google Shape;567;p18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68" name="Google Shape;568;p18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48ED01C-44A5-4F07-945F-F9D26B48C63B}"/>
              </a:ext>
            </a:extLst>
          </p:cNvPr>
          <p:cNvSpPr txBox="1">
            <a:spLocks/>
          </p:cNvSpPr>
          <p:nvPr userDrawn="1"/>
        </p:nvSpPr>
        <p:spPr>
          <a:xfrm>
            <a:off x="10178206" y="-29661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F63E50-5941-462B-926B-EF6C9084A77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19147" y="5956705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1662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800" b="0" i="0" u="none" strike="noStrike" kern="1200" cap="none" spc="0" normalizeH="0" baseline="0" noProof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DC26E4C9-79FA-4673-8A98-7879785074BA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FA662C1C-4478-4587-B07D-25AF1FF0AFA4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582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 1">
  <p:cSld name="016 Title and text left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22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657" name="Google Shape;657;p22"/>
          <p:cNvGrpSpPr/>
          <p:nvPr/>
        </p:nvGrpSpPr>
        <p:grpSpPr>
          <a:xfrm>
            <a:off x="822425" y="5519027"/>
            <a:ext cx="2040352" cy="1338977"/>
            <a:chOff x="975725" y="5557227"/>
            <a:chExt cx="2040352" cy="1338977"/>
          </a:xfrm>
        </p:grpSpPr>
        <p:sp>
          <p:nvSpPr>
            <p:cNvPr id="658" name="Google Shape;658;p22"/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9" name="Google Shape;659;p22"/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660" name="Google Shape;660;p22"/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2"/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2"/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2"/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2"/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2"/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6" name="Google Shape;666;p22"/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2"/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2"/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2"/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2"/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2"/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2"/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2"/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4" name="Google Shape;674;p22"/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675" name="Google Shape;675;p22"/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1" name="Google Shape;681;p22"/>
          <p:cNvSpPr/>
          <p:nvPr/>
        </p:nvSpPr>
        <p:spPr>
          <a:xfrm>
            <a:off x="272839" y="1379068"/>
            <a:ext cx="1686804" cy="5489817"/>
          </a:xfrm>
          <a:custGeom>
            <a:avLst/>
            <a:gdLst/>
            <a:ahLst/>
            <a:cxnLst/>
            <a:rect l="l" t="t" r="r" b="b"/>
            <a:pathLst>
              <a:path w="1686804" h="5489817" extrusionOk="0">
                <a:moveTo>
                  <a:pt x="1582286" y="0"/>
                </a:moveTo>
                <a:lnTo>
                  <a:pt x="1686804" y="49759"/>
                </a:lnTo>
                <a:cubicBezTo>
                  <a:pt x="806614" y="1783097"/>
                  <a:pt x="465928" y="3497024"/>
                  <a:pt x="468169" y="5342289"/>
                </a:cubicBezTo>
                <a:lnTo>
                  <a:pt x="470780" y="5489817"/>
                </a:lnTo>
                <a:lnTo>
                  <a:pt x="0" y="5489817"/>
                </a:lnTo>
                <a:lnTo>
                  <a:pt x="16257" y="5160185"/>
                </a:lnTo>
                <a:cubicBezTo>
                  <a:pt x="135572" y="3346364"/>
                  <a:pt x="669858" y="1580352"/>
                  <a:pt x="1582286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22"/>
          <p:cNvSpPr/>
          <p:nvPr/>
        </p:nvSpPr>
        <p:spPr>
          <a:xfrm>
            <a:off x="1658478" y="1379287"/>
            <a:ext cx="301327" cy="419161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2"/>
          <p:cNvSpPr/>
          <p:nvPr/>
        </p:nvSpPr>
        <p:spPr>
          <a:xfrm>
            <a:off x="1070708" y="0"/>
            <a:ext cx="2582156" cy="1362641"/>
          </a:xfrm>
          <a:custGeom>
            <a:avLst/>
            <a:gdLst/>
            <a:ahLst/>
            <a:cxnLst/>
            <a:rect l="l" t="t" r="r" b="b"/>
            <a:pathLst>
              <a:path w="1131284" h="596995" extrusionOk="0">
                <a:moveTo>
                  <a:pt x="371665" y="596995"/>
                </a:moveTo>
                <a:lnTo>
                  <a:pt x="966121" y="477171"/>
                </a:lnTo>
                <a:lnTo>
                  <a:pt x="967645" y="398971"/>
                </a:lnTo>
                <a:lnTo>
                  <a:pt x="1008793" y="468598"/>
                </a:lnTo>
                <a:lnTo>
                  <a:pt x="1131284" y="443929"/>
                </a:lnTo>
                <a:cubicBezTo>
                  <a:pt x="1104615" y="163989"/>
                  <a:pt x="894302" y="143034"/>
                  <a:pt x="412337" y="505365"/>
                </a:cubicBezTo>
                <a:cubicBezTo>
                  <a:pt x="316992" y="107125"/>
                  <a:pt x="196025" y="-135382"/>
                  <a:pt x="0" y="81121"/>
                </a:cubicBezTo>
                <a:lnTo>
                  <a:pt x="71628" y="180467"/>
                </a:lnTo>
                <a:lnTo>
                  <a:pt x="155353" y="138652"/>
                </a:lnTo>
                <a:lnTo>
                  <a:pt x="96679" y="215233"/>
                </a:lnTo>
                <a:lnTo>
                  <a:pt x="371665" y="596995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22"/>
          <p:cNvSpPr/>
          <p:nvPr/>
        </p:nvSpPr>
        <p:spPr>
          <a:xfrm>
            <a:off x="10890" y="507556"/>
            <a:ext cx="4138029" cy="2301934"/>
          </a:xfrm>
          <a:custGeom>
            <a:avLst/>
            <a:gdLst/>
            <a:ahLst/>
            <a:cxnLst/>
            <a:rect l="l" t="t" r="r" b="b"/>
            <a:pathLst>
              <a:path w="4138029" h="2301934" extrusionOk="0">
                <a:moveTo>
                  <a:pt x="383341" y="588"/>
                </a:moveTo>
                <a:cubicBezTo>
                  <a:pt x="1036352" y="-13400"/>
                  <a:pt x="1741242" y="221708"/>
                  <a:pt x="1948753" y="752004"/>
                </a:cubicBezTo>
                <a:cubicBezTo>
                  <a:pt x="2759248" y="246370"/>
                  <a:pt x="4245513" y="997760"/>
                  <a:pt x="4131869" y="2301934"/>
                </a:cubicBezTo>
                <a:lnTo>
                  <a:pt x="3736401" y="2053354"/>
                </a:lnTo>
                <a:lnTo>
                  <a:pt x="3747483" y="1740240"/>
                </a:lnTo>
                <a:lnTo>
                  <a:pt x="3578866" y="1954270"/>
                </a:lnTo>
                <a:lnTo>
                  <a:pt x="2962412" y="1566627"/>
                </a:lnTo>
                <a:lnTo>
                  <a:pt x="3099739" y="1150949"/>
                </a:lnTo>
                <a:lnTo>
                  <a:pt x="2802053" y="1465585"/>
                </a:lnTo>
                <a:lnTo>
                  <a:pt x="2328794" y="1168116"/>
                </a:lnTo>
                <a:lnTo>
                  <a:pt x="2443523" y="902586"/>
                </a:lnTo>
                <a:lnTo>
                  <a:pt x="2211024" y="1094020"/>
                </a:lnTo>
                <a:lnTo>
                  <a:pt x="1896604" y="896285"/>
                </a:lnTo>
                <a:lnTo>
                  <a:pt x="1237347" y="859997"/>
                </a:lnTo>
                <a:lnTo>
                  <a:pt x="1188674" y="518200"/>
                </a:lnTo>
                <a:lnTo>
                  <a:pt x="1141956" y="854782"/>
                </a:lnTo>
                <a:lnTo>
                  <a:pt x="497038" y="819146"/>
                </a:lnTo>
                <a:lnTo>
                  <a:pt x="508120" y="402602"/>
                </a:lnTo>
                <a:lnTo>
                  <a:pt x="394042" y="813498"/>
                </a:lnTo>
                <a:lnTo>
                  <a:pt x="0" y="791732"/>
                </a:lnTo>
                <a:lnTo>
                  <a:pt x="0" y="41883"/>
                </a:lnTo>
                <a:lnTo>
                  <a:pt x="141966" y="17420"/>
                </a:lnTo>
                <a:cubicBezTo>
                  <a:pt x="220898" y="7977"/>
                  <a:pt x="301714" y="2337"/>
                  <a:pt x="383341" y="588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22"/>
          <p:cNvSpPr/>
          <p:nvPr/>
        </p:nvSpPr>
        <p:spPr>
          <a:xfrm>
            <a:off x="67480" y="1215354"/>
            <a:ext cx="2595365" cy="1595000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5978A8-C47F-49DA-A154-53FC8B8F996C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CD19B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0D9168C9-27C1-4828-978E-99F288582C9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15215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551625" y="1035250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ldrich"/>
              <a:buNone/>
              <a:defRPr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4000"/>
              <a:buFont typeface="Abril Fatface"/>
              <a:buNone/>
              <a:defRPr sz="4000">
                <a:solidFill>
                  <a:srgbClr val="171717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3" name="Google Shape;753;p24"/>
          <p:cNvSpPr txBox="1">
            <a:spLocks noGrp="1"/>
          </p:cNvSpPr>
          <p:nvPr>
            <p:ph type="body" idx="1"/>
          </p:nvPr>
        </p:nvSpPr>
        <p:spPr>
          <a:xfrm>
            <a:off x="551725" y="2569300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5A0AEB4-C558-4C49-8A9C-EA9DE101D670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9AA3A48-04C9-4287-9849-6C45F94CB173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7504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5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5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5"/>
          <p:cNvSpPr/>
          <p:nvPr/>
        </p:nvSpPr>
        <p:spPr>
          <a:xfrm>
            <a:off x="0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5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5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5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5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5"/>
          <p:cNvSpPr/>
          <p:nvPr/>
        </p:nvSpPr>
        <p:spPr>
          <a:xfrm>
            <a:off x="0" y="4104754"/>
            <a:ext cx="12186015" cy="2750673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5"/>
          <p:cNvSpPr/>
          <p:nvPr/>
        </p:nvSpPr>
        <p:spPr>
          <a:xfrm>
            <a:off x="0" y="4789495"/>
            <a:ext cx="12186015" cy="2066596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5"/>
          <p:cNvSpPr/>
          <p:nvPr/>
        </p:nvSpPr>
        <p:spPr>
          <a:xfrm>
            <a:off x="0" y="5281684"/>
            <a:ext cx="12186015" cy="1574789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6" name="Google Shape;766;p25"/>
          <p:cNvGrpSpPr/>
          <p:nvPr/>
        </p:nvGrpSpPr>
        <p:grpSpPr>
          <a:xfrm>
            <a:off x="524687" y="3804537"/>
            <a:ext cx="2711357" cy="2711357"/>
            <a:chOff x="3688117" y="2981594"/>
            <a:chExt cx="3319081" cy="3319081"/>
          </a:xfrm>
        </p:grpSpPr>
        <p:sp>
          <p:nvSpPr>
            <p:cNvPr id="767" name="Google Shape;767;p25"/>
            <p:cNvSpPr/>
            <p:nvPr/>
          </p:nvSpPr>
          <p:spPr>
            <a:xfrm>
              <a:off x="3688117" y="2981594"/>
              <a:ext cx="3319081" cy="3319081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4075594" y="3472227"/>
              <a:ext cx="2544127" cy="2544127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9" name="Google Shape;769;p25"/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70" name="Google Shape;770;p25"/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2" name="Google Shape;772;p25"/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773" name="Google Shape;773;p25"/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5"/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25"/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9" name="Google Shape;779;p25"/>
          <p:cNvSpPr/>
          <p:nvPr/>
        </p:nvSpPr>
        <p:spPr>
          <a:xfrm>
            <a:off x="0" y="5944888"/>
            <a:ext cx="12186015" cy="912226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25"/>
          <p:cNvGrpSpPr/>
          <p:nvPr/>
        </p:nvGrpSpPr>
        <p:grpSpPr>
          <a:xfrm>
            <a:off x="2226386" y="5719655"/>
            <a:ext cx="1483400" cy="540991"/>
            <a:chOff x="4019248" y="2181225"/>
            <a:chExt cx="862141" cy="314420"/>
          </a:xfrm>
        </p:grpSpPr>
        <p:grpSp>
          <p:nvGrpSpPr>
            <p:cNvPr id="781" name="Google Shape;781;p25"/>
            <p:cNvGrpSpPr/>
            <p:nvPr/>
          </p:nvGrpSpPr>
          <p:grpSpPr>
            <a:xfrm>
              <a:off x="4019248" y="2181225"/>
              <a:ext cx="862141" cy="314420"/>
              <a:chOff x="4019248" y="2181225"/>
              <a:chExt cx="862141" cy="314420"/>
            </a:xfrm>
          </p:grpSpPr>
          <p:sp>
            <p:nvSpPr>
              <p:cNvPr id="782" name="Google Shape;782;p25"/>
              <p:cNvSpPr/>
              <p:nvPr/>
            </p:nvSpPr>
            <p:spPr>
              <a:xfrm>
                <a:off x="4033687" y="2195512"/>
                <a:ext cx="833449" cy="285845"/>
              </a:xfrm>
              <a:custGeom>
                <a:avLst/>
                <a:gdLst/>
                <a:ahLst/>
                <a:cxnLst/>
                <a:rect l="l" t="t" r="r" b="b"/>
                <a:pathLst>
                  <a:path w="833449" h="285845" extrusionOk="0">
                    <a:moveTo>
                      <a:pt x="628704" y="285845"/>
                    </a:moveTo>
                    <a:cubicBezTo>
                      <a:pt x="605558" y="285845"/>
                      <a:pt x="560886" y="280988"/>
                      <a:pt x="522310" y="248507"/>
                    </a:cubicBezTo>
                    <a:cubicBezTo>
                      <a:pt x="478209" y="211360"/>
                      <a:pt x="469255" y="161735"/>
                      <a:pt x="466303" y="145351"/>
                    </a:cubicBezTo>
                    <a:cubicBezTo>
                      <a:pt x="462397" y="123730"/>
                      <a:pt x="462397" y="101441"/>
                      <a:pt x="466303" y="79343"/>
                    </a:cubicBezTo>
                    <a:cubicBezTo>
                      <a:pt x="467065" y="75152"/>
                      <a:pt x="465922" y="70961"/>
                      <a:pt x="463159" y="67723"/>
                    </a:cubicBezTo>
                    <a:cubicBezTo>
                      <a:pt x="460397" y="64484"/>
                      <a:pt x="456397" y="62579"/>
                      <a:pt x="452206" y="62579"/>
                    </a:cubicBezTo>
                    <a:lnTo>
                      <a:pt x="381244" y="62579"/>
                    </a:lnTo>
                    <a:cubicBezTo>
                      <a:pt x="377053" y="62579"/>
                      <a:pt x="373053" y="64484"/>
                      <a:pt x="370291" y="67723"/>
                    </a:cubicBezTo>
                    <a:cubicBezTo>
                      <a:pt x="367624" y="70961"/>
                      <a:pt x="366385" y="75248"/>
                      <a:pt x="367147" y="79343"/>
                    </a:cubicBezTo>
                    <a:cubicBezTo>
                      <a:pt x="371053" y="101441"/>
                      <a:pt x="371053" y="123634"/>
                      <a:pt x="367147" y="145351"/>
                    </a:cubicBezTo>
                    <a:cubicBezTo>
                      <a:pt x="364195" y="161639"/>
                      <a:pt x="355336" y="211360"/>
                      <a:pt x="311140" y="248507"/>
                    </a:cubicBezTo>
                    <a:cubicBezTo>
                      <a:pt x="272564" y="280988"/>
                      <a:pt x="227892" y="285845"/>
                      <a:pt x="204746" y="285845"/>
                    </a:cubicBezTo>
                    <a:cubicBezTo>
                      <a:pt x="202746" y="285845"/>
                      <a:pt x="200841" y="285845"/>
                      <a:pt x="199126" y="285750"/>
                    </a:cubicBezTo>
                    <a:cubicBezTo>
                      <a:pt x="132547" y="283655"/>
                      <a:pt x="89113" y="242125"/>
                      <a:pt x="77302" y="229457"/>
                    </a:cubicBezTo>
                    <a:cubicBezTo>
                      <a:pt x="29677" y="178118"/>
                      <a:pt x="29391" y="115919"/>
                      <a:pt x="30439" y="98012"/>
                    </a:cubicBezTo>
                    <a:cubicBezTo>
                      <a:pt x="30629" y="93917"/>
                      <a:pt x="29105" y="89916"/>
                      <a:pt x="26152" y="86963"/>
                    </a:cubicBezTo>
                    <a:cubicBezTo>
                      <a:pt x="7579" y="68675"/>
                      <a:pt x="-1280" y="52102"/>
                      <a:pt x="149" y="37719"/>
                    </a:cubicBezTo>
                    <a:cubicBezTo>
                      <a:pt x="2340" y="16383"/>
                      <a:pt x="21580" y="0"/>
                      <a:pt x="43964" y="0"/>
                    </a:cubicBezTo>
                    <a:lnTo>
                      <a:pt x="262468" y="0"/>
                    </a:lnTo>
                    <a:cubicBezTo>
                      <a:pt x="284947" y="0"/>
                      <a:pt x="307426" y="5334"/>
                      <a:pt x="327523" y="15335"/>
                    </a:cubicBezTo>
                    <a:lnTo>
                      <a:pt x="354574" y="28861"/>
                    </a:lnTo>
                    <a:cubicBezTo>
                      <a:pt x="356575" y="29813"/>
                      <a:pt x="358765" y="30385"/>
                      <a:pt x="360956" y="30385"/>
                    </a:cubicBezTo>
                    <a:lnTo>
                      <a:pt x="472494" y="30385"/>
                    </a:lnTo>
                    <a:cubicBezTo>
                      <a:pt x="474685" y="30385"/>
                      <a:pt x="476875" y="29908"/>
                      <a:pt x="478876" y="28861"/>
                    </a:cubicBezTo>
                    <a:lnTo>
                      <a:pt x="505927" y="15335"/>
                    </a:lnTo>
                    <a:cubicBezTo>
                      <a:pt x="526024" y="5334"/>
                      <a:pt x="548503" y="0"/>
                      <a:pt x="570982" y="0"/>
                    </a:cubicBezTo>
                    <a:lnTo>
                      <a:pt x="789486" y="0"/>
                    </a:lnTo>
                    <a:cubicBezTo>
                      <a:pt x="811870" y="0"/>
                      <a:pt x="831110" y="16383"/>
                      <a:pt x="833301" y="37243"/>
                    </a:cubicBezTo>
                    <a:cubicBezTo>
                      <a:pt x="834730" y="52006"/>
                      <a:pt x="825871" y="68580"/>
                      <a:pt x="807107" y="86963"/>
                    </a:cubicBezTo>
                    <a:cubicBezTo>
                      <a:pt x="804154" y="89821"/>
                      <a:pt x="802630" y="93821"/>
                      <a:pt x="802821" y="97917"/>
                    </a:cubicBezTo>
                    <a:cubicBezTo>
                      <a:pt x="803869" y="115824"/>
                      <a:pt x="803488" y="178118"/>
                      <a:pt x="755958" y="229362"/>
                    </a:cubicBezTo>
                    <a:cubicBezTo>
                      <a:pt x="744242" y="242030"/>
                      <a:pt x="700713" y="283464"/>
                      <a:pt x="634133" y="285655"/>
                    </a:cubicBezTo>
                    <a:cubicBezTo>
                      <a:pt x="632609" y="285845"/>
                      <a:pt x="630704" y="285845"/>
                      <a:pt x="628704" y="285845"/>
                    </a:cubicBez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019248" y="2181225"/>
                <a:ext cx="862141" cy="314420"/>
              </a:xfrm>
              <a:custGeom>
                <a:avLst/>
                <a:gdLst/>
                <a:ahLst/>
                <a:cxnLst/>
                <a:rect l="l" t="t" r="r" b="b"/>
                <a:pathLst>
                  <a:path w="862141" h="314420" extrusionOk="0">
                    <a:moveTo>
                      <a:pt x="804116" y="28575"/>
                    </a:moveTo>
                    <a:cubicBezTo>
                      <a:pt x="819261" y="28575"/>
                      <a:pt x="832215" y="39338"/>
                      <a:pt x="833739" y="53340"/>
                    </a:cubicBezTo>
                    <a:cubicBezTo>
                      <a:pt x="834596" y="62865"/>
                      <a:pt x="826786" y="76295"/>
                      <a:pt x="811736" y="91154"/>
                    </a:cubicBezTo>
                    <a:cubicBezTo>
                      <a:pt x="805831" y="96965"/>
                      <a:pt x="802783" y="104966"/>
                      <a:pt x="803259" y="113157"/>
                    </a:cubicBezTo>
                    <a:cubicBezTo>
                      <a:pt x="804212" y="129635"/>
                      <a:pt x="803831" y="186880"/>
                      <a:pt x="760111" y="234029"/>
                    </a:cubicBezTo>
                    <a:cubicBezTo>
                      <a:pt x="749348" y="245650"/>
                      <a:pt x="709343" y="283750"/>
                      <a:pt x="648383" y="285750"/>
                    </a:cubicBezTo>
                    <a:cubicBezTo>
                      <a:pt x="646858" y="285845"/>
                      <a:pt x="645144" y="285845"/>
                      <a:pt x="643239" y="285845"/>
                    </a:cubicBezTo>
                    <a:cubicBezTo>
                      <a:pt x="617236" y="285845"/>
                      <a:pt x="579326" y="279940"/>
                      <a:pt x="545989" y="251936"/>
                    </a:cubicBezTo>
                    <a:cubicBezTo>
                      <a:pt x="505793" y="218123"/>
                      <a:pt x="497602" y="172307"/>
                      <a:pt x="494935" y="157258"/>
                    </a:cubicBezTo>
                    <a:cubicBezTo>
                      <a:pt x="491315" y="137255"/>
                      <a:pt x="491315" y="116776"/>
                      <a:pt x="494935" y="96298"/>
                    </a:cubicBezTo>
                    <a:cubicBezTo>
                      <a:pt x="496364" y="88011"/>
                      <a:pt x="494078" y="79439"/>
                      <a:pt x="488648" y="72962"/>
                    </a:cubicBezTo>
                    <a:cubicBezTo>
                      <a:pt x="483219" y="66484"/>
                      <a:pt x="475218" y="62770"/>
                      <a:pt x="466741" y="62770"/>
                    </a:cubicBezTo>
                    <a:lnTo>
                      <a:pt x="395780" y="62770"/>
                    </a:lnTo>
                    <a:cubicBezTo>
                      <a:pt x="387302" y="62770"/>
                      <a:pt x="379301" y="66484"/>
                      <a:pt x="373872" y="72962"/>
                    </a:cubicBezTo>
                    <a:cubicBezTo>
                      <a:pt x="368443" y="79439"/>
                      <a:pt x="366157" y="88011"/>
                      <a:pt x="367586" y="96298"/>
                    </a:cubicBezTo>
                    <a:cubicBezTo>
                      <a:pt x="371205" y="116776"/>
                      <a:pt x="371205" y="137255"/>
                      <a:pt x="367586" y="157258"/>
                    </a:cubicBezTo>
                    <a:cubicBezTo>
                      <a:pt x="364918" y="172307"/>
                      <a:pt x="356632" y="218123"/>
                      <a:pt x="316532" y="251936"/>
                    </a:cubicBezTo>
                    <a:cubicBezTo>
                      <a:pt x="283194" y="280035"/>
                      <a:pt x="245284" y="285845"/>
                      <a:pt x="219281" y="285845"/>
                    </a:cubicBezTo>
                    <a:cubicBezTo>
                      <a:pt x="217471" y="285845"/>
                      <a:pt x="215757" y="285845"/>
                      <a:pt x="214138" y="285750"/>
                    </a:cubicBezTo>
                    <a:cubicBezTo>
                      <a:pt x="153083" y="283750"/>
                      <a:pt x="113173" y="245650"/>
                      <a:pt x="102409" y="234029"/>
                    </a:cubicBezTo>
                    <a:cubicBezTo>
                      <a:pt x="58690" y="186880"/>
                      <a:pt x="58404" y="129635"/>
                      <a:pt x="59261" y="113157"/>
                    </a:cubicBezTo>
                    <a:cubicBezTo>
                      <a:pt x="59737" y="104966"/>
                      <a:pt x="56594" y="96965"/>
                      <a:pt x="50784" y="91154"/>
                    </a:cubicBezTo>
                    <a:cubicBezTo>
                      <a:pt x="35734" y="76295"/>
                      <a:pt x="27924" y="62865"/>
                      <a:pt x="28781" y="53054"/>
                    </a:cubicBezTo>
                    <a:cubicBezTo>
                      <a:pt x="30210" y="39338"/>
                      <a:pt x="43164" y="28575"/>
                      <a:pt x="58309" y="28575"/>
                    </a:cubicBezTo>
                    <a:lnTo>
                      <a:pt x="276812" y="28575"/>
                    </a:lnTo>
                    <a:cubicBezTo>
                      <a:pt x="297101" y="28575"/>
                      <a:pt x="317389" y="33338"/>
                      <a:pt x="335486" y="42386"/>
                    </a:cubicBezTo>
                    <a:lnTo>
                      <a:pt x="362537" y="55912"/>
                    </a:lnTo>
                    <a:cubicBezTo>
                      <a:pt x="366538" y="57912"/>
                      <a:pt x="370919" y="58960"/>
                      <a:pt x="375301" y="58960"/>
                    </a:cubicBezTo>
                    <a:lnTo>
                      <a:pt x="385397" y="58960"/>
                    </a:lnTo>
                    <a:lnTo>
                      <a:pt x="476647" y="58960"/>
                    </a:lnTo>
                    <a:lnTo>
                      <a:pt x="486743" y="58960"/>
                    </a:lnTo>
                    <a:cubicBezTo>
                      <a:pt x="491220" y="58960"/>
                      <a:pt x="495602" y="57912"/>
                      <a:pt x="499507" y="55912"/>
                    </a:cubicBezTo>
                    <a:lnTo>
                      <a:pt x="526558" y="42386"/>
                    </a:lnTo>
                    <a:cubicBezTo>
                      <a:pt x="544655" y="33338"/>
                      <a:pt x="564944" y="28575"/>
                      <a:pt x="585232" y="28575"/>
                    </a:cubicBezTo>
                    <a:lnTo>
                      <a:pt x="804116" y="28575"/>
                    </a:lnTo>
                    <a:moveTo>
                      <a:pt x="804116" y="0"/>
                    </a:moveTo>
                    <a:lnTo>
                      <a:pt x="585518" y="0"/>
                    </a:lnTo>
                    <a:cubicBezTo>
                      <a:pt x="560753" y="0"/>
                      <a:pt x="536273" y="5810"/>
                      <a:pt x="514080" y="16859"/>
                    </a:cubicBezTo>
                    <a:lnTo>
                      <a:pt x="487029" y="30385"/>
                    </a:lnTo>
                    <a:cubicBezTo>
                      <a:pt x="483695" y="30385"/>
                      <a:pt x="480266" y="30385"/>
                      <a:pt x="476933" y="30385"/>
                    </a:cubicBezTo>
                    <a:cubicBezTo>
                      <a:pt x="446548" y="30385"/>
                      <a:pt x="416068" y="30385"/>
                      <a:pt x="385683" y="30385"/>
                    </a:cubicBezTo>
                    <a:cubicBezTo>
                      <a:pt x="382349" y="30385"/>
                      <a:pt x="378920" y="30385"/>
                      <a:pt x="375587" y="30385"/>
                    </a:cubicBezTo>
                    <a:lnTo>
                      <a:pt x="348536" y="16859"/>
                    </a:lnTo>
                    <a:cubicBezTo>
                      <a:pt x="326342" y="5810"/>
                      <a:pt x="301863" y="0"/>
                      <a:pt x="277098" y="0"/>
                    </a:cubicBezTo>
                    <a:lnTo>
                      <a:pt x="58309" y="0"/>
                    </a:lnTo>
                    <a:cubicBezTo>
                      <a:pt x="29257" y="0"/>
                      <a:pt x="3349" y="21145"/>
                      <a:pt x="301" y="50102"/>
                    </a:cubicBezTo>
                    <a:cubicBezTo>
                      <a:pt x="301" y="50292"/>
                      <a:pt x="301" y="50482"/>
                      <a:pt x="206" y="50673"/>
                    </a:cubicBezTo>
                    <a:cubicBezTo>
                      <a:pt x="-1127" y="64484"/>
                      <a:pt x="3445" y="84773"/>
                      <a:pt x="30591" y="111538"/>
                    </a:cubicBezTo>
                    <a:cubicBezTo>
                      <a:pt x="29829" y="124111"/>
                      <a:pt x="27067" y="194977"/>
                      <a:pt x="81264" y="253460"/>
                    </a:cubicBezTo>
                    <a:cubicBezTo>
                      <a:pt x="90598" y="263557"/>
                      <a:pt x="137461" y="311849"/>
                      <a:pt x="213090" y="314325"/>
                    </a:cubicBezTo>
                    <a:cubicBezTo>
                      <a:pt x="214900" y="314420"/>
                      <a:pt x="216900" y="314420"/>
                      <a:pt x="219091" y="314420"/>
                    </a:cubicBezTo>
                    <a:cubicBezTo>
                      <a:pt x="244713" y="314420"/>
                      <a:pt x="292529" y="309277"/>
                      <a:pt x="334724" y="273749"/>
                    </a:cubicBezTo>
                    <a:cubicBezTo>
                      <a:pt x="381873" y="234125"/>
                      <a:pt x="392065" y="181642"/>
                      <a:pt x="395589" y="162211"/>
                    </a:cubicBezTo>
                    <a:cubicBezTo>
                      <a:pt x="400923" y="132683"/>
                      <a:pt x="398446" y="107537"/>
                      <a:pt x="395589" y="91250"/>
                    </a:cubicBezTo>
                    <a:cubicBezTo>
                      <a:pt x="419211" y="91250"/>
                      <a:pt x="442928" y="91250"/>
                      <a:pt x="466550" y="91250"/>
                    </a:cubicBezTo>
                    <a:cubicBezTo>
                      <a:pt x="463693" y="107537"/>
                      <a:pt x="461216" y="132683"/>
                      <a:pt x="466550" y="162211"/>
                    </a:cubicBezTo>
                    <a:cubicBezTo>
                      <a:pt x="470074" y="181642"/>
                      <a:pt x="480266" y="234125"/>
                      <a:pt x="527415" y="273749"/>
                    </a:cubicBezTo>
                    <a:cubicBezTo>
                      <a:pt x="569611" y="309182"/>
                      <a:pt x="617426" y="314420"/>
                      <a:pt x="643049" y="314420"/>
                    </a:cubicBezTo>
                    <a:cubicBezTo>
                      <a:pt x="645239" y="314420"/>
                      <a:pt x="647240" y="314420"/>
                      <a:pt x="649049" y="314325"/>
                    </a:cubicBezTo>
                    <a:cubicBezTo>
                      <a:pt x="724678" y="311849"/>
                      <a:pt x="771446" y="263557"/>
                      <a:pt x="780875" y="253460"/>
                    </a:cubicBezTo>
                    <a:cubicBezTo>
                      <a:pt x="835168" y="194977"/>
                      <a:pt x="832310" y="124111"/>
                      <a:pt x="831548" y="111538"/>
                    </a:cubicBezTo>
                    <a:cubicBezTo>
                      <a:pt x="858790" y="84773"/>
                      <a:pt x="863267" y="64580"/>
                      <a:pt x="861933" y="50673"/>
                    </a:cubicBezTo>
                    <a:cubicBezTo>
                      <a:pt x="861933" y="50482"/>
                      <a:pt x="861933" y="50292"/>
                      <a:pt x="861838" y="50102"/>
                    </a:cubicBezTo>
                    <a:cubicBezTo>
                      <a:pt x="859076" y="21241"/>
                      <a:pt x="833168" y="0"/>
                      <a:pt x="804116" y="0"/>
                    </a:cubicBezTo>
                    <a:lnTo>
                      <a:pt x="804116" y="0"/>
                    </a:lnTo>
                    <a:close/>
                  </a:path>
                </a:pathLst>
              </a:custGeom>
              <a:solidFill>
                <a:srgbClr val="4A2C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25"/>
            <p:cNvSpPr/>
            <p:nvPr/>
          </p:nvSpPr>
          <p:spPr>
            <a:xfrm>
              <a:off x="4085462" y="2211705"/>
              <a:ext cx="304228" cy="253460"/>
            </a:xfrm>
            <a:custGeom>
              <a:avLst/>
              <a:gdLst/>
              <a:ahLst/>
              <a:cxnLst/>
              <a:rect l="l" t="t" r="r" b="b"/>
              <a:pathLst>
                <a:path w="304228" h="253460" extrusionOk="0">
                  <a:moveTo>
                    <a:pt x="151733" y="253460"/>
                  </a:moveTo>
                  <a:lnTo>
                    <a:pt x="133350" y="253460"/>
                  </a:lnTo>
                  <a:cubicBezTo>
                    <a:pt x="59722" y="253460"/>
                    <a:pt x="0" y="193739"/>
                    <a:pt x="0" y="120110"/>
                  </a:cubicBezTo>
                  <a:lnTo>
                    <a:pt x="0" y="44387"/>
                  </a:lnTo>
                  <a:cubicBezTo>
                    <a:pt x="0" y="19907"/>
                    <a:pt x="19812" y="0"/>
                    <a:pt x="44387" y="0"/>
                  </a:cubicBezTo>
                  <a:lnTo>
                    <a:pt x="228029" y="0"/>
                  </a:lnTo>
                  <a:cubicBezTo>
                    <a:pt x="270129" y="0"/>
                    <a:pt x="304229" y="34100"/>
                    <a:pt x="304229" y="76200"/>
                  </a:cubicBezTo>
                  <a:lnTo>
                    <a:pt x="304229" y="101060"/>
                  </a:lnTo>
                  <a:cubicBezTo>
                    <a:pt x="304133" y="185166"/>
                    <a:pt x="235934" y="253460"/>
                    <a:pt x="151733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4511325" y="2211705"/>
              <a:ext cx="304133" cy="253460"/>
            </a:xfrm>
            <a:custGeom>
              <a:avLst/>
              <a:gdLst/>
              <a:ahLst/>
              <a:cxnLst/>
              <a:rect l="l" t="t" r="r" b="b"/>
              <a:pathLst>
                <a:path w="304133" h="253460" extrusionOk="0">
                  <a:moveTo>
                    <a:pt x="152400" y="253460"/>
                  </a:moveTo>
                  <a:lnTo>
                    <a:pt x="170783" y="253460"/>
                  </a:lnTo>
                  <a:cubicBezTo>
                    <a:pt x="244412" y="253460"/>
                    <a:pt x="304133" y="193739"/>
                    <a:pt x="304133" y="120110"/>
                  </a:cubicBezTo>
                  <a:lnTo>
                    <a:pt x="304133" y="44387"/>
                  </a:lnTo>
                  <a:cubicBezTo>
                    <a:pt x="304133" y="19907"/>
                    <a:pt x="284321" y="0"/>
                    <a:pt x="259747" y="0"/>
                  </a:cubicBezTo>
                  <a:lnTo>
                    <a:pt x="76200" y="0"/>
                  </a:lnTo>
                  <a:cubicBezTo>
                    <a:pt x="34099" y="0"/>
                    <a:pt x="0" y="34100"/>
                    <a:pt x="0" y="76200"/>
                  </a:cubicBezTo>
                  <a:lnTo>
                    <a:pt x="0" y="101060"/>
                  </a:lnTo>
                  <a:cubicBezTo>
                    <a:pt x="0" y="185166"/>
                    <a:pt x="68199" y="253460"/>
                    <a:pt x="152400" y="253460"/>
                  </a:cubicBezTo>
                  <a:close/>
                </a:path>
              </a:pathLst>
            </a:custGeom>
            <a:solidFill>
              <a:srgbClr val="5423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4085462" y="2211703"/>
              <a:ext cx="266128" cy="223648"/>
            </a:xfrm>
            <a:custGeom>
              <a:avLst/>
              <a:gdLst/>
              <a:ahLst/>
              <a:cxnLst/>
              <a:rect l="l" t="t" r="r" b="b"/>
              <a:pathLst>
                <a:path w="266128" h="223648" extrusionOk="0">
                  <a:moveTo>
                    <a:pt x="266129" y="12384"/>
                  </a:moveTo>
                  <a:lnTo>
                    <a:pt x="54959" y="223648"/>
                  </a:lnTo>
                  <a:cubicBezTo>
                    <a:pt x="21527" y="197740"/>
                    <a:pt x="0" y="157164"/>
                    <a:pt x="0" y="111539"/>
                  </a:cubicBezTo>
                  <a:lnTo>
                    <a:pt x="0" y="106681"/>
                  </a:lnTo>
                  <a:lnTo>
                    <a:pt x="106680" y="1"/>
                  </a:lnTo>
                  <a:lnTo>
                    <a:pt x="223076" y="1"/>
                  </a:lnTo>
                  <a:cubicBezTo>
                    <a:pt x="238887" y="-94"/>
                    <a:pt x="253651" y="4478"/>
                    <a:pt x="266129" y="12384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4174997" y="2251709"/>
              <a:ext cx="214598" cy="213359"/>
            </a:xfrm>
            <a:custGeom>
              <a:avLst/>
              <a:gdLst/>
              <a:ahLst/>
              <a:cxnLst/>
              <a:rect l="l" t="t" r="r" b="b"/>
              <a:pathLst>
                <a:path w="214598" h="213359" extrusionOk="0">
                  <a:moveTo>
                    <a:pt x="214598" y="41053"/>
                  </a:moveTo>
                  <a:lnTo>
                    <a:pt x="214598" y="51149"/>
                  </a:lnTo>
                  <a:cubicBezTo>
                    <a:pt x="214598" y="54673"/>
                    <a:pt x="214503" y="58293"/>
                    <a:pt x="214217" y="61722"/>
                  </a:cubicBezTo>
                  <a:lnTo>
                    <a:pt x="62960" y="212979"/>
                  </a:lnTo>
                  <a:cubicBezTo>
                    <a:pt x="59531" y="213265"/>
                    <a:pt x="56007" y="213360"/>
                    <a:pt x="52388" y="213360"/>
                  </a:cubicBezTo>
                  <a:cubicBezTo>
                    <a:pt x="33814" y="213360"/>
                    <a:pt x="16193" y="209836"/>
                    <a:pt x="0" y="203359"/>
                  </a:cubicBezTo>
                  <a:lnTo>
                    <a:pt x="203359" y="0"/>
                  </a:lnTo>
                  <a:cubicBezTo>
                    <a:pt x="210598" y="12097"/>
                    <a:pt x="214598" y="26098"/>
                    <a:pt x="214598" y="41053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4516564" y="2211703"/>
              <a:ext cx="287750" cy="230506"/>
            </a:xfrm>
            <a:custGeom>
              <a:avLst/>
              <a:gdLst/>
              <a:ahLst/>
              <a:cxnLst/>
              <a:rect l="l" t="t" r="r" b="b"/>
              <a:pathLst>
                <a:path w="287750" h="230506" extrusionOk="0">
                  <a:moveTo>
                    <a:pt x="287750" y="16575"/>
                  </a:moveTo>
                  <a:lnTo>
                    <a:pt x="73819" y="230506"/>
                  </a:lnTo>
                  <a:cubicBezTo>
                    <a:pt x="37814" y="208980"/>
                    <a:pt x="10858" y="173928"/>
                    <a:pt x="0" y="132399"/>
                  </a:cubicBezTo>
                  <a:lnTo>
                    <a:pt x="132398" y="1"/>
                  </a:lnTo>
                  <a:lnTo>
                    <a:pt x="251650" y="1"/>
                  </a:lnTo>
                  <a:cubicBezTo>
                    <a:pt x="266129" y="-94"/>
                    <a:pt x="278987" y="6478"/>
                    <a:pt x="287750" y="16575"/>
                  </a:cubicBez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4628197" y="2271521"/>
              <a:ext cx="187261" cy="193547"/>
            </a:xfrm>
            <a:custGeom>
              <a:avLst/>
              <a:gdLst/>
              <a:ahLst/>
              <a:cxnLst/>
              <a:rect l="l" t="t" r="r" b="b"/>
              <a:pathLst>
                <a:path w="187261" h="193547" extrusionOk="0">
                  <a:moveTo>
                    <a:pt x="187261" y="0"/>
                  </a:moveTo>
                  <a:lnTo>
                    <a:pt x="187261" y="51721"/>
                  </a:lnTo>
                  <a:cubicBezTo>
                    <a:pt x="187261" y="59436"/>
                    <a:pt x="186690" y="67056"/>
                    <a:pt x="185452" y="74390"/>
                  </a:cubicBezTo>
                  <a:lnTo>
                    <a:pt x="68008" y="191738"/>
                  </a:lnTo>
                  <a:cubicBezTo>
                    <a:pt x="60579" y="192977"/>
                    <a:pt x="52959" y="193548"/>
                    <a:pt x="45339" y="193548"/>
                  </a:cubicBezTo>
                  <a:cubicBezTo>
                    <a:pt x="29623" y="193548"/>
                    <a:pt x="14383" y="191357"/>
                    <a:pt x="0" y="187166"/>
                  </a:cubicBezTo>
                  <a:lnTo>
                    <a:pt x="187261" y="0"/>
                  </a:lnTo>
                  <a:close/>
                </a:path>
              </a:pathLst>
            </a:custGeom>
            <a:solidFill>
              <a:srgbClr val="6D3E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0" name="Google Shape;790;p25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791" name="Google Shape;791;p25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717"/>
              </a:buClr>
              <a:buSzPts val="7000"/>
              <a:buFont typeface="Aldrich"/>
              <a:buNone/>
              <a:defRPr sz="7000">
                <a:solidFill>
                  <a:srgbClr val="17171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92" name="Google Shape;792;p25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1DDB2B-8FB7-4BE7-939E-1F31F09EF3E4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B002AE8-3FC6-4F8A-B75C-1F8263BF37ED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CD19B">
                    <a:lumMod val="50000"/>
                  </a:srgbClr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37624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8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5097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2289850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185525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cert One"/>
              <a:buNone/>
              <a:defRPr sz="40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●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lius"/>
              <a:buChar char="○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lius"/>
              <a:buChar char="■"/>
              <a:defRPr sz="1900" b="1">
                <a:solidFill>
                  <a:schemeClr val="dk2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3755" y="725912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12212" y="782760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641F87-6F11-4E9E-92EC-F56939451D30}"/>
              </a:ext>
            </a:extLst>
          </p:cNvPr>
          <p:cNvSpPr txBox="1">
            <a:spLocks/>
          </p:cNvSpPr>
          <p:nvPr userDrawn="1"/>
        </p:nvSpPr>
        <p:spPr>
          <a:xfrm>
            <a:off x="-437449" y="-584983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BBDF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77515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8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6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4.xml"/><Relationship Id="rId4" Type="http://schemas.openxmlformats.org/officeDocument/2006/relationships/audio" Target="../media/media2.mp3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1478" y="726181"/>
            <a:ext cx="1523956" cy="15088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2931060" y="6094719"/>
            <a:ext cx="774154" cy="7987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736" y="1780284"/>
            <a:ext cx="10228170" cy="4882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2802" y="863408"/>
            <a:ext cx="429805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THẢO LUẬN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0637" y="1534256"/>
            <a:ext cx="86198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cảm giác ở tay em.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0637" y="2500991"/>
            <a:ext cx="58581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5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 Vì sao?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337" y="3020290"/>
            <a:ext cx="4719710" cy="29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68233" y="1334363"/>
            <a:ext cx="5003076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nóng sẽ có nhiệt độ cao hơn ban đầu.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16238" y="1566447"/>
            <a:ext cx="4433455" cy="376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vi-VN" altLang="zh-CN" sz="4200" b="1" dirty="0" smtClean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Thìa ở cốc nước đá có nhiệt độ thấp hơn.</a:t>
            </a:r>
            <a:endParaRPr lang="zh-CN" altLang="en-US" sz="4200" b="1" dirty="0"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3613" y="49033"/>
            <a:ext cx="10549198" cy="15197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nào có nhiệt độ cao hơn so với ban đầu? Thìa nào có nhiệt độ thấp hơn?</a:t>
            </a:r>
            <a:endParaRPr lang="zh-CN" altLang="en-US" sz="4400" b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09797" y="1566447"/>
            <a:ext cx="4919948" cy="4265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98212" y="1800703"/>
            <a:ext cx="4859315" cy="40082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5AFD5-17FD-B026-8F8F-89F7AEE021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81" y="5081455"/>
            <a:ext cx="1908858" cy="190885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635B05-C755-A75F-19A7-9C4ECBBC90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06" y="4570783"/>
            <a:ext cx="2758478" cy="275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38" y="-350982"/>
            <a:ext cx="12306807" cy="824451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30400" y="1656246"/>
            <a:ext cx="86729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/>
              <a:t> 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khi cho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thìa vào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nóng, thìa a đã được nước nóng truyền nhiệt cho và tăng nhiệt độ. Thìa b khi được cho vào nước lạnh đã truyền nhiệt độ sang cho nước làm cho nhiệt độ của thìa giảm đi.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4022899" y="1390269"/>
            <a:ext cx="4146201" cy="9171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45672" y="1400220"/>
            <a:ext cx="9116291" cy="40575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65F7520-4791-5774-B583-66B76D8F59A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109" y="5047873"/>
            <a:ext cx="2187621" cy="21876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64E29F-E157-948F-9CE0-6042B0D96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7447" y="988291"/>
            <a:ext cx="570974" cy="5781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4196" y="2382559"/>
            <a:ext cx="97145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vật nóng hơn sang vật lạnh hơn.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35" y="1589129"/>
            <a:ext cx="782730" cy="782730"/>
          </a:xfrm>
          <a:prstGeom prst="rect">
            <a:avLst/>
          </a:prstGeom>
        </p:spPr>
      </p:pic>
      <p:sp>
        <p:nvSpPr>
          <p:cNvPr id="11" name="圆角矩形 3">
            <a:extLst>
              <a:ext uri="{FF2B5EF4-FFF2-40B4-BE49-F238E27FC236}">
                <a16:creationId xmlns:a16="http://schemas.microsoft.com/office/drawing/2014/main" id="{953EF38D-3D35-253E-4D91-638355F6BE9E}"/>
              </a:ext>
            </a:extLst>
          </p:cNvPr>
          <p:cNvSpPr/>
          <p:nvPr/>
        </p:nvSpPr>
        <p:spPr>
          <a:xfrm>
            <a:off x="1703190" y="66950"/>
            <a:ext cx="8785619" cy="1981372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1755" rtlCol="0" anchor="ctr"/>
          <a:lstStyle/>
          <a:p>
            <a:pPr algn="ctr"/>
            <a:r>
              <a:rPr lang="vi-VN" sz="4700" b="1" dirty="0">
                <a:latin typeface="Cambria" panose="02040503050406030204" pitchFamily="18" charset="0"/>
                <a:ea typeface="Cambria" panose="02040503050406030204" pitchFamily="18" charset="0"/>
              </a:rPr>
              <a:t>Khi chạm vào cốc nước nóng, tay em cảm thấy nóng. Nhiệt truyền từ đâu đến tay em?</a:t>
            </a:r>
            <a:endParaRPr lang="zh-CN" altLang="en-US" sz="4700" b="1" dirty="0">
              <a:latin typeface="Cambria" panose="02040503050406030204" pitchFamily="18" charset="0"/>
              <a:ea typeface="思源宋体 Medium" panose="02020500000000000000" pitchFamily="18" charset="-122"/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2" y="2241258"/>
            <a:ext cx="4393315" cy="439331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15593" y="2122154"/>
            <a:ext cx="6304994" cy="366928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4974" y="2241258"/>
            <a:ext cx="635561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atin typeface="Cambria" panose="02040503050406030204" pitchFamily="18" charset="0"/>
                <a:ea typeface="Cambria" panose="02040503050406030204" pitchFamily="18" charset="0"/>
              </a:rPr>
              <a:t>Nhiệt truyền từ cốc nước nóng đến tay em.</a:t>
            </a:r>
            <a:endParaRPr lang="en-US"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4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31" y="3351344"/>
            <a:ext cx="4142245" cy="2826682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91775" y="1055198"/>
            <a:ext cx="6649264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26372" y="1138860"/>
            <a:ext cx="649761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  <a:endParaRPr lang="vi-VN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nhiệt độ của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thức ăn tăng lên?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975004" y="2640079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115" y="2766569"/>
            <a:ext cx="664348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Vì sao vào mùa đông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mọi người</a:t>
            </a:r>
          </a:p>
          <a:p>
            <a:pPr algn="ctr"/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876196" y="4224960"/>
            <a:ext cx="6746596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1698" y="4397617"/>
            <a:ext cx="6761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9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82" y="746063"/>
            <a:ext cx="5994399" cy="6111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505657" y="83127"/>
            <a:ext cx="9685461" cy="1881966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3904" y="177724"/>
            <a:ext cx="930424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khi được đun nấu thì </a:t>
            </a:r>
            <a:endParaRPr lang="vi-VN" sz="5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5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của </a:t>
            </a:r>
            <a:r>
              <a:rPr lang="vi-VN" sz="5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 ăn tăng lên?</a:t>
            </a:r>
            <a:endParaRPr lang="en-US" sz="5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61" y="2059690"/>
            <a:ext cx="9945527" cy="40752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47637" y="2660255"/>
            <a:ext cx="65670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được đun nấu thì nhiệt độ của thức ăn tăng lên vì đã có nhiệt truyền từ bếp sang thức ăn.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16" y="3306944"/>
            <a:ext cx="4236835" cy="423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448083" y="79797"/>
            <a:ext cx="9148051" cy="1580939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82934" y="79797"/>
            <a:ext cx="847834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vào mùa đông </a:t>
            </a:r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 người</a:t>
            </a:r>
          </a:p>
          <a:p>
            <a:pPr algn="ctr"/>
            <a:r>
              <a:rPr lang="vi-VN" sz="4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thích ngồi bên bếp lửa?</a:t>
            </a:r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97101" y="1923718"/>
            <a:ext cx="781599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Vào </a:t>
            </a:r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mùa đông mọi người thích ngồi bên bếp lửa vì mùa đông trời lạnh làm nhiệt độ từ người truyền ra môi trường khiến cho người bị lạnh.</a:t>
            </a:r>
          </a:p>
          <a:p>
            <a:pPr algn="just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→ Khi ngồi gần bếp lửa, nhiệt truyền từ bếp lửa sang làm người ấm lên.</a:t>
            </a:r>
            <a:endParaRPr lang="vi-VN" sz="35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EFF00C9B-044A-15AA-8C35-AD01E55104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6" y="3782680"/>
            <a:ext cx="4530835" cy="3456014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1135443" y="59493"/>
            <a:ext cx="9921113" cy="1422533"/>
          </a:xfrm>
          <a:prstGeom prst="roundRect">
            <a:avLst>
              <a:gd name="adj" fmla="val 16763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6641" y="32095"/>
            <a:ext cx="96931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6641" y="1841621"/>
            <a:ext cx="6728232" cy="3450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ót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nước sôi vào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cốc.</a:t>
            </a:r>
          </a:p>
          <a:p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Múc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canh nóng vào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bát.</a:t>
            </a:r>
          </a:p>
          <a:p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Cắm </a:t>
            </a:r>
            <a:r>
              <a:rPr lang="vi-VN" sz="4500" b="1" dirty="0">
                <a:latin typeface="Cambria" panose="02040503050406030204" pitchFamily="18" charset="0"/>
                <a:ea typeface="Cambria" panose="02040503050406030204" pitchFamily="18" charset="0"/>
              </a:rPr>
              <a:t>bàn là vào ổ điện, bàn là nóng </a:t>
            </a:r>
            <a:r>
              <a:rPr lang="vi-VN" sz="4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lên.</a:t>
            </a: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4" y="5282687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SFU Rhythm" panose="00000400000000000000" pitchFamily="2" charset="0"/>
                <a:ea typeface="Pompiere"/>
                <a:cs typeface="Pompiere"/>
                <a:sym typeface="Pompiere"/>
              </a:rPr>
              <a:t>Chọn phao bơi</a:t>
            </a:r>
            <a:endParaRPr kumimoji="0" sz="7200" b="1" i="0" u="none" strike="noStrike" kern="0" cap="none" spc="0" normalizeH="0" baseline="0" noProof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#9Slide07 SFU Rhythm" panose="00000400000000000000" pitchFamily="2" charset="0"/>
              <a:ea typeface="Pompiere"/>
              <a:cs typeface="Pompiere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3660927"/>
            <a:ext cx="391041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UVF Fiolex Girls" panose="020B0603050302020204" pitchFamily="34" charset="0"/>
                <a:ea typeface="+mn-ea"/>
                <a:cs typeface="Arial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UVF Fiolex Girls" panose="020B06030503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74778"/>
          <a:stretch/>
        </p:blipFill>
        <p:spPr>
          <a:xfrm>
            <a:off x="280917" y="338361"/>
            <a:ext cx="543408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5733" y="2216728"/>
            <a:ext cx="67282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rau, củ, quả vào tủ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lạnh.</a:t>
            </a:r>
          </a:p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 vào cốc, cốc lạnh </a:t>
            </a:r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đi. </a:t>
            </a:r>
          </a:p>
          <a:p>
            <a:pPr lvl="0" algn="just"/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Chườm khăn lạnh lên trán, trán lạnh đi.</a:t>
            </a:r>
            <a:endParaRPr kumimoji="0" lang="vi-VN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922" y="2179782"/>
            <a:ext cx="4512511" cy="4512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414" y="988290"/>
            <a:ext cx="8118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 đi</a:t>
            </a:r>
            <a:r>
              <a:rPr lang="en-US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6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020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15515" y="509977"/>
            <a:ext cx="9918740" cy="5593934"/>
            <a:chOff x="5635992" y="320542"/>
            <a:chExt cx="2790289" cy="132605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87" b="98670" l="854" r="98780">
                          <a14:foregroundMark x1="49512" y1="82262" x2="49512" y2="82262"/>
                        </a14:backgroundRemoval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992" y="320542"/>
              <a:ext cx="2790289" cy="1326059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795986" y="526905"/>
              <a:ext cx="2470301" cy="962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 nóng hơn thì có nhiệt độ cao hơn, vật lạnh hơn thì có nhiệt độ lạnh.</a:t>
              </a:r>
            </a:p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kế là dụng cụ để đo nhiệt độ.</a:t>
              </a:r>
            </a:p>
            <a:p>
              <a:pPr algn="just"/>
              <a:r>
                <a:rPr lang="vi-VN" sz="4000" b="1" dirty="0" smtClean="0">
                  <a:solidFill>
                    <a:srgbClr val="069DB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 truyền từ vật nóng hơn sang vật lạnh hơn. </a:t>
              </a:r>
              <a:endParaRPr lang="en-US" sz="4000" b="1" dirty="0">
                <a:solidFill>
                  <a:srgbClr val="069DB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28" y="3765830"/>
            <a:ext cx="3721265" cy="3721265"/>
          </a:xfrm>
          <a:prstGeom prst="rect">
            <a:avLst/>
          </a:prstGeom>
        </p:spPr>
      </p:pic>
      <p:sp>
        <p:nvSpPr>
          <p:cNvPr id="19" name="圆角矩形 9"/>
          <p:cNvSpPr/>
          <p:nvPr/>
        </p:nvSpPr>
        <p:spPr>
          <a:xfrm>
            <a:off x="3757078" y="90569"/>
            <a:ext cx="4677843" cy="89438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pPr lvl="0" algn="ctr">
              <a:buClrTx/>
              <a:buSzTx/>
              <a:buFontTx/>
            </a:pPr>
            <a:r>
              <a:rPr lang="vi-VN" altLang="zh-CN" sz="6000" smtClean="0">
                <a:solidFill>
                  <a:schemeClr val="bg1"/>
                </a:solidFill>
                <a:latin typeface="Cambria" panose="02040503050406030204" pitchFamily="18" charset="0"/>
                <a:cs typeface="+mn-ea"/>
                <a:sym typeface="+mn-lt"/>
              </a:rPr>
              <a:t>EM ĐÃ HỌC</a:t>
            </a:r>
            <a:endParaRPr lang="zh-CN" altLang="en-US" sz="6000" dirty="0">
              <a:solidFill>
                <a:schemeClr val="bg1"/>
              </a:solidFill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47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573FDD2-3179-65D8-046B-6A87389635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025" y="1851948"/>
            <a:ext cx="3593939" cy="3593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341" y="1105159"/>
            <a:ext cx="504792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626" y="2968996"/>
            <a:ext cx="3221459" cy="3221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4206" y="880561"/>
            <a:ext cx="99092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nhiệt độ cơ thể của người thân trong gia đình em và nhiệt độ trong phòng.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4206" y="3379396"/>
            <a:ext cx="705427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 đổi nhiệt độ của cốc nước cần uống: tăng lên hoặc giảm đi.</a:t>
            </a:r>
            <a:endParaRPr lang="en-US" sz="5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239621" y="1032585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1283" y="2478166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61077" y="3200866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61077" y="4483756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61077" y="3534310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61077" y="3164583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61077" y="5404332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61077" y="5699685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61077" y="5910332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61077" y="6198048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8742" y="5428546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3355" y="3945012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4515" y="5665199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3678" y="5337522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2704" y="5487486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5121" y="4143243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2310" y="5437584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1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000" b="1" i="0" u="none" strike="noStrike" kern="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10000"/>
                        </a:scheme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1485" y="5468317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9881" y="2235127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chemeClr val="tx1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982549" y="951315"/>
            <a:ext cx="9034726" cy="981529"/>
            <a:chOff x="1186930" y="-804401"/>
            <a:chExt cx="10268386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324216" y="-804401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86930" y="-595295"/>
              <a:ext cx="10043515" cy="10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vi-VN" sz="4000" b="1" dirty="0" smtClean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5092" y="2494020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9333" y="3661799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1648" y="4891370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Khối lượng của vật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0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chemeClr val="tx1">
                        <a:lumMod val="10000"/>
                      </a:schemeClr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0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chemeClr val="tx1">
                      <a:lumMod val="10000"/>
                    </a:schemeClr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369" y="2431194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753" y="5086548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768" y="3750683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1442" y="3510532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544878" y="563335"/>
            <a:ext cx="11072924" cy="1621746"/>
            <a:chOff x="470893" y="475819"/>
            <a:chExt cx="1105756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834305" y="475819"/>
              <a:ext cx="104756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470893" y="630717"/>
              <a:ext cx="11057567" cy="1113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Nếu đổ một phần nước nóng vào cốc </a:t>
              </a: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nước nguội </a:t>
              </a:r>
            </a:p>
            <a:p>
              <a:pPr lvl="0" algn="ctr">
                <a:buClr>
                  <a:srgbClr val="000000"/>
                </a:buClr>
                <a:defRPr/>
              </a:pP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thì </a:t>
              </a:r>
              <a:r>
                <a:rPr lang="vi-VN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nhiệt độ của cốc nước nguội </a:t>
              </a:r>
              <a:r>
                <a:rPr lang="vi-VN" sz="36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sẽ: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Giảm đi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Không thay đổi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Tăng</a:t>
              </a:r>
              <a:r>
                <a:rPr lang="en-US" sz="4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1130309" y="1195614"/>
            <a:ext cx="10057465" cy="981529"/>
            <a:chOff x="1199381" y="475819"/>
            <a:chExt cx="1004351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2200875" y="475819"/>
              <a:ext cx="7923294" cy="1504950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199381" y="511316"/>
              <a:ext cx="10043515" cy="132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dirty="0"/>
                <a:t> 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5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6000" b="1" kern="0" dirty="0" smtClean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Vôn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Clr>
                  <a:srgbClr val="000000"/>
                </a:buClr>
                <a:defRPr/>
              </a:pP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6000" b="1" dirty="0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chemeClr val="tx1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kumimoji="0" lang="vi-VN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1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 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Black" panose="00000A00000000000000" pitchFamily="2" charset="0"/>
                  <a:sym typeface="Arial"/>
                </a:rPr>
                <a:t>Lực kế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38</a:t>
            </a: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9" name="Rectangle 4"/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/>
            </a:r>
            <a:b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MathJax_Math-italic"/>
              </a:rPr>
              <a:t>o</a:t>
            </a:r>
            <a:r>
              <a:rPr kumimoji="0" lang="en-US" altLang="en-US" sz="1300" b="0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9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164" y="2273481"/>
            <a:ext cx="782730" cy="78273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268" y="2318148"/>
            <a:ext cx="3327204" cy="332720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C7D17C1-94DF-0DB3-660D-E2D2F5F401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07" y="3162899"/>
            <a:ext cx="3507725" cy="21586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3806" y="1166507"/>
            <a:ext cx="5334462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761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402" y="942808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12" y="3543983"/>
            <a:ext cx="4236835" cy="4236835"/>
          </a:xfrm>
          <a:prstGeom prst="rect">
            <a:avLst/>
          </a:prstGeom>
        </p:spPr>
      </p:pic>
      <p:sp>
        <p:nvSpPr>
          <p:cNvPr id="13" name="文本框 75">
            <a:extLst>
              <a:ext uri="{FF2B5EF4-FFF2-40B4-BE49-F238E27FC236}">
                <a16:creationId xmlns:a16="http://schemas.microsoft.com/office/drawing/2014/main" id="{BBDC4616-25B4-4DC1-8A6C-71E3F5D678F0}"/>
              </a:ext>
            </a:extLst>
          </p:cNvPr>
          <p:cNvSpPr txBox="1"/>
          <p:nvPr/>
        </p:nvSpPr>
        <p:spPr>
          <a:xfrm>
            <a:off x="2211760" y="2059383"/>
            <a:ext cx="7361382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 smtClean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 smtClean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Sự truyền nhiệt </a:t>
            </a:r>
          </a:p>
        </p:txBody>
      </p:sp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3539613" y="403124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CHUẨN BỊ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3496" y="1746816"/>
            <a:ext cx="5063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Cốc nước nóng.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3496" y="2711556"/>
            <a:ext cx="54274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Cốc nước có đá.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3497" y="3630873"/>
            <a:ext cx="6263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Hai thìa kim loại giống nhau.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68" y="1758253"/>
            <a:ext cx="5099747" cy="5099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936210" y="363129"/>
            <a:ext cx="4532671" cy="1061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</a:rPr>
              <a:t>TIẾN HÀNH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5929" y="1534256"/>
            <a:ext cx="8774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hai tay cầm hai thìa kim loại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cảm nhận nhiệt độ.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929" y="2966940"/>
            <a:ext cx="67702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Cắm thìa vào mỗi cốc. Sau vài phút, cầm lần lượt vào hai cán thìa.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6" y="4772725"/>
            <a:ext cx="2463800" cy="2463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58" y="2531345"/>
            <a:ext cx="3883351" cy="2605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70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563</Words>
  <Application>Microsoft Office PowerPoint</Application>
  <PresentationFormat>Widescreen</PresentationFormat>
  <Paragraphs>70</Paragraphs>
  <Slides>24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53" baseType="lpstr">
      <vt:lpstr>#9Slide03 Arima Madurai Black</vt:lpstr>
      <vt:lpstr>#9Slide05 SVNEgregio Script</vt:lpstr>
      <vt:lpstr>#9Slide07 HoneyCream</vt:lpstr>
      <vt:lpstr>#9Slide07 SFU Rhythm</vt:lpstr>
      <vt:lpstr>Abril Fatface</vt:lpstr>
      <vt:lpstr>Aldrich</vt:lpstr>
      <vt:lpstr>Concert One</vt:lpstr>
      <vt:lpstr>Delius</vt:lpstr>
      <vt:lpstr>等线</vt:lpstr>
      <vt:lpstr>DM Sans</vt:lpstr>
      <vt:lpstr>MathJax_Math-italic</vt:lpstr>
      <vt:lpstr>Pompiere</vt:lpstr>
      <vt:lpstr>Roboto</vt:lpstr>
      <vt:lpstr>SVN-Newton</vt:lpstr>
      <vt:lpstr>UTM Showcard</vt:lpstr>
      <vt:lpstr>UVF Fiolex Girls</vt:lpstr>
      <vt:lpstr>字魂151号-联盟综艺体</vt:lpstr>
      <vt:lpstr>思源宋体 Medium</vt:lpstr>
      <vt:lpstr>思源黑体</vt:lpstr>
      <vt:lpstr>标小智龙珠体</vt:lpstr>
      <vt:lpstr>Arial</vt:lpstr>
      <vt:lpstr>Calibri</vt:lpstr>
      <vt:lpstr>Cambria</vt:lpstr>
      <vt:lpstr>Times New Roman</vt:lpstr>
      <vt:lpstr>Office 主题​​</vt:lpstr>
      <vt:lpstr>SlidesMania</vt:lpstr>
      <vt:lpstr>1_SlidesMania</vt:lpstr>
      <vt:lpstr>2_SlidesMania</vt:lpstr>
      <vt:lpstr>3_SlidesMania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Măngnon</cp:keywords>
  <cp:lastModifiedBy>Windows User</cp:lastModifiedBy>
  <cp:revision>32</cp:revision>
  <dcterms:created xsi:type="dcterms:W3CDTF">2022-08-22T06:22:04Z</dcterms:created>
  <dcterms:modified xsi:type="dcterms:W3CDTF">2024-11-25T03:47:24Z</dcterms:modified>
</cp:coreProperties>
</file>