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E9E"/>
    <a:srgbClr val="C06D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D584AEE-BBDE-492A-A07D-B355EF0033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FA3FBB8-94F7-4052-AE1D-028F39C8A7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98FF86B-C9E0-4279-84A2-05F9F4ADA8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EC00F061-5239-43F7-A9A4-D63C3B158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97AAEC19-B2C8-4873-8977-7E664615E1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21230" y="223666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5AB6AA-3D56-4E92-920A-1918E24C237A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EAC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160" y="695320"/>
            <a:ext cx="6943946" cy="5127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FD0CF-48B1-4451-9ACA-E1C79EA735C7}"/>
              </a:ext>
            </a:extLst>
          </p:cNvPr>
          <p:cNvSpPr/>
          <p:nvPr/>
        </p:nvSpPr>
        <p:spPr>
          <a:xfrm>
            <a:off x="194310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7" y="2882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711BE6-AF41-4FDA-B176-F2DDD8A7ADC0}"/>
              </a:ext>
            </a:extLst>
          </p:cNvPr>
          <p:cNvSpPr/>
          <p:nvPr/>
        </p:nvSpPr>
        <p:spPr>
          <a:xfrm>
            <a:off x="143186" y="6515100"/>
            <a:ext cx="845820" cy="342900"/>
          </a:xfrm>
          <a:prstGeom prst="rect">
            <a:avLst/>
          </a:prstGeom>
          <a:solidFill>
            <a:srgbClr val="C06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462</TotalTime>
  <Words>852</Words>
  <Application>Microsoft Office PowerPoint</Application>
  <PresentationFormat>Widescreen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27</cp:revision>
  <dcterms:created xsi:type="dcterms:W3CDTF">2023-08-07T01:12:00Z</dcterms:created>
  <dcterms:modified xsi:type="dcterms:W3CDTF">2023-10-24T15:17:05Z</dcterms:modified>
  <cp:category>9Slide.vn</cp:category>
</cp:coreProperties>
</file>