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77" r:id="rId2"/>
    <p:sldId id="476" r:id="rId3"/>
    <p:sldId id="478" r:id="rId4"/>
    <p:sldId id="479" r:id="rId5"/>
    <p:sldId id="506" r:id="rId6"/>
    <p:sldId id="504" r:id="rId7"/>
    <p:sldId id="509" r:id="rId8"/>
    <p:sldId id="507" r:id="rId9"/>
    <p:sldId id="508" r:id="rId10"/>
    <p:sldId id="480" r:id="rId11"/>
    <p:sldId id="505" r:id="rId12"/>
    <p:sldId id="486" r:id="rId13"/>
    <p:sldId id="51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94660"/>
  </p:normalViewPr>
  <p:slideViewPr>
    <p:cSldViewPr snapToGrid="0">
      <p:cViewPr>
        <p:scale>
          <a:sx n="50" d="100"/>
          <a:sy n="50" d="100"/>
        </p:scale>
        <p:origin x="1256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14" y="4497746"/>
            <a:ext cx="1341236" cy="22801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669" y="-42842"/>
            <a:ext cx="10479932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4A680F9-7D12-4EEC-A3ED-4EA2EAFB1B1A}"/>
              </a:ext>
            </a:extLst>
          </p:cNvPr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AF8889-48F8-4A9B-8952-1AD8124D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5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DDC1BE9-1D91-4928-9FAB-DF0F55600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A6EA19-EE30-4C81-8DE4-91886273A1B5}"/>
              </a:ext>
            </a:extLst>
          </p:cNvPr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04DC8F-E599-4966-9848-17C039DEA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81366"/>
            <a:ext cx="5322411" cy="53224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986CCBA-C6A4-44BC-9C20-15D096EB04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#9Slide05 SVNVictoria" panose="02000503000000020003" pitchFamily="2" charset="0"/>
              <a:sym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1C48E4F-9D34-409E-BDF1-840298252BB4}"/>
              </a:ext>
            </a:extLst>
          </p:cNvPr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E342591B-8629-4FBC-AB79-2D6B6CEF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0268867" y="-29987"/>
            <a:ext cx="1463167" cy="2694666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0C1E4C61-A9EB-45C7-A648-C874367B74DE}"/>
              </a:ext>
            </a:extLst>
          </p:cNvPr>
          <p:cNvSpPr txBox="1"/>
          <p:nvPr/>
        </p:nvSpPr>
        <p:spPr>
          <a:xfrm rot="20880902">
            <a:off x="1185311" y="1969950"/>
            <a:ext cx="89322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1500" dirty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TẠM BIỆT </a:t>
            </a:r>
          </a:p>
          <a:p>
            <a:pPr algn="ctr"/>
            <a:r>
              <a:rPr lang="en-US" altLang="zh-CN" sz="11500" dirty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NHÉ!</a:t>
            </a:r>
            <a:endParaRPr lang="zh-CN" altLang="en-US" sz="11500" dirty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631">
            <a:off x="2667001" y="-2569314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1" y="-189463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451863" y="4960678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855" y="306242"/>
            <a:ext cx="1463167" cy="2694666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6C383DB-67A0-4A64-BF49-6F02F0FD5ED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691048" y="1373672"/>
            <a:ext cx="77493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hỏi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5W1H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khai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tổ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chức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lí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tin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tượng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đang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sơ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hỗ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trình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bày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qua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đó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rõ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ý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gian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nhân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chính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phụ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,…)</a:t>
            </a:r>
            <a:endParaRPr lang="zh-CN" altLang="en-US" sz="2800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E7291C-2726-4F48-A448-CFD21BB7571F}"/>
              </a:ext>
            </a:extLst>
          </p:cNvPr>
          <p:cNvSpPr txBox="1"/>
          <p:nvPr/>
        </p:nvSpPr>
        <p:spPr>
          <a:xfrm>
            <a:off x="3276600" y="178569"/>
            <a:ext cx="585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8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Yêu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cầu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cần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đạt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#9Slide07 Koni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1B4053-6876-464E-962A-91491B84E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2" y="2673714"/>
            <a:ext cx="4184285" cy="41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/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/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/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/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/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/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75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/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433D944-E2C4-4357-98C5-F8CEBD657C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just"/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0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000" b="1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920" y="4077388"/>
            <a:ext cx="2525080" cy="2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>
            <a:extLst>
              <a:ext uri="{FF2B5EF4-FFF2-40B4-BE49-F238E27FC236}">
                <a16:creationId xmlns:a16="http://schemas.microsoft.com/office/drawing/2014/main" id="{C56FDE63-E3E1-4F56-BB0C-1721D1FED991}"/>
              </a:ext>
            </a:extLst>
          </p:cNvPr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0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000" b="1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000" b="1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806</Words>
  <Application>Microsoft Office PowerPoint</Application>
  <PresentationFormat>Màn hình rộng</PresentationFormat>
  <Paragraphs>56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2" baseType="lpstr">
      <vt:lpstr>等线</vt:lpstr>
      <vt:lpstr>#9Slide05 SVNVictoria</vt:lpstr>
      <vt:lpstr>#9Slide07 Koni</vt:lpstr>
      <vt:lpstr>Arial</vt:lpstr>
      <vt:lpstr>Cambria</vt:lpstr>
      <vt:lpstr>Times New Roman</vt:lpstr>
      <vt:lpstr>Wingdings</vt:lpstr>
      <vt:lpstr>思源黑体 CN Bold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V15- Phương Linh Nguyễn</cp:lastModifiedBy>
  <cp:revision>138</cp:revision>
  <dcterms:created xsi:type="dcterms:W3CDTF">2020-12-18T11:03:25Z</dcterms:created>
  <dcterms:modified xsi:type="dcterms:W3CDTF">2024-10-11T06:56:45Z</dcterms:modified>
</cp:coreProperties>
</file>